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0" r:id="rId6"/>
    <p:sldId id="265" r:id="rId7"/>
    <p:sldId id="266" r:id="rId8"/>
    <p:sldId id="267" r:id="rId9"/>
    <p:sldId id="270" r:id="rId10"/>
    <p:sldId id="268" r:id="rId11"/>
    <p:sldId id="269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0"/>
    <p:restoredTop sz="90915"/>
  </p:normalViewPr>
  <p:slideViewPr>
    <p:cSldViewPr snapToGrid="0" snapToObjects="1">
      <p:cViewPr>
        <p:scale>
          <a:sx n="132" d="100"/>
          <a:sy n="132" d="100"/>
        </p:scale>
        <p:origin x="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DDE6-FACB-5048-81F9-662F46FF855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50F8-20CF-0044-B3E3-67A3DC4B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Roughly talking</a:t>
            </a:r>
            <a:r>
              <a:rPr lang="en-US" altLang="zh-CN" baseline="0" dirty="0" smtClean="0"/>
              <a:t> about the work flow: </a:t>
            </a:r>
            <a:r>
              <a:rPr lang="en-US" dirty="0" smtClean="0"/>
              <a:t>1</a:t>
            </a:r>
            <a:r>
              <a:rPr lang="en-US" dirty="0" smtClean="0"/>
              <a:t>. We</a:t>
            </a:r>
            <a:r>
              <a:rPr lang="en-US" baseline="0" dirty="0" smtClean="0"/>
              <a:t> </a:t>
            </a:r>
            <a:r>
              <a:rPr lang="en-US" baseline="0" dirty="0" smtClean="0"/>
              <a:t>parse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file, and </a:t>
            </a:r>
            <a:r>
              <a:rPr lang="en-US" altLang="zh-CN" baseline="0" dirty="0" smtClean="0"/>
              <a:t>transform</a:t>
            </a:r>
            <a:r>
              <a:rPr lang="en-US" baseline="0" dirty="0" smtClean="0"/>
              <a:t> their structure into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2.And </a:t>
            </a:r>
            <a:r>
              <a:rPr lang="en-US" baseline="0" dirty="0" smtClean="0"/>
              <a:t>then </a:t>
            </a:r>
            <a:r>
              <a:rPr lang="en-US" baseline="0" dirty="0" smtClean="0"/>
              <a:t>we ingest business id, user id, Rating, these are what we need to build an rating matrix</a:t>
            </a:r>
            <a:r>
              <a:rPr lang="en-US" altLang="zh-CN" baseline="0" dirty="0" smtClean="0"/>
              <a:t>;  </a:t>
            </a:r>
            <a:r>
              <a:rPr lang="en-US" altLang="zh-CN" baseline="0" dirty="0" smtClean="0"/>
              <a:t>3. Next Step</a:t>
            </a:r>
            <a:r>
              <a:rPr lang="en-US" altLang="zh-CN" baseline="0" dirty="0" smtClean="0"/>
              <a:t>,</a:t>
            </a:r>
            <a:r>
              <a:rPr lang="en-US" dirty="0" smtClean="0"/>
              <a:t> we</a:t>
            </a:r>
            <a:r>
              <a:rPr lang="en-US" baseline="0" dirty="0" smtClean="0"/>
              <a:t> use those 3 kind of data to build RDD. And split those data into two par</a:t>
            </a:r>
            <a:r>
              <a:rPr lang="en-US" altLang="zh-CN" baseline="0" dirty="0" smtClean="0"/>
              <a:t>t</a:t>
            </a:r>
            <a:r>
              <a:rPr lang="en-US" baseline="0" dirty="0" smtClean="0"/>
              <a:t>: 80% of those are used to train ALS model, to used for prediction, in an other word. The rest 20% are used for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valuating the model . 4.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what user keys in, his id and location, to filter the relevant restaurant and give them back to user.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project</a:t>
            </a:r>
            <a:r>
              <a:rPr lang="en-US" baseline="0" dirty="0" smtClean="0"/>
              <a:t> structure. I’ll explain each part of them in the next.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first, we process the raw data. We use </a:t>
            </a:r>
            <a:r>
              <a:rPr lang="en-US" baseline="0" dirty="0" err="1" smtClean="0"/>
              <a:t>Spark.read.json</a:t>
            </a:r>
            <a:r>
              <a:rPr lang="en-US" baseline="0" dirty="0" smtClean="0"/>
              <a:t> to read and parse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file. It </a:t>
            </a:r>
            <a:r>
              <a:rPr lang="en-US" baseline="0" dirty="0" err="1" smtClean="0"/>
              <a:t>transfor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 into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</a:t>
            </a:r>
            <a:r>
              <a:rPr lang="en-US" baseline="0" dirty="0" smtClean="0"/>
              <a:t>There are 3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</a:t>
            </a:r>
            <a:r>
              <a:rPr lang="en-US" altLang="zh-CN" baseline="0" dirty="0" smtClean="0"/>
              <a:t>s</a:t>
            </a:r>
            <a:r>
              <a:rPr lang="en-US" baseline="0" dirty="0" smtClean="0"/>
              <a:t>, so we get 3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BusinessDF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UserDF</a:t>
            </a:r>
            <a:r>
              <a:rPr lang="en-US" baseline="0" dirty="0" smtClean="0"/>
              <a:t> and Review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. Each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includes specific information of each part. Such as name, address and </a:t>
            </a:r>
            <a:r>
              <a:rPr lang="en-US" baseline="0" dirty="0" err="1" smtClean="0"/>
              <a:t>categary</a:t>
            </a:r>
            <a:r>
              <a:rPr lang="en-US" baseline="0" dirty="0" smtClean="0"/>
              <a:t> in business DF.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then,</a:t>
            </a:r>
            <a:r>
              <a:rPr lang="en-US" baseline="0" dirty="0" smtClean="0"/>
              <a:t> we transform </a:t>
            </a:r>
            <a:r>
              <a:rPr lang="en-US" baseline="0" dirty="0" err="1" smtClean="0"/>
              <a:t>dataframs</a:t>
            </a:r>
            <a:r>
              <a:rPr lang="en-US" baseline="0" dirty="0" smtClean="0"/>
              <a:t> into RDD, which will be used in the next training model part.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ingest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Rating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previous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ratings 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represented as a matrix,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user-restaurant rating 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 cell represents ratings for a particular Restaurant by a user </a:t>
            </a:r>
            <a:r>
              <a:rPr lang="en-US" baseline="0" dirty="0" smtClean="0"/>
              <a:t>. There might be some Empty rating.  The empty cells represent the restaurant user is not aware of or </a:t>
            </a:r>
            <a:r>
              <a:rPr lang="en-US" baseline="0" dirty="0" err="1" smtClean="0"/>
              <a:t>hasn</a:t>
            </a:r>
            <a:r>
              <a:rPr lang="mr-IN" baseline="0" dirty="0" smtClean="0"/>
              <a:t>’</a:t>
            </a:r>
            <a:r>
              <a:rPr lang="en-US" baseline="0" dirty="0" smtClean="0"/>
              <a:t>t tasted, what we are going to do is to predict the missing rating, to fill the empty cell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tool of predicting the missing rating is ALS Matrix Model. 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 Least Squares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make a prediction.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preference of other users who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interests to predicts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user’s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unkonwn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interests.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project, it is used to predict the rating that user might give to particular restaurant.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give back a model of predicts.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process, We modify the training parameter sets to get several models, and calculate RMSE with </a:t>
            </a:r>
            <a:r>
              <a:rPr lang="en-US" baseline="0" dirty="0" err="1" smtClean="0"/>
              <a:t>testingdata</a:t>
            </a:r>
            <a:r>
              <a:rPr lang="en-US" baseline="0" dirty="0" smtClean="0"/>
              <a:t> RDD to evaluate them and select the best one.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end, </a:t>
            </a:r>
            <a:r>
              <a:rPr lang="en-US" dirty="0" smtClean="0"/>
              <a:t>Come back to business </a:t>
            </a:r>
            <a:r>
              <a:rPr lang="en-US" dirty="0" err="1" smtClean="0"/>
              <a:t>Dataframe</a:t>
            </a:r>
            <a:r>
              <a:rPr lang="en-US" dirty="0" smtClean="0"/>
              <a:t>. Filter restaurants using location that user keys in, and give</a:t>
            </a:r>
            <a:r>
              <a:rPr lang="en-US" baseline="0" dirty="0" smtClean="0"/>
              <a:t> back the rank of these restaurant in this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RMSE &lt; 1 , we can verify</a:t>
            </a:r>
            <a:r>
              <a:rPr lang="en-US" baseline="0" dirty="0" smtClean="0"/>
              <a:t> </a:t>
            </a:r>
            <a:r>
              <a:rPr lang="en-US" baseline="0" smtClean="0"/>
              <a:t>the quality of this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yelp-dataset/yelp-data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934709"/>
            <a:ext cx="9144000" cy="25729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Restaurant</a:t>
            </a:r>
            <a:br>
              <a:rPr lang="en-US" b="1" dirty="0" smtClean="0"/>
            </a:br>
            <a:r>
              <a:rPr lang="en-US" b="1" dirty="0" smtClean="0"/>
              <a:t>Recommendation </a:t>
            </a:r>
            <a:r>
              <a:rPr lang="en-US" b="1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fall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575" y="411530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Team Members:</a:t>
            </a:r>
          </a:p>
          <a:p>
            <a:pPr algn="l"/>
            <a:r>
              <a:rPr lang="en-US" dirty="0"/>
              <a:t>Yi Liu</a:t>
            </a:r>
          </a:p>
          <a:p>
            <a:pPr algn="l"/>
            <a:r>
              <a:rPr lang="en-US" dirty="0" err="1" smtClean="0"/>
              <a:t>Manlun</a:t>
            </a:r>
            <a:r>
              <a:rPr lang="en-US" dirty="0" smtClean="0"/>
              <a:t> Song</a:t>
            </a:r>
          </a:p>
          <a:p>
            <a:r>
              <a:rPr lang="en-US" altLang="zh-CN" dirty="0" err="1" smtClean="0"/>
              <a:t>Reporsitory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://github.com/SoapLiu/RestaurantRecommendationSystem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5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9603275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ALSMatrix</a:t>
            </a:r>
            <a:r>
              <a:rPr lang="en-US" dirty="0" smtClean="0"/>
              <a:t> Model Training:</a:t>
            </a:r>
            <a:endParaRPr lang="en-US" dirty="0" smtClean="0"/>
          </a:p>
          <a:p>
            <a:pPr lvl="1"/>
            <a:r>
              <a:rPr lang="en-US" dirty="0" err="1"/>
              <a:t>org.apache.spark.mllib.recommendation</a:t>
            </a:r>
            <a:r>
              <a:rPr lang="en-US" dirty="0"/>
              <a:t>.{ALS</a:t>
            </a:r>
            <a:r>
              <a:rPr lang="en-US" dirty="0"/>
              <a:t>, </a:t>
            </a:r>
            <a:r>
              <a:rPr lang="en-US" dirty="0" err="1"/>
              <a:t>MatrixFactorizationModel</a:t>
            </a:r>
            <a:r>
              <a:rPr lang="en-US" dirty="0"/>
              <a:t>, </a:t>
            </a:r>
            <a:r>
              <a:rPr lang="en-US" dirty="0"/>
              <a:t>Rating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Modify</a:t>
            </a:r>
            <a:r>
              <a:rPr lang="en-US" dirty="0" smtClean="0"/>
              <a:t> parameters to optimize the model. Then select and deploy the best model. Best model will be saved to local, in order to make next prediction.  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Best model is deployed to make prediction and rank all restaurants.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5" y="4054193"/>
            <a:ext cx="6692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7625044" cy="3377663"/>
          </a:xfrm>
        </p:spPr>
        <p:txBody>
          <a:bodyPr>
            <a:normAutofit/>
          </a:bodyPr>
          <a:lstStyle/>
          <a:p>
            <a:r>
              <a:rPr lang="en-US" dirty="0" smtClean="0"/>
              <a:t>Filter relevant restaurants:</a:t>
            </a:r>
          </a:p>
          <a:p>
            <a:pPr lvl="1"/>
            <a:r>
              <a:rPr lang="en-US" dirty="0" smtClean="0"/>
              <a:t>Come back to business </a:t>
            </a:r>
            <a:r>
              <a:rPr lang="en-US" dirty="0" err="1" smtClean="0"/>
              <a:t>Dataframe</a:t>
            </a:r>
            <a:r>
              <a:rPr lang="en-US" dirty="0" smtClean="0"/>
              <a:t>. Filter restaurant using location that user keys in. </a:t>
            </a:r>
          </a:p>
          <a:p>
            <a:pPr lvl="1"/>
            <a:r>
              <a:rPr lang="en-US" dirty="0" smtClean="0"/>
              <a:t>Order these restaurants according to the rank we got from the </a:t>
            </a:r>
            <a:r>
              <a:rPr lang="en-US" altLang="zh-CN" dirty="0" smtClean="0"/>
              <a:t>previous</a:t>
            </a:r>
            <a:r>
              <a:rPr lang="en-US" dirty="0" smtClean="0"/>
              <a:t> step.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32" y="3659525"/>
            <a:ext cx="5146372" cy="20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732548"/>
            <a:ext cx="9473094" cy="3733798"/>
          </a:xfrm>
        </p:spPr>
        <p:txBody>
          <a:bodyPr/>
          <a:lstStyle/>
          <a:p>
            <a:r>
              <a:rPr lang="en-US" altLang="zh-CN" dirty="0" smtClean="0"/>
              <a:t>RMSE:</a:t>
            </a:r>
          </a:p>
          <a:p>
            <a:pPr lvl="1"/>
            <a:r>
              <a:rPr lang="en-US" dirty="0"/>
              <a:t>In order to verify the quality of the model, </a:t>
            </a:r>
            <a:r>
              <a:rPr lang="en-US" b="1" dirty="0"/>
              <a:t>Root Mean Squared Error </a:t>
            </a:r>
            <a:r>
              <a:rPr lang="en-US" dirty="0"/>
              <a:t>(</a:t>
            </a:r>
            <a:r>
              <a:rPr lang="en-US" b="1" dirty="0"/>
              <a:t>RMSE</a:t>
            </a:r>
            <a:r>
              <a:rPr lang="en-US" dirty="0"/>
              <a:t>) is used to measure the difference between values predicted by a model and the values actually </a:t>
            </a:r>
            <a:r>
              <a:rPr lang="en-US" dirty="0" smtClean="0"/>
              <a:t>observed. The </a:t>
            </a:r>
            <a:r>
              <a:rPr lang="en-US" dirty="0"/>
              <a:t>smaller the calculated error, the better the model. In order to test the quality of the model, the test data is </a:t>
            </a:r>
            <a:r>
              <a:rPr lang="en-US" dirty="0" smtClean="0"/>
              <a:t>used. </a:t>
            </a:r>
            <a:endParaRPr lang="en-US" dirty="0"/>
          </a:p>
          <a:p>
            <a:pPr lvl="1"/>
            <a:r>
              <a:rPr lang="en-US" dirty="0" smtClean="0"/>
              <a:t>RMSE &lt;1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27" y="4370803"/>
            <a:ext cx="29718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275" y="3392665"/>
            <a:ext cx="6403273" cy="1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75994"/>
            <a:ext cx="9603275" cy="1049235"/>
          </a:xfrm>
        </p:spPr>
        <p:txBody>
          <a:bodyPr/>
          <a:lstStyle/>
          <a:p>
            <a:r>
              <a:rPr lang="en-US" dirty="0" smtClean="0"/>
              <a:t>Milestone: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2225229"/>
            <a:ext cx="9603275" cy="3450613"/>
          </a:xfrm>
        </p:spPr>
        <p:txBody>
          <a:bodyPr/>
          <a:lstStyle/>
          <a:p>
            <a:r>
              <a:rPr kumimoji="1" lang="en-US" altLang="zh-CN" dirty="0" smtClean="0"/>
              <a:t>11.11 - 11.18:  Source data and understand relevant algorithm</a:t>
            </a:r>
          </a:p>
          <a:p>
            <a:r>
              <a:rPr kumimoji="1" lang="en-US" altLang="zh-CN" dirty="0" smtClean="0"/>
              <a:t>11.19 - 11.26:  Parsing data using Spark and Scala from dataset</a:t>
            </a:r>
          </a:p>
          <a:p>
            <a:r>
              <a:rPr kumimoji="1" lang="en-US" altLang="zh-CN" dirty="0" smtClean="0"/>
              <a:t>11.27 - 12.2: </a:t>
            </a:r>
            <a:r>
              <a:rPr kumimoji="1" lang="zh-CN" altLang="en-US" dirty="0" smtClean="0"/>
              <a:t> </a:t>
            </a:r>
            <a:r>
              <a:rPr lang="en-US" dirty="0"/>
              <a:t>Build an ALS user product </a:t>
            </a:r>
            <a:r>
              <a:rPr lang="en-US" dirty="0" smtClean="0"/>
              <a:t>matrix</a:t>
            </a:r>
            <a:r>
              <a:rPr kumimoji="1" lang="en-US" altLang="zh-CN" dirty="0" smtClean="0"/>
              <a:t> and  </a:t>
            </a:r>
            <a:r>
              <a:rPr lang="en-US" altLang="zh-CN" dirty="0"/>
              <a:t>m</a:t>
            </a:r>
            <a:r>
              <a:rPr lang="en-US" dirty="0" smtClean="0"/>
              <a:t>ake </a:t>
            </a:r>
            <a:r>
              <a:rPr lang="en-US" dirty="0"/>
              <a:t>predictions </a:t>
            </a:r>
            <a:endParaRPr kumimoji="1" lang="en-US" altLang="zh-CN" dirty="0" smtClean="0"/>
          </a:p>
          <a:p>
            <a:r>
              <a:rPr kumimoji="1" lang="en-US" altLang="zh-CN" dirty="0" smtClean="0"/>
              <a:t>12.9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12.13: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 and prepare for presentation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0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US" dirty="0" smtClean="0"/>
              <a:t>Aim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434832"/>
            <a:ext cx="9603275" cy="3450613"/>
          </a:xfrm>
        </p:spPr>
        <p:txBody>
          <a:bodyPr/>
          <a:lstStyle/>
          <a:p>
            <a:r>
              <a:rPr lang="en-US" dirty="0" smtClean="0"/>
              <a:t>Restaurant </a:t>
            </a:r>
            <a:r>
              <a:rPr lang="en-US" dirty="0" smtClean="0"/>
              <a:t>recommendation </a:t>
            </a:r>
            <a:r>
              <a:rPr lang="en-US" dirty="0" smtClean="0"/>
              <a:t>system which can give back the top restaurant according to where you are and what you might like. </a:t>
            </a:r>
          </a:p>
          <a:p>
            <a:r>
              <a:rPr lang="en-US" dirty="0" smtClean="0"/>
              <a:t>The </a:t>
            </a:r>
            <a:r>
              <a:rPr lang="en-US" dirty="0"/>
              <a:t>system is built on Apache Spark with </a:t>
            </a:r>
            <a:r>
              <a:rPr lang="en-US" dirty="0" smtClean="0"/>
              <a:t>Scala to parse, clean, filter </a:t>
            </a:r>
            <a:r>
              <a:rPr lang="en-US" dirty="0"/>
              <a:t>enormous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 input </a:t>
            </a:r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dirty="0" smtClean="0"/>
              <a:t>ID </a:t>
            </a:r>
            <a:r>
              <a:rPr lang="en-US" dirty="0" smtClean="0"/>
              <a:t>and location. Recommendation system returns the top near restaurants that you might </a:t>
            </a:r>
            <a:r>
              <a:rPr lang="en-US" altLang="zh-CN" dirty="0" smtClean="0"/>
              <a:t>thumbs up</a:t>
            </a:r>
            <a:r>
              <a:rPr lang="en-US" dirty="0" smtClean="0"/>
              <a:t>. 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13938"/>
            <a:ext cx="3302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94" y="2813938"/>
            <a:ext cx="6759956" cy="26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79" y="1099794"/>
            <a:ext cx="9603275" cy="1049235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279" y="2247606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Yelp Dataset :A trove of </a:t>
            </a:r>
            <a:r>
              <a:rPr lang="en-US" sz="2800" dirty="0" smtClean="0"/>
              <a:t>review, business, user </a:t>
            </a:r>
            <a:r>
              <a:rPr lang="en-US" sz="2800" dirty="0" smtClean="0"/>
              <a:t>and check-in data</a:t>
            </a:r>
          </a:p>
          <a:p>
            <a:pPr fontAlgn="base"/>
            <a:r>
              <a:rPr lang="en-US" sz="2000" b="1" dirty="0" smtClean="0"/>
              <a:t>Business(174 </a:t>
            </a:r>
            <a:r>
              <a:rPr lang="en-US" sz="2000" b="1" dirty="0" smtClean="0"/>
              <a:t>tho</a:t>
            </a:r>
            <a:r>
              <a:rPr lang="en-US" altLang="zh-CN" sz="2000" b="1" dirty="0" smtClean="0"/>
              <a:t>u</a:t>
            </a:r>
            <a:r>
              <a:rPr lang="en-US" sz="2000" b="1" dirty="0" smtClean="0"/>
              <a:t>sands): </a:t>
            </a:r>
            <a:r>
              <a:rPr lang="en-US" sz="2000" dirty="0" smtClean="0"/>
              <a:t>Basic information about every restaurant, including location, review counts, </a:t>
            </a:r>
            <a:r>
              <a:rPr lang="en-US" sz="2000" dirty="0" smtClean="0"/>
              <a:t>e</a:t>
            </a:r>
            <a:r>
              <a:rPr lang="en-US" altLang="zh-CN" sz="2000" dirty="0" smtClean="0"/>
              <a:t>tc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Review(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million</a:t>
            </a:r>
            <a:r>
              <a:rPr lang="en-US" sz="2000" b="1" dirty="0" smtClean="0"/>
              <a:t>): </a:t>
            </a:r>
            <a:r>
              <a:rPr lang="en-US" sz="2000" dirty="0" smtClean="0"/>
              <a:t>review information includes </a:t>
            </a:r>
            <a:r>
              <a:rPr lang="en-US" sz="2000" dirty="0" err="1" smtClean="0"/>
              <a:t>user_id</a:t>
            </a:r>
            <a:r>
              <a:rPr lang="en-US" sz="2000" dirty="0" smtClean="0"/>
              <a:t>, </a:t>
            </a:r>
            <a:r>
              <a:rPr lang="en-US" sz="2000" dirty="0" err="1" smtClean="0"/>
              <a:t>restaurant_id</a:t>
            </a:r>
            <a:r>
              <a:rPr lang="en-US" sz="2000" dirty="0" smtClean="0"/>
              <a:t>, </a:t>
            </a:r>
            <a:r>
              <a:rPr lang="en-US" sz="2000" dirty="0" smtClean="0"/>
              <a:t>date, </a:t>
            </a:r>
            <a:r>
              <a:rPr lang="en-US" sz="2000" dirty="0" smtClean="0"/>
              <a:t>rating and </a:t>
            </a:r>
            <a:r>
              <a:rPr lang="en-US" sz="2000" dirty="0" smtClean="0"/>
              <a:t>review content. 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User: </a:t>
            </a:r>
            <a:r>
              <a:rPr lang="zh-CN" altLang="en-US" sz="2000" b="1" dirty="0" smtClean="0"/>
              <a:t> </a:t>
            </a:r>
            <a:r>
              <a:rPr lang="en-US" sz="2000" dirty="0" smtClean="0"/>
              <a:t>user’s specific </a:t>
            </a:r>
            <a:r>
              <a:rPr lang="en-US" sz="2000" dirty="0" smtClean="0"/>
              <a:t>information</a:t>
            </a:r>
            <a:r>
              <a:rPr lang="en-US" sz="2000" dirty="0" smtClean="0"/>
              <a:t>.</a:t>
            </a:r>
            <a:endParaRPr lang="en-US" sz="2800" b="1" dirty="0" smtClean="0"/>
          </a:p>
          <a:p>
            <a:pPr fontAlgn="base"/>
            <a:endParaRPr lang="en-US" sz="2800" b="1" dirty="0"/>
          </a:p>
          <a:p>
            <a:pPr fontAlgn="base"/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www.kaggle.com</a:t>
            </a:r>
            <a:r>
              <a:rPr lang="en-US" dirty="0" smtClean="0">
                <a:hlinkClick r:id="rId2"/>
              </a:rPr>
              <a:t>/yelp-dataset/yelp-dataset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202" y="766018"/>
            <a:ext cx="9603275" cy="1049235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136"/>
            <a:ext cx="12192000" cy="327673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418446" y="1815253"/>
            <a:ext cx="11230" cy="3252113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74720" y="1784660"/>
            <a:ext cx="9627" cy="331330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93244"/>
            <a:ext cx="5952624" cy="34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5026223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DataPreprocess.scala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file, get raw data (</a:t>
            </a:r>
            <a:r>
              <a:rPr lang="en-US" dirty="0" err="1" smtClean="0"/>
              <a:t>Spark.read.json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Selet</a:t>
            </a:r>
            <a:r>
              <a:rPr lang="en-US" dirty="0" smtClean="0"/>
              <a:t> the data that we need, including type of restaurant, </a:t>
            </a:r>
            <a:r>
              <a:rPr lang="en-US" dirty="0" err="1" smtClean="0"/>
              <a:t>address,ect</a:t>
            </a:r>
            <a:endParaRPr lang="en-US" dirty="0" smtClean="0"/>
          </a:p>
          <a:p>
            <a:pPr lvl="1"/>
            <a:r>
              <a:rPr lang="en-US" dirty="0" smtClean="0"/>
              <a:t>Get 3 </a:t>
            </a:r>
            <a:r>
              <a:rPr lang="en-US" dirty="0" err="1" smtClean="0"/>
              <a:t>DataFrames</a:t>
            </a:r>
            <a:r>
              <a:rPr lang="en-US" dirty="0" smtClean="0"/>
              <a:t>: Business </a:t>
            </a:r>
            <a:r>
              <a:rPr lang="en-US" dirty="0" err="1" smtClean="0"/>
              <a:t>DataFrame</a:t>
            </a:r>
            <a:r>
              <a:rPr lang="en-US" dirty="0" smtClean="0"/>
              <a:t>, User </a:t>
            </a:r>
            <a:r>
              <a:rPr lang="en-US" dirty="0" err="1" smtClean="0"/>
              <a:t>DataFrame</a:t>
            </a:r>
            <a:r>
              <a:rPr lang="en-US" dirty="0" smtClean="0"/>
              <a:t>, and Rating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594" y="1957292"/>
            <a:ext cx="2723416" cy="2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5622989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RDD.scala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business_id</a:t>
            </a:r>
            <a:r>
              <a:rPr lang="en-US" dirty="0" smtClean="0"/>
              <a:t> from Business </a:t>
            </a:r>
            <a:r>
              <a:rPr lang="en-US" dirty="0" err="1" smtClean="0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 from User </a:t>
            </a:r>
            <a:r>
              <a:rPr lang="en-US" dirty="0" err="1" smtClean="0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, </a:t>
            </a:r>
            <a:r>
              <a:rPr lang="en-US" dirty="0" smtClean="0"/>
              <a:t>Rating from Rating </a:t>
            </a:r>
            <a:r>
              <a:rPr lang="en-US" dirty="0" err="1" smtClean="0"/>
              <a:t>DataFrame</a:t>
            </a:r>
            <a:r>
              <a:rPr lang="en-US" dirty="0" smtClean="0"/>
              <a:t>		</a:t>
            </a:r>
            <a:endParaRPr lang="en-US" dirty="0" smtClean="0"/>
          </a:p>
          <a:p>
            <a:pPr lvl="1"/>
            <a:r>
              <a:rPr lang="en-US" altLang="zh-CN" dirty="0" smtClean="0"/>
              <a:t>S</a:t>
            </a:r>
            <a:r>
              <a:rPr lang="en-US" altLang="zh-CN" dirty="0" smtClean="0"/>
              <a:t>tructure an Rating RDD. This RDD is </a:t>
            </a:r>
            <a:r>
              <a:rPr lang="en-US" altLang="zh-CN" dirty="0" err="1" smtClean="0"/>
              <a:t>splited</a:t>
            </a:r>
            <a:r>
              <a:rPr lang="en-US" altLang="zh-CN" dirty="0" smtClean="0"/>
              <a:t> into two part: </a:t>
            </a:r>
            <a:r>
              <a:rPr lang="en-US" altLang="zh-CN" dirty="0" err="1" smtClean="0"/>
              <a:t>Trainingdata</a:t>
            </a:r>
            <a:r>
              <a:rPr lang="en-US" altLang="zh-CN" dirty="0" smtClean="0"/>
              <a:t> RDD is used to train ALS model.  And the rest is used to evaluate.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67" y="1957292"/>
            <a:ext cx="3271787" cy="19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10348994" cy="3377663"/>
          </a:xfrm>
        </p:spPr>
        <p:txBody>
          <a:bodyPr>
            <a:normAutofit/>
          </a:bodyPr>
          <a:lstStyle/>
          <a:p>
            <a:r>
              <a:rPr lang="en-US" dirty="0" smtClean="0"/>
              <a:t>RDD[Rating]  </a:t>
            </a:r>
            <a:r>
              <a:rPr lang="en-US" dirty="0" smtClean="0">
                <a:sym typeface="Wingdings"/>
              </a:rPr>
              <a:t> User-Restaurant Matrix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02749"/>
              </p:ext>
            </p:extLst>
          </p:nvPr>
        </p:nvGraphicFramePr>
        <p:xfrm>
          <a:off x="1560362" y="2904443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2535</TotalTime>
  <Words>877</Words>
  <Application>Microsoft Macintosh PowerPoint</Application>
  <PresentationFormat>Widescreen</PresentationFormat>
  <Paragraphs>78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DengXian</vt:lpstr>
      <vt:lpstr>Gill Sans MT</vt:lpstr>
      <vt:lpstr>Mangal</vt:lpstr>
      <vt:lpstr>Wingdings</vt:lpstr>
      <vt:lpstr>等线</vt:lpstr>
      <vt:lpstr>等线 Light</vt:lpstr>
      <vt:lpstr>Arial</vt:lpstr>
      <vt:lpstr>Gallery</vt:lpstr>
      <vt:lpstr>Restaurant Recommendation System  fall 2018</vt:lpstr>
      <vt:lpstr>Aim to do:</vt:lpstr>
      <vt:lpstr>Use case</vt:lpstr>
      <vt:lpstr>Data Source</vt:lpstr>
      <vt:lpstr>Work Flow</vt:lpstr>
      <vt:lpstr>Project structure</vt:lpstr>
      <vt:lpstr>Methodology</vt:lpstr>
      <vt:lpstr>Methodology</vt:lpstr>
      <vt:lpstr>Methodology</vt:lpstr>
      <vt:lpstr>Methodology</vt:lpstr>
      <vt:lpstr>Methodology</vt:lpstr>
      <vt:lpstr>Acceptance criteria</vt:lpstr>
      <vt:lpstr>Milestone: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Recommendation System  fall 2018</dc:title>
  <dc:creator>宋 满伦</dc:creator>
  <cp:lastModifiedBy>宋 满伦</cp:lastModifiedBy>
  <cp:revision>73</cp:revision>
  <dcterms:created xsi:type="dcterms:W3CDTF">2018-11-07T20:36:43Z</dcterms:created>
  <dcterms:modified xsi:type="dcterms:W3CDTF">2018-12-14T22:24:24Z</dcterms:modified>
</cp:coreProperties>
</file>