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CF364A"/>
    <a:srgbClr val="BFBFBF"/>
    <a:srgbClr val="F2F2F2"/>
    <a:srgbClr val="FFC000"/>
    <a:srgbClr val="CCECFF"/>
    <a:srgbClr val="99CCFF"/>
    <a:srgbClr val="CCFF99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97140" autoAdjust="0"/>
  </p:normalViewPr>
  <p:slideViewPr>
    <p:cSldViewPr snapToGrid="0">
      <p:cViewPr varScale="1">
        <p:scale>
          <a:sx n="74" d="100"/>
          <a:sy n="74" d="100"/>
        </p:scale>
        <p:origin x="1173" y="55"/>
      </p:cViewPr>
      <p:guideLst>
        <p:guide orient="horz"/>
        <p:guide pos="68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3124"/>
        <p:guide pos="2140"/>
      </p:guideLst>
    </p:cSldViewPr>
  </p:notesViewPr>
  <p:gridSpacing cx="72008" cy="72008"/>
</p:viewPr>
</file>

<file path=ppt/theme/theme2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3FC6E4566A44694FF6BF40EC1C126" ma:contentTypeVersion="0" ma:contentTypeDescription="Create a new document." ma:contentTypeScope="" ma:versionID="0c5b8ba185a47c7168257d800a1563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D99A681-1CE7-4872-A113-126DF10B3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Confidential_SMALL FILE</Template>
  <TotalTime>375</TotalTime>
  <Words>1540</Words>
  <Application>Microsoft Office PowerPoint</Application>
  <PresentationFormat>Custom</PresentationFormat>
  <Paragraphs>331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Karbon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ARM PPT Template 2014 Confidential_SMALL FILE</vt:lpstr>
      <vt:lpstr>ARM_PPT_Template_2016_Public</vt:lpstr>
      <vt:lpstr>A Simplified ARMv8-M Use Case</vt:lpstr>
      <vt:lpstr>ARMv8M Programmers Model – Memory Map</vt:lpstr>
      <vt:lpstr>ARMv8M Programmers Model – Memory Map</vt:lpstr>
      <vt:lpstr>ARMv8M Programmers Model – Register</vt:lpstr>
      <vt:lpstr>CMSIS-CORE for Secure Mode Projects</vt:lpstr>
      <vt:lpstr>ARMv8-M CMSIS-RTOS Scheduler – Concept</vt:lpstr>
      <vt:lpstr>PowerPoint Presentation</vt:lpstr>
      <vt:lpstr>PowerPoint Presentation</vt:lpstr>
      <vt:lpstr>PowerPoint Presentation</vt:lpstr>
      <vt:lpstr>ARMv8M Programmers Model – Register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Realtek ARMv8-M Lead Partner Meeting</dc:title>
  <dc:creator>Johannes Bauer</dc:creator>
  <cp:lastModifiedBy>Christopher Seidl</cp:lastModifiedBy>
  <cp:revision>36</cp:revision>
  <cp:lastPrinted>2015-10-09T12:37:50Z</cp:lastPrinted>
  <dcterms:created xsi:type="dcterms:W3CDTF">2015-10-09T09:43:16Z</dcterms:created>
  <dcterms:modified xsi:type="dcterms:W3CDTF">2020-02-19T12:10:15Z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0x010100CAE3FC6E4566A44694FF6BF40EC1C126</vt:lpwstr>
  </property>
  <property fmtid="{D5CDD505-2E9C-101B-9397-08002B2CF9AE}" pid="3" name="TemplateUrl">
    <vt:lpwstr/>
  </property>
  <property fmtid="{D5CDD505-2E9C-101B-9397-08002B2CF9AE}" pid="4" name="Order">
    <vt:r8>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