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  <a:srgbClr val="00B0F0"/>
    <a:srgbClr val="0078D2"/>
    <a:srgbClr val="0996FF"/>
    <a:srgbClr val="ECA2C5"/>
    <a:srgbClr val="9A57CD"/>
    <a:srgbClr val="96E2F4"/>
    <a:srgbClr val="FFFF99"/>
    <a:srgbClr val="F1B9D4"/>
    <a:srgbClr val="E37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 autoAdjust="0"/>
    <p:restoredTop sz="95362" autoAdjust="0"/>
  </p:normalViewPr>
  <p:slideViewPr>
    <p:cSldViewPr snapToObjects="1">
      <p:cViewPr>
        <p:scale>
          <a:sx n="70" d="100"/>
          <a:sy n="70" d="100"/>
        </p:scale>
        <p:origin x="-2838" y="-1254"/>
      </p:cViewPr>
      <p:guideLst>
        <p:guide orient="horz" pos="32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-2838" y="-96"/>
      </p:cViewPr>
      <p:guideLst>
        <p:guide orient="horz" pos="3110"/>
        <p:guide pos="2141"/>
      </p:guideLst>
    </p:cSldViewPr>
  </p:notesViewPr>
  <p:gridSpacing cx="72008" cy="72008"/>
</p:viewP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docProps/app.xml><?xml version="1.0" encoding="utf-8"?>
<Properties xmlns="http://schemas.openxmlformats.org/officeDocument/2006/extended-properties" xmlns:vt="http://schemas.openxmlformats.org/officeDocument/2006/docPropsVTypes">
  <Template>ARM_Confidential_2007_0409</Template>
  <TotalTime>4227</TotalTime>
  <Words>2282</Words>
  <Application>Microsoft Office PowerPoint</Application>
  <PresentationFormat>On-screen Show (4:3)</PresentationFormat>
  <Paragraphs>552</Paragraphs>
  <Slides>31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ARM_Confidential_2007_0409</vt:lpstr>
      <vt:lpstr>PresentationLoad</vt:lpstr>
      <vt:lpstr>~4810841</vt:lpstr>
      <vt:lpstr>1_~4810841</vt:lpstr>
      <vt:lpstr>1_NXP - better sensory experiences</vt:lpstr>
      <vt:lpstr>2_template 2008</vt:lpstr>
      <vt:lpstr>4_template 2008</vt:lpstr>
      <vt:lpstr>3_STexttemplate</vt:lpstr>
      <vt:lpstr>CMSIS Version 3 adds CMSIS-RTOS – an API Interface Standard for 3rd party Real-Time Operating Systems  </vt:lpstr>
      <vt:lpstr>Cortex Microcontroller Standard (CMSIS)</vt:lpstr>
      <vt:lpstr>CMSIS Version 3: Structure</vt:lpstr>
      <vt:lpstr>CMSIS Version 3: Components</vt:lpstr>
      <vt:lpstr>CMSIS Version 3: Components</vt:lpstr>
      <vt:lpstr>CMSIS-CORE: Abstract</vt:lpstr>
      <vt:lpstr>What CMSIS-CORE is not(!)</vt:lpstr>
      <vt:lpstr>Files for CMSIS-CORE Layer </vt:lpstr>
      <vt:lpstr>Files for CMSIS-CORE Layer </vt:lpstr>
      <vt:lpstr>CMSIS Version 3: Components</vt:lpstr>
      <vt:lpstr>CMSIS-DSP Library</vt:lpstr>
      <vt:lpstr>CMSIS-DSP Library</vt:lpstr>
      <vt:lpstr>DSP Library Performance</vt:lpstr>
      <vt:lpstr>CMSIS Version 3: Components</vt:lpstr>
      <vt:lpstr>CMSIS-RTOS API: Motivation</vt:lpstr>
      <vt:lpstr>CMSIS-RTOS: Minimum Requirements</vt:lpstr>
      <vt:lpstr>CMSIS-RTOS: API Structure</vt:lpstr>
      <vt:lpstr>CMSIS-RTOS: Function Overview</vt:lpstr>
      <vt:lpstr>Files for CMSIS-RTOS Layer </vt:lpstr>
      <vt:lpstr>CMSIS-RTOS: Thread Management</vt:lpstr>
      <vt:lpstr>CMSIS-RTOS: Mutex &amp; Semaphore</vt:lpstr>
      <vt:lpstr>CMSIS-RTOS: Message &amp; Mail</vt:lpstr>
      <vt:lpstr>CMSIS-RTOS: Time Management</vt:lpstr>
      <vt:lpstr>CMSIS-API: RTOS Potential</vt:lpstr>
      <vt:lpstr>CMSIS-RTOS: Making it a Success</vt:lpstr>
      <vt:lpstr>CMSIS Version 3: Components</vt:lpstr>
      <vt:lpstr>CMSIS-SVD</vt:lpstr>
      <vt:lpstr>CMSIS-SVD – Status</vt:lpstr>
      <vt:lpstr>CMSIS-SVD Database</vt:lpstr>
      <vt:lpstr>SVD: Upload, Review, Publish </vt:lpstr>
      <vt:lpstr>PowerPoint Presentation</vt:lpstr>
    </vt:vector>
  </TitlesOfParts>
  <Company>ARM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CMSIS-RTOS</dc:title>
  <dc:subject>Standard MCU RTOS Kernel</dc:subject>
  <dc:creator>ARM Ltd.</dc:creator>
  <cp:lastModifiedBy>Reinhard Keil</cp:lastModifiedBy>
  <cp:revision>1911</cp:revision>
  <cp:lastPrinted>2009-06-04T22:23:38Z</cp:lastPrinted>
  <dcterms:created xsi:type="dcterms:W3CDTF">2009-05-24T20:19:11Z</dcterms:created>
  <dcterms:modified xsi:type="dcterms:W3CDTF">2016-11-03T13:17:36Z</dcterms:modified>
</cp:coreProperties>
</file>