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100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ARM_Confidential_2007_0409</vt:lpstr>
      <vt:lpstr>PresentationLoad</vt:lpstr>
      <vt:lpstr>CMSIS-Core-A adds CMSIS support for Cortex-A </vt:lpstr>
      <vt:lpstr>Files for CMSIS-CORE Layer </vt:lpstr>
      <vt:lpstr>Files for CMSIS-CORE Layer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CMSIS Version 6 adds CMSIS-RTOS – an API Interface Standard for 3rd party Real-Time Operating Systems</dc:title>
  <dc:creator>Jonatan Antoni</dc:creator>
  <cp:lastModifiedBy>Jonatan Antoni</cp:lastModifiedBy>
  <cp:revision>7</cp:revision>
  <dcterms:created xsi:type="dcterms:W3CDTF">2006-08-16T00:00:00Z</dcterms:created>
  <dcterms:modified xsi:type="dcterms:W3CDTF">2017-03-13T11:03:50Z</dcterms:modified>
</cp:coreProperties>
</file>