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B8004"/>
    <a:srgbClr val="BD92DE"/>
    <a:srgbClr val="00B0F0"/>
    <a:srgbClr val="0078D2"/>
    <a:srgbClr val="0996FF"/>
    <a:srgbClr val="ECA2C5"/>
    <a:srgbClr val="9A57CD"/>
    <a:srgbClr val="96E2F4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9" autoAdjust="0"/>
    <p:restoredTop sz="81136" autoAdjust="0"/>
  </p:normalViewPr>
  <p:slideViewPr>
    <p:cSldViewPr snapToObjects="1">
      <p:cViewPr>
        <p:scale>
          <a:sx n="75" d="100"/>
          <a:sy n="75" d="100"/>
        </p:scale>
        <p:origin x="-1812" y="-882"/>
      </p:cViewPr>
      <p:guideLst>
        <p:guide orient="horz" pos="32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8" d="100"/>
          <a:sy n="68" d="100"/>
        </p:scale>
        <p:origin x="-2838" y="-96"/>
      </p:cViewPr>
      <p:guideLst>
        <p:guide orient="horz" pos="3110"/>
        <p:guide pos="2141"/>
      </p:guideLst>
    </p:cSldViewPr>
  </p:notesViewPr>
  <p:gridSpacing cx="73736200" cy="73736200"/>
</p:viewP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TitleFont"/>
  <p:tag name="FONTSETCLASSNAME" val="FontSet1"/>
  <p:tag name="COLORS" val="-2;-2;-2;-2;SlideTitle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TitleOnSlide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PageNumbe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Large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PageNumberFont"/>
  <p:tag name="FONTSETCLASSNAME" val="FontSet1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PROTECTIONTYPE" val="31"/>
  <p:tag name="COLORS" val="-2;-2;-2;-2;SlideFooterFontColor"/>
  <p:tag name="SHAPECLASSNAME" val="Pag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Slide"/>
  <p:tag name="COLORSETGROUPCLASSNAME" val="ColorSetGroupLight"/>
  <p:tag name="FONTSETGROUPCLASSNAME" val="FontSetGroup2"/>
  <p:tag name="SHAPECLASSNAME" val="HiddenDate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SlideFooter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Foote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DescFont"/>
  <p:tag name="FONTSETCLASSNAME" val="FontSet1"/>
  <p:tag name="COLORS" val="-2;-2;-2;-2;SlideColor"/>
  <p:tag name="COLORSETCLASSNAME" val="ColorSet1"/>
  <p:tag name="MLI" val="1"/>
  <p:tag name="SHAPESETGROUPCLASSNAME" val="ShapeSetGroup2"/>
  <p:tag name="SHAPESETCLASSNAME" val="TitleSlide"/>
  <p:tag name="COLORSETGROUPCLASSNAME" val="ColorSetGroupLight"/>
  <p:tag name="FONTSETGROUPCLASSNAME" val="FontSetGroup2"/>
  <p:tag name="SHAPECLASSNAME" val="HiddenDate"/>
  <p:tag name="SHAPECLASSPROTECTIONTYPE" val="31"/>
</p:tagLst>
</file>

<file path=docProps/app.xml><?xml version="1.0" encoding="utf-8"?>
<Properties xmlns="http://schemas.openxmlformats.org/officeDocument/2006/extended-properties" xmlns:vt="http://schemas.openxmlformats.org/officeDocument/2006/docPropsVTypes">
  <Template>ARM_Confidential_2007_0409</Template>
  <TotalTime>6269</TotalTime>
  <Words>519</Words>
  <Application>Microsoft Office PowerPoint</Application>
  <PresentationFormat>On-screen Show (4:3)</PresentationFormat>
  <Paragraphs>141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ARM_Confidential_2007_0409</vt:lpstr>
      <vt:lpstr>PresentationLoad</vt:lpstr>
      <vt:lpstr>~4810841</vt:lpstr>
      <vt:lpstr>1_~4810841</vt:lpstr>
      <vt:lpstr>1_NXP - better sensory experiences</vt:lpstr>
      <vt:lpstr>2_template 2008</vt:lpstr>
      <vt:lpstr>4_template 2008</vt:lpstr>
      <vt:lpstr>3_STexttemplate</vt:lpstr>
      <vt:lpstr>CMSIS-DAP  Standardized Interface to CoreSight Debug Access Port  Reinhard Keil Director – MCU Tools – ARM  </vt:lpstr>
      <vt:lpstr>CMSIS-DAP: Motivation</vt:lpstr>
      <vt:lpstr>CMSIS-DAP: Overview</vt:lpstr>
      <vt:lpstr>CMSIS-DAP: Debug Unit</vt:lpstr>
      <vt:lpstr>Slide 5</vt:lpstr>
      <vt:lpstr>CMSIS-DAP: Software Stack</vt:lpstr>
      <vt:lpstr>CMSIS-DAP: Protocol</vt:lpstr>
    </vt:vector>
  </TitlesOfParts>
  <Company>ARM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CMSIS-RTOS</dc:title>
  <dc:subject>Standard MCU RTOS Kernel</dc:subject>
  <dc:creator>ARM Ltd.</dc:creator>
  <cp:lastModifiedBy>bruneu01</cp:lastModifiedBy>
  <cp:revision>2094</cp:revision>
  <cp:lastPrinted>2009-06-04T22:23:38Z</cp:lastPrinted>
  <dcterms:created xsi:type="dcterms:W3CDTF">2009-05-24T20:19:11Z</dcterms:created>
  <dcterms:modified xsi:type="dcterms:W3CDTF">2012-05-30T12:23:35Z</dcterms:modified>
</cp:coreProperties>
</file>