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f2ad5090-61a8-4b8c-ab70-68f4ff4d1933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