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an Jeff" initials="BRJ" lastIdx="2" clrIdx="0"/>
  <p:cmAuthor id="1" name="eploof" initials="ehp" lastIdx="68" clrIdx="1"/>
  <p:cmAuthor id="2" name="Stuart Waldron" initials="IH" lastIdx="0" clrIdx="2"/>
  <p:cmAuthor id="3" name="Stuart Waldron" initials="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DB"/>
    <a:srgbClr val="AE1280"/>
    <a:srgbClr val="808082"/>
    <a:srgbClr val="128CAB"/>
    <a:srgbClr val="FF7E17"/>
    <a:srgbClr val="A5004C"/>
    <a:srgbClr val="00958B"/>
    <a:srgbClr val="26CEAD"/>
    <a:srgbClr val="58595B"/>
    <a:srgbClr val="4E5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9" autoAdjust="0"/>
    <p:restoredTop sz="94675" autoAdjust="0"/>
  </p:normalViewPr>
  <p:slideViewPr>
    <p:cSldViewPr snapToGrid="0">
      <p:cViewPr varScale="1">
        <p:scale>
          <a:sx n="146" d="100"/>
          <a:sy n="146" d="100"/>
        </p:scale>
        <p:origin x="138" y="240"/>
      </p:cViewPr>
      <p:guideLst>
        <p:guide orient="horz" pos="3865"/>
        <p:guide orient="horz" pos="1999"/>
        <p:guide pos="6765"/>
        <p:guide pos="464"/>
        <p:guide pos="3016"/>
        <p:guide pos="31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32" d="100"/>
          <a:sy n="132" d="100"/>
        </p:scale>
        <p:origin x="-3384" y="-96"/>
      </p:cViewPr>
      <p:guideLst>
        <p:guide orient="horz" pos="2141"/>
        <p:guide pos="3110"/>
      </p:guideLst>
    </p:cSldViewPr>
  </p:notesViewPr>
  <p:gridSpacing cx="72008" cy="72008"/>
</p:viewPr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D30EF-8F20-0B47-8B5D-39A8BC29E860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6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7AEC5-6202-3E49-9724-6DF8556784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theme/theme1.xml><?xml version="1.0" encoding="utf-8"?>
<a:theme xmlns:a="http://schemas.openxmlformats.org/drawingml/2006/main" name="ARM PPT Template 2014 Public">
  <a:themeElements>
    <a:clrScheme name="Custom 13">
      <a:dk1>
        <a:srgbClr val="000000"/>
      </a:dk1>
      <a:lt1>
        <a:srgbClr val="FFFFFF"/>
      </a:lt1>
      <a:dk2>
        <a:srgbClr val="61116A"/>
      </a:dk2>
      <a:lt2>
        <a:srgbClr val="F68A33"/>
      </a:lt2>
      <a:accent1>
        <a:srgbClr val="128CAB"/>
      </a:accent1>
      <a:accent2>
        <a:srgbClr val="ED174F"/>
      </a:accent2>
      <a:accent3>
        <a:srgbClr val="26CEAD"/>
      </a:accent3>
      <a:accent4>
        <a:srgbClr val="F68A33"/>
      </a:accent4>
      <a:accent5>
        <a:srgbClr val="00B1DB"/>
      </a:accent5>
      <a:accent6>
        <a:srgbClr val="61116A"/>
      </a:accent6>
      <a:hlink>
        <a:srgbClr val="128CAB"/>
      </a:hlink>
      <a:folHlink>
        <a:srgbClr val="9A8B7C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noFill/>
        <a:ln>
          <a:solidFill>
            <a:schemeClr val="accent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>
  <documentManagement>
    <AlternateThumbnailUrl xmlns="http://schemas.microsoft.com/sharepoint/v3">
      <Url xsi:nil="true"/>
      <Description xsi:nil="true"/>
    </AlternateThumbnailUrl>
    <ImageCreateDate xmlns="http://schemas.microsoft.com/sharepoint/v3" xsi:nil="true"/>
    <Description xmlns="http://schemas.microsoft.com/sharepoint/v3" xsi:nil="true"/>
    <_dlc_DocId xmlns="f2ad5090-61a8-4b8c-ab70-68f4ff4d1933">ARM-ECM-0151353</_dlc_DocId>
    <_dlc_DocIdUrl xmlns="f2ad5090-61a8-4b8c-ab70-68f4ff4d1933">
      <Url>http://teamsites.arm.com/sites/marketing/branding/_layouts/DocIdRedir.aspx?ID=ARM-ECM-0151353</Url>
      <Description>ARM-ECM-0151353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5A5C1BE65173D647975D08D04557E024" ma:contentTypeVersion="3" ma:contentTypeDescription="Upload an image or a photograph." ma:contentTypeScope="" ma:versionID="4e02033e9a8407b55ee482baa8e8773d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targetNamespace="http://schemas.microsoft.com/office/2006/metadata/properties" ma:root="true" ma:fieldsID="56baf7bb33d679821ced92383ddba583" ns1:_="" ns2:_="">
    <xsd:import namespace="http://schemas.microsoft.com/sharepoint/v3"/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_dlc_DocId" ma:index="2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8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CB23D7-89E5-42FF-A5EB-008A06AB37C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E6E82D6-7FB8-4D99-A7B6-3C5BB1D894B9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f2ad5090-61a8-4b8c-ab70-68f4ff4d1933"/>
    <ds:schemaRef ds:uri="http://purl.org/dc/terms/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FEA05E-38D0-44EA-8B8D-2375FC6AA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9C777C69-0744-4BF3-8514-FB149EBD22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 PPT Template 2014 Public</Template>
  <TotalTime>8374</TotalTime>
  <Words>377</Words>
  <Application>Microsoft Office PowerPoint</Application>
  <PresentationFormat>Custom</PresentationFormat>
  <Paragraphs>115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Courier New</vt:lpstr>
      <vt:lpstr>Gill Sans MT</vt:lpstr>
      <vt:lpstr>Segoe UI</vt:lpstr>
      <vt:lpstr>Verdana</vt:lpstr>
      <vt:lpstr>Wingdings</vt:lpstr>
      <vt:lpstr>Wingdings 2</vt:lpstr>
      <vt:lpstr>ARM PPT Template 2014 Public</vt:lpstr>
      <vt:lpstr>CMSIS-Driver 2.0</vt:lpstr>
      <vt:lpstr>PowerPoint Presentation</vt:lpstr>
    </vt:vector>
  </TitlesOfParts>
  <Company>Arm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Seidl</dc:creator>
  <cp:lastModifiedBy>Christopher Seidl</cp:lastModifiedBy>
  <cp:revision>408</cp:revision>
  <cp:lastPrinted>2014-06-23T13:17:36Z</cp:lastPrinted>
  <dcterms:created xsi:type="dcterms:W3CDTF">2014-02-14T11:44:43Z</dcterms:created>
  <dcterms:modified xsi:type="dcterms:W3CDTF">2019-11-21T07:23:24Z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0x010102005A5C1BE65173D647975D08D04557E024</vt:lpwstr>
  </property>
  <property fmtid="{D5CDD505-2E9C-101B-9397-08002B2CF9AE}" pid="3" name="_dlc_DocIdItemGuid">
    <vt:lpwstr>d0713a34-1062-48d0-aada-3b674e8d17e0</vt:lpwstr>
  </property>
  <property fmtid="{D5CDD505-2E9C-101B-9397-08002B2CF9AE}" pid="4" name="vti_description">
    <vt:lpwstr/>
  </property>
</Properties>
</file>