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f2ad5090-61a8-4b8c-ab70-68f4ff4d1933">ARM-ECM-0151353</_dlc_DocId>
    <_dlc_DocIdUrl xmlns="f2ad5090-61a8-4b8c-ab70-68f4ff4d1933">
      <Url>http://teamsites.arm.com/sites/marketing/branding/_layouts/DocIdRedir.aspx?ID=ARM-ECM-0151353</Url>
      <Description>ARM-ECM-0151353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5A5C1BE65173D647975D08D04557E024" ma:contentTypeVersion="3" ma:contentTypeDescription="Upload an image or a photograph." ma:contentTypeScope="" ma:versionID="4e02033e9a8407b55ee482baa8e8773d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56baf7bb33d679821ced92383ddba583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2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FEA05E-38D0-44EA-8B8D-2375FC6AA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