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868C"/>
    <a:srgbClr val="FFC600"/>
    <a:srgbClr val="FF6B00"/>
    <a:srgbClr val="E5ECEB"/>
    <a:srgbClr val="0091BD"/>
    <a:srgbClr val="333E48"/>
    <a:srgbClr val="00C1DC"/>
    <a:srgbClr val="95D600"/>
    <a:srgbClr val="7B7F9C"/>
    <a:srgbClr val="00C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2234" autoAdjust="0"/>
  </p:normalViewPr>
  <p:slideViewPr>
    <p:cSldViewPr snapToGrid="0">
      <p:cViewPr varScale="1">
        <p:scale>
          <a:sx n="131" d="100"/>
          <a:sy n="131" d="100"/>
        </p:scale>
        <p:origin x="1152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752" y="192"/>
      </p:cViewPr>
      <p:guideLst/>
    </p:cSldViewPr>
  </p:notesViewPr>
  <p:gridSpacing cx="72008" cy="72008"/>
</p:viewPr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D4E06-5D3F-4994-A4A7-4BA626FA722D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c0950e01-db07-4e41-9c32-b7a8e9fccc9b"/>
    <ds:schemaRef ds:uri="http://purl.org/dc/elements/1.1/"/>
    <ds:schemaRef ds:uri="http://schemas.microsoft.com/sharepoint/v3/fields"/>
    <ds:schemaRef ds:uri="f2ad5090-61a8-4b8c-ab70-68f4ff4d193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Arm_PPT_Limited</Template>
  <TotalTime>0</TotalTime>
  <Words>1692</Words>
  <Application>Microsoft Office PowerPoint</Application>
  <PresentationFormat>Widescreen</PresentationFormat>
  <Paragraphs>308</Paragraphs>
  <Slides>23</Slides>
  <Notes>12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Gill Sans MT</vt:lpstr>
      <vt:lpstr>Wingdings</vt:lpstr>
      <vt:lpstr>Arm_PPT_Public</vt:lpstr>
      <vt:lpstr>CMSIS-Pack</vt:lpstr>
      <vt:lpstr>Software components</vt:lpstr>
      <vt:lpstr>Software components – Taxonomy</vt:lpstr>
      <vt:lpstr>Bundles</vt:lpstr>
      <vt:lpstr>Bundles</vt:lpstr>
      <vt:lpstr>Relationships of packs and software components</vt:lpstr>
      <vt:lpstr>Central API Interface definition for software components</vt:lpstr>
      <vt:lpstr>API components</vt:lpstr>
      <vt:lpstr>Application example: TCP/IP network</vt:lpstr>
      <vt:lpstr>Application example: TCP/IP network</vt:lpstr>
      <vt:lpstr>Managing software components in a project</vt:lpstr>
      <vt:lpstr>CMSIS-CORE and CMSIS-Pack working together</vt:lpstr>
      <vt:lpstr>PDSC file example</vt:lpstr>
      <vt:lpstr>PDSC file example</vt:lpstr>
      <vt:lpstr>PDSC file example</vt:lpstr>
      <vt:lpstr>CMSIS-Pack</vt:lpstr>
      <vt:lpstr>CMSIS-SVD</vt:lpstr>
      <vt:lpstr>CMSIS-Driver peripheral mapping</vt:lpstr>
      <vt:lpstr>CMSIS-Zone</vt:lpstr>
      <vt:lpstr>CMSIS-Zone – Development Workflow</vt:lpstr>
      <vt:lpstr>CMSIS-Zone – Development Workflow</vt:lpstr>
      <vt:lpstr>CMSIS-Zone – Development Workflow</vt:lpstr>
      <vt:lpstr>CMSIS-Zone – Development Workflow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2018-09-10T08:49:33Z</dcterms:created>
  <dcterms:modified xsi:type="dcterms:W3CDTF">2019-06-25T15:22:27Z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