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74F"/>
    <a:srgbClr val="7D96BB"/>
    <a:srgbClr val="AE1280"/>
    <a:srgbClr val="00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 showGuide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1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3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2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9EE1-AE7A-46D7-8408-36F7F647A9F7}" type="datetimeFigureOut">
              <a:rPr lang="en-US" smtClean="0"/>
              <a:t>2/19/2014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40DB-0B7F-44E2-A144-A228B29185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8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528</Words>
  <Application>Microsoft Office PowerPoint</Application>
  <PresentationFormat>On-screen Show (4:3)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7</cp:revision>
  <dcterms:created xsi:type="dcterms:W3CDTF">2014-02-19T12:34:43Z</dcterms:created>
  <dcterms:modified xsi:type="dcterms:W3CDTF">2014-02-19T13:04:33Z</dcterms:modified>
</cp:coreProperties>
</file>