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28CAB"/>
    <a:srgbClr val="FF0000"/>
    <a:srgbClr val="D9F6FA"/>
    <a:srgbClr val="C5EDF8"/>
    <a:srgbClr val="464B4B"/>
    <a:srgbClr val="2D2D2D"/>
    <a:srgbClr val="00C3DC"/>
    <a:srgbClr val="D5D6D6"/>
    <a:srgbClr val="434848"/>
    <a:srgbClr val="12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1" autoAdjust="0"/>
    <p:restoredTop sz="90651" autoAdjust="0"/>
  </p:normalViewPr>
  <p:slideViewPr>
    <p:cSldViewPr snapToGrid="0">
      <p:cViewPr varScale="1">
        <p:scale>
          <a:sx n="111" d="100"/>
          <a:sy n="111" d="100"/>
        </p:scale>
        <p:origin x="610" y="72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AFC57-EF78-4135-9503-D857AFA49F8B}">
  <ds:schemaRefs>
    <ds:schemaRef ds:uri="http://schemas.microsoft.com/office/2006/documentManagement/types"/>
    <ds:schemaRef ds:uri="f2ad5090-61a8-4b8c-ab70-68f4ff4d1933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12867</TotalTime>
  <Words>778</Words>
  <Application>Microsoft Office PowerPoint</Application>
  <PresentationFormat>On-screen Show (16:9)</PresentationFormat>
  <Paragraphs>246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Wingdings</vt:lpstr>
      <vt:lpstr>ARM_PPT_Template_2016_Public</vt:lpstr>
      <vt:lpstr>CMSIS – Pathway to ARM eco-system</vt:lpstr>
      <vt:lpstr>Challenge of system partitioning</vt:lpstr>
      <vt:lpstr>CMSIS-Zone – making system partitioning easy</vt:lpstr>
      <vt:lpstr>CMSIS-Zone – Configuration Steps - Example</vt:lpstr>
      <vt:lpstr>CMSIS-Zone – making system partitioning easy</vt:lpstr>
      <vt:lpstr>XML Files</vt:lpstr>
      <vt:lpstr>RTOS MPU extension – easy setup with CMSIS-Zone</vt:lpstr>
      <vt:lpstr>CMSIS-Zone – data export for projects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Reinhard Keil</cp:lastModifiedBy>
  <cp:revision>734</cp:revision>
  <dcterms:created xsi:type="dcterms:W3CDTF">2014-12-18T18:38:44Z</dcterms:created>
  <dcterms:modified xsi:type="dcterms:W3CDTF">2019-09-02T09:35:04Z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