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887ddd33b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887ddd33b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887ddd33b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887ddd33b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887ddd33b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887ddd33b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887ddd33b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887ddd33b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Baibhav Kumar (B421016)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96025"/>
            <a:ext cx="6397675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Work and Requirements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highlight>
                  <a:schemeClr val="lt1"/>
                </a:highlight>
              </a:rPr>
              <a:t>What has been done till now?</a:t>
            </a:r>
            <a:endParaRPr b="1" sz="20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Representing garments through Meshes or Neural Fields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Topology Limitations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Draping Limitations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Point cloud representation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Suitable to represent geometry but cannot represent textures.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Requirements</a:t>
            </a:r>
            <a:endParaRPr b="1" sz="20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CG-friendly garment generation using Sewing Patterns.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Vivid generation </a:t>
            </a:r>
            <a:r>
              <a:rPr lang="en" sz="1500">
                <a:solidFill>
                  <a:schemeClr val="dk1"/>
                </a:solidFill>
              </a:rPr>
              <a:t>through</a:t>
            </a:r>
            <a:r>
              <a:rPr lang="en" sz="1500">
                <a:solidFill>
                  <a:schemeClr val="dk1"/>
                </a:solidFill>
              </a:rPr>
              <a:t> desired textures and Physically Based </a:t>
            </a:r>
            <a:r>
              <a:rPr lang="en" sz="1500">
                <a:solidFill>
                  <a:schemeClr val="dk1"/>
                </a:solidFill>
              </a:rPr>
              <a:t>Materials.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Handling generation through more natural language interactions.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DressCode : The New Paradigm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25" y="1322550"/>
            <a:ext cx="835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DressCode is a novel framework that empowers users to create customized 3D garments simply by describing them with text.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Natural language text prompts describing the garment's shape, style, and desired texture.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Key Components:</a:t>
            </a:r>
            <a:endParaRPr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SewingGPT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 GPT-based architecture specifically trained to generate sewing patterns from text. SewingGPT outputs the garment's blueprint, detailing how different fabric panels are connected and arranged.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Fine-tuned Stable Diffusion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 tailored version of the powerful Stable Diffusion model, trained on a dataset of PBR textures. Given text descriptions, this component generates realistic fabric textures to apply to the generated garment.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High-quality, CG-ready 3D garments that can be seamlessly integrated into existing digital fashion pipelines for animation, rendering, and further editing.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5" y="812625"/>
            <a:ext cx="8891925" cy="34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and Limitations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Achievements</a:t>
            </a:r>
            <a:endParaRPr b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Highest CLIP Score of 0.327 in its category.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PBR Texture, Texture Editing, Draping available.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Least runtime of ~4s compared to competing models.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Limitations</a:t>
            </a:r>
            <a:endParaRPr b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Expand the dataset with more diverse and wider garments.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Increase modality.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Potential ethical concerns.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