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showSpecialPlsOnTitleSld="0">
  <p:sldMasterIdLst>
    <p:sldMasterId id="2147483648" r:id="rId4"/>
  </p:sldMasterIdLst>
  <p:notesMasterIdLst>
    <p:notesMasterId r:id="rId5"/>
  </p:notesMasterIdLst>
  <p:sldIdLst>
    <p:sldId id="256" r:id="rId6"/>
  </p:sldIdLst>
  <p:sldSz cy="6858000" cx="12192000"/>
  <p:notesSz cx="6950075" cy="92360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7" roundtripDataSignature="AMtx7mgZLs5iNCHCJzcRTLQ87aiw8gfX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anchorCtr="0" anchor="ctr" bIns="46225" lIns="92475" spcFirstLastPara="1" rIns="92475" wrap="square" tIns="462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4" name="Google Shape;4;n"/>
          <p:cNvSpPr txBox="1"/>
          <p:nvPr>
            <p:ph idx="2" type="hdr"/>
          </p:nvPr>
        </p:nvSpPr>
        <p:spPr>
          <a:xfrm>
            <a:off x="82427" y="3"/>
            <a:ext cx="2929274" cy="463408"/>
          </a:xfrm>
          <a:prstGeom prst="rect">
            <a:avLst/>
          </a:prstGeom>
          <a:noFill/>
          <a:ln>
            <a:noFill/>
          </a:ln>
        </p:spPr>
        <p:txBody>
          <a:bodyPr anchorCtr="0" anchor="t" bIns="46225" lIns="92475" spcFirstLastPara="1" rIns="92475" wrap="square" tIns="462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5" name="Google Shape;5;n"/>
          <p:cNvSpPr/>
          <p:nvPr>
            <p:ph idx="3" type="sldImg"/>
          </p:nvPr>
        </p:nvSpPr>
        <p:spPr>
          <a:xfrm>
            <a:off x="156103" y="575009"/>
            <a:ext cx="6620256" cy="3724113"/>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lt2"/>
            </a:solidFill>
            <a:prstDash val="solid"/>
            <a:round/>
            <a:headEnd len="sm" w="sm" type="none"/>
            <a:tailEnd len="sm" w="sm" type="none"/>
          </a:ln>
        </p:spPr>
      </p:sp>
      <p:sp>
        <p:nvSpPr>
          <p:cNvPr id="6" name="Google Shape;6;n"/>
          <p:cNvSpPr txBox="1"/>
          <p:nvPr>
            <p:ph idx="11" type="ftr"/>
          </p:nvPr>
        </p:nvSpPr>
        <p:spPr>
          <a:xfrm>
            <a:off x="82427" y="8744096"/>
            <a:ext cx="2929274" cy="463407"/>
          </a:xfrm>
          <a:prstGeom prst="rect">
            <a:avLst/>
          </a:prstGeom>
          <a:noFill/>
          <a:ln>
            <a:noFill/>
          </a:ln>
        </p:spPr>
        <p:txBody>
          <a:bodyPr anchorCtr="0" anchor="b" bIns="46225" lIns="92475" spcFirstLastPara="1" rIns="92475" wrap="square" tIns="462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7" name="Google Shape;7;n"/>
          <p:cNvSpPr txBox="1"/>
          <p:nvPr>
            <p:ph idx="12" type="sldNum"/>
          </p:nvPr>
        </p:nvSpPr>
        <p:spPr>
          <a:xfrm>
            <a:off x="3936770" y="8744096"/>
            <a:ext cx="2919957" cy="463407"/>
          </a:xfrm>
          <a:prstGeom prst="rect">
            <a:avLst/>
          </a:prstGeom>
          <a:noFill/>
          <a:ln>
            <a:noFill/>
          </a:ln>
        </p:spPr>
        <p:txBody>
          <a:bodyPr anchorCtr="0" anchor="b" bIns="46225" lIns="92475" spcFirstLastPara="1" rIns="92475" wrap="square" tIns="46225">
            <a:no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rebuchet MS"/>
                <a:ea typeface="Trebuchet MS"/>
                <a:cs typeface="Trebuchet MS"/>
                <a:sym typeface="Trebuchet MS"/>
              </a:rPr>
              <a:t>Notes view: </a:t>
            </a:r>
            <a:fld id="{00000000-1234-1234-1234-123412341234}" type="slidenum">
              <a:rPr b="0" i="0" lang="en-US" sz="1400" u="none" cap="none" strike="noStrike">
                <a:solidFill>
                  <a:schemeClr val="dk1"/>
                </a:solidFill>
                <a:latin typeface="Trebuchet MS"/>
                <a:ea typeface="Trebuchet MS"/>
                <a:cs typeface="Trebuchet MS"/>
                <a:sym typeface="Trebuchet MS"/>
              </a:rPr>
              <a:t>‹#›</a:t>
            </a:fld>
            <a:endParaRPr b="0" i="0" sz="1400" u="none" cap="none" strike="noStrike">
              <a:solidFill>
                <a:schemeClr val="dk1"/>
              </a:solidFill>
              <a:latin typeface="Trebuchet MS"/>
              <a:ea typeface="Trebuchet MS"/>
              <a:cs typeface="Trebuchet MS"/>
              <a:sym typeface="Trebuchet MS"/>
            </a:endParaRPr>
          </a:p>
        </p:txBody>
      </p:sp>
      <p:sp>
        <p:nvSpPr>
          <p:cNvPr id="8" name="Google Shape;8;n"/>
          <p:cNvSpPr txBox="1"/>
          <p:nvPr>
            <p:ph idx="1" type="body"/>
          </p:nvPr>
        </p:nvSpPr>
        <p:spPr>
          <a:xfrm>
            <a:off x="259519" y="4714653"/>
            <a:ext cx="6413424" cy="3768947"/>
          </a:xfrm>
          <a:prstGeom prst="rect">
            <a:avLst/>
          </a:prstGeom>
          <a:noFill/>
          <a:ln>
            <a:noFill/>
          </a:ln>
        </p:spPr>
        <p:txBody>
          <a:bodyPr anchorCtr="0" anchor="t" bIns="46225" lIns="92475" spcFirstLastPara="1" rIns="92475" wrap="square" tIns="46225">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Trebuchet MS"/>
                <a:ea typeface="Trebuchet MS"/>
                <a:cs typeface="Trebuchet MS"/>
                <a:sym typeface="Trebuchet MS"/>
              </a:defRPr>
            </a:lvl1pPr>
            <a:lvl2pPr indent="-304800" lvl="1" marL="9144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Trebuchet MS"/>
                <a:ea typeface="Trebuchet MS"/>
                <a:cs typeface="Trebuchet MS"/>
                <a:sym typeface="Trebuchet MS"/>
              </a:defRPr>
            </a:lvl2pPr>
            <a:lvl3pPr indent="-304800" lvl="2" marL="1371600" marR="0" rtl="0" algn="l">
              <a:lnSpc>
                <a:spcPct val="100000"/>
              </a:lnSpc>
              <a:spcBef>
                <a:spcPts val="600"/>
              </a:spcBef>
              <a:spcAft>
                <a:spcPts val="0"/>
              </a:spcAft>
              <a:buClr>
                <a:schemeClr val="dk2"/>
              </a:buClr>
              <a:buSzPts val="1200"/>
              <a:buFont typeface="Arial"/>
              <a:buChar char="•"/>
              <a:defRPr b="0" i="0" sz="1200" u="none" cap="none" strike="noStrike">
                <a:solidFill>
                  <a:schemeClr val="dk1"/>
                </a:solidFill>
                <a:latin typeface="Trebuchet MS"/>
                <a:ea typeface="Trebuchet MS"/>
                <a:cs typeface="Trebuchet MS"/>
                <a:sym typeface="Trebuchet MS"/>
              </a:defRPr>
            </a:lvl3pPr>
            <a:lvl4pPr indent="-292100" lvl="3" marL="1828800" marR="0" rtl="0" algn="l">
              <a:lnSpc>
                <a:spcPct val="100000"/>
              </a:lnSpc>
              <a:spcBef>
                <a:spcPts val="600"/>
              </a:spcBef>
              <a:spcAft>
                <a:spcPts val="0"/>
              </a:spcAft>
              <a:buClr>
                <a:schemeClr val="dk1"/>
              </a:buClr>
              <a:buSzPts val="1000"/>
              <a:buFont typeface="Arial"/>
              <a:buChar char="•"/>
              <a:defRPr b="0" i="0" sz="1000" u="none" cap="none" strike="noStrike">
                <a:solidFill>
                  <a:schemeClr val="dk1"/>
                </a:solidFill>
                <a:latin typeface="Trebuchet MS"/>
                <a:ea typeface="Trebuchet MS"/>
                <a:cs typeface="Trebuchet MS"/>
                <a:sym typeface="Trebuchet MS"/>
              </a:defRPr>
            </a:lvl4pPr>
            <a:lvl5pPr indent="-292100" lvl="4" marL="2286000" marR="0" rtl="0" algn="l">
              <a:lnSpc>
                <a:spcPct val="100000"/>
              </a:lnSpc>
              <a:spcBef>
                <a:spcPts val="600"/>
              </a:spcBef>
              <a:spcAft>
                <a:spcPts val="0"/>
              </a:spcAft>
              <a:buClr>
                <a:schemeClr val="dk2"/>
              </a:buClr>
              <a:buSzPts val="1000"/>
              <a:buFont typeface="Arial"/>
              <a:buChar char="•"/>
              <a:defRPr b="0" i="1" sz="1000" u="none" cap="none" strike="noStrike">
                <a:solidFill>
                  <a:schemeClr val="dk1"/>
                </a:solidFill>
                <a:latin typeface="Trebuchet MS"/>
                <a:ea typeface="Trebuchet MS"/>
                <a:cs typeface="Trebuchet MS"/>
                <a:sym typeface="Trebuchet MS"/>
              </a:defRPr>
            </a:lvl5pPr>
            <a:lvl6pPr indent="-228600" lvl="5" marL="2743200" marR="0" rtl="0" algn="l">
              <a:lnSpc>
                <a:spcPct val="100000"/>
              </a:lnSpc>
              <a:spcBef>
                <a:spcPts val="600"/>
              </a:spcBef>
              <a:spcAft>
                <a:spcPts val="0"/>
              </a:spcAft>
              <a:buClr>
                <a:srgbClr val="000000"/>
              </a:buClr>
              <a:buSzPts val="1400"/>
              <a:buFont typeface="Arial"/>
              <a:buNone/>
              <a:defRPr b="0" i="0" sz="1200" u="none" cap="none" strike="noStrike">
                <a:solidFill>
                  <a:schemeClr val="dk1"/>
                </a:solidFill>
                <a:latin typeface="Trebuchet MS"/>
                <a:ea typeface="Trebuchet MS"/>
                <a:cs typeface="Trebuchet MS"/>
                <a:sym typeface="Trebuchet MS"/>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rebuchet MS"/>
                <a:ea typeface="Trebuchet MS"/>
                <a:cs typeface="Trebuchet MS"/>
                <a:sym typeface="Trebuchet MS"/>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rebuchet MS"/>
                <a:ea typeface="Trebuchet MS"/>
                <a:cs typeface="Trebuchet MS"/>
                <a:sym typeface="Trebuchet MS"/>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rebuchet MS"/>
                <a:ea typeface="Trebuchet MS"/>
                <a:cs typeface="Trebuchet MS"/>
                <a:sym typeface="Trebuchet MS"/>
              </a:defRPr>
            </a:lvl9pPr>
          </a:lstStyle>
          <a:p/>
        </p:txBody>
      </p:sp>
      <p:sp>
        <p:nvSpPr>
          <p:cNvPr id="9" name="Google Shape;9;n"/>
          <p:cNvSpPr txBox="1"/>
          <p:nvPr>
            <p:ph idx="10" type="dt"/>
          </p:nvPr>
        </p:nvSpPr>
        <p:spPr>
          <a:xfrm>
            <a:off x="3937000" y="0"/>
            <a:ext cx="3011488" cy="46355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extLst>
    <p:ext uri="{620B2872-D7B9-4A21-9093-7833F8D536E1}">
      <p15:sldGuideLst>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1:notes"/>
          <p:cNvSpPr/>
          <p:nvPr>
            <p:ph idx="2" type="sldImg"/>
          </p:nvPr>
        </p:nvSpPr>
        <p:spPr>
          <a:xfrm>
            <a:off x="155575" y="574675"/>
            <a:ext cx="6621463" cy="3724275"/>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lt2"/>
            </a:solidFill>
            <a:prstDash val="solid"/>
            <a:round/>
            <a:headEnd len="sm" w="sm" type="none"/>
            <a:tailEnd len="sm" w="sm" type="none"/>
          </a:ln>
        </p:spPr>
      </p:sp>
      <p:sp>
        <p:nvSpPr>
          <p:cNvPr id="508" name="Google Shape;508;p1:notes"/>
          <p:cNvSpPr txBox="1"/>
          <p:nvPr>
            <p:ph idx="1" type="body"/>
          </p:nvPr>
        </p:nvSpPr>
        <p:spPr>
          <a:xfrm>
            <a:off x="259519" y="4714653"/>
            <a:ext cx="6413424" cy="3768947"/>
          </a:xfrm>
          <a:prstGeom prst="rect">
            <a:avLst/>
          </a:prstGeom>
          <a:noFill/>
          <a:ln>
            <a:noFill/>
          </a:ln>
        </p:spPr>
        <p:txBody>
          <a:bodyPr anchorCtr="0" anchor="t" bIns="46225" lIns="92475" spcFirstLastPara="1" rIns="92475" wrap="square" tIns="46225">
            <a:noAutofit/>
          </a:bodyPr>
          <a:lstStyle/>
          <a:p>
            <a:pPr indent="0" lvl="0" marL="0" rtl="0" algn="l">
              <a:lnSpc>
                <a:spcPct val="100000"/>
              </a:lnSpc>
              <a:spcBef>
                <a:spcPts val="0"/>
              </a:spcBef>
              <a:spcAft>
                <a:spcPts val="0"/>
              </a:spcAft>
              <a:buClr>
                <a:schemeClr val="dk1"/>
              </a:buClr>
              <a:buSzPts val="1200"/>
              <a:buNone/>
            </a:pPr>
            <a:r>
              <a:t/>
            </a:r>
            <a:endParaRPr/>
          </a:p>
        </p:txBody>
      </p:sp>
      <p:sp>
        <p:nvSpPr>
          <p:cNvPr id="509" name="Google Shape;509;p1:notes"/>
          <p:cNvSpPr txBox="1"/>
          <p:nvPr>
            <p:ph idx="12" type="sldNum"/>
          </p:nvPr>
        </p:nvSpPr>
        <p:spPr>
          <a:xfrm>
            <a:off x="3936770" y="8744096"/>
            <a:ext cx="2919957" cy="463407"/>
          </a:xfrm>
          <a:prstGeom prst="rect">
            <a:avLst/>
          </a:prstGeom>
          <a:noFill/>
          <a:ln>
            <a:noFill/>
          </a:ln>
        </p:spPr>
        <p:txBody>
          <a:bodyPr anchorCtr="0" anchor="b" bIns="46225" lIns="92475" spcFirstLastPara="1" rIns="92475" wrap="square" tIns="46225">
            <a:noAutofit/>
          </a:bodyPr>
          <a:lstStyle/>
          <a:p>
            <a:pPr indent="0" lvl="0" marL="0" rtl="0" algn="r">
              <a:lnSpc>
                <a:spcPct val="100000"/>
              </a:lnSpc>
              <a:spcBef>
                <a:spcPts val="0"/>
              </a:spcBef>
              <a:spcAft>
                <a:spcPts val="0"/>
              </a:spcAft>
              <a:buSzPts val="1400"/>
              <a:buNone/>
            </a:pPr>
            <a:r>
              <a:rPr lang="en-US"/>
              <a:t>Notes view: </a:t>
            </a: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left arrow" showMasterSp="0">
  <p:cSld name="Green left arrow">
    <p:bg>
      <p:bgPr>
        <a:solidFill>
          <a:srgbClr val="F2F2F2"/>
        </a:solidFill>
      </p:bgPr>
    </p:bg>
    <p:spTree>
      <p:nvGrpSpPr>
        <p:cNvPr id="15" name="Shape 15"/>
        <p:cNvGrpSpPr/>
        <p:nvPr/>
      </p:nvGrpSpPr>
      <p:grpSpPr>
        <a:xfrm>
          <a:off x="0" y="0"/>
          <a:ext cx="0" cy="0"/>
          <a:chOff x="0" y="0"/>
          <a:chExt cx="0" cy="0"/>
        </a:xfrm>
      </p:grpSpPr>
      <p:sp>
        <p:nvSpPr>
          <p:cNvPr id="16" name="Google Shape;16;p3"/>
          <p:cNvSpPr/>
          <p:nvPr/>
        </p:nvSpPr>
        <p:spPr>
          <a:xfrm>
            <a:off x="0" y="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17" name="Google Shape;17;p3"/>
          <p:cNvSpPr txBox="1"/>
          <p:nvPr>
            <p:ph type="title"/>
          </p:nvPr>
        </p:nvSpPr>
        <p:spPr>
          <a:xfrm>
            <a:off x="630000" y="2764203"/>
            <a:ext cx="2478638" cy="1314311"/>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1000" u="none" cap="none" strike="noStrik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b="7715" l="0" r="0" t="6215"/>
          <a:stretch/>
        </p:blipFill>
        <p:spPr>
          <a:xfrm rot="120000">
            <a:off x="2174642" y="3402828"/>
            <a:ext cx="2694666" cy="3461745"/>
          </a:xfrm>
          <a:custGeom>
            <a:rect b="b" l="l" r="r" t="t"/>
            <a:pathLst>
              <a:path extrusionOk="0" h="3461745" w="2694666">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one third" showMasterSp="0">
  <p:cSld name="Green one third">
    <p:bg>
      <p:bgPr>
        <a:gradFill>
          <a:gsLst>
            <a:gs pos="0">
              <a:schemeClr val="dk2"/>
            </a:gs>
            <a:gs pos="100000">
              <a:schemeClr val="accent2"/>
            </a:gs>
          </a:gsLst>
          <a:lin ang="8100000" scaled="0"/>
        </a:gradFill>
      </p:bgPr>
    </p:bg>
    <p:spTree>
      <p:nvGrpSpPr>
        <p:cNvPr id="70"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b="27" l="29398" r="101" t="8741"/>
          <a:stretch/>
        </p:blipFill>
        <p:spPr>
          <a:xfrm flipH="1">
            <a:off x="3671068" y="0"/>
            <a:ext cx="416951" cy="6858000"/>
          </a:xfrm>
          <a:prstGeom prst="rect">
            <a:avLst/>
          </a:prstGeom>
          <a:noFill/>
          <a:ln>
            <a:noFill/>
          </a:ln>
        </p:spPr>
      </p:pic>
      <p:sp>
        <p:nvSpPr>
          <p:cNvPr id="72" name="Google Shape;72;p12"/>
          <p:cNvSpPr txBox="1"/>
          <p:nvPr>
            <p:ph type="title"/>
          </p:nvPr>
        </p:nvSpPr>
        <p:spPr>
          <a:xfrm>
            <a:off x="630000" y="2681103"/>
            <a:ext cx="3127881" cy="1495794"/>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p:nvPr/>
        </p:nvSpPr>
        <p:spPr>
          <a:xfrm>
            <a:off x="4080763" y="-1309"/>
            <a:ext cx="8111237" cy="685930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
        <p:nvSpPr>
          <p:cNvPr id="75" name="Google Shape;75;p12"/>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1000" u="none" cap="none" strike="noStrike">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half" showMasterSp="0">
  <p:cSld name="Green half">
    <p:bg>
      <p:bgPr>
        <a:gradFill>
          <a:gsLst>
            <a:gs pos="0">
              <a:schemeClr val="dk2"/>
            </a:gs>
            <a:gs pos="100000">
              <a:schemeClr val="accent2"/>
            </a:gs>
          </a:gsLst>
          <a:lin ang="8100000" scaled="0"/>
        </a:gradFill>
      </p:bgPr>
    </p:bg>
    <p:spTree>
      <p:nvGrpSpPr>
        <p:cNvPr id="77"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b="27" l="29398" r="101" t="8741"/>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80" name="Google Shape;80;p13"/>
          <p:cNvSpPr/>
          <p:nvPr>
            <p:ph idx="2" type="pic"/>
          </p:nvPr>
        </p:nvSpPr>
        <p:spPr>
          <a:xfrm>
            <a:off x="6092021" y="0"/>
            <a:ext cx="6099977" cy="6858000"/>
          </a:xfrm>
          <a:prstGeom prst="rect">
            <a:avLst/>
          </a:prstGeom>
          <a:noFill/>
          <a:ln>
            <a:noFill/>
          </a:ln>
        </p:spPr>
      </p:sp>
      <p:sp>
        <p:nvSpPr>
          <p:cNvPr id="81" name="Google Shape;81;p13"/>
          <p:cNvSpPr txBox="1"/>
          <p:nvPr>
            <p:ph type="title"/>
          </p:nvPr>
        </p:nvSpPr>
        <p:spPr>
          <a:xfrm>
            <a:off x="630000" y="1785600"/>
            <a:ext cx="4388400" cy="3286800"/>
          </a:xfrm>
          <a:prstGeom prst="rect">
            <a:avLst/>
          </a:prstGeom>
          <a:noFill/>
          <a:ln>
            <a:noFill/>
          </a:ln>
        </p:spPr>
        <p:txBody>
          <a:bodyPr anchorCtr="0" anchor="ctr" bIns="0" lIns="0" spcFirstLastPara="1" rIns="320025" wrap="square" tIns="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800" u="none" cap="none" strike="noStrike">
              <a:solidFill>
                <a:srgbClr val="7F7F7F"/>
              </a:solidFill>
              <a:latin typeface="Trebuchet MS"/>
              <a:ea typeface="Trebuchet MS"/>
              <a:cs typeface="Trebuchet MS"/>
              <a:sym typeface="Trebuchet MS"/>
            </a:endParaRPr>
          </a:p>
        </p:txBody>
      </p:sp>
      <p:sp>
        <p:nvSpPr>
          <p:cNvPr id="83" name="Google Shape;83;p13"/>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3"/>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two third" showMasterSp="0">
  <p:cSld name="Green two third">
    <p:bg>
      <p:bgPr>
        <a:gradFill>
          <a:gsLst>
            <a:gs pos="0">
              <a:schemeClr val="dk2"/>
            </a:gs>
            <a:gs pos="100000">
              <a:schemeClr val="accent2"/>
            </a:gs>
          </a:gsLst>
          <a:lin ang="8100000" scaled="0"/>
        </a:gradFill>
      </p:bgPr>
    </p:bg>
    <p:spTree>
      <p:nvGrpSpPr>
        <p:cNvPr id="85"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b="27" l="29398" r="101" t="8741"/>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88" name="Google Shape;88;p14"/>
          <p:cNvSpPr/>
          <p:nvPr>
            <p:ph idx="2" type="pic"/>
          </p:nvPr>
        </p:nvSpPr>
        <p:spPr>
          <a:xfrm>
            <a:off x="7820025" y="0"/>
            <a:ext cx="4371975" cy="6858000"/>
          </a:xfrm>
          <a:prstGeom prst="rect">
            <a:avLst/>
          </a:prstGeom>
          <a:noFill/>
          <a:ln>
            <a:noFill/>
          </a:ln>
        </p:spPr>
      </p:sp>
      <p:sp>
        <p:nvSpPr>
          <p:cNvPr id="89" name="Google Shape;89;p14"/>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4"/>
          <p:cNvSpPr txBox="1"/>
          <p:nvPr/>
        </p:nvSpPr>
        <p:spPr>
          <a:xfrm rot="-5400000">
            <a:off x="9486900" y="3916394"/>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
        <p:nvSpPr>
          <p:cNvPr id="91" name="Google Shape;91;p14"/>
          <p:cNvSpPr txBox="1"/>
          <p:nvPr>
            <p:ph type="title"/>
          </p:nvPr>
        </p:nvSpPr>
        <p:spPr>
          <a:xfrm>
            <a:off x="630000" y="1804650"/>
            <a:ext cx="6247552"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4"/>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800" u="none" cap="none" strike="noStrike">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arrow" showMasterSp="0">
  <p:cSld name="Left arrow">
    <p:bg>
      <p:bgPr>
        <a:gradFill>
          <a:gsLst>
            <a:gs pos="0">
              <a:schemeClr val="dk2"/>
            </a:gs>
            <a:gs pos="100000">
              <a:schemeClr val="accent2"/>
            </a:gs>
          </a:gsLst>
          <a:lin ang="8100000" scaled="0"/>
        </a:gradFill>
      </p:bgPr>
    </p:bg>
    <p:spTree>
      <p:nvGrpSpPr>
        <p:cNvPr id="93" name="Shape 93"/>
        <p:cNvGrpSpPr/>
        <p:nvPr/>
      </p:nvGrpSpPr>
      <p:grpSpPr>
        <a:xfrm>
          <a:off x="0" y="0"/>
          <a:ext cx="0" cy="0"/>
          <a:chOff x="0" y="0"/>
          <a:chExt cx="0" cy="0"/>
        </a:xfrm>
      </p:grpSpPr>
      <p:sp>
        <p:nvSpPr>
          <p:cNvPr id="94" name="Google Shape;94;p15"/>
          <p:cNvSpPr/>
          <p:nvPr/>
        </p:nvSpPr>
        <p:spPr>
          <a:xfrm>
            <a:off x="1524" y="131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95" name="Google Shape;95;p15"/>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5"/>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98" name="Google Shape;98;p15"/>
          <p:cNvSpPr txBox="1"/>
          <p:nvPr>
            <p:ph type="title"/>
          </p:nvPr>
        </p:nvSpPr>
        <p:spPr>
          <a:xfrm>
            <a:off x="630000" y="2764203"/>
            <a:ext cx="2478638" cy="1314311"/>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99" name="Google Shape;99;p15"/>
          <p:cNvPicPr preferRelativeResize="0"/>
          <p:nvPr/>
        </p:nvPicPr>
        <p:blipFill rotWithShape="1">
          <a:blip r:embed="rId2">
            <a:alphaModFix/>
          </a:blip>
          <a:srcRect b="0" l="0" r="0" t="0"/>
          <a:stretch/>
        </p:blipFill>
        <p:spPr>
          <a:xfrm>
            <a:off x="3132442" y="3590399"/>
            <a:ext cx="1365250" cy="3382962"/>
          </a:xfrm>
          <a:custGeom>
            <a:rect b="b" l="l" r="r" t="t"/>
            <a:pathLst>
              <a:path extrusionOk="0" h="3382962" w="136525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row one third" showMasterSp="0">
  <p:cSld name="Arrow one third">
    <p:bg>
      <p:bgPr>
        <a:gradFill>
          <a:gsLst>
            <a:gs pos="0">
              <a:schemeClr val="dk2"/>
            </a:gs>
            <a:gs pos="100000">
              <a:schemeClr val="accent2"/>
            </a:gs>
          </a:gsLst>
          <a:lin ang="8100000" scaled="0"/>
        </a:gradFill>
      </p:bgPr>
    </p:bg>
    <p:spTree>
      <p:nvGrpSpPr>
        <p:cNvPr id="100"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800" u="none" cap="none" strike="noStrike">
              <a:solidFill>
                <a:schemeClr val="lt1"/>
              </a:solidFill>
              <a:latin typeface="Trebuchet MS"/>
              <a:ea typeface="Trebuchet MS"/>
              <a:cs typeface="Trebuchet MS"/>
              <a:sym typeface="Trebuchet MS"/>
            </a:endParaRPr>
          </a:p>
        </p:txBody>
      </p:sp>
      <p:sp>
        <p:nvSpPr>
          <p:cNvPr id="102" name="Google Shape;102;p16"/>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6"/>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fmla="val 12939" name="adj"/>
            </a:avLst>
          </a:prstGeom>
          <a:solidFill>
            <a:schemeClr val="lt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105" name="Google Shape;105;p16"/>
          <p:cNvSpPr txBox="1"/>
          <p:nvPr>
            <p:ph type="title"/>
          </p:nvPr>
        </p:nvSpPr>
        <p:spPr>
          <a:xfrm>
            <a:off x="630000" y="1785600"/>
            <a:ext cx="4062235"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4400"/>
              <a:buFont typeface="Trebuchet MS"/>
              <a:buNone/>
              <a:defRPr b="0" sz="4400">
                <a:solidFill>
                  <a:schemeClr val="dk2"/>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06" name="Google Shape;106;p16"/>
          <p:cNvPicPr preferRelativeResize="0"/>
          <p:nvPr/>
        </p:nvPicPr>
        <p:blipFill rotWithShape="1">
          <a:blip r:embed="rId2">
            <a:alphaModFix/>
          </a:blip>
          <a:srcRect b="0" l="0" r="0" t="0"/>
          <a:stretch/>
        </p:blipFill>
        <p:spPr>
          <a:xfrm>
            <a:off x="4581525" y="3394392"/>
            <a:ext cx="1298575" cy="3571875"/>
          </a:xfrm>
          <a:custGeom>
            <a:rect b="b" l="l" r="r" t="t"/>
            <a:pathLst>
              <a:path extrusionOk="0" h="3571875" w="12985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arrow one third" showMasterSp="0">
  <p:cSld name="Green arrow one third">
    <p:bg>
      <p:bgPr>
        <a:solidFill>
          <a:srgbClr val="F2F2F2"/>
        </a:solidFill>
      </p:bgPr>
    </p:bg>
    <p:spTree>
      <p:nvGrpSpPr>
        <p:cNvPr id="107"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fmla="val 12939" name="adj"/>
            </a:avLst>
          </a:pr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109" name="Google Shape;109;p17"/>
          <p:cNvSpPr txBox="1"/>
          <p:nvPr>
            <p:ph type="title"/>
          </p:nvPr>
        </p:nvSpPr>
        <p:spPr>
          <a:xfrm>
            <a:off x="630000" y="1785600"/>
            <a:ext cx="4062235"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FFFFFF"/>
              </a:buClr>
              <a:buSzPts val="4400"/>
              <a:buFont typeface="Trebuchet MS"/>
              <a:buNone/>
              <a:defRPr b="0" sz="4400">
                <a:solidFill>
                  <a:srgbClr val="FFFFF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7"/>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1000" u="none" cap="none" strike="noStrike">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b="6866" l="0" r="0" t="7561"/>
          <a:stretch/>
        </p:blipFill>
        <p:spPr>
          <a:xfrm>
            <a:off x="3578059" y="3416300"/>
            <a:ext cx="2694666" cy="3441700"/>
          </a:xfrm>
          <a:custGeom>
            <a:rect b="b" l="l" r="r" t="t"/>
            <a:pathLst>
              <a:path extrusionOk="0" h="3441700" w="2694666">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row half" showMasterSp="0">
  <p:cSld name="Arrow half">
    <p:bg>
      <p:bgPr>
        <a:gradFill>
          <a:gsLst>
            <a:gs pos="0">
              <a:schemeClr val="dk2"/>
            </a:gs>
            <a:gs pos="100000">
              <a:schemeClr val="accent2"/>
            </a:gs>
          </a:gsLst>
          <a:lin ang="8100000" scaled="0"/>
        </a:gradFill>
      </p:bgPr>
    </p:bg>
    <p:spTree>
      <p:nvGrpSpPr>
        <p:cNvPr id="114" name="Shape 114"/>
        <p:cNvGrpSpPr/>
        <p:nvPr/>
      </p:nvGrpSpPr>
      <p:grpSpPr>
        <a:xfrm>
          <a:off x="0" y="0"/>
          <a:ext cx="0" cy="0"/>
          <a:chOff x="0" y="0"/>
          <a:chExt cx="0" cy="0"/>
        </a:xfrm>
      </p:grpSpPr>
      <p:sp>
        <p:nvSpPr>
          <p:cNvPr id="115" name="Google Shape;115;p1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8"/>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fmla="val 12939" name="adj"/>
            </a:avLst>
          </a:prstGeom>
          <a:solidFill>
            <a:schemeClr val="lt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119" name="Google Shape;119;p18"/>
          <p:cNvSpPr txBox="1"/>
          <p:nvPr>
            <p:ph type="title"/>
          </p:nvPr>
        </p:nvSpPr>
        <p:spPr>
          <a:xfrm>
            <a:off x="630000" y="622800"/>
            <a:ext cx="4673646"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28BA73"/>
              </a:buClr>
              <a:buSzPts val="3400"/>
              <a:buFont typeface="Trebuchet MS"/>
              <a:buNone/>
              <a:defRPr b="0" i="0" sz="3400" u="none">
                <a:solidFill>
                  <a:srgbClr val="28BA73"/>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20" name="Google Shape;120;p18"/>
          <p:cNvPicPr preferRelativeResize="0"/>
          <p:nvPr/>
        </p:nvPicPr>
        <p:blipFill rotWithShape="1">
          <a:blip r:embed="rId2">
            <a:alphaModFix/>
          </a:blip>
          <a:srcRect b="0" l="0" r="0" t="0"/>
          <a:stretch/>
        </p:blipFill>
        <p:spPr>
          <a:xfrm>
            <a:off x="5397806" y="3589606"/>
            <a:ext cx="1365250" cy="3382962"/>
          </a:xfrm>
          <a:custGeom>
            <a:rect b="b" l="l" r="r" t="t"/>
            <a:pathLst>
              <a:path extrusionOk="0" h="3382962" w="136525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arrow half" showMasterSp="0">
  <p:cSld name="Green arrow half">
    <p:bg>
      <p:bgPr>
        <a:solidFill>
          <a:srgbClr val="F2F2F2"/>
        </a:solidFill>
      </p:bgPr>
    </p:bg>
    <p:spTree>
      <p:nvGrpSpPr>
        <p:cNvPr id="12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fmla="val 12939" name="adj"/>
            </a:avLst>
          </a:pr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123" name="Google Shape;123;p19"/>
          <p:cNvSpPr txBox="1"/>
          <p:nvPr>
            <p:ph type="title"/>
          </p:nvPr>
        </p:nvSpPr>
        <p:spPr>
          <a:xfrm>
            <a:off x="630000" y="622800"/>
            <a:ext cx="4673646"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FFFFFF"/>
              </a:buClr>
              <a:buSzPts val="3400"/>
              <a:buFont typeface="Trebuchet MS"/>
              <a:buNone/>
              <a:defRPr b="0" i="0" sz="3400" u="none">
                <a:solidFill>
                  <a:srgbClr val="FFFFF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9"/>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9"/>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1000" u="none" cap="none" strike="noStrike">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b="6865" l="0" r="0" t="9052"/>
          <a:stretch/>
        </p:blipFill>
        <p:spPr>
          <a:xfrm rot="120000">
            <a:off x="4460172" y="3407803"/>
            <a:ext cx="2694666" cy="3456551"/>
          </a:xfrm>
          <a:custGeom>
            <a:rect b="b" l="l" r="r" t="t"/>
            <a:pathLst>
              <a:path extrusionOk="0" h="3456551" w="2694666">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row two third" showMasterSp="0">
  <p:cSld name="Arrow two third">
    <p:bg>
      <p:bgPr>
        <a:gradFill>
          <a:gsLst>
            <a:gs pos="0">
              <a:schemeClr val="dk2"/>
            </a:gs>
            <a:gs pos="100000">
              <a:schemeClr val="accent2"/>
            </a:gs>
          </a:gsLst>
          <a:lin ang="8100000" scaled="0"/>
        </a:gradFill>
      </p:bgPr>
    </p:bg>
    <p:spTree>
      <p:nvGrpSpPr>
        <p:cNvPr id="128" name="Shape 128"/>
        <p:cNvGrpSpPr/>
        <p:nvPr/>
      </p:nvGrpSpPr>
      <p:grpSpPr>
        <a:xfrm>
          <a:off x="0" y="0"/>
          <a:ext cx="0" cy="0"/>
          <a:chOff x="0" y="0"/>
          <a:chExt cx="0" cy="0"/>
        </a:xfrm>
      </p:grpSpPr>
      <p:sp>
        <p:nvSpPr>
          <p:cNvPr id="129" name="Google Shape;129;p20"/>
          <p:cNvSpPr/>
          <p:nvPr/>
        </p:nvSpPr>
        <p:spPr>
          <a:xfrm>
            <a:off x="0" y="0"/>
            <a:ext cx="8446239" cy="6858000"/>
          </a:xfrm>
          <a:custGeom>
            <a:rect b="b" l="l" r="r" t="t"/>
            <a:pathLst>
              <a:path extrusionOk="0" h="6858000" w="8446239">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130" name="Google Shape;130;p2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20"/>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133" name="Google Shape;133;p20"/>
          <p:cNvSpPr txBox="1"/>
          <p:nvPr>
            <p:ph type="title"/>
          </p:nvPr>
        </p:nvSpPr>
        <p:spPr>
          <a:xfrm>
            <a:off x="630000" y="622800"/>
            <a:ext cx="625680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28BA73"/>
              </a:buClr>
              <a:buSzPts val="3400"/>
              <a:buFont typeface="Trebuchet MS"/>
              <a:buNone/>
              <a:defRPr b="0" i="0" sz="3400" u="none">
                <a:solidFill>
                  <a:srgbClr val="28BA73"/>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4" name="Google Shape;134;p20"/>
          <p:cNvPicPr preferRelativeResize="0"/>
          <p:nvPr/>
        </p:nvPicPr>
        <p:blipFill rotWithShape="1">
          <a:blip r:embed="rId2">
            <a:alphaModFix/>
          </a:blip>
          <a:srcRect b="0" l="0" r="0" t="0"/>
          <a:stretch/>
        </p:blipFill>
        <p:spPr>
          <a:xfrm>
            <a:off x="7490339" y="3589606"/>
            <a:ext cx="1365250" cy="3382962"/>
          </a:xfrm>
          <a:custGeom>
            <a:rect b="b" l="l" r="r" t="t"/>
            <a:pathLst>
              <a:path extrusionOk="0" h="3382962" w="136525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arrow two third" showMasterSp="0">
  <p:cSld name="Green arrow two third">
    <p:bg>
      <p:bgPr>
        <a:solidFill>
          <a:srgbClr val="F2F2F2"/>
        </a:solidFill>
      </p:bgPr>
    </p:bg>
    <p:spTree>
      <p:nvGrpSpPr>
        <p:cNvPr id="135" name="Shape 135"/>
        <p:cNvGrpSpPr/>
        <p:nvPr/>
      </p:nvGrpSpPr>
      <p:grpSpPr>
        <a:xfrm>
          <a:off x="0" y="0"/>
          <a:ext cx="0" cy="0"/>
          <a:chOff x="0" y="0"/>
          <a:chExt cx="0" cy="0"/>
        </a:xfrm>
      </p:grpSpPr>
      <p:sp>
        <p:nvSpPr>
          <p:cNvPr id="136" name="Google Shape;136;p21"/>
          <p:cNvSpPr/>
          <p:nvPr/>
        </p:nvSpPr>
        <p:spPr>
          <a:xfrm>
            <a:off x="0" y="0"/>
            <a:ext cx="8446239" cy="6858000"/>
          </a:xfrm>
          <a:custGeom>
            <a:rect b="b" l="l" r="r" t="t"/>
            <a:pathLst>
              <a:path extrusionOk="0" h="6858000" w="8446239">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137" name="Google Shape;137;p21"/>
          <p:cNvSpPr txBox="1"/>
          <p:nvPr>
            <p:ph type="title"/>
          </p:nvPr>
        </p:nvSpPr>
        <p:spPr>
          <a:xfrm>
            <a:off x="630000" y="622800"/>
            <a:ext cx="625680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FFFFFF"/>
              </a:buClr>
              <a:buSzPts val="3400"/>
              <a:buFont typeface="Trebuchet MS"/>
              <a:buNone/>
              <a:defRPr b="0" i="0" sz="3400" u="none">
                <a:solidFill>
                  <a:srgbClr val="FFFFF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21"/>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1"/>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1000" u="none" cap="none" strike="noStrike">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b="6865" l="0" r="0" t="9052"/>
          <a:stretch/>
        </p:blipFill>
        <p:spPr>
          <a:xfrm rot="120000">
            <a:off x="6567628" y="3407803"/>
            <a:ext cx="2694666" cy="3456551"/>
          </a:xfrm>
          <a:custGeom>
            <a:rect b="b" l="l" r="r" t="t"/>
            <a:pathLst>
              <a:path extrusionOk="0" h="3456551" w="2694666">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22"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b="27" l="1731" r="102" t="8741"/>
          <a:stretch/>
        </p:blipFill>
        <p:spPr>
          <a:xfrm flipH="1" rot="-5400000">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l="0" r="0" t="0"/>
          <a:stretch/>
        </p:blipFill>
        <p:spPr>
          <a:xfrm flipH="1">
            <a:off x="0" y="0"/>
            <a:ext cx="12192000" cy="5276850"/>
          </a:xfrm>
          <a:prstGeom prst="rect">
            <a:avLst/>
          </a:prstGeom>
          <a:noFill/>
          <a:ln>
            <a:noFill/>
          </a:ln>
        </p:spPr>
      </p:pic>
      <p:sp>
        <p:nvSpPr>
          <p:cNvPr id="26" name="Google Shape;26;p4"/>
          <p:cNvSpPr/>
          <p:nvPr>
            <p:ph idx="2" type="pic"/>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411"/>
                </a:srgbClr>
              </a:gs>
              <a:gs pos="100000">
                <a:srgbClr val="29BA74">
                  <a:alpha val="89411"/>
                </a:srgbClr>
              </a:gs>
            </a:gsLst>
            <a:lin ang="18900000" scaled="0"/>
          </a:gradFill>
          <a:ln>
            <a:noFill/>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2000"/>
              <a:buFont typeface="Arial"/>
              <a:buNone/>
            </a:pPr>
            <a:r>
              <a:t/>
            </a:r>
            <a:endParaRPr b="0" i="0" sz="2000" u="none" cap="none" strike="noStrike">
              <a:solidFill>
                <a:srgbClr val="FFFFFF"/>
              </a:solidFill>
              <a:latin typeface="Trebuchet MS"/>
              <a:ea typeface="Trebuchet MS"/>
              <a:cs typeface="Trebuchet MS"/>
              <a:sym typeface="Trebuchet MS"/>
            </a:endParaRPr>
          </a:p>
        </p:txBody>
      </p:sp>
      <p:sp>
        <p:nvSpPr>
          <p:cNvPr id="28" name="Google Shape;28;p4"/>
          <p:cNvSpPr txBox="1"/>
          <p:nvPr>
            <p:ph idx="1" type="body"/>
          </p:nvPr>
        </p:nvSpPr>
        <p:spPr>
          <a:xfrm>
            <a:off x="1117415" y="6207842"/>
            <a:ext cx="6868800" cy="327148"/>
          </a:xfrm>
          <a:prstGeom prst="rect">
            <a:avLst/>
          </a:prstGeom>
          <a:noFill/>
          <a:ln>
            <a:noFill/>
          </a:ln>
        </p:spPr>
        <p:txBody>
          <a:bodyPr anchorCtr="0" anchor="ctr" bIns="0" lIns="0" spcFirstLastPara="1" rIns="0" wrap="square" tIns="0">
            <a:noAutofit/>
          </a:bodyPr>
          <a:lstStyle>
            <a:lvl1pPr indent="-228600" lvl="0" marL="457200" algn="l">
              <a:lnSpc>
                <a:spcPct val="110000"/>
              </a:lnSpc>
              <a:spcBef>
                <a:spcPts val="600"/>
              </a:spcBef>
              <a:spcAft>
                <a:spcPts val="0"/>
              </a:spcAft>
              <a:buClr>
                <a:schemeClr val="accent5"/>
              </a:buClr>
              <a:buSzPts val="1200"/>
              <a:buNone/>
              <a:defRPr b="1" sz="1200" cap="none">
                <a:solidFill>
                  <a:schemeClr val="accent5"/>
                </a:solidFill>
                <a:latin typeface="Trebuchet MS"/>
                <a:ea typeface="Trebuchet MS"/>
                <a:cs typeface="Trebuchet MS"/>
                <a:sym typeface="Trebuchet MS"/>
              </a:defRPr>
            </a:lvl1pPr>
            <a:lvl2pPr indent="-228600" lvl="1" marL="914400" algn="ctr">
              <a:lnSpc>
                <a:spcPct val="90000"/>
              </a:lnSpc>
              <a:spcBef>
                <a:spcPts val="300"/>
              </a:spcBef>
              <a:spcAft>
                <a:spcPts val="0"/>
              </a:spcAft>
              <a:buSzPts val="1200"/>
              <a:buNone/>
              <a:defRPr/>
            </a:lvl2pPr>
            <a:lvl3pPr indent="-228600" lvl="2" marL="1371600" algn="ctr">
              <a:lnSpc>
                <a:spcPct val="90000"/>
              </a:lnSpc>
              <a:spcBef>
                <a:spcPts val="300"/>
              </a:spcBef>
              <a:spcAft>
                <a:spcPts val="0"/>
              </a:spcAft>
              <a:buSzPts val="1200"/>
              <a:buNone/>
              <a:defRPr/>
            </a:lvl3pPr>
            <a:lvl4pPr indent="-228600" lvl="3" marL="1828800" algn="ctr">
              <a:lnSpc>
                <a:spcPct val="110000"/>
              </a:lnSpc>
              <a:spcBef>
                <a:spcPts val="300"/>
              </a:spcBef>
              <a:spcAft>
                <a:spcPts val="0"/>
              </a:spcAft>
              <a:buSzPts val="1600"/>
              <a:buNone/>
              <a:defRPr/>
            </a:lvl4pPr>
            <a:lvl5pPr indent="-228600" lvl="4" marL="2286000" algn="ctr">
              <a:lnSpc>
                <a:spcPct val="100000"/>
              </a:lnSpc>
              <a:spcBef>
                <a:spcPts val="300"/>
              </a:spcBef>
              <a:spcAft>
                <a:spcPts val="0"/>
              </a:spcAft>
              <a:buClr>
                <a:schemeClr val="dk1"/>
              </a:buClr>
              <a:buSzPts val="1600"/>
              <a:buNone/>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900"/>
              </a:spcBef>
              <a:spcAft>
                <a:spcPts val="0"/>
              </a:spcAft>
              <a:buClr>
                <a:schemeClr val="dk1"/>
              </a:buClr>
              <a:buSzPts val="1800"/>
              <a:buChar char="​"/>
              <a:defRPr/>
            </a:lvl7pPr>
            <a:lvl8pPr indent="-342900" lvl="7" marL="3657600" algn="l">
              <a:lnSpc>
                <a:spcPct val="90000"/>
              </a:lnSpc>
              <a:spcBef>
                <a:spcPts val="900"/>
              </a:spcBef>
              <a:spcAft>
                <a:spcPts val="0"/>
              </a:spcAft>
              <a:buClr>
                <a:schemeClr val="dk2"/>
              </a:buClr>
              <a:buSzPts val="1800"/>
              <a:buChar char="​"/>
              <a:defRPr/>
            </a:lvl8pPr>
            <a:lvl9pPr indent="-342900" lvl="8" marL="4114800" algn="l">
              <a:lnSpc>
                <a:spcPct val="100000"/>
              </a:lnSpc>
              <a:spcBef>
                <a:spcPts val="0"/>
              </a:spcBef>
              <a:spcAft>
                <a:spcPts val="900"/>
              </a:spcAft>
              <a:buClr>
                <a:schemeClr val="dk2"/>
              </a:buClr>
              <a:buSzPts val="1800"/>
              <a:buChar char="​"/>
              <a:defRPr/>
            </a:lvl9pPr>
          </a:lstStyle>
          <a:p/>
        </p:txBody>
      </p:sp>
      <p:sp>
        <p:nvSpPr>
          <p:cNvPr id="29" name="Google Shape;29;p4"/>
          <p:cNvSpPr txBox="1"/>
          <p:nvPr>
            <p:ph idx="3" type="subTitle"/>
          </p:nvPr>
        </p:nvSpPr>
        <p:spPr>
          <a:xfrm>
            <a:off x="1117415" y="5495706"/>
            <a:ext cx="6868800" cy="436195"/>
          </a:xfrm>
          <a:prstGeom prst="rect">
            <a:avLst/>
          </a:prstGeom>
          <a:noFill/>
          <a:ln>
            <a:noFill/>
          </a:ln>
        </p:spPr>
        <p:txBody>
          <a:bodyPr anchorCtr="0" anchor="ctr" bIns="0" lIns="0" spcFirstLastPara="1" rIns="0" wrap="square" tIns="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p:txBody>
      </p:sp>
      <p:sp>
        <p:nvSpPr>
          <p:cNvPr id="30" name="Google Shape;30;p4"/>
          <p:cNvSpPr txBox="1"/>
          <p:nvPr>
            <p:ph type="ctrTitle"/>
          </p:nvPr>
        </p:nvSpPr>
        <p:spPr>
          <a:xfrm>
            <a:off x="1117415" y="1886242"/>
            <a:ext cx="6868800" cy="3138423"/>
          </a:xfrm>
          <a:prstGeom prst="rect">
            <a:avLst/>
          </a:prstGeom>
          <a:noFill/>
          <a:ln>
            <a:noFill/>
          </a:ln>
        </p:spPr>
        <p:txBody>
          <a:bodyPr anchorCtr="0" anchor="b" bIns="0" lIns="0" spcFirstLastPara="1" rIns="0" wrap="square" tIns="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p:nvPr/>
        </p:nvSpPr>
        <p:spPr>
          <a:xfrm>
            <a:off x="1117415" y="1112679"/>
            <a:ext cx="2327644" cy="486479"/>
          </a:xfrm>
          <a:custGeom>
            <a:rect b="b" l="l" r="r" t="t"/>
            <a:pathLst>
              <a:path extrusionOk="0" h="2403475" w="11499847">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tatement green" showMasterSp="0">
  <p:cSld name="Big statement green">
    <p:bg>
      <p:bgPr>
        <a:gradFill>
          <a:gsLst>
            <a:gs pos="0">
              <a:schemeClr val="dk2"/>
            </a:gs>
            <a:gs pos="100000">
              <a:schemeClr val="accent2"/>
            </a:gs>
          </a:gsLst>
          <a:lin ang="8100000" scaled="0"/>
        </a:gradFill>
      </p:bgPr>
    </p:bg>
    <p:spTree>
      <p:nvGrpSpPr>
        <p:cNvPr id="142"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144" name="Google Shape;144;p22"/>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22"/>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146" name="Google Shape;146;p22"/>
          <p:cNvSpPr txBox="1"/>
          <p:nvPr>
            <p:ph type="title"/>
          </p:nvPr>
        </p:nvSpPr>
        <p:spPr>
          <a:xfrm>
            <a:off x="630000" y="3826333"/>
            <a:ext cx="10933200" cy="1606550"/>
          </a:xfrm>
          <a:prstGeom prst="rect">
            <a:avLst/>
          </a:prstGeom>
          <a:noFill/>
          <a:ln>
            <a:noFill/>
          </a:ln>
        </p:spPr>
        <p:txBody>
          <a:bodyPr anchorCtr="0" anchor="b" bIns="0" lIns="0" spcFirstLastPara="1" rIns="0" wrap="square" tIns="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tatement icon">
  <p:cSld name="Big statement icon">
    <p:bg>
      <p:bgPr>
        <a:solidFill>
          <a:srgbClr val="F2F2F2"/>
        </a:solidFill>
      </p:bgPr>
    </p:bg>
    <p:spTree>
      <p:nvGrpSpPr>
        <p:cNvPr id="147" name="Shape 147"/>
        <p:cNvGrpSpPr/>
        <p:nvPr/>
      </p:nvGrpSpPr>
      <p:grpSpPr>
        <a:xfrm>
          <a:off x="0" y="0"/>
          <a:ext cx="0" cy="0"/>
          <a:chOff x="0" y="0"/>
          <a:chExt cx="0" cy="0"/>
        </a:xfrm>
      </p:grpSpPr>
      <p:sp>
        <p:nvSpPr>
          <p:cNvPr id="148" name="Google Shape;148;p23"/>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23"/>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cap="flat" cmpd="sng" w="1077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151" name="Google Shape;151;p23"/>
          <p:cNvSpPr txBox="1"/>
          <p:nvPr>
            <p:ph type="title"/>
          </p:nvPr>
        </p:nvSpPr>
        <p:spPr>
          <a:xfrm>
            <a:off x="630000" y="3826333"/>
            <a:ext cx="10933200" cy="1606550"/>
          </a:xfrm>
          <a:prstGeom prst="rect">
            <a:avLst/>
          </a:prstGeom>
          <a:noFill/>
          <a:ln>
            <a:noFill/>
          </a:ln>
        </p:spPr>
        <p:txBody>
          <a:bodyPr anchorCtr="0" anchor="b" bIns="0" lIns="0" spcFirstLastPara="1" rIns="0" wrap="square" tIns="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howMasterSp="0">
  <p:cSld name="Quote">
    <p:bg>
      <p:bgPr>
        <a:solidFill>
          <a:schemeClr val="accent1"/>
        </a:solidFill>
      </p:bgPr>
    </p:bg>
    <p:spTree>
      <p:nvGrpSpPr>
        <p:cNvPr id="152"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b="1256" l="0" r="3634" t="0"/>
          <a:stretch/>
        </p:blipFill>
        <p:spPr>
          <a:xfrm flipH="1" rot="-5400000">
            <a:off x="6797461" y="101443"/>
            <a:ext cx="769257" cy="10019821"/>
          </a:xfrm>
          <a:custGeom>
            <a:rect b="b" l="l" r="r" t="t"/>
            <a:pathLst>
              <a:path extrusionOk="0" h="10019821" w="769257">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rect b="b" l="l" r="r" t="t"/>
            <a:pathLst>
              <a:path extrusionOk="0" h="5867335" w="1219200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cial gray" showMasterSp="0">
  <p:cSld name="Special gray">
    <p:bg>
      <p:bgPr>
        <a:solidFill>
          <a:srgbClr val="2B2B2B"/>
        </a:solidFill>
      </p:bgPr>
    </p:bg>
    <p:spTree>
      <p:nvGrpSpPr>
        <p:cNvPr id="156"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158" name="Google Shape;158;p25"/>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25"/>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160" name="Google Shape;160;p25"/>
          <p:cNvSpPr txBox="1"/>
          <p:nvPr>
            <p:ph type="title"/>
          </p:nvPr>
        </p:nvSpPr>
        <p:spPr>
          <a:xfrm>
            <a:off x="630000" y="622800"/>
            <a:ext cx="1093320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161" name="Shape 161"/>
        <p:cNvGrpSpPr/>
        <p:nvPr/>
      </p:nvGrpSpPr>
      <p:grpSpPr>
        <a:xfrm>
          <a:off x="0" y="0"/>
          <a:ext cx="0" cy="0"/>
          <a:chOff x="0" y="0"/>
          <a:chExt cx="0" cy="0"/>
        </a:xfrm>
      </p:grpSpPr>
      <p:sp>
        <p:nvSpPr>
          <p:cNvPr id="162" name="Google Shape;162;p26"/>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26"/>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green" showMasterSp="0">
  <p:cSld name="Blank green">
    <p:bg>
      <p:bgPr>
        <a:gradFill>
          <a:gsLst>
            <a:gs pos="0">
              <a:schemeClr val="dk2"/>
            </a:gs>
            <a:gs pos="100000">
              <a:schemeClr val="accent2"/>
            </a:gs>
          </a:gsLst>
          <a:lin ang="8100000" scaled="0"/>
        </a:gradFill>
      </p:bgPr>
    </p:bg>
    <p:spTree>
      <p:nvGrpSpPr>
        <p:cNvPr id="164"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166" name="Google Shape;166;p2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27"/>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laimer">
  <p:cSld name="Disclaimer">
    <p:bg>
      <p:bgPr>
        <a:solidFill>
          <a:schemeClr val="lt2"/>
        </a:solidFill>
      </p:bgPr>
    </p:bg>
    <p:spTree>
      <p:nvGrpSpPr>
        <p:cNvPr id="168"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Trebuchet MS"/>
                <a:ea typeface="Trebuchet MS"/>
                <a:cs typeface="Trebuchet MS"/>
                <a:sym typeface="Trebuchet MS"/>
              </a:rPr>
              <a:t>The services and materials provided by Boston Consulting Group (BCG) are subject to BCG's Standard Terms </a:t>
            </a:r>
            <a:br>
              <a:rPr b="0" i="0" lang="en-US" sz="900" u="none" cap="none" strike="noStrike">
                <a:solidFill>
                  <a:schemeClr val="dk1"/>
                </a:solidFill>
                <a:latin typeface="Trebuchet MS"/>
                <a:ea typeface="Trebuchet MS"/>
                <a:cs typeface="Trebuchet MS"/>
                <a:sym typeface="Trebuchet MS"/>
              </a:rPr>
            </a:br>
            <a:r>
              <a:rPr b="0" i="0" lang="en-US" sz="900" u="none" cap="none" strike="noStrike">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b="0" i="0" lang="en-US" sz="900" u="none" cap="none" strike="noStrike">
                <a:solidFill>
                  <a:schemeClr val="dk1"/>
                </a:solidFill>
                <a:latin typeface="Trebuchet MS"/>
                <a:ea typeface="Trebuchet MS"/>
                <a:cs typeface="Trebuchet MS"/>
                <a:sym typeface="Trebuchet MS"/>
              </a:rPr>
            </a:br>
            <a:r>
              <a:rPr b="0" i="0" lang="en-US" sz="900" u="none" cap="none" strike="noStrike">
                <a:solidFill>
                  <a:schemeClr val="dk1"/>
                </a:solidFill>
                <a:latin typeface="Trebuchet MS"/>
                <a:ea typeface="Trebuchet MS"/>
                <a:cs typeface="Trebuchet MS"/>
                <a:sym typeface="Trebuchet MS"/>
              </a:rPr>
              <a:t>to update these materials after the date hereof, notwithstanding that such information may become outdated </a:t>
            </a:r>
            <a:br>
              <a:rPr b="0" i="0" lang="en-US" sz="900" u="none" cap="none" strike="noStrike">
                <a:solidFill>
                  <a:schemeClr val="dk1"/>
                </a:solidFill>
                <a:latin typeface="Trebuchet MS"/>
                <a:ea typeface="Trebuchet MS"/>
                <a:cs typeface="Trebuchet MS"/>
                <a:sym typeface="Trebuchet MS"/>
              </a:rPr>
            </a:br>
            <a:r>
              <a:rPr b="0" i="0" lang="en-US" sz="900" u="none" cap="none" strike="noStrike">
                <a:solidFill>
                  <a:schemeClr val="dk1"/>
                </a:solidFill>
                <a:latin typeface="Trebuchet MS"/>
                <a:ea typeface="Trebuchet MS"/>
                <a:cs typeface="Trebuchet MS"/>
                <a:sym typeface="Trebuchet MS"/>
              </a:rPr>
              <a:t>or inaccurate.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Trebuchet MS"/>
                <a:ea typeface="Trebuchet MS"/>
                <a:cs typeface="Trebuchet MS"/>
                <a:sym typeface="Trebuchet M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900"/>
              <a:buFont typeface="Trebuchet MS"/>
              <a:buNone/>
            </a:pPr>
            <a:r>
              <a:rPr b="0" i="0" lang="en-US" sz="900" u="none" cap="none" strike="noStrike">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b="0" i="0" sz="1400" u="none" cap="none" strike="noStrike">
              <a:solidFill>
                <a:srgbClr val="000000"/>
              </a:solidFill>
              <a:latin typeface="Arial"/>
              <a:ea typeface="Arial"/>
              <a:cs typeface="Arial"/>
              <a:sym typeface="Arial"/>
            </a:endParaRPr>
          </a:p>
        </p:txBody>
      </p:sp>
      <p:sp>
        <p:nvSpPr>
          <p:cNvPr id="170" name="Google Shape;170;p28"/>
          <p:cNvSpPr txBox="1"/>
          <p:nvPr/>
        </p:nvSpPr>
        <p:spPr>
          <a:xfrm>
            <a:off x="639044" y="2973076"/>
            <a:ext cx="3199529" cy="706347"/>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chemeClr val="dk2"/>
              </a:buClr>
              <a:buSzPts val="5100"/>
              <a:buFont typeface="Trebuchet MS"/>
              <a:buNone/>
            </a:pPr>
            <a:r>
              <a:rPr b="0" i="0" lang="en-US" sz="5100" u="none" cap="none" strike="noStrike">
                <a:solidFill>
                  <a:schemeClr val="dk2"/>
                </a:solidFill>
                <a:latin typeface="Trebuchet MS"/>
                <a:ea typeface="Trebuchet MS"/>
                <a:cs typeface="Trebuchet MS"/>
                <a:sym typeface="Trebuchet MS"/>
              </a:rPr>
              <a:t>Disclaimer</a:t>
            </a:r>
            <a:endParaRPr b="0" i="0" sz="1400" u="none" cap="none" strike="noStrike">
              <a:solidFill>
                <a:srgbClr val="000000"/>
              </a:solidFill>
              <a:latin typeface="Arial"/>
              <a:ea typeface="Arial"/>
              <a:cs typeface="Arial"/>
              <a:sym typeface="Arial"/>
            </a:endParaRPr>
          </a:p>
        </p:txBody>
      </p:sp>
      <p:cxnSp>
        <p:nvCxnSpPr>
          <p:cNvPr id="171" name="Google Shape;171;p28"/>
          <p:cNvCxnSpPr/>
          <p:nvPr/>
        </p:nvCxnSpPr>
        <p:spPr>
          <a:xfrm>
            <a:off x="4367898" y="1630185"/>
            <a:ext cx="0" cy="3392129"/>
          </a:xfrm>
          <a:prstGeom prst="straightConnector1">
            <a:avLst/>
          </a:prstGeom>
          <a:noFill/>
          <a:ln cap="flat" cmpd="sng" w="9525">
            <a:solidFill>
              <a:schemeClr val="dk2"/>
            </a:solidFill>
            <a:prstDash val="solid"/>
            <a:miter lim="800000"/>
            <a:headEnd len="sm" w="sm" type="none"/>
            <a:tailEnd len="sm" w="sm" type="none"/>
          </a:ln>
        </p:spPr>
      </p:cxnSp>
      <p:sp>
        <p:nvSpPr>
          <p:cNvPr id="172" name="Google Shape;172;p2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28"/>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howMasterSp="0">
  <p:cSld name="End">
    <p:spTree>
      <p:nvGrpSpPr>
        <p:cNvPr id="174"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b="0" l="0" r="0" t="0"/>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411"/>
                </a:srgbClr>
              </a:gs>
              <a:gs pos="100000">
                <a:srgbClr val="29BA74">
                  <a:alpha val="89411"/>
                </a:srgbClr>
              </a:gs>
            </a:gsLst>
            <a:lin ang="18900000" scaled="0"/>
          </a:gradFill>
          <a:ln>
            <a:noFill/>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2000"/>
              <a:buFont typeface="Arial"/>
              <a:buNone/>
            </a:pPr>
            <a:r>
              <a:t/>
            </a:r>
            <a:endParaRPr b="0" i="0" sz="2000" u="none" cap="none" strike="noStrike">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chemeClr val="lt1"/>
                </a:solidFill>
                <a:latin typeface="Trebuchet MS"/>
                <a:ea typeface="Trebuchet MS"/>
                <a:cs typeface="Trebuchet MS"/>
                <a:sym typeface="Trebuchet MS"/>
              </a:rPr>
              <a:t>bcg.com</a:t>
            </a:r>
            <a:endParaRPr b="0" i="0" sz="1400" u="none" cap="none" strike="noStrike">
              <a:solidFill>
                <a:srgbClr val="000000"/>
              </a:solidFill>
              <a:latin typeface="Arial"/>
              <a:ea typeface="Arial"/>
              <a:cs typeface="Arial"/>
              <a:sym typeface="Arial"/>
            </a:endParaRPr>
          </a:p>
        </p:txBody>
      </p:sp>
      <p:sp>
        <p:nvSpPr>
          <p:cNvPr id="178" name="Google Shape;178;p29"/>
          <p:cNvSpPr/>
          <p:nvPr/>
        </p:nvSpPr>
        <p:spPr>
          <a:xfrm>
            <a:off x="2676858" y="2969513"/>
            <a:ext cx="4033357" cy="842974"/>
          </a:xfrm>
          <a:custGeom>
            <a:rect b="b" l="l" r="r" t="t"/>
            <a:pathLst>
              <a:path extrusionOk="0" h="2403475" w="11499847">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guide">
  <p:cSld name="Layout guide">
    <p:spTree>
      <p:nvGrpSpPr>
        <p:cNvPr id="179"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rect b="b" l="l" r="r" t="t"/>
              <a:pathLst>
                <a:path extrusionOk="0" h="6858000" w="121932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84" name="Google Shape;184;p30"/>
              <p:cNvCxnSpPr/>
              <p:nvPr/>
            </p:nvCxnSpPr>
            <p:spPr>
              <a:xfrm>
                <a:off x="12623800" y="914211"/>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85" name="Google Shape;185;p30"/>
              <p:cNvCxnSpPr/>
              <p:nvPr/>
            </p:nvCxnSpPr>
            <p:spPr>
              <a:xfrm>
                <a:off x="12623800" y="1205622"/>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86" name="Google Shape;186;p30"/>
              <p:cNvCxnSpPr/>
              <p:nvPr/>
            </p:nvCxnSpPr>
            <p:spPr>
              <a:xfrm>
                <a:off x="12623800" y="14976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87" name="Google Shape;187;p30"/>
              <p:cNvCxnSpPr/>
              <p:nvPr/>
            </p:nvCxnSpPr>
            <p:spPr>
              <a:xfrm>
                <a:off x="12623800" y="1788444"/>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88" name="Google Shape;188;p30"/>
              <p:cNvCxnSpPr/>
              <p:nvPr/>
            </p:nvCxnSpPr>
            <p:spPr>
              <a:xfrm>
                <a:off x="12623800" y="2079855"/>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89" name="Google Shape;189;p30"/>
              <p:cNvCxnSpPr/>
              <p:nvPr/>
            </p:nvCxnSpPr>
            <p:spPr>
              <a:xfrm>
                <a:off x="12623800" y="2371266"/>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0" name="Google Shape;190;p30"/>
              <p:cNvCxnSpPr/>
              <p:nvPr/>
            </p:nvCxnSpPr>
            <p:spPr>
              <a:xfrm>
                <a:off x="12623800" y="2662677"/>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1" name="Google Shape;191;p30"/>
              <p:cNvCxnSpPr/>
              <p:nvPr/>
            </p:nvCxnSpPr>
            <p:spPr>
              <a:xfrm>
                <a:off x="12623800" y="2954088"/>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2" name="Google Shape;192;p30"/>
              <p:cNvCxnSpPr/>
              <p:nvPr/>
            </p:nvCxnSpPr>
            <p:spPr>
              <a:xfrm>
                <a:off x="12623800" y="3245499"/>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3" name="Google Shape;193;p30"/>
              <p:cNvCxnSpPr/>
              <p:nvPr/>
            </p:nvCxnSpPr>
            <p:spPr>
              <a:xfrm>
                <a:off x="12623800" y="353691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4" name="Google Shape;194;p30"/>
              <p:cNvCxnSpPr/>
              <p:nvPr/>
            </p:nvCxnSpPr>
            <p:spPr>
              <a:xfrm>
                <a:off x="12623800" y="3828321"/>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5" name="Google Shape;195;p30"/>
              <p:cNvCxnSpPr/>
              <p:nvPr/>
            </p:nvCxnSpPr>
            <p:spPr>
              <a:xfrm>
                <a:off x="12623800" y="4119732"/>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6" name="Google Shape;196;p30"/>
              <p:cNvCxnSpPr/>
              <p:nvPr/>
            </p:nvCxnSpPr>
            <p:spPr>
              <a:xfrm>
                <a:off x="12623800" y="4411143"/>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7" name="Google Shape;197;p30"/>
              <p:cNvCxnSpPr/>
              <p:nvPr/>
            </p:nvCxnSpPr>
            <p:spPr>
              <a:xfrm>
                <a:off x="12623800" y="4702554"/>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8" name="Google Shape;198;p30"/>
              <p:cNvCxnSpPr/>
              <p:nvPr/>
            </p:nvCxnSpPr>
            <p:spPr>
              <a:xfrm>
                <a:off x="12623800" y="4993965"/>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9" name="Google Shape;199;p30"/>
              <p:cNvCxnSpPr/>
              <p:nvPr/>
            </p:nvCxnSpPr>
            <p:spPr>
              <a:xfrm>
                <a:off x="12623800" y="5285376"/>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200" name="Google Shape;200;p30"/>
              <p:cNvCxnSpPr/>
              <p:nvPr/>
            </p:nvCxnSpPr>
            <p:spPr>
              <a:xfrm>
                <a:off x="12623800" y="5576787"/>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201" name="Google Shape;201;p30"/>
              <p:cNvCxnSpPr/>
              <p:nvPr/>
            </p:nvCxnSpPr>
            <p:spPr>
              <a:xfrm>
                <a:off x="12623800" y="5868198"/>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202" name="Google Shape;202;p30"/>
              <p:cNvCxnSpPr/>
              <p:nvPr/>
            </p:nvCxnSpPr>
            <p:spPr>
              <a:xfrm>
                <a:off x="12623800" y="61596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rect b="b" l="l" r="r" t="t"/>
              <a:pathLst>
                <a:path extrusionOk="0" h="3396" w="602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rect b="b" l="l" r="r" t="t"/>
              <a:pathLst>
                <a:path extrusionOk="0" h="5537797" w="10931999">
                  <a:moveTo>
                    <a:pt x="0" y="0"/>
                  </a:moveTo>
                  <a:lnTo>
                    <a:pt x="10931999" y="0"/>
                  </a:lnTo>
                  <a:lnTo>
                    <a:pt x="10931999" y="5537797"/>
                  </a:lnTo>
                  <a:lnTo>
                    <a:pt x="0" y="5537797"/>
                  </a:lnTo>
                  <a:close/>
                </a:path>
              </a:pathLst>
            </a:custGeom>
            <a:noFill/>
            <a:ln cap="flat" cmpd="sng" w="9525">
              <a:solidFill>
                <a:srgbClr val="E71C57">
                  <a:alpha val="34509"/>
                </a:srgb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1. xxxx  2. xxxx  3. List footnotes in numerical order. Footnote numbers are not bracketed. Use 10pt font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Note: Do not put a period at the end of the note or the source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b="0" i="0" sz="1400" u="none" cap="none" strike="noStrike">
                <a:solidFill>
                  <a:srgbClr val="000000"/>
                </a:solidFill>
                <a:latin typeface="Arial"/>
                <a:ea typeface="Arial"/>
                <a:cs typeface="Arial"/>
                <a:sym typeface="Arial"/>
              </a:endParaRPr>
            </a:p>
          </p:txBody>
        </p:sp>
      </p:grpSp>
      <p:sp>
        <p:nvSpPr>
          <p:cNvPr id="226" name="Google Shape;226;p3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30"/>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Title Slide" showMasterSp="0">
  <p:cSld name="D. Title Slide">
    <p:spTree>
      <p:nvGrpSpPr>
        <p:cNvPr id="228"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b="27" l="1731" r="102" t="8741"/>
          <a:stretch/>
        </p:blipFill>
        <p:spPr>
          <a:xfrm flipH="1" rot="-5400000">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l="0" r="0" t="0"/>
          <a:stretch/>
        </p:blipFill>
        <p:spPr>
          <a:xfrm flipH="1">
            <a:off x="0" y="0"/>
            <a:ext cx="12192000" cy="5276850"/>
          </a:xfrm>
          <a:prstGeom prst="rect">
            <a:avLst/>
          </a:prstGeom>
          <a:noFill/>
          <a:ln>
            <a:noFill/>
          </a:ln>
        </p:spPr>
      </p:pic>
      <p:sp>
        <p:nvSpPr>
          <p:cNvPr id="232" name="Google Shape;232;p31"/>
          <p:cNvSpPr/>
          <p:nvPr>
            <p:ph idx="2" type="pic"/>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411"/>
                </a:srgbClr>
              </a:gs>
              <a:gs pos="100000">
                <a:srgbClr val="29BA74">
                  <a:alpha val="89411"/>
                </a:srgbClr>
              </a:gs>
            </a:gsLst>
            <a:lin ang="18900000" scaled="0"/>
          </a:gradFill>
          <a:ln>
            <a:noFill/>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2000"/>
              <a:buFont typeface="Arial"/>
              <a:buNone/>
            </a:pPr>
            <a:r>
              <a:t/>
            </a:r>
            <a:endParaRPr b="0" i="0" sz="2000" u="none" cap="none" strike="noStrike">
              <a:solidFill>
                <a:srgbClr val="FFFFFF"/>
              </a:solidFill>
              <a:latin typeface="Trebuchet MS"/>
              <a:ea typeface="Trebuchet MS"/>
              <a:cs typeface="Trebuchet MS"/>
              <a:sym typeface="Trebuchet MS"/>
            </a:endParaRPr>
          </a:p>
        </p:txBody>
      </p:sp>
      <p:sp>
        <p:nvSpPr>
          <p:cNvPr id="234" name="Google Shape;234;p31"/>
          <p:cNvSpPr txBox="1"/>
          <p:nvPr>
            <p:ph idx="1" type="body"/>
          </p:nvPr>
        </p:nvSpPr>
        <p:spPr>
          <a:xfrm>
            <a:off x="1117415" y="6207842"/>
            <a:ext cx="6868800" cy="327148"/>
          </a:xfrm>
          <a:prstGeom prst="rect">
            <a:avLst/>
          </a:prstGeom>
          <a:noFill/>
          <a:ln>
            <a:noFill/>
          </a:ln>
        </p:spPr>
        <p:txBody>
          <a:bodyPr anchorCtr="0" anchor="ctr" bIns="0" lIns="0" spcFirstLastPara="1" rIns="0" wrap="square" tIns="0">
            <a:noAutofit/>
          </a:bodyPr>
          <a:lstStyle>
            <a:lvl1pPr indent="-228600" lvl="0" marL="457200" algn="l">
              <a:lnSpc>
                <a:spcPct val="110000"/>
              </a:lnSpc>
              <a:spcBef>
                <a:spcPts val="600"/>
              </a:spcBef>
              <a:spcAft>
                <a:spcPts val="0"/>
              </a:spcAft>
              <a:buClr>
                <a:schemeClr val="accent5"/>
              </a:buClr>
              <a:buSzPts val="1200"/>
              <a:buNone/>
              <a:defRPr b="1" sz="1200" cap="none">
                <a:solidFill>
                  <a:schemeClr val="accent5"/>
                </a:solidFill>
                <a:latin typeface="Trebuchet MS"/>
                <a:ea typeface="Trebuchet MS"/>
                <a:cs typeface="Trebuchet MS"/>
                <a:sym typeface="Trebuchet MS"/>
              </a:defRPr>
            </a:lvl1pPr>
            <a:lvl2pPr indent="-228600" lvl="1" marL="914400" algn="ctr">
              <a:lnSpc>
                <a:spcPct val="90000"/>
              </a:lnSpc>
              <a:spcBef>
                <a:spcPts val="300"/>
              </a:spcBef>
              <a:spcAft>
                <a:spcPts val="0"/>
              </a:spcAft>
              <a:buSzPts val="1200"/>
              <a:buNone/>
              <a:defRPr/>
            </a:lvl2pPr>
            <a:lvl3pPr indent="-228600" lvl="2" marL="1371600" algn="ctr">
              <a:lnSpc>
                <a:spcPct val="90000"/>
              </a:lnSpc>
              <a:spcBef>
                <a:spcPts val="300"/>
              </a:spcBef>
              <a:spcAft>
                <a:spcPts val="0"/>
              </a:spcAft>
              <a:buSzPts val="1200"/>
              <a:buNone/>
              <a:defRPr/>
            </a:lvl3pPr>
            <a:lvl4pPr indent="-228600" lvl="3" marL="1828800" algn="ctr">
              <a:lnSpc>
                <a:spcPct val="110000"/>
              </a:lnSpc>
              <a:spcBef>
                <a:spcPts val="300"/>
              </a:spcBef>
              <a:spcAft>
                <a:spcPts val="0"/>
              </a:spcAft>
              <a:buSzPts val="1600"/>
              <a:buNone/>
              <a:defRPr/>
            </a:lvl4pPr>
            <a:lvl5pPr indent="-228600" lvl="4" marL="2286000" algn="ctr">
              <a:lnSpc>
                <a:spcPct val="100000"/>
              </a:lnSpc>
              <a:spcBef>
                <a:spcPts val="300"/>
              </a:spcBef>
              <a:spcAft>
                <a:spcPts val="0"/>
              </a:spcAft>
              <a:buClr>
                <a:schemeClr val="dk1"/>
              </a:buClr>
              <a:buSzPts val="1600"/>
              <a:buNone/>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900"/>
              </a:spcBef>
              <a:spcAft>
                <a:spcPts val="0"/>
              </a:spcAft>
              <a:buClr>
                <a:schemeClr val="dk1"/>
              </a:buClr>
              <a:buSzPts val="1800"/>
              <a:buChar char="​"/>
              <a:defRPr/>
            </a:lvl7pPr>
            <a:lvl8pPr indent="-342900" lvl="7" marL="3657600" algn="l">
              <a:lnSpc>
                <a:spcPct val="90000"/>
              </a:lnSpc>
              <a:spcBef>
                <a:spcPts val="900"/>
              </a:spcBef>
              <a:spcAft>
                <a:spcPts val="0"/>
              </a:spcAft>
              <a:buClr>
                <a:schemeClr val="dk2"/>
              </a:buClr>
              <a:buSzPts val="1800"/>
              <a:buChar char="​"/>
              <a:defRPr/>
            </a:lvl8pPr>
            <a:lvl9pPr indent="-342900" lvl="8" marL="4114800" algn="l">
              <a:lnSpc>
                <a:spcPct val="100000"/>
              </a:lnSpc>
              <a:spcBef>
                <a:spcPts val="0"/>
              </a:spcBef>
              <a:spcAft>
                <a:spcPts val="900"/>
              </a:spcAft>
              <a:buClr>
                <a:schemeClr val="dk2"/>
              </a:buClr>
              <a:buSzPts val="1800"/>
              <a:buChar char="​"/>
              <a:defRPr/>
            </a:lvl9pPr>
          </a:lstStyle>
          <a:p/>
        </p:txBody>
      </p:sp>
      <p:sp>
        <p:nvSpPr>
          <p:cNvPr id="235" name="Google Shape;235;p31"/>
          <p:cNvSpPr txBox="1"/>
          <p:nvPr>
            <p:ph idx="3" type="subTitle"/>
          </p:nvPr>
        </p:nvSpPr>
        <p:spPr>
          <a:xfrm>
            <a:off x="1117415" y="5495706"/>
            <a:ext cx="6868800" cy="436195"/>
          </a:xfrm>
          <a:prstGeom prst="rect">
            <a:avLst/>
          </a:prstGeom>
          <a:noFill/>
          <a:ln>
            <a:noFill/>
          </a:ln>
        </p:spPr>
        <p:txBody>
          <a:bodyPr anchorCtr="0" anchor="ctr" bIns="0" lIns="0" spcFirstLastPara="1" rIns="0" wrap="square" tIns="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p:txBody>
      </p:sp>
      <p:sp>
        <p:nvSpPr>
          <p:cNvPr id="236" name="Google Shape;236;p31"/>
          <p:cNvSpPr txBox="1"/>
          <p:nvPr>
            <p:ph type="ctrTitle"/>
          </p:nvPr>
        </p:nvSpPr>
        <p:spPr>
          <a:xfrm>
            <a:off x="1117415" y="1886242"/>
            <a:ext cx="6868800" cy="3138423"/>
          </a:xfrm>
          <a:prstGeom prst="rect">
            <a:avLst/>
          </a:prstGeom>
          <a:noFill/>
          <a:ln>
            <a:noFill/>
          </a:ln>
        </p:spPr>
        <p:txBody>
          <a:bodyPr anchorCtr="0" anchor="b" bIns="0" lIns="0" spcFirstLastPara="1" rIns="0" wrap="square" tIns="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7" name="Google Shape;237;p31"/>
          <p:cNvSpPr/>
          <p:nvPr/>
        </p:nvSpPr>
        <p:spPr>
          <a:xfrm>
            <a:off x="1117415" y="1112679"/>
            <a:ext cx="2327644" cy="486479"/>
          </a:xfrm>
          <a:custGeom>
            <a:rect b="b" l="l" r="r" t="t"/>
            <a:pathLst>
              <a:path extrusionOk="0" h="2403475" w="11499847">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chemeClr val="lt2"/>
        </a:solidFill>
      </p:bgPr>
    </p:bg>
    <p:spTree>
      <p:nvGrpSpPr>
        <p:cNvPr id="32" name="Shape 32"/>
        <p:cNvGrpSpPr/>
        <p:nvPr/>
      </p:nvGrpSpPr>
      <p:grpSpPr>
        <a:xfrm>
          <a:off x="0" y="0"/>
          <a:ext cx="0" cy="0"/>
          <a:chOff x="0" y="0"/>
          <a:chExt cx="0" cy="0"/>
        </a:xfrm>
      </p:grpSpPr>
      <p:sp>
        <p:nvSpPr>
          <p:cNvPr id="33" name="Google Shape;33;p5"/>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
        <p:nvSpPr>
          <p:cNvPr id="35" name="Google Shape;35;p5"/>
          <p:cNvSpPr txBox="1"/>
          <p:nvPr>
            <p:ph type="title"/>
          </p:nvPr>
        </p:nvSpPr>
        <p:spPr>
          <a:xfrm>
            <a:off x="630000" y="622800"/>
            <a:ext cx="1093320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28BA73"/>
              </a:buClr>
              <a:buSzPts val="3400"/>
              <a:buFont typeface="Trebuchet MS"/>
              <a:buNone/>
              <a:defRPr b="0" i="0" sz="3400" u="none">
                <a:solidFill>
                  <a:srgbClr val="28BA73"/>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Title Only">
  <p:cSld name="D. Title Only">
    <p:spTree>
      <p:nvGrpSpPr>
        <p:cNvPr id="238" name="Shape 238"/>
        <p:cNvGrpSpPr/>
        <p:nvPr/>
      </p:nvGrpSpPr>
      <p:grpSpPr>
        <a:xfrm>
          <a:off x="0" y="0"/>
          <a:ext cx="0" cy="0"/>
          <a:chOff x="0" y="0"/>
          <a:chExt cx="0" cy="0"/>
        </a:xfrm>
      </p:grpSpPr>
      <p:sp>
        <p:nvSpPr>
          <p:cNvPr id="239" name="Google Shape;239;p32"/>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0" name="Google Shape;240;p32"/>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
        <p:nvSpPr>
          <p:cNvPr id="241" name="Google Shape;241;p32"/>
          <p:cNvSpPr txBox="1"/>
          <p:nvPr>
            <p:ph type="title"/>
          </p:nvPr>
        </p:nvSpPr>
        <p:spPr>
          <a:xfrm>
            <a:off x="630000" y="622800"/>
            <a:ext cx="10933350"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extLst>
    <p:ext uri="{DCECCB84-F9BA-43D5-87BE-67443E8EF086}">
      <p15:sldGuideLst>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Title and Text">
  <p:cSld name="D. Title and Text">
    <p:spTree>
      <p:nvGrpSpPr>
        <p:cNvPr id="242" name="Shape 242"/>
        <p:cNvGrpSpPr/>
        <p:nvPr/>
      </p:nvGrpSpPr>
      <p:grpSpPr>
        <a:xfrm>
          <a:off x="0" y="0"/>
          <a:ext cx="0" cy="0"/>
          <a:chOff x="0" y="0"/>
          <a:chExt cx="0" cy="0"/>
        </a:xfrm>
      </p:grpSpPr>
      <p:sp>
        <p:nvSpPr>
          <p:cNvPr id="243" name="Google Shape;243;p33"/>
          <p:cNvSpPr txBox="1"/>
          <p:nvPr>
            <p:ph type="title"/>
          </p:nvPr>
        </p:nvSpPr>
        <p:spPr>
          <a:xfrm>
            <a:off x="630000" y="622800"/>
            <a:ext cx="10933350"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4" name="Google Shape;244;p33"/>
          <p:cNvSpPr txBox="1"/>
          <p:nvPr>
            <p:ph idx="1" type="body"/>
          </p:nvPr>
        </p:nvSpPr>
        <p:spPr>
          <a:xfrm>
            <a:off x="629400" y="2085628"/>
            <a:ext cx="10933950" cy="4072976"/>
          </a:xfrm>
          <a:prstGeom prst="rect">
            <a:avLst/>
          </a:prstGeom>
          <a:noFill/>
          <a:ln>
            <a:noFill/>
          </a:ln>
        </p:spPr>
        <p:txBody>
          <a:bodyPr anchorCtr="0" anchor="t" bIns="0" lIns="0" spcFirstLastPara="1" rIns="0" wrap="square" tIns="0">
            <a:noAutofit/>
          </a:bodyPr>
          <a:lstStyle>
            <a:lvl1pPr indent="-304800" lvl="0" marL="457200" algn="l">
              <a:lnSpc>
                <a:spcPct val="100000"/>
              </a:lnSpc>
              <a:spcBef>
                <a:spcPts val="0"/>
              </a:spcBef>
              <a:spcAft>
                <a:spcPts val="0"/>
              </a:spcAft>
              <a:buClr>
                <a:schemeClr val="dk1"/>
              </a:buClr>
              <a:buSzPts val="1200"/>
              <a:buChar char="​"/>
              <a:defRPr/>
            </a:lvl1pPr>
            <a:lvl2pPr indent="-304800" lvl="1" marL="914400" algn="l">
              <a:lnSpc>
                <a:spcPct val="100000"/>
              </a:lnSpc>
              <a:spcBef>
                <a:spcPts val="0"/>
              </a:spcBef>
              <a:spcAft>
                <a:spcPts val="0"/>
              </a:spcAft>
              <a:buSzPts val="1200"/>
              <a:buChar char="•"/>
              <a:defRPr/>
            </a:lvl2pPr>
            <a:lvl3pPr indent="-304800" lvl="2" marL="1371600" algn="l">
              <a:lnSpc>
                <a:spcPct val="100000"/>
              </a:lnSpc>
              <a:spcBef>
                <a:spcPts val="0"/>
              </a:spcBef>
              <a:spcAft>
                <a:spcPts val="0"/>
              </a:spcAft>
              <a:buSzPts val="1200"/>
              <a:buChar char="–"/>
              <a:defRPr/>
            </a:lvl3pPr>
            <a:lvl4pPr indent="-330200" lvl="3" marL="1828800" algn="l">
              <a:lnSpc>
                <a:spcPct val="100000"/>
              </a:lnSpc>
              <a:spcBef>
                <a:spcPts val="0"/>
              </a:spcBef>
              <a:spcAft>
                <a:spcPts val="0"/>
              </a:spcAft>
              <a:buSzPts val="1600"/>
              <a:buChar char="​"/>
              <a:defRPr/>
            </a:lvl4pPr>
            <a:lvl5pPr indent="-330200" lvl="4" marL="2286000" algn="l">
              <a:lnSpc>
                <a:spcPct val="100000"/>
              </a:lnSpc>
              <a:spcBef>
                <a:spcPts val="0"/>
              </a:spcBef>
              <a:spcAft>
                <a:spcPts val="0"/>
              </a:spcAft>
              <a:buClr>
                <a:schemeClr val="dk1"/>
              </a:buClr>
              <a:buSzPts val="1600"/>
              <a:buChar char="​"/>
              <a:defRPr/>
            </a:lvl5pPr>
            <a:lvl6pPr indent="-342900" lvl="5" marL="2743200" algn="l">
              <a:lnSpc>
                <a:spcPct val="90000"/>
              </a:lnSpc>
              <a:spcBef>
                <a:spcPts val="0"/>
              </a:spcBef>
              <a:spcAft>
                <a:spcPts val="0"/>
              </a:spcAft>
              <a:buSzPts val="1800"/>
              <a:buChar char="•"/>
              <a:defRPr/>
            </a:lvl6pPr>
            <a:lvl7pPr indent="-342900" lvl="6" marL="3200400" algn="l">
              <a:lnSpc>
                <a:spcPct val="90000"/>
              </a:lnSpc>
              <a:spcBef>
                <a:spcPts val="900"/>
              </a:spcBef>
              <a:spcAft>
                <a:spcPts val="0"/>
              </a:spcAft>
              <a:buClr>
                <a:schemeClr val="dk1"/>
              </a:buClr>
              <a:buSzPts val="1800"/>
              <a:buChar char="​"/>
              <a:defRPr/>
            </a:lvl7pPr>
            <a:lvl8pPr indent="-342900" lvl="7" marL="3657600" algn="l">
              <a:lnSpc>
                <a:spcPct val="90000"/>
              </a:lnSpc>
              <a:spcBef>
                <a:spcPts val="900"/>
              </a:spcBef>
              <a:spcAft>
                <a:spcPts val="0"/>
              </a:spcAft>
              <a:buClr>
                <a:schemeClr val="dk2"/>
              </a:buClr>
              <a:buSzPts val="1800"/>
              <a:buChar char="​"/>
              <a:defRPr/>
            </a:lvl8pPr>
            <a:lvl9pPr indent="-342900" lvl="8" marL="4114800" algn="l">
              <a:lnSpc>
                <a:spcPct val="100000"/>
              </a:lnSpc>
              <a:spcBef>
                <a:spcPts val="0"/>
              </a:spcBef>
              <a:spcAft>
                <a:spcPts val="900"/>
              </a:spcAft>
              <a:buClr>
                <a:schemeClr val="dk2"/>
              </a:buClr>
              <a:buSzPts val="1800"/>
              <a:buChar char="​"/>
              <a:defRPr/>
            </a:lvl9pPr>
          </a:lstStyle>
          <a:p/>
        </p:txBody>
      </p:sp>
      <p:sp>
        <p:nvSpPr>
          <p:cNvPr id="245" name="Google Shape;245;p33"/>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ay slice heading">
  <p:cSld name="D. Gray slice heading">
    <p:bg>
      <p:bgPr>
        <a:solidFill>
          <a:schemeClr val="lt1"/>
        </a:solidFill>
      </p:bgPr>
    </p:bg>
    <p:spTree>
      <p:nvGrpSpPr>
        <p:cNvPr id="246" name="Shape 246"/>
        <p:cNvGrpSpPr/>
        <p:nvPr/>
      </p:nvGrpSpPr>
      <p:grpSpPr>
        <a:xfrm>
          <a:off x="0" y="0"/>
          <a:ext cx="0" cy="0"/>
          <a:chOff x="0" y="0"/>
          <a:chExt cx="0" cy="0"/>
        </a:xfrm>
      </p:grpSpPr>
      <p:sp>
        <p:nvSpPr>
          <p:cNvPr id="247" name="Google Shape;247;p34"/>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8" name="Google Shape;248;p34"/>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250" name="Google Shape;250;p34"/>
          <p:cNvSpPr txBox="1"/>
          <p:nvPr>
            <p:ph idx="1" type="subTitle"/>
          </p:nvPr>
        </p:nvSpPr>
        <p:spPr>
          <a:xfrm>
            <a:off x="630000" y="2158987"/>
            <a:ext cx="3744000" cy="541687"/>
          </a:xfrm>
          <a:prstGeom prst="rect">
            <a:avLst/>
          </a:prstGeom>
          <a:noFill/>
          <a:ln>
            <a:noFill/>
          </a:ln>
        </p:spPr>
        <p:txBody>
          <a:bodyPr anchorCtr="0" anchor="t" bIns="0" lIns="0" spcFirstLastPara="1" rIns="0" wrap="square" tIns="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p:txBody>
      </p:sp>
      <p:sp>
        <p:nvSpPr>
          <p:cNvPr id="251" name="Google Shape;251;p34"/>
          <p:cNvSpPr txBox="1"/>
          <p:nvPr>
            <p:ph type="title"/>
          </p:nvPr>
        </p:nvSpPr>
        <p:spPr>
          <a:xfrm>
            <a:off x="630000" y="1227048"/>
            <a:ext cx="3744000" cy="664797"/>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Section header box">
  <p:cSld name="D. Section header box">
    <p:spTree>
      <p:nvGrpSpPr>
        <p:cNvPr id="252" name="Shape 252"/>
        <p:cNvGrpSpPr/>
        <p:nvPr/>
      </p:nvGrpSpPr>
      <p:grpSpPr>
        <a:xfrm>
          <a:off x="0" y="0"/>
          <a:ext cx="0" cy="0"/>
          <a:chOff x="0" y="0"/>
          <a:chExt cx="0" cy="0"/>
        </a:xfrm>
      </p:grpSpPr>
      <p:sp>
        <p:nvSpPr>
          <p:cNvPr id="253" name="Google Shape;253;p35"/>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4" name="Google Shape;254;p35"/>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
        <p:nvSpPr>
          <p:cNvPr id="255" name="Google Shape;255;p35"/>
          <p:cNvSpPr txBox="1"/>
          <p:nvPr>
            <p:ph type="title"/>
          </p:nvPr>
        </p:nvSpPr>
        <p:spPr>
          <a:xfrm>
            <a:off x="1284742" y="2668041"/>
            <a:ext cx="9620491" cy="3201026"/>
          </a:xfrm>
          <a:prstGeom prst="rect">
            <a:avLst/>
          </a:prstGeom>
          <a:noFill/>
          <a:ln>
            <a:noFill/>
          </a:ln>
        </p:spPr>
        <p:txBody>
          <a:bodyPr anchorCtr="0" anchor="b" bIns="137150" lIns="274300" spcFirstLastPara="1" rIns="274300" wrap="square" tIns="27430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6" name="Google Shape;256;p35"/>
          <p:cNvSpPr/>
          <p:nvPr/>
        </p:nvSpPr>
        <p:spPr>
          <a:xfrm>
            <a:off x="1280693" y="1424081"/>
            <a:ext cx="951721" cy="951721"/>
          </a:xfrm>
          <a:prstGeom prst="rect">
            <a:avLst/>
          </a:prstGeom>
          <a:noFill/>
          <a:ln cap="flat" cmpd="sng" w="10775">
            <a:solidFill>
              <a:schemeClr val="dk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Section header line">
  <p:cSld name="D. Section header line">
    <p:bg>
      <p:bgPr>
        <a:solidFill>
          <a:schemeClr val="lt1"/>
        </a:solidFill>
      </p:bgPr>
    </p:bg>
    <p:spTree>
      <p:nvGrpSpPr>
        <p:cNvPr id="257" name="Shape 257"/>
        <p:cNvGrpSpPr/>
        <p:nvPr/>
      </p:nvGrpSpPr>
      <p:grpSpPr>
        <a:xfrm>
          <a:off x="0" y="0"/>
          <a:ext cx="0" cy="0"/>
          <a:chOff x="0" y="0"/>
          <a:chExt cx="0" cy="0"/>
        </a:xfrm>
      </p:grpSpPr>
      <p:sp>
        <p:nvSpPr>
          <p:cNvPr id="258" name="Google Shape;258;p36"/>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9" name="Google Shape;259;p36"/>
          <p:cNvSpPr txBox="1"/>
          <p:nvPr>
            <p:ph type="title"/>
          </p:nvPr>
        </p:nvSpPr>
        <p:spPr>
          <a:xfrm>
            <a:off x="630000" y="3826800"/>
            <a:ext cx="10936800" cy="20412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60" name="Google Shape;260;p36"/>
          <p:cNvCxnSpPr/>
          <p:nvPr/>
        </p:nvCxnSpPr>
        <p:spPr>
          <a:xfrm>
            <a:off x="630000" y="3680016"/>
            <a:ext cx="11558587" cy="0"/>
          </a:xfrm>
          <a:prstGeom prst="straightConnector1">
            <a:avLst/>
          </a:prstGeom>
          <a:noFill/>
          <a:ln cap="flat" cmpd="sng" w="19050">
            <a:solidFill>
              <a:schemeClr val="dk2"/>
            </a:solidFill>
            <a:prstDash val="solid"/>
            <a:miter lim="800000"/>
            <a:headEnd len="sm" w="sm" type="none"/>
            <a:tailEnd len="sm" w="sm" type="none"/>
          </a:ln>
        </p:spPr>
      </p:cxnSp>
    </p:spTree>
  </p:cSld>
  <p:clrMapOvr>
    <a:masterClrMapping/>
  </p:clrMapOvr>
  <mc:AlternateContent>
    <mc:Choice Requires="p14">
      <p:transition p14:dur="250">
        <p:fade/>
      </p:transition>
    </mc:Choice>
    <mc:Fallback>
      <p:transition>
        <p:fade/>
      </p:transition>
    </mc:Fallback>
  </mc:AlternateConten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White one third" showMasterSp="0">
  <p:cSld name="D. White one third">
    <p:bg>
      <p:bgPr>
        <a:gradFill>
          <a:gsLst>
            <a:gs pos="0">
              <a:schemeClr val="dk2"/>
            </a:gs>
            <a:gs pos="100000">
              <a:schemeClr val="accent2"/>
            </a:gs>
          </a:gsLst>
          <a:lin ang="8100000" scaled="0"/>
        </a:gradFill>
      </p:bgPr>
    </p:bg>
    <p:spTree>
      <p:nvGrpSpPr>
        <p:cNvPr id="26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b="27" l="29398" r="101" t="8741"/>
          <a:stretch/>
        </p:blipFill>
        <p:spPr>
          <a:xfrm flipH="1" rot="10800000">
            <a:off x="4064994" y="0"/>
            <a:ext cx="416951" cy="6858000"/>
          </a:xfrm>
          <a:prstGeom prst="rect">
            <a:avLst/>
          </a:prstGeom>
          <a:noFill/>
          <a:ln>
            <a:noFill/>
          </a:ln>
        </p:spPr>
      </p:pic>
      <p:sp>
        <p:nvSpPr>
          <p:cNvPr id="263" name="Google Shape;263;p3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4" name="Google Shape;264;p37"/>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267" name="Google Shape;267;p37"/>
          <p:cNvSpPr txBox="1"/>
          <p:nvPr>
            <p:ph type="title"/>
          </p:nvPr>
        </p:nvSpPr>
        <p:spPr>
          <a:xfrm>
            <a:off x="630000" y="2681103"/>
            <a:ext cx="3127881" cy="1495794"/>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highlight" showMasterSp="0">
  <p:cSld name="D. Green highlight">
    <p:bg>
      <p:bgPr>
        <a:gradFill>
          <a:gsLst>
            <a:gs pos="0">
              <a:schemeClr val="dk2"/>
            </a:gs>
            <a:gs pos="100000">
              <a:schemeClr val="accent2"/>
            </a:gs>
          </a:gsLst>
          <a:lin ang="8100000" scaled="0"/>
        </a:gradFill>
      </p:bgPr>
    </p:bg>
    <p:spTree>
      <p:nvGrpSpPr>
        <p:cNvPr id="268"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b="27" l="29398" r="101" t="8741"/>
          <a:stretch/>
        </p:blipFill>
        <p:spPr>
          <a:xfrm flipH="1" rot="10800000">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271" name="Google Shape;271;p3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p38"/>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274" name="Google Shape;274;p38"/>
          <p:cNvSpPr txBox="1"/>
          <p:nvPr>
            <p:ph type="title"/>
          </p:nvPr>
        </p:nvSpPr>
        <p:spPr>
          <a:xfrm>
            <a:off x="630000" y="622800"/>
            <a:ext cx="6276529"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Four column green" showMasterSp="0">
  <p:cSld name="D. Four column green">
    <p:bg>
      <p:bgPr>
        <a:gradFill>
          <a:gsLst>
            <a:gs pos="0">
              <a:schemeClr val="dk2"/>
            </a:gs>
            <a:gs pos="100000">
              <a:schemeClr val="accent2"/>
            </a:gs>
          </a:gsLst>
          <a:lin ang="8100000" scaled="0"/>
        </a:gradFill>
      </p:bgPr>
    </p:bg>
    <p:spTree>
      <p:nvGrpSpPr>
        <p:cNvPr id="275"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b="27" l="29398" r="101" t="8741"/>
          <a:stretch/>
        </p:blipFill>
        <p:spPr>
          <a:xfrm flipH="1" rot="10800000">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278" name="Google Shape;278;p39"/>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9" name="Google Shape;279;p39"/>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281" name="Google Shape;281;p39"/>
          <p:cNvSpPr txBox="1"/>
          <p:nvPr>
            <p:ph type="title"/>
          </p:nvPr>
        </p:nvSpPr>
        <p:spPr>
          <a:xfrm>
            <a:off x="630000" y="622800"/>
            <a:ext cx="8101584"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one third" showMasterSp="0">
  <p:cSld name="D. Green one third">
    <p:bg>
      <p:bgPr>
        <a:gradFill>
          <a:gsLst>
            <a:gs pos="0">
              <a:schemeClr val="dk2"/>
            </a:gs>
            <a:gs pos="100000">
              <a:schemeClr val="accent2"/>
            </a:gs>
          </a:gsLst>
          <a:lin ang="8100000" scaled="0"/>
        </a:gradFill>
      </p:bgPr>
    </p:bg>
    <p:spTree>
      <p:nvGrpSpPr>
        <p:cNvPr id="282"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b="27" l="29398" r="101" t="8741"/>
          <a:stretch/>
        </p:blipFill>
        <p:spPr>
          <a:xfrm flipH="1">
            <a:off x="3671068" y="0"/>
            <a:ext cx="416951" cy="6858000"/>
          </a:xfrm>
          <a:prstGeom prst="rect">
            <a:avLst/>
          </a:prstGeom>
          <a:noFill/>
          <a:ln>
            <a:noFill/>
          </a:ln>
        </p:spPr>
      </p:pic>
      <p:sp>
        <p:nvSpPr>
          <p:cNvPr id="284" name="Google Shape;284;p40"/>
          <p:cNvSpPr txBox="1"/>
          <p:nvPr>
            <p:ph type="title"/>
          </p:nvPr>
        </p:nvSpPr>
        <p:spPr>
          <a:xfrm>
            <a:off x="630000" y="2681103"/>
            <a:ext cx="3127881" cy="1495794"/>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5" name="Google Shape;285;p40"/>
          <p:cNvSpPr/>
          <p:nvPr/>
        </p:nvSpPr>
        <p:spPr>
          <a:xfrm>
            <a:off x="4080763" y="-1309"/>
            <a:ext cx="8111237" cy="685930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286" name="Google Shape;286;p4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7" name="Google Shape;287;p40"/>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1000" u="none" cap="none" strike="noStrike">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half" showMasterSp="0">
  <p:cSld name="D. Green half">
    <p:bg>
      <p:bgPr>
        <a:gradFill>
          <a:gsLst>
            <a:gs pos="0">
              <a:schemeClr val="dk2"/>
            </a:gs>
            <a:gs pos="100000">
              <a:schemeClr val="accent2"/>
            </a:gs>
          </a:gsLst>
          <a:lin ang="8100000" scaled="0"/>
        </a:gradFill>
      </p:bgPr>
    </p:bg>
    <p:spTree>
      <p:nvGrpSpPr>
        <p:cNvPr id="289"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b="27" l="29398" r="101" t="8741"/>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292" name="Google Shape;292;p41"/>
          <p:cNvSpPr/>
          <p:nvPr>
            <p:ph idx="2" type="pic"/>
          </p:nvPr>
        </p:nvSpPr>
        <p:spPr>
          <a:xfrm>
            <a:off x="6092021" y="0"/>
            <a:ext cx="6099977" cy="6858000"/>
          </a:xfrm>
          <a:prstGeom prst="rect">
            <a:avLst/>
          </a:prstGeom>
          <a:noFill/>
          <a:ln>
            <a:noFill/>
          </a:ln>
        </p:spPr>
      </p:sp>
      <p:sp>
        <p:nvSpPr>
          <p:cNvPr id="293" name="Google Shape;293;p41"/>
          <p:cNvSpPr txBox="1"/>
          <p:nvPr>
            <p:ph type="title"/>
          </p:nvPr>
        </p:nvSpPr>
        <p:spPr>
          <a:xfrm>
            <a:off x="630000" y="1785600"/>
            <a:ext cx="4388400" cy="3286800"/>
          </a:xfrm>
          <a:prstGeom prst="rect">
            <a:avLst/>
          </a:prstGeom>
          <a:noFill/>
          <a:ln>
            <a:noFill/>
          </a:ln>
        </p:spPr>
        <p:txBody>
          <a:bodyPr anchorCtr="0" anchor="ctr" bIns="0" lIns="0" spcFirstLastPara="1" rIns="320025" wrap="square" tIns="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4" name="Google Shape;294;p41"/>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800" u="none" cap="none" strike="noStrike">
              <a:solidFill>
                <a:srgbClr val="7F7F7F"/>
              </a:solidFill>
              <a:latin typeface="Trebuchet MS"/>
              <a:ea typeface="Trebuchet MS"/>
              <a:cs typeface="Trebuchet MS"/>
              <a:sym typeface="Trebuchet MS"/>
            </a:endParaRPr>
          </a:p>
        </p:txBody>
      </p:sp>
      <p:sp>
        <p:nvSpPr>
          <p:cNvPr id="295" name="Google Shape;295;p41"/>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6" name="Google Shape;296;p41"/>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p:bg>
      <p:bgPr>
        <a:solidFill>
          <a:schemeClr val="lt2"/>
        </a:solidFill>
      </p:bgPr>
    </p:bg>
    <p:spTree>
      <p:nvGrpSpPr>
        <p:cNvPr id="36" name="Shape 36"/>
        <p:cNvGrpSpPr/>
        <p:nvPr/>
      </p:nvGrpSpPr>
      <p:grpSpPr>
        <a:xfrm>
          <a:off x="0" y="0"/>
          <a:ext cx="0" cy="0"/>
          <a:chOff x="0" y="0"/>
          <a:chExt cx="0" cy="0"/>
        </a:xfrm>
      </p:grpSpPr>
      <p:sp>
        <p:nvSpPr>
          <p:cNvPr id="37" name="Google Shape;37;p6"/>
          <p:cNvSpPr txBox="1"/>
          <p:nvPr>
            <p:ph type="title"/>
          </p:nvPr>
        </p:nvSpPr>
        <p:spPr>
          <a:xfrm>
            <a:off x="630000" y="622800"/>
            <a:ext cx="1093335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3400"/>
              <a:buFont typeface="Trebuchet MS"/>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629399" y="2085628"/>
            <a:ext cx="10933801" cy="4089131"/>
          </a:xfrm>
          <a:prstGeom prst="rect">
            <a:avLst/>
          </a:prstGeom>
          <a:noFill/>
          <a:ln>
            <a:noFill/>
          </a:ln>
        </p:spPr>
        <p:txBody>
          <a:bodyPr anchorCtr="0" anchor="t" bIns="0" lIns="0" spcFirstLastPara="1" rIns="0" wrap="square" tIns="0">
            <a:noAutofit/>
          </a:bodyPr>
          <a:lstStyle>
            <a:lvl1pPr indent="-355600" lvl="0" marL="457200" algn="l">
              <a:lnSpc>
                <a:spcPct val="100000"/>
              </a:lnSpc>
              <a:spcBef>
                <a:spcPts val="0"/>
              </a:spcBef>
              <a:spcAft>
                <a:spcPts val="0"/>
              </a:spcAft>
              <a:buClr>
                <a:schemeClr val="dk1"/>
              </a:buClr>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406400" lvl="3" marL="1828800" algn="l">
              <a:lnSpc>
                <a:spcPct val="100000"/>
              </a:lnSpc>
              <a:spcBef>
                <a:spcPts val="0"/>
              </a:spcBef>
              <a:spcAft>
                <a:spcPts val="0"/>
              </a:spcAft>
              <a:buSzPts val="2800"/>
              <a:buChar char="​"/>
              <a:defRPr sz="2800"/>
            </a:lvl4pPr>
            <a:lvl5pPr indent="-406400" lvl="4" marL="2286000" algn="l">
              <a:lnSpc>
                <a:spcPct val="100000"/>
              </a:lnSpc>
              <a:spcBef>
                <a:spcPts val="0"/>
              </a:spcBef>
              <a:spcAft>
                <a:spcPts val="0"/>
              </a:spcAft>
              <a:buClr>
                <a:schemeClr val="dk1"/>
              </a:buClr>
              <a:buSzPts val="2800"/>
              <a:buChar char="​"/>
              <a:defRPr sz="2800"/>
            </a:lvl5pPr>
            <a:lvl6pPr indent="-342900" lvl="5" marL="2743200" algn="l">
              <a:lnSpc>
                <a:spcPct val="90000"/>
              </a:lnSpc>
              <a:spcBef>
                <a:spcPts val="0"/>
              </a:spcBef>
              <a:spcAft>
                <a:spcPts val="0"/>
              </a:spcAft>
              <a:buSzPts val="1800"/>
              <a:buChar char="•"/>
              <a:defRPr/>
            </a:lvl6pPr>
            <a:lvl7pPr indent="-342900" lvl="6" marL="3200400" algn="l">
              <a:lnSpc>
                <a:spcPct val="90000"/>
              </a:lnSpc>
              <a:spcBef>
                <a:spcPts val="900"/>
              </a:spcBef>
              <a:spcAft>
                <a:spcPts val="0"/>
              </a:spcAft>
              <a:buClr>
                <a:schemeClr val="dk1"/>
              </a:buClr>
              <a:buSzPts val="1800"/>
              <a:buChar char="​"/>
              <a:defRPr/>
            </a:lvl7pPr>
            <a:lvl8pPr indent="-342900" lvl="7" marL="3657600" algn="l">
              <a:lnSpc>
                <a:spcPct val="90000"/>
              </a:lnSpc>
              <a:spcBef>
                <a:spcPts val="900"/>
              </a:spcBef>
              <a:spcAft>
                <a:spcPts val="0"/>
              </a:spcAft>
              <a:buClr>
                <a:schemeClr val="dk2"/>
              </a:buClr>
              <a:buSzPts val="1800"/>
              <a:buChar char="​"/>
              <a:defRPr/>
            </a:lvl8pPr>
            <a:lvl9pPr indent="-342900" lvl="8" marL="4114800" algn="l">
              <a:lnSpc>
                <a:spcPct val="100000"/>
              </a:lnSpc>
              <a:spcBef>
                <a:spcPts val="0"/>
              </a:spcBef>
              <a:spcAft>
                <a:spcPts val="900"/>
              </a:spcAft>
              <a:buClr>
                <a:schemeClr val="dk2"/>
              </a:buClr>
              <a:buSzPts val="1800"/>
              <a:buChar char="​"/>
              <a:defRPr/>
            </a:lvl9pPr>
          </a:lstStyle>
          <a:p/>
        </p:txBody>
      </p:sp>
      <p:sp>
        <p:nvSpPr>
          <p:cNvPr id="39" name="Google Shape;39;p6"/>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two third" showMasterSp="0">
  <p:cSld name="D. Green two third">
    <p:bg>
      <p:bgPr>
        <a:gradFill>
          <a:gsLst>
            <a:gs pos="0">
              <a:schemeClr val="dk2"/>
            </a:gs>
            <a:gs pos="100000">
              <a:schemeClr val="accent2"/>
            </a:gs>
          </a:gsLst>
          <a:lin ang="8100000" scaled="0"/>
        </a:gradFill>
      </p:bgPr>
    </p:bg>
    <p:spTree>
      <p:nvGrpSpPr>
        <p:cNvPr id="297"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b="27" l="29398" r="101" t="8741"/>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300" name="Google Shape;300;p42"/>
          <p:cNvSpPr/>
          <p:nvPr>
            <p:ph idx="2" type="pic"/>
          </p:nvPr>
        </p:nvSpPr>
        <p:spPr>
          <a:xfrm>
            <a:off x="7820025" y="0"/>
            <a:ext cx="4371975" cy="6858000"/>
          </a:xfrm>
          <a:prstGeom prst="rect">
            <a:avLst/>
          </a:prstGeom>
          <a:noFill/>
          <a:ln>
            <a:noFill/>
          </a:ln>
        </p:spPr>
      </p:sp>
      <p:sp>
        <p:nvSpPr>
          <p:cNvPr id="301" name="Google Shape;301;p42"/>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2" name="Google Shape;302;p42"/>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
        <p:nvSpPr>
          <p:cNvPr id="303" name="Google Shape;303;p42"/>
          <p:cNvSpPr txBox="1"/>
          <p:nvPr>
            <p:ph type="title"/>
          </p:nvPr>
        </p:nvSpPr>
        <p:spPr>
          <a:xfrm>
            <a:off x="630936" y="1785600"/>
            <a:ext cx="6247552"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4" name="Google Shape;304;p42"/>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800" u="none" cap="none" strike="noStrike">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Left arrow" showMasterSp="0">
  <p:cSld name="D. Left arrow">
    <p:bg>
      <p:bgPr>
        <a:gradFill>
          <a:gsLst>
            <a:gs pos="0">
              <a:schemeClr val="dk2"/>
            </a:gs>
            <a:gs pos="100000">
              <a:schemeClr val="accent2"/>
            </a:gs>
          </a:gsLst>
          <a:lin ang="8100000" scaled="0"/>
        </a:gradFill>
      </p:bgPr>
    </p:bg>
    <p:spTree>
      <p:nvGrpSpPr>
        <p:cNvPr id="305" name="Shape 305"/>
        <p:cNvGrpSpPr/>
        <p:nvPr/>
      </p:nvGrpSpPr>
      <p:grpSpPr>
        <a:xfrm>
          <a:off x="0" y="0"/>
          <a:ext cx="0" cy="0"/>
          <a:chOff x="0" y="0"/>
          <a:chExt cx="0" cy="0"/>
        </a:xfrm>
      </p:grpSpPr>
      <p:sp>
        <p:nvSpPr>
          <p:cNvPr id="306" name="Google Shape;306;p43"/>
          <p:cNvSpPr/>
          <p:nvPr/>
        </p:nvSpPr>
        <p:spPr>
          <a:xfrm>
            <a:off x="1524" y="131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307" name="Google Shape;307;p43"/>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8" name="Google Shape;308;p43"/>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310" name="Google Shape;310;p43"/>
          <p:cNvSpPr txBox="1"/>
          <p:nvPr>
            <p:ph type="title"/>
          </p:nvPr>
        </p:nvSpPr>
        <p:spPr>
          <a:xfrm>
            <a:off x="630000" y="2764203"/>
            <a:ext cx="2478638" cy="1314311"/>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11" name="Google Shape;311;p43"/>
          <p:cNvPicPr preferRelativeResize="0"/>
          <p:nvPr/>
        </p:nvPicPr>
        <p:blipFill rotWithShape="1">
          <a:blip r:embed="rId2">
            <a:alphaModFix/>
          </a:blip>
          <a:srcRect b="0" l="0" r="0" t="0"/>
          <a:stretch/>
        </p:blipFill>
        <p:spPr>
          <a:xfrm>
            <a:off x="3132442" y="3590399"/>
            <a:ext cx="1365250" cy="3382962"/>
          </a:xfrm>
          <a:custGeom>
            <a:rect b="b" l="l" r="r" t="t"/>
            <a:pathLst>
              <a:path extrusionOk="0" h="3382962" w="136525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left arrow" showMasterSp="0">
  <p:cSld name="D. Green left arrow">
    <p:bg>
      <p:bgPr>
        <a:solidFill>
          <a:schemeClr val="lt1"/>
        </a:solidFill>
      </p:bgPr>
    </p:bg>
    <p:spTree>
      <p:nvGrpSpPr>
        <p:cNvPr id="312" name="Shape 312"/>
        <p:cNvGrpSpPr/>
        <p:nvPr/>
      </p:nvGrpSpPr>
      <p:grpSpPr>
        <a:xfrm>
          <a:off x="0" y="0"/>
          <a:ext cx="0" cy="0"/>
          <a:chOff x="0" y="0"/>
          <a:chExt cx="0" cy="0"/>
        </a:xfrm>
      </p:grpSpPr>
      <p:sp>
        <p:nvSpPr>
          <p:cNvPr id="313" name="Google Shape;313;p44"/>
          <p:cNvSpPr/>
          <p:nvPr/>
        </p:nvSpPr>
        <p:spPr>
          <a:xfrm>
            <a:off x="1524" y="131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314" name="Google Shape;314;p44"/>
          <p:cNvSpPr txBox="1"/>
          <p:nvPr>
            <p:ph type="title"/>
          </p:nvPr>
        </p:nvSpPr>
        <p:spPr>
          <a:xfrm>
            <a:off x="630000" y="2764203"/>
            <a:ext cx="2478638" cy="1314311"/>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5" name="Google Shape;315;p44"/>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6" name="Google Shape;316;p44"/>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1000" u="none" cap="none" strike="noStrike">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b="7715" l="0" r="0" t="6215"/>
          <a:stretch/>
        </p:blipFill>
        <p:spPr>
          <a:xfrm rot="120000">
            <a:off x="2174642" y="3402828"/>
            <a:ext cx="2694666" cy="3461745"/>
          </a:xfrm>
          <a:custGeom>
            <a:rect b="b" l="l" r="r" t="t"/>
            <a:pathLst>
              <a:path extrusionOk="0" h="3461745" w="2694666">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Arrow one third" showMasterSp="0">
  <p:cSld name="D. Arrow one third">
    <p:bg>
      <p:bgPr>
        <a:gradFill>
          <a:gsLst>
            <a:gs pos="0">
              <a:schemeClr val="dk2"/>
            </a:gs>
            <a:gs pos="100000">
              <a:schemeClr val="accent2"/>
            </a:gs>
          </a:gsLst>
          <a:lin ang="8100000" scaled="0"/>
        </a:gradFill>
      </p:bgPr>
    </p:bg>
    <p:spTree>
      <p:nvGrpSpPr>
        <p:cNvPr id="319"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800" u="none" cap="none" strike="noStrike">
              <a:solidFill>
                <a:schemeClr val="lt1"/>
              </a:solidFill>
              <a:latin typeface="Trebuchet MS"/>
              <a:ea typeface="Trebuchet MS"/>
              <a:cs typeface="Trebuchet MS"/>
              <a:sym typeface="Trebuchet MS"/>
            </a:endParaRPr>
          </a:p>
        </p:txBody>
      </p:sp>
      <p:sp>
        <p:nvSpPr>
          <p:cNvPr id="321" name="Google Shape;321;p45"/>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2" name="Google Shape;322;p45"/>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fmla="val 12939" name="adj"/>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324" name="Google Shape;324;p45"/>
          <p:cNvSpPr txBox="1"/>
          <p:nvPr>
            <p:ph type="title"/>
          </p:nvPr>
        </p:nvSpPr>
        <p:spPr>
          <a:xfrm>
            <a:off x="630000" y="1785600"/>
            <a:ext cx="4062235"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4400"/>
              <a:buFont typeface="Trebuchet MS"/>
              <a:buNone/>
              <a:defRPr b="0" sz="4400">
                <a:solidFill>
                  <a:schemeClr val="dk2"/>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25" name="Google Shape;325;p45"/>
          <p:cNvPicPr preferRelativeResize="0"/>
          <p:nvPr/>
        </p:nvPicPr>
        <p:blipFill rotWithShape="1">
          <a:blip r:embed="rId2">
            <a:alphaModFix/>
          </a:blip>
          <a:srcRect b="0" l="0" r="0" t="0"/>
          <a:stretch/>
        </p:blipFill>
        <p:spPr>
          <a:xfrm>
            <a:off x="4581525" y="3394392"/>
            <a:ext cx="1298575" cy="3571875"/>
          </a:xfrm>
          <a:custGeom>
            <a:rect b="b" l="l" r="r" t="t"/>
            <a:pathLst>
              <a:path extrusionOk="0" h="3571875" w="12985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arrow one third" showMasterSp="0">
  <p:cSld name="D. Green arrow one third">
    <p:bg>
      <p:bgPr>
        <a:solidFill>
          <a:schemeClr val="lt1"/>
        </a:solidFill>
      </p:bgPr>
    </p:bg>
    <p:spTree>
      <p:nvGrpSpPr>
        <p:cNvPr id="326"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fmla="val 12939" name="adj"/>
            </a:avLst>
          </a:pr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328" name="Google Shape;328;p46"/>
          <p:cNvSpPr txBox="1"/>
          <p:nvPr>
            <p:ph type="title"/>
          </p:nvPr>
        </p:nvSpPr>
        <p:spPr>
          <a:xfrm>
            <a:off x="630000" y="1785600"/>
            <a:ext cx="4062235"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FFFFFF"/>
              </a:buClr>
              <a:buSzPts val="4400"/>
              <a:buFont typeface="Trebuchet MS"/>
              <a:buNone/>
              <a:defRPr b="0" sz="4400">
                <a:solidFill>
                  <a:srgbClr val="FFFFF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9" name="Google Shape;329;p46"/>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0" name="Google Shape;330;p46"/>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1000" u="none" cap="none" strike="noStrike">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b="6866" l="0" r="0" t="7561"/>
          <a:stretch/>
        </p:blipFill>
        <p:spPr>
          <a:xfrm>
            <a:off x="3578059" y="3416300"/>
            <a:ext cx="2694666" cy="3441700"/>
          </a:xfrm>
          <a:custGeom>
            <a:rect b="b" l="l" r="r" t="t"/>
            <a:pathLst>
              <a:path extrusionOk="0" h="3441700" w="2694666">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Arrow half" showMasterSp="0">
  <p:cSld name="D. Arrow half">
    <p:bg>
      <p:bgPr>
        <a:gradFill>
          <a:gsLst>
            <a:gs pos="0">
              <a:schemeClr val="dk2"/>
            </a:gs>
            <a:gs pos="100000">
              <a:schemeClr val="accent2"/>
            </a:gs>
          </a:gsLst>
          <a:lin ang="8100000" scaled="0"/>
        </a:gradFill>
      </p:bgPr>
    </p:bg>
    <p:spTree>
      <p:nvGrpSpPr>
        <p:cNvPr id="333"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fmla="val 12939" name="adj"/>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335" name="Google Shape;335;p47"/>
          <p:cNvSpPr txBox="1"/>
          <p:nvPr>
            <p:ph type="title"/>
          </p:nvPr>
        </p:nvSpPr>
        <p:spPr>
          <a:xfrm>
            <a:off x="630000" y="622800"/>
            <a:ext cx="4747822"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6" name="Google Shape;336;p4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7" name="Google Shape;337;p47"/>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b="0" l="0" r="0" t="0"/>
          <a:stretch/>
        </p:blipFill>
        <p:spPr>
          <a:xfrm>
            <a:off x="5397806" y="3589606"/>
            <a:ext cx="1365250" cy="3382962"/>
          </a:xfrm>
          <a:custGeom>
            <a:rect b="b" l="l" r="r" t="t"/>
            <a:pathLst>
              <a:path extrusionOk="0" h="3382962" w="136525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arrow half" showMasterSp="0">
  <p:cSld name="D. Green arrow half">
    <p:bg>
      <p:bgPr>
        <a:solidFill>
          <a:schemeClr val="lt1"/>
        </a:solidFill>
      </p:bgPr>
    </p:bg>
    <p:spTree>
      <p:nvGrpSpPr>
        <p:cNvPr id="340"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fmla="val 12939" name="adj"/>
            </a:avLst>
          </a:pr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342" name="Google Shape;342;p48"/>
          <p:cNvSpPr txBox="1"/>
          <p:nvPr>
            <p:ph type="title"/>
          </p:nvPr>
        </p:nvSpPr>
        <p:spPr>
          <a:xfrm>
            <a:off x="630000" y="622800"/>
            <a:ext cx="4747822"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3" name="Google Shape;343;p4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4" name="Google Shape;344;p48"/>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1000" u="none" cap="none" strike="noStrike">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b="6865" l="0" r="0" t="9052"/>
          <a:stretch/>
        </p:blipFill>
        <p:spPr>
          <a:xfrm rot="120000">
            <a:off x="4460172" y="3407803"/>
            <a:ext cx="2694666" cy="3456551"/>
          </a:xfrm>
          <a:custGeom>
            <a:rect b="b" l="l" r="r" t="t"/>
            <a:pathLst>
              <a:path extrusionOk="0" h="3456551" w="2694666">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Arrow two third" showMasterSp="0">
  <p:cSld name="D. Arrow two third">
    <p:bg>
      <p:bgPr>
        <a:gradFill>
          <a:gsLst>
            <a:gs pos="0">
              <a:schemeClr val="dk2"/>
            </a:gs>
            <a:gs pos="100000">
              <a:schemeClr val="accent2"/>
            </a:gs>
          </a:gsLst>
          <a:lin ang="8100000" scaled="0"/>
        </a:gradFill>
      </p:bgPr>
    </p:bg>
    <p:spTree>
      <p:nvGrpSpPr>
        <p:cNvPr id="347" name="Shape 347"/>
        <p:cNvGrpSpPr/>
        <p:nvPr/>
      </p:nvGrpSpPr>
      <p:grpSpPr>
        <a:xfrm>
          <a:off x="0" y="0"/>
          <a:ext cx="0" cy="0"/>
          <a:chOff x="0" y="0"/>
          <a:chExt cx="0" cy="0"/>
        </a:xfrm>
      </p:grpSpPr>
      <p:sp>
        <p:nvSpPr>
          <p:cNvPr id="348" name="Google Shape;348;p49"/>
          <p:cNvSpPr/>
          <p:nvPr/>
        </p:nvSpPr>
        <p:spPr>
          <a:xfrm>
            <a:off x="0" y="0"/>
            <a:ext cx="8446239" cy="6858000"/>
          </a:xfrm>
          <a:custGeom>
            <a:rect b="b" l="l" r="r" t="t"/>
            <a:pathLst>
              <a:path extrusionOk="0" h="6858000" w="8446239">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349" name="Google Shape;349;p49"/>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0" name="Google Shape;350;p49"/>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352" name="Google Shape;352;p49"/>
          <p:cNvSpPr txBox="1"/>
          <p:nvPr>
            <p:ph type="title"/>
          </p:nvPr>
        </p:nvSpPr>
        <p:spPr>
          <a:xfrm>
            <a:off x="630000" y="622800"/>
            <a:ext cx="6254496"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53" name="Google Shape;353;p49"/>
          <p:cNvPicPr preferRelativeResize="0"/>
          <p:nvPr/>
        </p:nvPicPr>
        <p:blipFill rotWithShape="1">
          <a:blip r:embed="rId2">
            <a:alphaModFix/>
          </a:blip>
          <a:srcRect b="0" l="0" r="0" t="0"/>
          <a:stretch/>
        </p:blipFill>
        <p:spPr>
          <a:xfrm>
            <a:off x="7490339" y="3589606"/>
            <a:ext cx="1365250" cy="3382962"/>
          </a:xfrm>
          <a:custGeom>
            <a:rect b="b" l="l" r="r" t="t"/>
            <a:pathLst>
              <a:path extrusionOk="0" h="3382962" w="136525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arrow two third" showMasterSp="0">
  <p:cSld name="D. Green arrow two third">
    <p:bg>
      <p:bgPr>
        <a:solidFill>
          <a:schemeClr val="lt1"/>
        </a:solidFill>
      </p:bgPr>
    </p:bg>
    <p:spTree>
      <p:nvGrpSpPr>
        <p:cNvPr id="354" name="Shape 354"/>
        <p:cNvGrpSpPr/>
        <p:nvPr/>
      </p:nvGrpSpPr>
      <p:grpSpPr>
        <a:xfrm>
          <a:off x="0" y="0"/>
          <a:ext cx="0" cy="0"/>
          <a:chOff x="0" y="0"/>
          <a:chExt cx="0" cy="0"/>
        </a:xfrm>
      </p:grpSpPr>
      <p:sp>
        <p:nvSpPr>
          <p:cNvPr id="355" name="Google Shape;355;p50"/>
          <p:cNvSpPr/>
          <p:nvPr/>
        </p:nvSpPr>
        <p:spPr>
          <a:xfrm>
            <a:off x="0" y="0"/>
            <a:ext cx="8446239" cy="6858000"/>
          </a:xfrm>
          <a:custGeom>
            <a:rect b="b" l="l" r="r" t="t"/>
            <a:pathLst>
              <a:path extrusionOk="0" h="6858000" w="8446239">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356" name="Google Shape;356;p50"/>
          <p:cNvSpPr txBox="1"/>
          <p:nvPr>
            <p:ph type="title"/>
          </p:nvPr>
        </p:nvSpPr>
        <p:spPr>
          <a:xfrm>
            <a:off x="630000" y="622800"/>
            <a:ext cx="6254496"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7" name="Google Shape;357;p5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8" name="Google Shape;358;p50"/>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1000" u="none" cap="none" strike="noStrike">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b="6865" l="0" r="0" t="9052"/>
          <a:stretch/>
        </p:blipFill>
        <p:spPr>
          <a:xfrm rot="120000">
            <a:off x="6567628" y="3407803"/>
            <a:ext cx="2694666" cy="3456551"/>
          </a:xfrm>
          <a:custGeom>
            <a:rect b="b" l="l" r="r" t="t"/>
            <a:pathLst>
              <a:path extrusionOk="0" h="3456551" w="2694666">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Big statement green" showMasterSp="0">
  <p:cSld name="D. Big statement green">
    <p:bg>
      <p:bgPr>
        <a:gradFill>
          <a:gsLst>
            <a:gs pos="0">
              <a:schemeClr val="dk2"/>
            </a:gs>
            <a:gs pos="100000">
              <a:schemeClr val="accent2"/>
            </a:gs>
          </a:gsLst>
          <a:lin ang="8100000" scaled="0"/>
        </a:gradFill>
      </p:bgPr>
    </p:bg>
    <p:spTree>
      <p:nvGrpSpPr>
        <p:cNvPr id="361" name="Shape 361"/>
        <p:cNvGrpSpPr/>
        <p:nvPr/>
      </p:nvGrpSpPr>
      <p:grpSpPr>
        <a:xfrm>
          <a:off x="0" y="0"/>
          <a:ext cx="0" cy="0"/>
          <a:chOff x="0" y="0"/>
          <a:chExt cx="0" cy="0"/>
        </a:xfrm>
      </p:grpSpPr>
      <p:sp>
        <p:nvSpPr>
          <p:cNvPr id="362" name="Google Shape;362;p51"/>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3" name="Google Shape;363;p51"/>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365" name="Google Shape;365;p51"/>
          <p:cNvSpPr txBox="1"/>
          <p:nvPr>
            <p:ph type="title"/>
          </p:nvPr>
        </p:nvSpPr>
        <p:spPr>
          <a:xfrm>
            <a:off x="630000" y="3826333"/>
            <a:ext cx="10933200" cy="1606550"/>
          </a:xfrm>
          <a:prstGeom prst="rect">
            <a:avLst/>
          </a:prstGeom>
          <a:noFill/>
          <a:ln>
            <a:noFill/>
          </a:ln>
        </p:spPr>
        <p:txBody>
          <a:bodyPr anchorCtr="0" anchor="b" bIns="0" lIns="0" spcFirstLastPara="1" rIns="0" wrap="square" tIns="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y slice heading">
  <p:cSld name="Gray slice heading">
    <p:bg>
      <p:bgPr>
        <a:solidFill>
          <a:schemeClr val="lt1"/>
        </a:solidFill>
      </p:bgPr>
    </p:bg>
    <p:spTree>
      <p:nvGrpSpPr>
        <p:cNvPr id="40"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42" name="Google Shape;42;p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type="title"/>
          </p:nvPr>
        </p:nvSpPr>
        <p:spPr>
          <a:xfrm>
            <a:off x="630000" y="1544274"/>
            <a:ext cx="3452400" cy="1495794"/>
          </a:xfrm>
          <a:prstGeom prst="rect">
            <a:avLst/>
          </a:prstGeom>
          <a:noFill/>
          <a:ln>
            <a:noFill/>
          </a:ln>
        </p:spPr>
        <p:txBody>
          <a:bodyPr anchorCtr="0" anchor="b" bIns="0" lIns="0" spcFirstLastPara="1" rIns="320025" wrap="square" tIns="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Big statement icon">
  <p:cSld name="D. Big statement icon">
    <p:bg>
      <p:bgPr>
        <a:solidFill>
          <a:schemeClr val="lt1"/>
        </a:solidFill>
      </p:bgPr>
    </p:bg>
    <p:spTree>
      <p:nvGrpSpPr>
        <p:cNvPr id="366" name="Shape 366"/>
        <p:cNvGrpSpPr/>
        <p:nvPr/>
      </p:nvGrpSpPr>
      <p:grpSpPr>
        <a:xfrm>
          <a:off x="0" y="0"/>
          <a:ext cx="0" cy="0"/>
          <a:chOff x="0" y="0"/>
          <a:chExt cx="0" cy="0"/>
        </a:xfrm>
      </p:grpSpPr>
      <p:sp>
        <p:nvSpPr>
          <p:cNvPr id="367" name="Google Shape;367;p52"/>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8" name="Google Shape;368;p52"/>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cap="flat" cmpd="sng" w="1077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370" name="Google Shape;370;p52"/>
          <p:cNvSpPr txBox="1"/>
          <p:nvPr>
            <p:ph type="title"/>
          </p:nvPr>
        </p:nvSpPr>
        <p:spPr>
          <a:xfrm>
            <a:off x="630000" y="3826333"/>
            <a:ext cx="10933200" cy="1606550"/>
          </a:xfrm>
          <a:prstGeom prst="rect">
            <a:avLst/>
          </a:prstGeom>
          <a:noFill/>
          <a:ln>
            <a:noFill/>
          </a:ln>
        </p:spPr>
        <p:txBody>
          <a:bodyPr anchorCtr="0" anchor="b" bIns="0" lIns="0" spcFirstLastPara="1" rIns="0" wrap="square" tIns="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Quote" showMasterSp="0">
  <p:cSld name="D. Quote">
    <p:bg>
      <p:bgPr>
        <a:solidFill>
          <a:schemeClr val="accent1"/>
        </a:solidFill>
      </p:bgPr>
    </p:bg>
    <p:spTree>
      <p:nvGrpSpPr>
        <p:cNvPr id="37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373" name="Google Shape;373;p53"/>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74" name="Google Shape;374;p53"/>
          <p:cNvPicPr preferRelativeResize="0"/>
          <p:nvPr/>
        </p:nvPicPr>
        <p:blipFill rotWithShape="1">
          <a:blip r:embed="rId2">
            <a:alphaModFix/>
          </a:blip>
          <a:srcRect b="1256" l="0" r="3634" t="0"/>
          <a:stretch/>
        </p:blipFill>
        <p:spPr>
          <a:xfrm flipH="1" rot="-5400000">
            <a:off x="6797461" y="101443"/>
            <a:ext cx="769257" cy="10019821"/>
          </a:xfrm>
          <a:custGeom>
            <a:rect b="b" l="l" r="r" t="t"/>
            <a:pathLst>
              <a:path extrusionOk="0" h="10019821" w="769257">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rect b="b" l="l" r="r" t="t"/>
            <a:pathLst>
              <a:path extrusionOk="0" h="5867335" w="1219200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Special gray" showMasterSp="0">
  <p:cSld name="D. Special gray">
    <p:bg>
      <p:bgPr>
        <a:solidFill>
          <a:srgbClr val="2B2B2B"/>
        </a:solidFill>
      </p:bgPr>
    </p:bg>
    <p:spTree>
      <p:nvGrpSpPr>
        <p:cNvPr id="376"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378" name="Google Shape;378;p54"/>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9" name="Google Shape;379;p54"/>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380" name="Google Shape;380;p54"/>
          <p:cNvSpPr txBox="1"/>
          <p:nvPr>
            <p:ph type="title"/>
          </p:nvPr>
        </p:nvSpPr>
        <p:spPr>
          <a:xfrm>
            <a:off x="630000" y="622800"/>
            <a:ext cx="10933200"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Table of contents" showMasterSp="0">
  <p:cSld name="D. Table of contents">
    <p:bg>
      <p:bgPr>
        <a:gradFill>
          <a:gsLst>
            <a:gs pos="0">
              <a:schemeClr val="dk2"/>
            </a:gs>
            <a:gs pos="100000">
              <a:schemeClr val="accent2"/>
            </a:gs>
          </a:gsLst>
          <a:lin ang="8100000" scaled="0"/>
        </a:gradFill>
      </p:bgPr>
    </p:bg>
    <p:spTree>
      <p:nvGrpSpPr>
        <p:cNvPr id="381" name="Shape 381"/>
        <p:cNvGrpSpPr/>
        <p:nvPr/>
      </p:nvGrpSpPr>
      <p:grpSpPr>
        <a:xfrm>
          <a:off x="0" y="0"/>
          <a:ext cx="0" cy="0"/>
          <a:chOff x="0" y="0"/>
          <a:chExt cx="0" cy="0"/>
        </a:xfrm>
      </p:grpSpPr>
      <p:sp>
        <p:nvSpPr>
          <p:cNvPr id="382" name="Google Shape;382;p55"/>
          <p:cNvSpPr/>
          <p:nvPr/>
        </p:nvSpPr>
        <p:spPr>
          <a:xfrm>
            <a:off x="0" y="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anchorCtr="0" anchor="ctr" bIns="0" lIns="0" spcFirstLastPara="1" rIns="0" wrap="square" tIns="0">
            <a:spAutoFit/>
          </a:bodyPr>
          <a:lstStyle/>
          <a:p>
            <a:pPr indent="0" lvl="0" marL="0" marR="0" rtl="0" algn="l">
              <a:lnSpc>
                <a:spcPct val="106000"/>
              </a:lnSpc>
              <a:spcBef>
                <a:spcPts val="0"/>
              </a:spcBef>
              <a:spcAft>
                <a:spcPts val="0"/>
              </a:spcAft>
              <a:buClr>
                <a:schemeClr val="dk2"/>
              </a:buClr>
              <a:buSzPts val="5400"/>
              <a:buFont typeface="Trebuchet MS"/>
              <a:buNone/>
            </a:pPr>
            <a:r>
              <a:rPr b="0" i="0" lang="en-US" sz="5400" u="none" cap="none" strike="noStrike">
                <a:solidFill>
                  <a:schemeClr val="dk2"/>
                </a:solidFill>
                <a:latin typeface="Trebuchet MS"/>
                <a:ea typeface="Trebuchet MS"/>
                <a:cs typeface="Trebuchet MS"/>
                <a:sym typeface="Trebuchet MS"/>
              </a:rPr>
              <a:t>Table of contents</a:t>
            </a:r>
            <a:endParaRPr b="0" i="0" sz="1400" u="none" cap="none" strike="noStrike">
              <a:solidFill>
                <a:srgbClr val="000000"/>
              </a:solidFill>
              <a:latin typeface="Arial"/>
              <a:ea typeface="Arial"/>
              <a:cs typeface="Arial"/>
              <a:sym typeface="Arial"/>
            </a:endParaRPr>
          </a:p>
        </p:txBody>
      </p:sp>
      <p:sp>
        <p:nvSpPr>
          <p:cNvPr id="385" name="Google Shape;385;p55"/>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6" name="Google Shape;386;p55"/>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b="0" l="0" r="0" t="0"/>
          <a:stretch/>
        </p:blipFill>
        <p:spPr>
          <a:xfrm>
            <a:off x="3108638" y="3586748"/>
            <a:ext cx="1365250" cy="3382962"/>
          </a:xfrm>
          <a:custGeom>
            <a:rect b="b" l="l" r="r" t="t"/>
            <a:pathLst>
              <a:path extrusionOk="0" h="3382962" w="136525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Blank green" showMasterSp="0">
  <p:cSld name="D. Blank green">
    <p:bg>
      <p:bgPr>
        <a:gradFill>
          <a:gsLst>
            <a:gs pos="0">
              <a:schemeClr val="dk2"/>
            </a:gs>
            <a:gs pos="100000">
              <a:schemeClr val="accent2"/>
            </a:gs>
          </a:gsLst>
          <a:lin ang="8100000" scaled="0"/>
        </a:gradFill>
      </p:bgPr>
    </p:bg>
    <p:spTree>
      <p:nvGrpSpPr>
        <p:cNvPr id="389" name="Shape 389"/>
        <p:cNvGrpSpPr/>
        <p:nvPr/>
      </p:nvGrpSpPr>
      <p:grpSpPr>
        <a:xfrm>
          <a:off x="0" y="0"/>
          <a:ext cx="0" cy="0"/>
          <a:chOff x="0" y="0"/>
          <a:chExt cx="0" cy="0"/>
        </a:xfrm>
      </p:grpSpPr>
      <p:sp>
        <p:nvSpPr>
          <p:cNvPr id="390" name="Google Shape;390;p56"/>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1" name="Google Shape;391;p56"/>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Blank">
  <p:cSld name="D. Blank">
    <p:bg>
      <p:bgPr>
        <a:solidFill>
          <a:schemeClr val="lt1"/>
        </a:solidFill>
      </p:bgPr>
    </p:bg>
    <p:spTree>
      <p:nvGrpSpPr>
        <p:cNvPr id="393" name="Shape 393"/>
        <p:cNvGrpSpPr/>
        <p:nvPr/>
      </p:nvGrpSpPr>
      <p:grpSpPr>
        <a:xfrm>
          <a:off x="0" y="0"/>
          <a:ext cx="0" cy="0"/>
          <a:chOff x="0" y="0"/>
          <a:chExt cx="0" cy="0"/>
        </a:xfrm>
      </p:grpSpPr>
      <p:sp>
        <p:nvSpPr>
          <p:cNvPr id="394" name="Google Shape;394;p5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5" name="Google Shape;395;p57"/>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Disclaimer">
  <p:cSld name="D. Disclaimer">
    <p:spTree>
      <p:nvGrpSpPr>
        <p:cNvPr id="396"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Trebuchet MS"/>
                <a:ea typeface="Trebuchet MS"/>
                <a:cs typeface="Trebuchet MS"/>
                <a:sym typeface="Trebuchet MS"/>
              </a:rPr>
              <a:t>The services and materials provided by Boston Consulting Group (BCG) are subject to BCG's Standard Terms </a:t>
            </a:r>
            <a:br>
              <a:rPr b="0" i="0" lang="en-US" sz="900" u="none" cap="none" strike="noStrike">
                <a:solidFill>
                  <a:schemeClr val="dk1"/>
                </a:solidFill>
                <a:latin typeface="Trebuchet MS"/>
                <a:ea typeface="Trebuchet MS"/>
                <a:cs typeface="Trebuchet MS"/>
                <a:sym typeface="Trebuchet MS"/>
              </a:rPr>
            </a:br>
            <a:r>
              <a:rPr b="0" i="0" lang="en-US" sz="900" u="none" cap="none" strike="noStrike">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b="0" i="0" lang="en-US" sz="900" u="none" cap="none" strike="noStrike">
                <a:solidFill>
                  <a:schemeClr val="dk1"/>
                </a:solidFill>
                <a:latin typeface="Trebuchet MS"/>
                <a:ea typeface="Trebuchet MS"/>
                <a:cs typeface="Trebuchet MS"/>
                <a:sym typeface="Trebuchet MS"/>
              </a:rPr>
            </a:br>
            <a:r>
              <a:rPr b="0" i="0" lang="en-US" sz="900" u="none" cap="none" strike="noStrike">
                <a:solidFill>
                  <a:schemeClr val="dk1"/>
                </a:solidFill>
                <a:latin typeface="Trebuchet MS"/>
                <a:ea typeface="Trebuchet MS"/>
                <a:cs typeface="Trebuchet MS"/>
                <a:sym typeface="Trebuchet MS"/>
              </a:rPr>
              <a:t>to update these materials after the date hereof, notwithstanding that such information may become outdated </a:t>
            </a:r>
            <a:br>
              <a:rPr b="0" i="0" lang="en-US" sz="900" u="none" cap="none" strike="noStrike">
                <a:solidFill>
                  <a:schemeClr val="dk1"/>
                </a:solidFill>
                <a:latin typeface="Trebuchet MS"/>
                <a:ea typeface="Trebuchet MS"/>
                <a:cs typeface="Trebuchet MS"/>
                <a:sym typeface="Trebuchet MS"/>
              </a:rPr>
            </a:br>
            <a:r>
              <a:rPr b="0" i="0" lang="en-US" sz="900" u="none" cap="none" strike="noStrike">
                <a:solidFill>
                  <a:schemeClr val="dk1"/>
                </a:solidFill>
                <a:latin typeface="Trebuchet MS"/>
                <a:ea typeface="Trebuchet MS"/>
                <a:cs typeface="Trebuchet MS"/>
                <a:sym typeface="Trebuchet MS"/>
              </a:rPr>
              <a:t>or inaccurate.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Trebuchet MS"/>
                <a:ea typeface="Trebuchet MS"/>
                <a:cs typeface="Trebuchet MS"/>
                <a:sym typeface="Trebuchet M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b="0" i="0" lang="en-US" sz="900" u="none" cap="none" strike="noStrike">
                <a:solidFill>
                  <a:schemeClr val="dk1"/>
                </a:solidFill>
                <a:latin typeface="Trebuchet MS"/>
                <a:ea typeface="Trebuchet MS"/>
                <a:cs typeface="Trebuchet MS"/>
                <a:sym typeface="Trebuchet MS"/>
              </a:rPr>
            </a:br>
            <a:r>
              <a:rPr b="0" i="0" lang="en-US" sz="900" u="none" cap="none" strike="noStrike">
                <a:solidFill>
                  <a:schemeClr val="dk1"/>
                </a:solidFill>
                <a:latin typeface="Trebuchet MS"/>
                <a:ea typeface="Trebuchet MS"/>
                <a:cs typeface="Trebuchet MS"/>
                <a:sym typeface="Trebuchet MS"/>
              </a:rPr>
              <a:t>of this document shall be deemed agreement with and consideration for the foregoing.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900"/>
              <a:buFont typeface="Trebuchet MS"/>
              <a:buNone/>
            </a:pPr>
            <a:r>
              <a:rPr b="0" i="0" lang="en-US" sz="900" u="none" cap="none" strike="noStrike">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b="0" i="0" lang="en-US" sz="900" u="none" cap="none" strike="noStrike">
                <a:solidFill>
                  <a:schemeClr val="dk1"/>
                </a:solidFill>
                <a:latin typeface="Trebuchet MS"/>
                <a:ea typeface="Trebuchet MS"/>
                <a:cs typeface="Trebuchet MS"/>
                <a:sym typeface="Trebuchet MS"/>
              </a:rPr>
            </a:br>
            <a:r>
              <a:rPr b="0" i="0" lang="en-US" sz="900" u="none" cap="none" strike="noStrike">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b="0" i="0" lang="en-US" sz="900" u="none" cap="none" strike="noStrike">
                <a:solidFill>
                  <a:schemeClr val="dk1"/>
                </a:solidFill>
                <a:latin typeface="Trebuchet MS"/>
                <a:ea typeface="Trebuchet MS"/>
                <a:cs typeface="Trebuchet MS"/>
                <a:sym typeface="Trebuchet MS"/>
              </a:rPr>
            </a:br>
            <a:r>
              <a:rPr b="0" i="0" lang="en-US" sz="900" u="none" cap="none" strike="noStrike">
                <a:solidFill>
                  <a:schemeClr val="dk1"/>
                </a:solidFill>
                <a:latin typeface="Trebuchet MS"/>
                <a:ea typeface="Trebuchet MS"/>
                <a:cs typeface="Trebuchet MS"/>
                <a:sym typeface="Trebuchet MS"/>
              </a:rPr>
              <a:t>or operating assumptions will clearly impact the analyses and conclusions.</a:t>
            </a:r>
            <a:endParaRPr b="0" i="0" sz="1400" u="none" cap="none" strike="noStrike">
              <a:solidFill>
                <a:srgbClr val="000000"/>
              </a:solidFill>
              <a:latin typeface="Arial"/>
              <a:ea typeface="Arial"/>
              <a:cs typeface="Arial"/>
              <a:sym typeface="Arial"/>
            </a:endParaRPr>
          </a:p>
        </p:txBody>
      </p:sp>
      <p:sp>
        <p:nvSpPr>
          <p:cNvPr id="398" name="Google Shape;398;p58"/>
          <p:cNvSpPr txBox="1"/>
          <p:nvPr/>
        </p:nvSpPr>
        <p:spPr>
          <a:xfrm>
            <a:off x="639044" y="2973076"/>
            <a:ext cx="3199529" cy="706347"/>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chemeClr val="dk2"/>
              </a:buClr>
              <a:buSzPts val="5100"/>
              <a:buFont typeface="Trebuchet MS"/>
              <a:buNone/>
            </a:pPr>
            <a:r>
              <a:rPr b="0" i="0" lang="en-US" sz="5100" u="none" cap="none" strike="noStrike">
                <a:solidFill>
                  <a:schemeClr val="dk2"/>
                </a:solidFill>
                <a:latin typeface="Trebuchet MS"/>
                <a:ea typeface="Trebuchet MS"/>
                <a:cs typeface="Trebuchet MS"/>
                <a:sym typeface="Trebuchet MS"/>
              </a:rPr>
              <a:t>Disclaimer</a:t>
            </a:r>
            <a:endParaRPr b="0" i="0" sz="1400" u="none" cap="none" strike="noStrike">
              <a:solidFill>
                <a:srgbClr val="000000"/>
              </a:solidFill>
              <a:latin typeface="Arial"/>
              <a:ea typeface="Arial"/>
              <a:cs typeface="Arial"/>
              <a:sym typeface="Arial"/>
            </a:endParaRPr>
          </a:p>
        </p:txBody>
      </p:sp>
      <p:cxnSp>
        <p:nvCxnSpPr>
          <p:cNvPr id="399" name="Google Shape;399;p58"/>
          <p:cNvCxnSpPr/>
          <p:nvPr/>
        </p:nvCxnSpPr>
        <p:spPr>
          <a:xfrm>
            <a:off x="4367898" y="1630185"/>
            <a:ext cx="0" cy="3392129"/>
          </a:xfrm>
          <a:prstGeom prst="straightConnector1">
            <a:avLst/>
          </a:prstGeom>
          <a:noFill/>
          <a:ln cap="flat" cmpd="sng" w="9525">
            <a:solidFill>
              <a:schemeClr val="dk2"/>
            </a:solidFill>
            <a:prstDash val="solid"/>
            <a:miter lim="800000"/>
            <a:headEnd len="sm" w="sm" type="none"/>
            <a:tailEnd len="sm" w="sm" type="none"/>
          </a:ln>
        </p:spPr>
      </p:cxnSp>
      <p:sp>
        <p:nvSpPr>
          <p:cNvPr id="400" name="Google Shape;400;p5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1" name="Google Shape;401;p58"/>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End" showMasterSp="0">
  <p:cSld name="D. End">
    <p:spTree>
      <p:nvGrpSpPr>
        <p:cNvPr id="402"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b="0" l="0" r="0" t="0"/>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411"/>
                </a:srgbClr>
              </a:gs>
              <a:gs pos="100000">
                <a:srgbClr val="29BA74">
                  <a:alpha val="89411"/>
                </a:srgbClr>
              </a:gs>
            </a:gsLst>
            <a:lin ang="18900000" scaled="0"/>
          </a:gradFill>
          <a:ln>
            <a:noFill/>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2000"/>
              <a:buFont typeface="Arial"/>
              <a:buNone/>
            </a:pPr>
            <a:r>
              <a:t/>
            </a:r>
            <a:endParaRPr b="0" i="0" sz="2000" u="none" cap="none" strike="noStrike">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chemeClr val="lt1"/>
                </a:solidFill>
                <a:latin typeface="Trebuchet MS"/>
                <a:ea typeface="Trebuchet MS"/>
                <a:cs typeface="Trebuchet MS"/>
                <a:sym typeface="Trebuchet MS"/>
              </a:rPr>
              <a:t>bcg.com</a:t>
            </a:r>
            <a:endParaRPr b="0" i="0" sz="1400" u="none" cap="none" strike="noStrike">
              <a:solidFill>
                <a:srgbClr val="000000"/>
              </a:solidFill>
              <a:latin typeface="Arial"/>
              <a:ea typeface="Arial"/>
              <a:cs typeface="Arial"/>
              <a:sym typeface="Arial"/>
            </a:endParaRPr>
          </a:p>
        </p:txBody>
      </p:sp>
      <p:sp>
        <p:nvSpPr>
          <p:cNvPr id="406" name="Google Shape;406;p59"/>
          <p:cNvSpPr/>
          <p:nvPr/>
        </p:nvSpPr>
        <p:spPr>
          <a:xfrm>
            <a:off x="2676857" y="2969513"/>
            <a:ext cx="4033357" cy="842974"/>
          </a:xfrm>
          <a:custGeom>
            <a:rect b="b" l="l" r="r" t="t"/>
            <a:pathLst>
              <a:path extrusionOk="0" h="2403475" w="11499847">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Layout guide">
  <p:cSld name="D. Layout guide">
    <p:spTree>
      <p:nvGrpSpPr>
        <p:cNvPr id="407"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rect b="b" l="l" r="r" t="t"/>
              <a:pathLst>
                <a:path extrusionOk="0" h="6858000" w="121932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12" name="Google Shape;412;p60"/>
              <p:cNvCxnSpPr/>
              <p:nvPr/>
            </p:nvCxnSpPr>
            <p:spPr>
              <a:xfrm>
                <a:off x="12623800" y="914211"/>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13" name="Google Shape;413;p60"/>
              <p:cNvCxnSpPr/>
              <p:nvPr/>
            </p:nvCxnSpPr>
            <p:spPr>
              <a:xfrm>
                <a:off x="12623800" y="1205622"/>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14" name="Google Shape;414;p60"/>
              <p:cNvCxnSpPr/>
              <p:nvPr/>
            </p:nvCxnSpPr>
            <p:spPr>
              <a:xfrm>
                <a:off x="12623800" y="14976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15" name="Google Shape;415;p60"/>
              <p:cNvCxnSpPr/>
              <p:nvPr/>
            </p:nvCxnSpPr>
            <p:spPr>
              <a:xfrm>
                <a:off x="12623800" y="1788444"/>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16" name="Google Shape;416;p60"/>
              <p:cNvCxnSpPr/>
              <p:nvPr/>
            </p:nvCxnSpPr>
            <p:spPr>
              <a:xfrm>
                <a:off x="12623800" y="2079855"/>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17" name="Google Shape;417;p60"/>
              <p:cNvCxnSpPr/>
              <p:nvPr/>
            </p:nvCxnSpPr>
            <p:spPr>
              <a:xfrm>
                <a:off x="12623800" y="2371266"/>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18" name="Google Shape;418;p60"/>
              <p:cNvCxnSpPr/>
              <p:nvPr/>
            </p:nvCxnSpPr>
            <p:spPr>
              <a:xfrm>
                <a:off x="12623800" y="2662677"/>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19" name="Google Shape;419;p60"/>
              <p:cNvCxnSpPr/>
              <p:nvPr/>
            </p:nvCxnSpPr>
            <p:spPr>
              <a:xfrm>
                <a:off x="12623800" y="2954088"/>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0" name="Google Shape;420;p60"/>
              <p:cNvCxnSpPr/>
              <p:nvPr/>
            </p:nvCxnSpPr>
            <p:spPr>
              <a:xfrm>
                <a:off x="12623800" y="3245499"/>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1" name="Google Shape;421;p60"/>
              <p:cNvCxnSpPr/>
              <p:nvPr/>
            </p:nvCxnSpPr>
            <p:spPr>
              <a:xfrm>
                <a:off x="12623800" y="353691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2" name="Google Shape;422;p60"/>
              <p:cNvCxnSpPr/>
              <p:nvPr/>
            </p:nvCxnSpPr>
            <p:spPr>
              <a:xfrm>
                <a:off x="12623800" y="3828321"/>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3" name="Google Shape;423;p60"/>
              <p:cNvCxnSpPr/>
              <p:nvPr/>
            </p:nvCxnSpPr>
            <p:spPr>
              <a:xfrm>
                <a:off x="12623800" y="4119732"/>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4" name="Google Shape;424;p60"/>
              <p:cNvCxnSpPr/>
              <p:nvPr/>
            </p:nvCxnSpPr>
            <p:spPr>
              <a:xfrm>
                <a:off x="12623800" y="4411143"/>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5" name="Google Shape;425;p60"/>
              <p:cNvCxnSpPr/>
              <p:nvPr/>
            </p:nvCxnSpPr>
            <p:spPr>
              <a:xfrm>
                <a:off x="12623800" y="4702554"/>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6" name="Google Shape;426;p60"/>
              <p:cNvCxnSpPr/>
              <p:nvPr/>
            </p:nvCxnSpPr>
            <p:spPr>
              <a:xfrm>
                <a:off x="12623800" y="4993965"/>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7" name="Google Shape;427;p60"/>
              <p:cNvCxnSpPr/>
              <p:nvPr/>
            </p:nvCxnSpPr>
            <p:spPr>
              <a:xfrm>
                <a:off x="12623800" y="5285376"/>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8" name="Google Shape;428;p60"/>
              <p:cNvCxnSpPr/>
              <p:nvPr/>
            </p:nvCxnSpPr>
            <p:spPr>
              <a:xfrm>
                <a:off x="12623800" y="5576787"/>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9" name="Google Shape;429;p60"/>
              <p:cNvCxnSpPr/>
              <p:nvPr/>
            </p:nvCxnSpPr>
            <p:spPr>
              <a:xfrm>
                <a:off x="12623800" y="5868198"/>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30" name="Google Shape;430;p60"/>
              <p:cNvCxnSpPr/>
              <p:nvPr/>
            </p:nvCxnSpPr>
            <p:spPr>
              <a:xfrm>
                <a:off x="12623800" y="61596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rect b="b" l="l" r="r" t="t"/>
              <a:pathLst>
                <a:path extrusionOk="0" h="3396" w="602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rect b="b" l="l" r="r" t="t"/>
              <a:pathLst>
                <a:path extrusionOk="0" h="5537797" w="10931999">
                  <a:moveTo>
                    <a:pt x="0" y="0"/>
                  </a:moveTo>
                  <a:lnTo>
                    <a:pt x="10931999" y="0"/>
                  </a:lnTo>
                  <a:lnTo>
                    <a:pt x="10931999" y="5537797"/>
                  </a:lnTo>
                  <a:lnTo>
                    <a:pt x="0" y="5537797"/>
                  </a:lnTo>
                  <a:close/>
                </a:path>
              </a:pathLst>
            </a:custGeom>
            <a:noFill/>
            <a:ln cap="flat" cmpd="sng" w="9525">
              <a:solidFill>
                <a:srgbClr val="E71C57">
                  <a:alpha val="34509"/>
                </a:srgb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1. xxxx  2. xxxx  3. List footnotes in numerical order. Footnote numbers are not bracketed. Use 10pt font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Note: Do not put a period at the end of the note or the source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b="0" i="0" sz="1400" u="none" cap="none" strike="noStrike">
                <a:solidFill>
                  <a:srgbClr val="000000"/>
                </a:solidFill>
                <a:latin typeface="Arial"/>
                <a:ea typeface="Arial"/>
                <a:cs typeface="Arial"/>
                <a:sym typeface="Arial"/>
              </a:endParaRPr>
            </a:p>
          </p:txBody>
        </p:sp>
      </p:grpSp>
      <p:sp>
        <p:nvSpPr>
          <p:cNvPr id="454" name="Google Shape;454;p6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5" name="Google Shape;455;p60"/>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ection Header Overview" showMasterSp="0">
  <p:cSld name="Agenda Section Header Overview">
    <p:bg>
      <p:bgPr>
        <a:gradFill>
          <a:gsLst>
            <a:gs pos="0">
              <a:schemeClr val="dk2"/>
            </a:gs>
            <a:gs pos="100000">
              <a:schemeClr val="accent2"/>
            </a:gs>
          </a:gsLst>
          <a:lin ang="8100000" scaled="0"/>
        </a:gradFill>
      </p:bgPr>
    </p:bg>
    <p:spTree>
      <p:nvGrpSpPr>
        <p:cNvPr id="456"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cap="flat" cmpd="sng" w="9525">
            <a:solidFill>
              <a:schemeClr val="lt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2000"/>
              <a:buFont typeface="Arial"/>
              <a:buNone/>
            </a:pPr>
            <a:r>
              <a:t/>
            </a:r>
            <a:endParaRPr b="0" i="0" sz="2000" u="none" cap="none" strike="noStrike">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cap="flat" cmpd="sng" w="9525">
            <a:solidFill>
              <a:srgbClr val="FFFFFF"/>
            </a:solidFill>
            <a:prstDash val="solid"/>
            <a:miter lim="800000"/>
            <a:headEnd len="sm" w="sm" type="none"/>
            <a:tailEnd len="sm" w="sm" type="none"/>
          </a:ln>
        </p:spPr>
        <p:txBody>
          <a:bodyPr anchorCtr="0" anchor="t" bIns="182875" lIns="182875" spcFirstLastPara="1" rIns="182875" wrap="square" tIns="180000">
            <a:noAutofit/>
          </a:bodyPr>
          <a:lstStyle/>
          <a:p>
            <a:pPr indent="0" lvl="0" marL="0" marR="0" rtl="0" algn="l">
              <a:lnSpc>
                <a:spcPct val="95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cap="flat" cmpd="sng" w="9525">
            <a:solidFill>
              <a:schemeClr val="lt1"/>
            </a:solidFill>
            <a:prstDash val="solid"/>
            <a:round/>
            <a:headEnd len="sm" w="sm" type="none"/>
            <a:tailEnd len="sm" w="sm" type="none"/>
          </a:ln>
        </p:spPr>
        <p:txBody>
          <a:bodyPr anchorCtr="0" anchor="t" bIns="0" lIns="612000" spcFirstLastPara="1" rIns="0" wrap="square" tIns="468000">
            <a:spAutoFit/>
          </a:bodyPr>
          <a:lstStyle/>
          <a:p>
            <a:pPr indent="0" lvl="0" marL="0" marR="0" rtl="0" algn="l">
              <a:lnSpc>
                <a:spcPct val="90000"/>
              </a:lnSpc>
              <a:spcBef>
                <a:spcPts val="0"/>
              </a:spcBef>
              <a:spcAft>
                <a:spcPts val="0"/>
              </a:spcAft>
              <a:buClr>
                <a:srgbClr val="000000"/>
              </a:buClr>
              <a:buSzPts val="5400"/>
              <a:buFont typeface="Arial"/>
              <a:buNone/>
            </a:pPr>
            <a:r>
              <a:t/>
            </a:r>
            <a:endParaRPr b="0" i="0" sz="5400" u="none" cap="none" strike="noStrike">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anchorCtr="0" anchor="t" bIns="45700" lIns="91425" spcFirstLastPara="1" rIns="91425" wrap="square" tIns="45700">
            <a:spAutoFit/>
          </a:bodyPr>
          <a:lstStyle/>
          <a:p>
            <a:pPr indent="0" lvl="0" marL="0" marR="0" rtl="0" algn="ctr">
              <a:lnSpc>
                <a:spcPct val="95000"/>
              </a:lnSpc>
              <a:spcBef>
                <a:spcPts val="0"/>
              </a:spcBef>
              <a:spcAft>
                <a:spcPts val="0"/>
              </a:spcAft>
              <a:buClr>
                <a:srgbClr val="000000"/>
              </a:buClr>
              <a:buSzPts val="5400"/>
              <a:buFont typeface="Arial"/>
              <a:buNone/>
            </a:pPr>
            <a:r>
              <a:rPr b="0" i="0" lang="en-US" sz="5400" u="none" cap="none" strike="noStrike">
                <a:solidFill>
                  <a:schemeClr val="lt1"/>
                </a:solidFill>
                <a:latin typeface="Trebuchet MS"/>
                <a:ea typeface="Trebuchet MS"/>
                <a:cs typeface="Trebuchet MS"/>
                <a:sym typeface="Trebuchet MS"/>
              </a:rPr>
              <a:t>Agenda</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box" showMasterSp="0">
  <p:cSld name="Section header box">
    <p:bg>
      <p:bgPr>
        <a:gradFill>
          <a:gsLst>
            <a:gs pos="0">
              <a:schemeClr val="dk2"/>
            </a:gs>
            <a:gs pos="100000">
              <a:schemeClr val="accent2"/>
            </a:gs>
          </a:gsLst>
          <a:lin ang="8100000" scaled="0"/>
        </a:gradFill>
      </p:bgPr>
    </p:bg>
    <p:spTree>
      <p:nvGrpSpPr>
        <p:cNvPr id="45" name="Shape 45"/>
        <p:cNvGrpSpPr/>
        <p:nvPr/>
      </p:nvGrpSpPr>
      <p:grpSpPr>
        <a:xfrm>
          <a:off x="0" y="0"/>
          <a:ext cx="0" cy="0"/>
          <a:chOff x="0" y="0"/>
          <a:chExt cx="0" cy="0"/>
        </a:xfrm>
      </p:grpSpPr>
      <p:sp>
        <p:nvSpPr>
          <p:cNvPr id="46" name="Google Shape;46;p8"/>
          <p:cNvSpPr txBox="1"/>
          <p:nvPr>
            <p:ph type="title"/>
          </p:nvPr>
        </p:nvSpPr>
        <p:spPr>
          <a:xfrm>
            <a:off x="1284742" y="2668041"/>
            <a:ext cx="9620491" cy="3201026"/>
          </a:xfrm>
          <a:prstGeom prst="rect">
            <a:avLst/>
          </a:prstGeom>
          <a:noFill/>
          <a:ln cap="flat" cmpd="sng" w="9525">
            <a:solidFill>
              <a:schemeClr val="lt1"/>
            </a:solidFill>
            <a:prstDash val="solid"/>
            <a:round/>
            <a:headEnd len="sm" w="sm" type="none"/>
            <a:tailEnd len="sm" w="sm" type="none"/>
          </a:ln>
        </p:spPr>
        <p:txBody>
          <a:bodyPr anchorCtr="0" anchor="b" bIns="137150" lIns="274300" spcFirstLastPara="1" rIns="274300" wrap="square" tIns="27430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48" name="Google Shape;48;p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cap="flat" cmpd="sng" w="107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ection Header" showMasterSp="0">
  <p:cSld name="Agenda Section Header">
    <p:bg>
      <p:bgPr>
        <a:gradFill>
          <a:gsLst>
            <a:gs pos="0">
              <a:schemeClr val="dk2"/>
            </a:gs>
            <a:gs pos="100000">
              <a:schemeClr val="accent2"/>
            </a:gs>
          </a:gsLst>
          <a:lin ang="8100000" scaled="0"/>
        </a:gradFill>
      </p:bgPr>
    </p:bg>
    <p:spTree>
      <p:nvGrpSpPr>
        <p:cNvPr id="463"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cap="flat" cmpd="sng" w="952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cap="flat" cmpd="sng" w="9525">
            <a:solidFill>
              <a:schemeClr val="lt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Full Width Overview" showMasterSp="0">
  <p:cSld name="Agenda Full Width Overview">
    <p:bg>
      <p:bgPr>
        <a:gradFill>
          <a:gsLst>
            <a:gs pos="0">
              <a:schemeClr val="dk2"/>
            </a:gs>
            <a:gs pos="100000">
              <a:schemeClr val="accent2"/>
            </a:gs>
          </a:gsLst>
          <a:lin ang="8100000" scaled="0"/>
        </a:gradFill>
      </p:bgPr>
    </p:bg>
    <p:spTree>
      <p:nvGrpSpPr>
        <p:cNvPr id="468"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lt1"/>
              </a:buClr>
              <a:buSzPts val="3400"/>
              <a:buFont typeface="Trebuchet MS"/>
              <a:buNone/>
            </a:pPr>
            <a:r>
              <a:rPr b="0" i="0" lang="en-US" sz="3400" u="none" cap="none" strike="noStrike">
                <a:solidFill>
                  <a:schemeClr val="lt1"/>
                </a:solidFill>
                <a:latin typeface="Trebuchet MS"/>
                <a:ea typeface="Trebuchet MS"/>
                <a:cs typeface="Trebuchet MS"/>
                <a:sym typeface="Trebuchet MS"/>
              </a:rPr>
              <a:t>Agenda</a:t>
            </a:r>
            <a:endParaRPr b="0" i="0" sz="1400" u="none" cap="none" strike="noStrike">
              <a:solidFill>
                <a:srgbClr val="000000"/>
              </a:solidFill>
              <a:latin typeface="Arial"/>
              <a:ea typeface="Arial"/>
              <a:cs typeface="Arial"/>
              <a:sym typeface="Arial"/>
            </a:endParaRPr>
          </a:p>
        </p:txBody>
      </p:sp>
      <p:cxnSp>
        <p:nvCxnSpPr>
          <p:cNvPr id="472" name="Google Shape;472;p63"/>
          <p:cNvCxnSpPr/>
          <p:nvPr/>
        </p:nvCxnSpPr>
        <p:spPr>
          <a:xfrm>
            <a:off x="618898" y="1206000"/>
            <a:ext cx="11576304"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mc:AlternateContent>
    <mc:Choice Requires="p14">
      <p:transition p14:dur="250">
        <p:fade/>
      </p:transition>
    </mc:Choice>
    <mc:Fallback>
      <p:transition>
        <p:fade/>
      </p:transition>
    </mc:Fallback>
  </mc:AlternateContent>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wo-Thirds" showMasterSp="0">
  <p:cSld name="Agenda Two-Thirds">
    <p:bg>
      <p:bgPr>
        <a:gradFill>
          <a:gsLst>
            <a:gs pos="0">
              <a:schemeClr val="dk2"/>
            </a:gs>
            <a:gs pos="100000">
              <a:schemeClr val="accent2"/>
            </a:gs>
          </a:gsLst>
          <a:lin ang="8100000" scaled="0"/>
        </a:gradFill>
      </p:bgPr>
    </p:bg>
    <p:spTree>
      <p:nvGrpSpPr>
        <p:cNvPr id="473"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b="27" l="29398" r="101" t="8741"/>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1000" u="none" cap="none" strike="noStrike">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chemeClr val="lt1"/>
                </a:solidFill>
                <a:latin typeface="Trebuchet MS"/>
                <a:ea typeface="Trebuchet MS"/>
                <a:cs typeface="Trebuchet MS"/>
                <a:sym typeface="Trebuchet MS"/>
              </a:rPr>
              <a:t>Agenda</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Section Header Overview">
  <p:cSld name="Agenda D. Section Header Overview">
    <p:bg>
      <p:bgPr>
        <a:solidFill>
          <a:schemeClr val="lt1"/>
        </a:solidFill>
      </p:bgPr>
    </p:bg>
    <p:spTree>
      <p:nvGrpSpPr>
        <p:cNvPr id="479"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cap="flat" cmpd="sng" w="9525">
            <a:solidFill>
              <a:schemeClr val="accent4"/>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2000"/>
              <a:buFont typeface="Arial"/>
              <a:buNone/>
            </a:pPr>
            <a:r>
              <a:t/>
            </a:r>
            <a:endParaRPr b="0" i="0" sz="2000" u="none" cap="none" strike="noStrike">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cap="flat" cmpd="sng" w="9525">
            <a:solidFill>
              <a:schemeClr val="accent4"/>
            </a:solidFill>
            <a:prstDash val="solid"/>
            <a:miter lim="800000"/>
            <a:headEnd len="sm" w="sm" type="none"/>
            <a:tailEnd len="sm" w="sm" type="none"/>
          </a:ln>
        </p:spPr>
        <p:txBody>
          <a:bodyPr anchorCtr="0" anchor="t" bIns="182875" lIns="182875" spcFirstLastPara="1" rIns="182875" wrap="square" tIns="180000">
            <a:noAutofit/>
          </a:bodyPr>
          <a:lstStyle/>
          <a:p>
            <a:pPr indent="0" lvl="0" marL="0" marR="0" rtl="0" algn="l">
              <a:lnSpc>
                <a:spcPct val="95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cap="flat" cmpd="sng" w="9525">
            <a:solidFill>
              <a:schemeClr val="accent4"/>
            </a:solidFill>
            <a:prstDash val="solid"/>
            <a:round/>
            <a:headEnd len="sm" w="sm" type="none"/>
            <a:tailEnd len="sm" w="sm" type="none"/>
          </a:ln>
        </p:spPr>
        <p:txBody>
          <a:bodyPr anchorCtr="0" anchor="t" bIns="0" lIns="612000" spcFirstLastPara="1" rIns="0" wrap="square" tIns="468000">
            <a:spAutoFit/>
          </a:bodyPr>
          <a:lstStyle/>
          <a:p>
            <a:pPr indent="0" lvl="0" marL="0" marR="0" rtl="0" algn="l">
              <a:lnSpc>
                <a:spcPct val="90000"/>
              </a:lnSpc>
              <a:spcBef>
                <a:spcPts val="0"/>
              </a:spcBef>
              <a:spcAft>
                <a:spcPts val="0"/>
              </a:spcAft>
              <a:buClr>
                <a:srgbClr val="000000"/>
              </a:buClr>
              <a:buSzPts val="5400"/>
              <a:buFont typeface="Arial"/>
              <a:buNone/>
            </a:pPr>
            <a:r>
              <a:t/>
            </a:r>
            <a:endParaRPr b="0" i="0" sz="5400" u="none" cap="none" strike="noStrike">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anchorCtr="0" anchor="t" bIns="45700" lIns="91425" spcFirstLastPara="1" rIns="91425" wrap="square" tIns="45700">
            <a:spAutoFit/>
          </a:bodyPr>
          <a:lstStyle/>
          <a:p>
            <a:pPr indent="0" lvl="0" marL="0" marR="0" rtl="0" algn="ctr">
              <a:lnSpc>
                <a:spcPct val="95000"/>
              </a:lnSpc>
              <a:spcBef>
                <a:spcPts val="0"/>
              </a:spcBef>
              <a:spcAft>
                <a:spcPts val="0"/>
              </a:spcAft>
              <a:buClr>
                <a:srgbClr val="000000"/>
              </a:buClr>
              <a:buSzPts val="5400"/>
              <a:buFont typeface="Arial"/>
              <a:buNone/>
            </a:pPr>
            <a:r>
              <a:rPr b="0" i="0" lang="en-US" sz="5400" u="none" cap="none" strike="noStrike">
                <a:solidFill>
                  <a:schemeClr val="accent4"/>
                </a:solidFill>
                <a:latin typeface="Trebuchet MS"/>
                <a:ea typeface="Trebuchet MS"/>
                <a:cs typeface="Trebuchet MS"/>
                <a:sym typeface="Trebuchet MS"/>
              </a:rPr>
              <a:t>Agenda</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Section Header">
  <p:cSld name="Agenda D. Section Header">
    <p:bg>
      <p:bgPr>
        <a:solidFill>
          <a:schemeClr val="lt1"/>
        </a:solidFill>
      </p:bgPr>
    </p:bg>
    <p:spTree>
      <p:nvGrpSpPr>
        <p:cNvPr id="485"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cap="flat" cmpd="sng" w="9525">
            <a:solidFill>
              <a:schemeClr val="accent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cap="flat" cmpd="sng" w="9525">
            <a:solidFill>
              <a:schemeClr val="accent4"/>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Full Width Overview">
  <p:cSld name="Agenda D. Full Width Overview">
    <p:bg>
      <p:bgPr>
        <a:solidFill>
          <a:schemeClr val="lt1"/>
        </a:solidFill>
      </p:bgPr>
    </p:bg>
    <p:spTree>
      <p:nvGrpSpPr>
        <p:cNvPr id="489"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accent4"/>
              </a:buClr>
              <a:buSzPts val="3400"/>
              <a:buFont typeface="Trebuchet MS"/>
              <a:buNone/>
            </a:pPr>
            <a:r>
              <a:rPr b="0" i="0" lang="en-US" sz="3400" u="none" cap="none" strike="noStrike">
                <a:solidFill>
                  <a:schemeClr val="accent4"/>
                </a:solidFill>
                <a:latin typeface="Trebuchet MS"/>
                <a:ea typeface="Trebuchet MS"/>
                <a:cs typeface="Trebuchet MS"/>
                <a:sym typeface="Trebuchet MS"/>
              </a:rPr>
              <a:t>Agenda</a:t>
            </a:r>
            <a:endParaRPr b="0" i="0" sz="1400" u="none" cap="none" strike="noStrike">
              <a:solidFill>
                <a:srgbClr val="000000"/>
              </a:solidFill>
              <a:latin typeface="Arial"/>
              <a:ea typeface="Arial"/>
              <a:cs typeface="Arial"/>
              <a:sym typeface="Arial"/>
            </a:endParaRPr>
          </a:p>
        </p:txBody>
      </p:sp>
      <p:cxnSp>
        <p:nvCxnSpPr>
          <p:cNvPr id="492" name="Google Shape;492;p67"/>
          <p:cNvCxnSpPr/>
          <p:nvPr/>
        </p:nvCxnSpPr>
        <p:spPr>
          <a:xfrm>
            <a:off x="618898" y="1206000"/>
            <a:ext cx="11576304" cy="0"/>
          </a:xfrm>
          <a:prstGeom prst="straightConnector1">
            <a:avLst/>
          </a:prstGeom>
          <a:noFill/>
          <a:ln cap="flat" cmpd="sng" w="9525">
            <a:solidFill>
              <a:schemeClr val="accent4"/>
            </a:solidFill>
            <a:prstDash val="solid"/>
            <a:miter lim="800000"/>
            <a:headEnd len="sm" w="sm" type="none"/>
            <a:tailEnd len="sm" w="sm" type="none"/>
          </a:ln>
        </p:spPr>
      </p:cxnSp>
    </p:spTree>
  </p:cSld>
  <p:clrMapOvr>
    <a:masterClrMapping/>
  </p:clrMapOvr>
  <mc:AlternateContent>
    <mc:Choice Requires="p14">
      <p:transition p14:dur="250">
        <p:fade/>
      </p:transition>
    </mc:Choice>
    <mc:Fallback>
      <p:transition>
        <p:fade/>
      </p:transition>
    </mc:Fallback>
  </mc:AlternateContent>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Two-Thirds" showMasterSp="0">
  <p:cSld name="Agenda D. Two-Thirds">
    <p:bg>
      <p:bgPr>
        <a:gradFill>
          <a:gsLst>
            <a:gs pos="0">
              <a:schemeClr val="dk2"/>
            </a:gs>
            <a:gs pos="100000">
              <a:schemeClr val="accent2"/>
            </a:gs>
          </a:gsLst>
          <a:lin ang="8100000" scaled="0"/>
        </a:gradFill>
      </p:bgPr>
    </p:bg>
    <p:spTree>
      <p:nvGrpSpPr>
        <p:cNvPr id="493"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b="27" l="29398" r="101" t="8741"/>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1000" u="none" cap="none" strike="noStrike">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Trebuchet MS"/>
                <a:ea typeface="Trebuchet MS"/>
                <a:cs typeface="Trebuchet MS"/>
                <a:sym typeface="Trebuchet MS"/>
              </a:rPr>
              <a:t>Agenda</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Table of Contents" showMasterSp="0">
  <p:cSld name="Agenda D. Table of Contents">
    <p:bg>
      <p:bgPr>
        <a:gradFill>
          <a:gsLst>
            <a:gs pos="0">
              <a:schemeClr val="dk2"/>
            </a:gs>
            <a:gs pos="100000">
              <a:schemeClr val="accent2"/>
            </a:gs>
          </a:gsLst>
          <a:lin ang="8100000" scaled="0"/>
        </a:gradFill>
      </p:bgPr>
    </p:bg>
    <p:spTree>
      <p:nvGrpSpPr>
        <p:cNvPr id="499" name="Shape 499"/>
        <p:cNvGrpSpPr/>
        <p:nvPr/>
      </p:nvGrpSpPr>
      <p:grpSpPr>
        <a:xfrm>
          <a:off x="0" y="0"/>
          <a:ext cx="0" cy="0"/>
          <a:chOff x="0" y="0"/>
          <a:chExt cx="0" cy="0"/>
        </a:xfrm>
      </p:grpSpPr>
      <p:sp>
        <p:nvSpPr>
          <p:cNvPr id="500" name="Google Shape;500;p69"/>
          <p:cNvSpPr/>
          <p:nvPr/>
        </p:nvSpPr>
        <p:spPr>
          <a:xfrm>
            <a:off x="0" y="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anchorCtr="0" anchor="ctr" bIns="0" lIns="0" spcFirstLastPara="1" rIns="0" wrap="square" tIns="0">
            <a:spAutoFit/>
          </a:bodyPr>
          <a:lstStyle/>
          <a:p>
            <a:pPr indent="0" lvl="0" marL="0" marR="0" rtl="0" algn="l">
              <a:lnSpc>
                <a:spcPct val="106000"/>
              </a:lnSpc>
              <a:spcBef>
                <a:spcPts val="0"/>
              </a:spcBef>
              <a:spcAft>
                <a:spcPts val="0"/>
              </a:spcAft>
              <a:buClr>
                <a:schemeClr val="dk2"/>
              </a:buClr>
              <a:buSzPts val="5400"/>
              <a:buFont typeface="Trebuchet MS"/>
              <a:buNone/>
            </a:pPr>
            <a:r>
              <a:rPr b="0" i="0" lang="en-US" sz="5400" u="none" cap="none" strike="noStrike">
                <a:solidFill>
                  <a:schemeClr val="dk2"/>
                </a:solidFill>
                <a:latin typeface="Trebuchet MS"/>
                <a:ea typeface="Trebuchet MS"/>
                <a:cs typeface="Trebuchet MS"/>
                <a:sym typeface="Trebuchet MS"/>
              </a:rPr>
              <a:t>Table of contents</a:t>
            </a:r>
            <a:endParaRPr b="0" i="0" sz="1400" u="none" cap="none" strike="noStrike">
              <a:solidFill>
                <a:srgbClr val="000000"/>
              </a:solidFill>
              <a:latin typeface="Arial"/>
              <a:ea typeface="Arial"/>
              <a:cs typeface="Arial"/>
              <a:sym typeface="Arial"/>
            </a:endParaRPr>
          </a:p>
        </p:txBody>
      </p:sp>
      <p:sp>
        <p:nvSpPr>
          <p:cNvPr id="503" name="Google Shape;503;p69"/>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b="0" l="0" r="0" t="0"/>
          <a:stretch/>
        </p:blipFill>
        <p:spPr>
          <a:xfrm>
            <a:off x="3108638" y="3586748"/>
            <a:ext cx="1365250" cy="3382962"/>
          </a:xfrm>
          <a:custGeom>
            <a:rect b="b" l="l" r="r" t="t"/>
            <a:pathLst>
              <a:path extrusionOk="0" h="3382962" w="136525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line" showMasterSp="0">
  <p:cSld name="Section header line">
    <p:bg>
      <p:bgPr>
        <a:gradFill>
          <a:gsLst>
            <a:gs pos="0">
              <a:schemeClr val="dk2"/>
            </a:gs>
            <a:gs pos="100000">
              <a:schemeClr val="accent2"/>
            </a:gs>
          </a:gsLst>
          <a:lin ang="8100000" scaled="0"/>
        </a:gradFill>
      </p:bgPr>
    </p:bg>
    <p:spTree>
      <p:nvGrpSpPr>
        <p:cNvPr id="5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53" name="Google Shape;53;p9"/>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9"/>
          <p:cNvSpPr txBox="1"/>
          <p:nvPr>
            <p:ph type="title"/>
          </p:nvPr>
        </p:nvSpPr>
        <p:spPr>
          <a:xfrm>
            <a:off x="630000" y="3826800"/>
            <a:ext cx="10936800" cy="20412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55" name="Google Shape;55;p9"/>
          <p:cNvCxnSpPr/>
          <p:nvPr/>
        </p:nvCxnSpPr>
        <p:spPr>
          <a:xfrm>
            <a:off x="618898" y="3680016"/>
            <a:ext cx="11576304" cy="0"/>
          </a:xfrm>
          <a:prstGeom prst="straightConnector1">
            <a:avLst/>
          </a:prstGeom>
          <a:noFill/>
          <a:ln cap="flat" cmpd="sng" w="19050">
            <a:solidFill>
              <a:schemeClr val="lt1"/>
            </a:solidFill>
            <a:prstDash val="solid"/>
            <a:miter lim="800000"/>
            <a:headEnd len="sm" w="sm" type="none"/>
            <a:tailEnd len="sm" w="sm" type="none"/>
          </a:ln>
        </p:spPr>
      </p:cxnSp>
    </p:spTree>
  </p:cSld>
  <p:clrMapOvr>
    <a:masterClrMapping/>
  </p:clrMapOvr>
  <mc:AlternateContent>
    <mc:Choice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one third" showMasterSp="0">
  <p:cSld name="White one third">
    <p:bg>
      <p:bgPr>
        <a:gradFill>
          <a:gsLst>
            <a:gs pos="0">
              <a:schemeClr val="dk2"/>
            </a:gs>
            <a:gs pos="100000">
              <a:schemeClr val="accent2"/>
            </a:gs>
          </a:gsLst>
          <a:lin ang="8100000" scaled="0"/>
        </a:gradFill>
      </p:bgPr>
    </p:bg>
    <p:spTree>
      <p:nvGrpSpPr>
        <p:cNvPr id="56"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b="27" l="29398" r="101" t="8741"/>
          <a:stretch/>
        </p:blipFill>
        <p:spPr>
          <a:xfrm flipH="1" rot="10800000">
            <a:off x="4064994" y="0"/>
            <a:ext cx="416951" cy="6858000"/>
          </a:xfrm>
          <a:prstGeom prst="rect">
            <a:avLst/>
          </a:prstGeom>
          <a:noFill/>
          <a:ln>
            <a:noFill/>
          </a:ln>
        </p:spPr>
      </p:pic>
      <p:sp>
        <p:nvSpPr>
          <p:cNvPr id="58" name="Google Shape;58;p1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62" name="Google Shape;62;p10"/>
          <p:cNvSpPr txBox="1"/>
          <p:nvPr>
            <p:ph type="title"/>
          </p:nvPr>
        </p:nvSpPr>
        <p:spPr>
          <a:xfrm>
            <a:off x="630000" y="2681103"/>
            <a:ext cx="3127881" cy="1495794"/>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highlight" showMasterSp="0">
  <p:cSld name="Green highlight">
    <p:bg>
      <p:bgPr>
        <a:gradFill>
          <a:gsLst>
            <a:gs pos="0">
              <a:schemeClr val="dk2"/>
            </a:gs>
            <a:gs pos="100000">
              <a:schemeClr val="accent2"/>
            </a:gs>
          </a:gsLst>
          <a:lin ang="8100000" scaled="0"/>
        </a:gradFill>
      </p:bgPr>
    </p:bg>
    <p:spTree>
      <p:nvGrpSpPr>
        <p:cNvPr id="63"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b="27" l="29398" r="101" t="8741"/>
          <a:stretch/>
        </p:blipFill>
        <p:spPr>
          <a:xfrm flipH="1" rot="10800000">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66" name="Google Shape;66;p11"/>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69" name="Google Shape;69;p11"/>
          <p:cNvSpPr txBox="1"/>
          <p:nvPr>
            <p:ph type="title"/>
          </p:nvPr>
        </p:nvSpPr>
        <p:spPr>
          <a:xfrm>
            <a:off x="630000" y="622800"/>
            <a:ext cx="625680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28BA73"/>
              </a:buClr>
              <a:buSzPts val="3400"/>
              <a:buFont typeface="Trebuchet MS"/>
              <a:buNone/>
              <a:defRPr b="0" i="0" sz="3400" u="none">
                <a:solidFill>
                  <a:srgbClr val="28BA73"/>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slideLayout" Target="../slideLayouts/slideLayout66.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68" Type="http://schemas.openxmlformats.org/officeDocument/2006/relationships/theme" Target="../theme/theme2.xml"/><Relationship Id="rId23" Type="http://schemas.openxmlformats.org/officeDocument/2006/relationships/slideLayout" Target="../slideLayouts/slideLayout23.xml"/><Relationship Id="rId67" Type="http://schemas.openxmlformats.org/officeDocument/2006/relationships/slideLayout" Target="../slideLayouts/slideLayout67.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 name="Shape 10"/>
        <p:cNvGrpSpPr/>
        <p:nvPr/>
      </p:nvGrpSpPr>
      <p:grpSpPr>
        <a:xfrm>
          <a:off x="0" y="0"/>
          <a:ext cx="0" cy="0"/>
          <a:chOff x="0" y="0"/>
          <a:chExt cx="0" cy="0"/>
        </a:xfrm>
      </p:grpSpPr>
      <p:sp>
        <p:nvSpPr>
          <p:cNvPr id="11" name="Google Shape;11;p2"/>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7F7F7F"/>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12" name="Google Shape;12;p2"/>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1000" u="none" cap="none" strike="noStrike">
              <a:solidFill>
                <a:srgbClr val="7F7F7F"/>
              </a:solidFill>
              <a:latin typeface="Trebuchet MS"/>
              <a:ea typeface="Trebuchet MS"/>
              <a:cs typeface="Trebuchet MS"/>
              <a:sym typeface="Trebuchet MS"/>
            </a:endParaRPr>
          </a:p>
        </p:txBody>
      </p:sp>
      <p:sp>
        <p:nvSpPr>
          <p:cNvPr id="13" name="Google Shape;13;p2"/>
          <p:cNvSpPr txBox="1"/>
          <p:nvPr>
            <p:ph type="title"/>
          </p:nvPr>
        </p:nvSpPr>
        <p:spPr>
          <a:xfrm>
            <a:off x="630000" y="622800"/>
            <a:ext cx="10933350" cy="332399"/>
          </a:xfrm>
          <a:prstGeom prst="rect">
            <a:avLst/>
          </a:prstGeom>
          <a:noFill/>
          <a:ln>
            <a:noFill/>
          </a:ln>
        </p:spPr>
        <p:txBody>
          <a:bodyPr anchorCtr="0" anchor="t" bIns="0" lIns="0" spcFirstLastPara="1" rIns="0" wrap="square" tIns="0">
            <a:spAutoFit/>
          </a:bodyPr>
          <a:lstStyle>
            <a:lvl1pPr lvl="0" marR="0" rtl="0" algn="l">
              <a:lnSpc>
                <a:spcPct val="90000"/>
              </a:lnSpc>
              <a:spcBef>
                <a:spcPts val="0"/>
              </a:spcBef>
              <a:spcAft>
                <a:spcPts val="0"/>
              </a:spcAft>
              <a:buClr>
                <a:schemeClr val="dk2"/>
              </a:buClr>
              <a:buSzPts val="2400"/>
              <a:buFont typeface="Trebuchet MS"/>
              <a:buNone/>
              <a:defRPr b="0" i="0" sz="2400" u="none" cap="none" strike="noStrike">
                <a:solidFill>
                  <a:schemeClr val="dk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2"/>
          <p:cNvSpPr txBox="1"/>
          <p:nvPr>
            <p:ph idx="1" type="body"/>
          </p:nvPr>
        </p:nvSpPr>
        <p:spPr>
          <a:xfrm>
            <a:off x="630000" y="1825625"/>
            <a:ext cx="10933350" cy="4351338"/>
          </a:xfrm>
          <a:prstGeom prst="rect">
            <a:avLst/>
          </a:prstGeom>
          <a:noFill/>
          <a:ln>
            <a:noFill/>
          </a:ln>
        </p:spPr>
        <p:txBody>
          <a:bodyPr anchorCtr="0" anchor="t" bIns="0" lIns="0" spcFirstLastPara="1" rIns="0" wrap="square" tIns="0">
            <a:noAutofit/>
          </a:bodyPr>
          <a:lstStyle>
            <a:lvl1pPr indent="-304800" lvl="0" marL="457200" marR="0" rtl="0" algn="l">
              <a:lnSpc>
                <a:spcPct val="110000"/>
              </a:lnSpc>
              <a:spcBef>
                <a:spcPts val="600"/>
              </a:spcBef>
              <a:spcAft>
                <a:spcPts val="0"/>
              </a:spcAft>
              <a:buClr>
                <a:schemeClr val="dk1"/>
              </a:buClr>
              <a:buSzPts val="1200"/>
              <a:buFont typeface="Arial"/>
              <a:buChar char="​"/>
              <a:defRPr b="0" i="0" sz="1200" u="none" cap="none" strike="noStrike">
                <a:solidFill>
                  <a:schemeClr val="dk1"/>
                </a:solidFill>
                <a:latin typeface="Trebuchet MS"/>
                <a:ea typeface="Trebuchet MS"/>
                <a:cs typeface="Trebuchet MS"/>
                <a:sym typeface="Trebuchet MS"/>
              </a:defRPr>
            </a:lvl1pPr>
            <a:lvl2pPr indent="-304800" lvl="1" marL="914400" marR="0" rtl="0" algn="l">
              <a:lnSpc>
                <a:spcPct val="90000"/>
              </a:lnSpc>
              <a:spcBef>
                <a:spcPts val="300"/>
              </a:spcBef>
              <a:spcAft>
                <a:spcPts val="0"/>
              </a:spcAft>
              <a:buClr>
                <a:schemeClr val="dk2"/>
              </a:buClr>
              <a:buSzPts val="1200"/>
              <a:buFont typeface="Arial"/>
              <a:buChar char="•"/>
              <a:defRPr b="0" i="0" sz="1200" u="none" cap="none" strike="noStrike">
                <a:solidFill>
                  <a:schemeClr val="dk1"/>
                </a:solidFill>
                <a:latin typeface="Trebuchet MS"/>
                <a:ea typeface="Trebuchet MS"/>
                <a:cs typeface="Trebuchet MS"/>
                <a:sym typeface="Trebuchet MS"/>
              </a:defRPr>
            </a:lvl2pPr>
            <a:lvl3pPr indent="-304800" lvl="2" marL="1371600" marR="0" rtl="0" algn="l">
              <a:lnSpc>
                <a:spcPct val="90000"/>
              </a:lnSpc>
              <a:spcBef>
                <a:spcPts val="300"/>
              </a:spcBef>
              <a:spcAft>
                <a:spcPts val="0"/>
              </a:spcAft>
              <a:buClr>
                <a:schemeClr val="dk2"/>
              </a:buClr>
              <a:buSzPts val="1200"/>
              <a:buFont typeface="Trebuchet MS"/>
              <a:buChar char="–"/>
              <a:defRPr b="0" i="0" sz="1200" u="none" cap="none" strike="noStrike">
                <a:solidFill>
                  <a:schemeClr val="dk1"/>
                </a:solidFill>
                <a:latin typeface="Trebuchet MS"/>
                <a:ea typeface="Trebuchet MS"/>
                <a:cs typeface="Trebuchet MS"/>
                <a:sym typeface="Trebuchet MS"/>
              </a:defRPr>
            </a:lvl3pPr>
            <a:lvl4pPr indent="-330200" lvl="3" marL="1828800" marR="0" rtl="0" algn="l">
              <a:lnSpc>
                <a:spcPct val="110000"/>
              </a:lnSpc>
              <a:spcBef>
                <a:spcPts val="300"/>
              </a:spcBef>
              <a:spcAft>
                <a:spcPts val="0"/>
              </a:spcAft>
              <a:buClr>
                <a:schemeClr val="dk2"/>
              </a:buClr>
              <a:buSzPts val="1600"/>
              <a:buFont typeface="Arial"/>
              <a:buChar char="​"/>
              <a:defRPr b="0" i="0" sz="1600" u="none" cap="none" strike="noStrike">
                <a:solidFill>
                  <a:schemeClr val="dk2"/>
                </a:solidFill>
                <a:latin typeface="Trebuchet MS"/>
                <a:ea typeface="Trebuchet MS"/>
                <a:cs typeface="Trebuchet MS"/>
                <a:sym typeface="Trebuchet MS"/>
              </a:defRPr>
            </a:lvl4pPr>
            <a:lvl5pPr indent="-330200" lvl="4" marL="2286000" marR="0" rtl="0" algn="l">
              <a:lnSpc>
                <a:spcPct val="100000"/>
              </a:lnSpc>
              <a:spcBef>
                <a:spcPts val="300"/>
              </a:spcBef>
              <a:spcAft>
                <a:spcPts val="0"/>
              </a:spcAft>
              <a:buClr>
                <a:schemeClr val="dk1"/>
              </a:buClr>
              <a:buSzPts val="1600"/>
              <a:buFont typeface="Arial"/>
              <a:buChar char="​"/>
              <a:defRPr b="1" i="0" sz="1600" u="none" cap="none" strike="noStrike">
                <a:solidFill>
                  <a:schemeClr val="dk1"/>
                </a:solidFill>
                <a:latin typeface="Trebuchet MS"/>
                <a:ea typeface="Trebuchet MS"/>
                <a:cs typeface="Trebuchet MS"/>
                <a:sym typeface="Trebuchet MS"/>
              </a:defRPr>
            </a:lvl5pPr>
            <a:lvl6pPr indent="-330200" lvl="5" marL="2743200" marR="0" rtl="0" algn="l">
              <a:lnSpc>
                <a:spcPct val="90000"/>
              </a:lnSpc>
              <a:spcBef>
                <a:spcPts val="300"/>
              </a:spcBef>
              <a:spcAft>
                <a:spcPts val="0"/>
              </a:spcAft>
              <a:buClr>
                <a:schemeClr val="dk2"/>
              </a:buClr>
              <a:buSzPts val="1600"/>
              <a:buFont typeface="Arial"/>
              <a:buChar char="•"/>
              <a:defRPr b="0" i="0" sz="1600" u="none" cap="none" strike="noStrike">
                <a:solidFill>
                  <a:schemeClr val="dk1"/>
                </a:solidFill>
                <a:latin typeface="Trebuchet MS"/>
                <a:ea typeface="Trebuchet MS"/>
                <a:cs typeface="Trebuchet MS"/>
                <a:sym typeface="Trebuchet MS"/>
              </a:defRPr>
            </a:lvl6pPr>
            <a:lvl7pPr indent="-508000" lvl="6" marL="3200400" marR="0" rtl="0" algn="l">
              <a:lnSpc>
                <a:spcPct val="90000"/>
              </a:lnSpc>
              <a:spcBef>
                <a:spcPts val="900"/>
              </a:spcBef>
              <a:spcAft>
                <a:spcPts val="0"/>
              </a:spcAft>
              <a:buClr>
                <a:schemeClr val="dk1"/>
              </a:buClr>
              <a:buSzPts val="4400"/>
              <a:buFont typeface="Arial"/>
              <a:buChar char="​"/>
              <a:defRPr b="0" i="0" sz="4400" u="none" cap="none" strike="noStrike">
                <a:solidFill>
                  <a:schemeClr val="dk1"/>
                </a:solidFill>
                <a:latin typeface="Trebuchet MS"/>
                <a:ea typeface="Trebuchet MS"/>
                <a:cs typeface="Trebuchet MS"/>
                <a:sym typeface="Trebuchet MS"/>
              </a:defRPr>
            </a:lvl7pPr>
            <a:lvl8pPr indent="-571500" lvl="7" marL="3657600" marR="0" rtl="0" algn="l">
              <a:lnSpc>
                <a:spcPct val="90000"/>
              </a:lnSpc>
              <a:spcBef>
                <a:spcPts val="900"/>
              </a:spcBef>
              <a:spcAft>
                <a:spcPts val="0"/>
              </a:spcAft>
              <a:buClr>
                <a:schemeClr val="dk2"/>
              </a:buClr>
              <a:buSzPts val="5400"/>
              <a:buFont typeface="Arial"/>
              <a:buChar char="​"/>
              <a:defRPr b="0" i="0" sz="5400" u="none" cap="none" strike="noStrike">
                <a:solidFill>
                  <a:schemeClr val="dk2"/>
                </a:solidFill>
                <a:latin typeface="Trebuchet MS"/>
                <a:ea typeface="Trebuchet MS"/>
                <a:cs typeface="Trebuchet MS"/>
                <a:sym typeface="Trebuchet MS"/>
              </a:defRPr>
            </a:lvl8pPr>
            <a:lvl9pPr indent="-381000" lvl="8" marL="4114800" marR="0" rtl="0" algn="l">
              <a:lnSpc>
                <a:spcPct val="100000"/>
              </a:lnSpc>
              <a:spcBef>
                <a:spcPts val="0"/>
              </a:spcBef>
              <a:spcAft>
                <a:spcPts val="900"/>
              </a:spcAft>
              <a:buClr>
                <a:schemeClr val="dk2"/>
              </a:buClr>
              <a:buSzPts val="2400"/>
              <a:buFont typeface="Arial"/>
              <a:buChar char="​"/>
              <a:defRPr b="0" i="0" sz="2400" u="none" cap="none" strike="noStrike">
                <a:solidFill>
                  <a:schemeClr val="dk2"/>
                </a:solidFill>
                <a:latin typeface="Trebuchet MS"/>
                <a:ea typeface="Trebuchet MS"/>
                <a:cs typeface="Trebuchet MS"/>
                <a:sym typeface="Trebuchet M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mc:Choice Requires="p14">
      <p:transition p14:dur="25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1"/>
          <p:cNvSpPr txBox="1"/>
          <p:nvPr>
            <p:ph type="title"/>
          </p:nvPr>
        </p:nvSpPr>
        <p:spPr>
          <a:xfrm>
            <a:off x="340250" y="2615903"/>
            <a:ext cx="2478600" cy="1314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D4DF33"/>
              </a:buClr>
              <a:buSzPts val="3200"/>
              <a:buFont typeface="Trebuchet MS"/>
              <a:buNone/>
            </a:pPr>
            <a:r>
              <a:rPr lang="en-US">
                <a:solidFill>
                  <a:srgbClr val="D4DF33"/>
                </a:solidFill>
              </a:rPr>
              <a:t>Executive Summary </a:t>
            </a:r>
            <a:endParaRPr/>
          </a:p>
        </p:txBody>
      </p:sp>
      <p:sp>
        <p:nvSpPr>
          <p:cNvPr id="512" name="Google Shape;512;p1"/>
          <p:cNvSpPr txBox="1"/>
          <p:nvPr/>
        </p:nvSpPr>
        <p:spPr>
          <a:xfrm>
            <a:off x="4263450" y="609150"/>
            <a:ext cx="7011000" cy="5639700"/>
          </a:xfrm>
          <a:prstGeom prst="rect">
            <a:avLst/>
          </a:prstGeom>
          <a:noFill/>
          <a:ln>
            <a:noFill/>
          </a:ln>
        </p:spPr>
        <p:txBody>
          <a:bodyPr anchorCtr="0" anchor="t" bIns="45700" lIns="91425" spcFirstLastPara="1" rIns="91425" wrap="square" tIns="45700">
            <a:noAutofit/>
          </a:bodyPr>
          <a:lstStyle/>
          <a:p>
            <a:pPr indent="0" lvl="1" marL="0" marR="0" rtl="0" algn="l">
              <a:lnSpc>
                <a:spcPct val="90000"/>
              </a:lnSpc>
              <a:spcBef>
                <a:spcPts val="0"/>
              </a:spcBef>
              <a:spcAft>
                <a:spcPts val="0"/>
              </a:spcAft>
              <a:buClr>
                <a:srgbClr val="28BA73"/>
              </a:buClr>
              <a:buSzPts val="1600"/>
              <a:buFont typeface="Arial"/>
              <a:buNone/>
            </a:pPr>
            <a:r>
              <a:rPr b="1" i="0" lang="en-US" sz="1700" u="sng" cap="none" strike="noStrike">
                <a:solidFill>
                  <a:srgbClr val="274E13"/>
                </a:solidFill>
                <a:latin typeface="Trebuchet MS"/>
                <a:ea typeface="Trebuchet MS"/>
                <a:cs typeface="Trebuchet MS"/>
                <a:sym typeface="Trebuchet MS"/>
              </a:rPr>
              <a:t>Situation:</a:t>
            </a:r>
            <a:endParaRPr b="1" i="0" sz="1500" u="sng" cap="none" strike="noStrike">
              <a:solidFill>
                <a:srgbClr val="274E13"/>
              </a:solidFill>
              <a:latin typeface="Arial"/>
              <a:ea typeface="Arial"/>
              <a:cs typeface="Arial"/>
              <a:sym typeface="Arial"/>
            </a:endParaRPr>
          </a:p>
          <a:p>
            <a:pPr indent="-216000" lvl="1" marL="323999" marR="0" rtl="0" algn="l">
              <a:lnSpc>
                <a:spcPct val="100000"/>
              </a:lnSpc>
              <a:spcBef>
                <a:spcPts val="300"/>
              </a:spcBef>
              <a:spcAft>
                <a:spcPts val="0"/>
              </a:spcAft>
              <a:buClr>
                <a:srgbClr val="03522D"/>
              </a:buClr>
              <a:buSzPts val="1600"/>
              <a:buFont typeface="Trebuchet MS"/>
              <a:buChar char="•"/>
            </a:pPr>
            <a:r>
              <a:rPr b="1" i="0" lang="en-US" sz="1600" u="none" cap="none" strike="noStrike">
                <a:solidFill>
                  <a:srgbClr val="03522D"/>
                </a:solidFill>
                <a:latin typeface="Trebuchet MS"/>
                <a:ea typeface="Trebuchet MS"/>
                <a:cs typeface="Trebuchet MS"/>
                <a:sym typeface="Trebuchet MS"/>
              </a:rPr>
              <a:t>PowerCo has a problem with customer churn; they believe it is caused by customers' price sensitivities. One possible solution is to provide </a:t>
            </a:r>
            <a:r>
              <a:rPr b="1" i="0" lang="en-US" sz="1600" u="none" cap="none" strike="noStrike">
                <a:solidFill>
                  <a:srgbClr val="990000"/>
                </a:solidFill>
                <a:latin typeface="Trebuchet MS"/>
                <a:ea typeface="Trebuchet MS"/>
                <a:cs typeface="Trebuchet MS"/>
                <a:sym typeface="Trebuchet MS"/>
              </a:rPr>
              <a:t>20%</a:t>
            </a:r>
            <a:r>
              <a:rPr b="1" i="0" lang="en-US" sz="1600" u="none" cap="none" strike="noStrike">
                <a:solidFill>
                  <a:srgbClr val="03522D"/>
                </a:solidFill>
                <a:latin typeface="Trebuchet MS"/>
                <a:ea typeface="Trebuchet MS"/>
                <a:cs typeface="Trebuchet MS"/>
                <a:sym typeface="Trebuchet MS"/>
              </a:rPr>
              <a:t> off to customers who are most likely to start leaving.</a:t>
            </a:r>
            <a:endParaRPr b="1" i="0" sz="1600" u="none" cap="none" strike="noStrike">
              <a:solidFill>
                <a:srgbClr val="03522D"/>
              </a:solidFill>
              <a:latin typeface="Trebuchet MS"/>
              <a:ea typeface="Trebuchet MS"/>
              <a:cs typeface="Trebuchet MS"/>
              <a:sym typeface="Trebuchet MS"/>
            </a:endParaRPr>
          </a:p>
          <a:p>
            <a:pPr indent="-114399" lvl="2" marL="550800" marR="0" rtl="0" algn="l">
              <a:lnSpc>
                <a:spcPct val="90000"/>
              </a:lnSpc>
              <a:spcBef>
                <a:spcPts val="0"/>
              </a:spcBef>
              <a:spcAft>
                <a:spcPts val="0"/>
              </a:spcAft>
              <a:buClr>
                <a:srgbClr val="28BA73"/>
              </a:buClr>
              <a:buSzPts val="1600"/>
              <a:buFont typeface="Trebuchet MS"/>
              <a:buNone/>
            </a:pPr>
            <a:r>
              <a:t/>
            </a:r>
            <a:endParaRPr b="1" i="0" sz="1600" u="none" cap="none" strike="noStrike">
              <a:solidFill>
                <a:srgbClr val="274E13"/>
              </a:solidFill>
              <a:latin typeface="Trebuchet MS"/>
              <a:ea typeface="Trebuchet MS"/>
              <a:cs typeface="Trebuchet MS"/>
              <a:sym typeface="Trebuchet MS"/>
            </a:endParaRPr>
          </a:p>
          <a:p>
            <a:pPr indent="0" lvl="1" marL="0" marR="0" rtl="0" algn="l">
              <a:lnSpc>
                <a:spcPct val="90000"/>
              </a:lnSpc>
              <a:spcBef>
                <a:spcPts val="300"/>
              </a:spcBef>
              <a:spcAft>
                <a:spcPts val="0"/>
              </a:spcAft>
              <a:buClr>
                <a:srgbClr val="28BA73"/>
              </a:buClr>
              <a:buSzPts val="1600"/>
              <a:buFont typeface="Arial"/>
              <a:buNone/>
            </a:pPr>
            <a:r>
              <a:rPr b="1" i="0" lang="en-US" sz="1700" u="sng" cap="none" strike="noStrike">
                <a:solidFill>
                  <a:srgbClr val="274E13"/>
                </a:solidFill>
                <a:latin typeface="Trebuchet MS"/>
                <a:ea typeface="Trebuchet MS"/>
                <a:cs typeface="Trebuchet MS"/>
                <a:sym typeface="Trebuchet MS"/>
              </a:rPr>
              <a:t>Machine Learning Modeling:</a:t>
            </a:r>
            <a:endParaRPr b="1" i="0" sz="1500" u="sng" cap="none" strike="noStrike">
              <a:solidFill>
                <a:srgbClr val="274E13"/>
              </a:solidFill>
              <a:latin typeface="Arial"/>
              <a:ea typeface="Arial"/>
              <a:cs typeface="Arial"/>
              <a:sym typeface="Arial"/>
            </a:endParaRPr>
          </a:p>
          <a:p>
            <a:pPr indent="-215999" lvl="1" marL="323998" marR="0" rtl="0" algn="l">
              <a:lnSpc>
                <a:spcPct val="100000"/>
              </a:lnSpc>
              <a:spcBef>
                <a:spcPts val="300"/>
              </a:spcBef>
              <a:spcAft>
                <a:spcPts val="0"/>
              </a:spcAft>
              <a:buClr>
                <a:srgbClr val="274E13"/>
              </a:buClr>
              <a:buSzPts val="1600"/>
              <a:buFont typeface="Trebuchet MS"/>
              <a:buChar char="•"/>
            </a:pPr>
            <a:r>
              <a:rPr b="1" i="0" lang="en-US" sz="1600" u="none" cap="none" strike="noStrike">
                <a:solidFill>
                  <a:srgbClr val="274E13"/>
                </a:solidFill>
                <a:latin typeface="Trebuchet MS"/>
                <a:ea typeface="Trebuchet MS"/>
                <a:cs typeface="Trebuchet MS"/>
                <a:sym typeface="Trebuchet MS"/>
              </a:rPr>
              <a:t>After Data cleaning, EDA and Feature engineering, I applied Random Forest Classifier. Random Forest Classifier model has been built to predict customers’ churn probability, achieving an accuracy of </a:t>
            </a:r>
            <a:r>
              <a:rPr b="1" i="0" lang="en-US" sz="1600" u="none" cap="none" strike="noStrike">
                <a:solidFill>
                  <a:srgbClr val="990000"/>
                </a:solidFill>
                <a:latin typeface="Trebuchet MS"/>
                <a:ea typeface="Trebuchet MS"/>
                <a:cs typeface="Trebuchet MS"/>
                <a:sym typeface="Trebuchet MS"/>
              </a:rPr>
              <a:t>0.90</a:t>
            </a:r>
            <a:r>
              <a:rPr b="1" i="0" lang="en-US" sz="1600" u="none" cap="none" strike="noStrike">
                <a:solidFill>
                  <a:srgbClr val="274E13"/>
                </a:solidFill>
                <a:latin typeface="Trebuchet MS"/>
                <a:ea typeface="Trebuchet MS"/>
                <a:cs typeface="Trebuchet MS"/>
                <a:sym typeface="Trebuchet MS"/>
              </a:rPr>
              <a:t> and Precision score of </a:t>
            </a:r>
            <a:r>
              <a:rPr b="1" i="0" lang="en-US" sz="1600" u="none" cap="none" strike="noStrike">
                <a:solidFill>
                  <a:srgbClr val="990000"/>
                </a:solidFill>
                <a:latin typeface="Trebuchet MS"/>
                <a:ea typeface="Trebuchet MS"/>
                <a:cs typeface="Trebuchet MS"/>
                <a:sym typeface="Trebuchet MS"/>
              </a:rPr>
              <a:t>0.91</a:t>
            </a:r>
            <a:r>
              <a:rPr b="1" i="0" lang="en-US" sz="1600" u="none" cap="none" strike="noStrike">
                <a:solidFill>
                  <a:srgbClr val="274E13"/>
                </a:solidFill>
                <a:latin typeface="Trebuchet MS"/>
                <a:ea typeface="Trebuchet MS"/>
                <a:cs typeface="Trebuchet MS"/>
                <a:sym typeface="Trebuchet MS"/>
              </a:rPr>
              <a:t> on test set.</a:t>
            </a:r>
            <a:endParaRPr b="1" i="0" sz="1400" u="none" cap="none" strike="noStrike">
              <a:solidFill>
                <a:srgbClr val="274E13"/>
              </a:solidFill>
              <a:latin typeface="Arial"/>
              <a:ea typeface="Arial"/>
              <a:cs typeface="Arial"/>
              <a:sym typeface="Arial"/>
            </a:endParaRPr>
          </a:p>
          <a:p>
            <a:pPr indent="0" lvl="0" marL="914400" marR="0" rtl="0" algn="l">
              <a:lnSpc>
                <a:spcPct val="100000"/>
              </a:lnSpc>
              <a:spcBef>
                <a:spcPts val="300"/>
              </a:spcBef>
              <a:spcAft>
                <a:spcPts val="0"/>
              </a:spcAft>
              <a:buClr>
                <a:srgbClr val="000000"/>
              </a:buClr>
              <a:buSzPts val="1400"/>
              <a:buFont typeface="Arial"/>
              <a:buNone/>
            </a:pPr>
            <a:r>
              <a:t/>
            </a:r>
            <a:endParaRPr b="1" i="0" sz="1400" u="none" cap="none" strike="noStrike">
              <a:solidFill>
                <a:srgbClr val="274E13"/>
              </a:solidFill>
              <a:latin typeface="Arial"/>
              <a:ea typeface="Arial"/>
              <a:cs typeface="Arial"/>
              <a:sym typeface="Arial"/>
            </a:endParaRPr>
          </a:p>
          <a:p>
            <a:pPr indent="0" lvl="0" marL="0" marR="0" rtl="0" algn="l">
              <a:lnSpc>
                <a:spcPct val="100000"/>
              </a:lnSpc>
              <a:spcBef>
                <a:spcPts val="300"/>
              </a:spcBef>
              <a:spcAft>
                <a:spcPts val="0"/>
              </a:spcAft>
              <a:buClr>
                <a:srgbClr val="000000"/>
              </a:buClr>
              <a:buSzPts val="1600"/>
              <a:buFont typeface="Arial"/>
              <a:buNone/>
            </a:pPr>
            <a:r>
              <a:rPr b="1" i="0" lang="en-US" sz="1700" u="sng" cap="none" strike="noStrike">
                <a:solidFill>
                  <a:srgbClr val="274E13"/>
                </a:solidFill>
                <a:latin typeface="Trebuchet MS"/>
                <a:ea typeface="Trebuchet MS"/>
                <a:cs typeface="Trebuchet MS"/>
                <a:sym typeface="Trebuchet MS"/>
              </a:rPr>
              <a:t>Insights:</a:t>
            </a:r>
            <a:endParaRPr b="1" i="0" sz="1700" u="sng" cap="none" strike="noStrike">
              <a:solidFill>
                <a:srgbClr val="274E13"/>
              </a:solidFill>
              <a:latin typeface="Trebuchet MS"/>
              <a:ea typeface="Trebuchet MS"/>
              <a:cs typeface="Trebuchet MS"/>
              <a:sym typeface="Trebuchet MS"/>
            </a:endParaRPr>
          </a:p>
          <a:p>
            <a:pPr indent="-215999" lvl="1" marL="323998" marR="0" rtl="0" algn="l">
              <a:lnSpc>
                <a:spcPct val="100000"/>
              </a:lnSpc>
              <a:spcBef>
                <a:spcPts val="300"/>
              </a:spcBef>
              <a:spcAft>
                <a:spcPts val="0"/>
              </a:spcAft>
              <a:buClr>
                <a:srgbClr val="274E13"/>
              </a:buClr>
              <a:buSzPts val="1600"/>
              <a:buFont typeface="Trebuchet MS"/>
              <a:buChar char="•"/>
            </a:pPr>
            <a:r>
              <a:rPr b="1" i="0" lang="en-US" sz="1600" u="none" cap="none" strike="noStrike">
                <a:solidFill>
                  <a:srgbClr val="274E13"/>
                </a:solidFill>
                <a:latin typeface="Trebuchet MS"/>
                <a:ea typeface="Trebuchet MS"/>
                <a:cs typeface="Trebuchet MS"/>
                <a:sym typeface="Trebuchet MS"/>
              </a:rPr>
              <a:t>Nearly </a:t>
            </a:r>
            <a:r>
              <a:rPr b="1" i="0" lang="en-US" sz="1600" u="none" cap="none" strike="noStrike">
                <a:solidFill>
                  <a:srgbClr val="990000"/>
                </a:solidFill>
                <a:latin typeface="Trebuchet MS"/>
                <a:ea typeface="Trebuchet MS"/>
                <a:cs typeface="Trebuchet MS"/>
                <a:sym typeface="Trebuchet MS"/>
              </a:rPr>
              <a:t>10% (9.7%)</a:t>
            </a:r>
            <a:r>
              <a:rPr b="1" i="0" lang="en-US" sz="1600" u="none" cap="none" strike="noStrike">
                <a:solidFill>
                  <a:srgbClr val="274E13"/>
                </a:solidFill>
                <a:latin typeface="Trebuchet MS"/>
                <a:ea typeface="Trebuchet MS"/>
                <a:cs typeface="Trebuchet MS"/>
                <a:sym typeface="Trebuchet MS"/>
              </a:rPr>
              <a:t> of the customers have churned and </a:t>
            </a:r>
            <a:r>
              <a:rPr b="1" i="0" lang="en-US" sz="1600" u="none" cap="none" strike="noStrike">
                <a:solidFill>
                  <a:srgbClr val="990000"/>
                </a:solidFill>
                <a:latin typeface="Trebuchet MS"/>
                <a:ea typeface="Trebuchet MS"/>
                <a:cs typeface="Trebuchet MS"/>
                <a:sym typeface="Trebuchet MS"/>
              </a:rPr>
              <a:t>90%</a:t>
            </a:r>
            <a:r>
              <a:rPr b="1" i="0" lang="en-US" sz="1600" u="none" cap="none" strike="noStrike">
                <a:solidFill>
                  <a:srgbClr val="274E13"/>
                </a:solidFill>
                <a:latin typeface="Trebuchet MS"/>
                <a:ea typeface="Trebuchet MS"/>
                <a:cs typeface="Trebuchet MS"/>
                <a:sym typeface="Trebuchet MS"/>
              </a:rPr>
              <a:t> of the customers have not churned.</a:t>
            </a:r>
            <a:endParaRPr b="1" i="0" sz="1600" u="none" cap="none" strike="noStrike">
              <a:solidFill>
                <a:srgbClr val="274E13"/>
              </a:solidFill>
              <a:latin typeface="Trebuchet MS"/>
              <a:ea typeface="Trebuchet MS"/>
              <a:cs typeface="Trebuchet MS"/>
              <a:sym typeface="Trebuchet MS"/>
            </a:endParaRPr>
          </a:p>
          <a:p>
            <a:pPr indent="-215999" lvl="1" marL="323998" marR="0" rtl="0" algn="l">
              <a:lnSpc>
                <a:spcPct val="100000"/>
              </a:lnSpc>
              <a:spcBef>
                <a:spcPts val="300"/>
              </a:spcBef>
              <a:spcAft>
                <a:spcPts val="0"/>
              </a:spcAft>
              <a:buClr>
                <a:srgbClr val="274E13"/>
              </a:buClr>
              <a:buSzPts val="1600"/>
              <a:buFont typeface="Trebuchet MS"/>
              <a:buChar char="•"/>
            </a:pPr>
            <a:r>
              <a:rPr b="1" i="0" lang="en-US" sz="1600" u="none" cap="none" strike="noStrike">
                <a:solidFill>
                  <a:srgbClr val="274E13"/>
                </a:solidFill>
                <a:latin typeface="Trebuchet MS"/>
                <a:ea typeface="Trebuchet MS"/>
                <a:cs typeface="Trebuchet MS"/>
                <a:sym typeface="Trebuchet MS"/>
              </a:rPr>
              <a:t>Net margin on power subscription and consumption over 12 months is a top driver for churn</a:t>
            </a:r>
            <a:endParaRPr b="1" i="0" sz="1600" u="none" cap="none" strike="noStrike">
              <a:solidFill>
                <a:srgbClr val="274E13"/>
              </a:solidFill>
              <a:latin typeface="Trebuchet MS"/>
              <a:ea typeface="Trebuchet MS"/>
              <a:cs typeface="Trebuchet MS"/>
              <a:sym typeface="Trebuchet MS"/>
            </a:endParaRPr>
          </a:p>
          <a:p>
            <a:pPr indent="-215999" lvl="1" marL="323998" marR="0" rtl="0" algn="l">
              <a:lnSpc>
                <a:spcPct val="100000"/>
              </a:lnSpc>
              <a:spcBef>
                <a:spcPts val="300"/>
              </a:spcBef>
              <a:spcAft>
                <a:spcPts val="0"/>
              </a:spcAft>
              <a:buClr>
                <a:srgbClr val="274E13"/>
              </a:buClr>
              <a:buSzPts val="1600"/>
              <a:buFont typeface="Trebuchet MS"/>
              <a:buChar char="•"/>
            </a:pPr>
            <a:r>
              <a:rPr b="1" i="0" lang="en-US" sz="1600" u="none" cap="none" strike="noStrike">
                <a:solidFill>
                  <a:srgbClr val="274E13"/>
                </a:solidFill>
                <a:latin typeface="Trebuchet MS"/>
                <a:ea typeface="Trebuchet MS"/>
                <a:cs typeface="Trebuchet MS"/>
                <a:sym typeface="Trebuchet MS"/>
              </a:rPr>
              <a:t>Forecasted bill of meter rental for the next 2 months also is an influential driver</a:t>
            </a:r>
            <a:endParaRPr b="1" i="0" sz="1600" u="none" cap="none" strike="noStrike">
              <a:solidFill>
                <a:srgbClr val="274E13"/>
              </a:solidFill>
              <a:latin typeface="Trebuchet MS"/>
              <a:ea typeface="Trebuchet MS"/>
              <a:cs typeface="Trebuchet MS"/>
              <a:sym typeface="Trebuchet MS"/>
            </a:endParaRPr>
          </a:p>
          <a:p>
            <a:pPr indent="-215999" lvl="1" marL="323998" marR="0" rtl="0" algn="l">
              <a:lnSpc>
                <a:spcPct val="100000"/>
              </a:lnSpc>
              <a:spcBef>
                <a:spcPts val="300"/>
              </a:spcBef>
              <a:spcAft>
                <a:spcPts val="0"/>
              </a:spcAft>
              <a:buClr>
                <a:srgbClr val="274E13"/>
              </a:buClr>
              <a:buSzPts val="1600"/>
              <a:buFont typeface="Trebuchet MS"/>
              <a:buChar char="•"/>
            </a:pPr>
            <a:r>
              <a:rPr b="1" i="0" lang="en-US" sz="1600" u="none" cap="none" strike="noStrike">
                <a:solidFill>
                  <a:srgbClr val="274E13"/>
                </a:solidFill>
                <a:latin typeface="Trebuchet MS"/>
                <a:ea typeface="Trebuchet MS"/>
                <a:cs typeface="Trebuchet MS"/>
                <a:sym typeface="Trebuchet MS"/>
              </a:rPr>
              <a:t>Time seems to be an influential factor, especially the number of months they have been active, their tenure and the number of months since they updated their contract</a:t>
            </a:r>
            <a:endParaRPr b="1" i="0" sz="1600" u="none" cap="none" strike="noStrike">
              <a:solidFill>
                <a:srgbClr val="274E13"/>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2016-11-04T11:46:04Z</dcterms:created>
  <dc:creator>The Boston Consulting Group</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