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F79B-F4AD-4D17-AFC8-FA917358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60C0C-71F6-4FFD-AF0A-98EED832D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FD6F-FF2C-4477-9A4A-3FBF78AD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E27D-2EC4-43E4-921C-8B87EE54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4E56-B22A-401D-B4EC-5527D54E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0286-5D3F-4803-BE6D-EC041FD8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2CFE3-56D4-4BBF-A966-35565662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FBF3-ED07-44D8-894F-E4A69BCF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A77A-E241-4775-8E67-86C42C0A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4E271-6E0F-4674-A08C-C3CECA6D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B3230-6648-4B07-886C-BB3997DEF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E955A-3037-4097-A638-FEF0F2D18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5ADF-68FF-461E-B130-D833BA6A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6805-2CD3-4E0B-9DE9-AB361DF8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9165-3060-4372-9357-8711E051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D81-E85F-4B0E-B984-FF9B35F1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A824-E5CA-4030-9A39-A87927F2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6B7F4-6CF9-4FB6-AA2D-A03E10EA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8743-0A1B-442E-B457-D0177499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E8D3-82B7-4D7D-BC60-DA01F0D8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DC9E-5F94-4B05-B92A-98236A98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716B-100F-477C-B1F0-5852B494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366C-75F4-4D8E-A6DC-A534654D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0090-0D20-4970-99E7-68A1236B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9599-3DB8-40B0-8CEC-97A0A0CA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0B2D-DA8A-4705-8664-AD8498E6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6411-C045-402A-8406-180683A15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E081-2C6F-4088-B1FC-450706F6A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66550-72CB-44EC-BD8F-99BB5A48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574E1-18DE-4504-A422-B49493E6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574B-6BC2-4BE2-98F6-F1A15394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6D1C-66B5-438E-A5BE-9C7BDDF9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F7E4-25A7-4285-8816-534CF820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8F763-CF6E-42EE-A464-338CBE26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599F2-5B48-4F6B-A0A6-DA43D3C14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7CFBE-DD8E-4E25-82F8-97A1BCEDE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83964-D60A-43C1-BB56-DC027CA6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E8DE7-ECF7-4B75-A19E-F8302137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BD031-0E41-4E54-9F36-C1983C99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4712-5EDB-4367-93EA-1159C09B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B9CB5-091B-4A34-9346-7222420E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A405E-8804-4E15-8BB9-53534E51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4BFA1-2F40-4D87-B222-80FDF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8A356-C959-4E05-8CAB-E192AAA6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FC815-6F93-4F02-B29B-3CD089A4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DABD3-2CD8-4058-BF81-F4B375F3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F025-1048-412A-9456-E8A18926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4807-4476-4E0A-974F-E5A8A112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56488-C879-4253-8564-F5329044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3A864-C544-4F06-9B9C-197C56F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F0EC0-3074-4745-AE5A-3B8784C9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DA1C0-4714-4271-9410-16CCAC08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DA8D-3B0D-4086-8086-3121CF17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0BB22-2B30-4B2A-925E-B78C4D910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0476D-734C-4823-BBB2-D77F25C4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F9F5-2319-4563-9D54-E0D45078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F85C-0893-4535-A649-FA0B1381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3056-24C8-43AA-8390-6608464D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8853F-C4D1-4A40-94E4-B3C95702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515D6-8C47-4247-8157-85920802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F18E-0FA0-4E0F-895F-4214D7377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0206-99D2-43A5-97E4-171E0735D8B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5FD3-2652-4338-9A72-BE03D27A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C900-E52B-4637-9540-B400AA1A5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2A40-6F10-4872-B2EB-51D4D869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CB8846-DA52-4C60-83A8-5C2BD7C41D07}"/>
              </a:ext>
            </a:extLst>
          </p:cNvPr>
          <p:cNvSpPr/>
          <p:nvPr/>
        </p:nvSpPr>
        <p:spPr>
          <a:xfrm>
            <a:off x="7787812" y="554805"/>
            <a:ext cx="2845941" cy="468533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DP_UserMicroService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7ED319-BE6D-4B3D-89AA-5E85D508A7C0}"/>
              </a:ext>
            </a:extLst>
          </p:cNvPr>
          <p:cNvSpPr/>
          <p:nvPr/>
        </p:nvSpPr>
        <p:spPr>
          <a:xfrm>
            <a:off x="8013843" y="3995786"/>
            <a:ext cx="2845941" cy="530836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DP_PortsMicroService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56160-652E-45C5-B9B6-24B1D0251249}"/>
              </a:ext>
            </a:extLst>
          </p:cNvPr>
          <p:cNvSpPr/>
          <p:nvPr/>
        </p:nvSpPr>
        <p:spPr>
          <a:xfrm>
            <a:off x="5763803" y="493158"/>
            <a:ext cx="386135" cy="54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946000-92B4-40BA-8DC6-9991E6D93F4F}"/>
              </a:ext>
            </a:extLst>
          </p:cNvPr>
          <p:cNvSpPr/>
          <p:nvPr/>
        </p:nvSpPr>
        <p:spPr>
          <a:xfrm>
            <a:off x="8104598" y="1128445"/>
            <a:ext cx="2845941" cy="468533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DP_UserMicroService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B7DE8B-0561-4130-AFCB-DC7B12EDD19D}"/>
              </a:ext>
            </a:extLst>
          </p:cNvPr>
          <p:cNvSpPr/>
          <p:nvPr/>
        </p:nvSpPr>
        <p:spPr>
          <a:xfrm>
            <a:off x="8679951" y="1678541"/>
            <a:ext cx="2845941" cy="468533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DP_UserMicroService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2437DD-D74E-4F81-8DF7-F28E813A0CB9}"/>
              </a:ext>
            </a:extLst>
          </p:cNvPr>
          <p:cNvSpPr/>
          <p:nvPr/>
        </p:nvSpPr>
        <p:spPr>
          <a:xfrm>
            <a:off x="8310081" y="4607526"/>
            <a:ext cx="2845941" cy="530836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DP_PortsMicroService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214F6C-8155-45A8-A5DE-2D6CE8767779}"/>
              </a:ext>
            </a:extLst>
          </p:cNvPr>
          <p:cNvSpPr/>
          <p:nvPr/>
        </p:nvSpPr>
        <p:spPr>
          <a:xfrm>
            <a:off x="8525838" y="5219268"/>
            <a:ext cx="2845941" cy="530836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DP_PortsMicroService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192E5D-0C3A-456C-BF7A-033386EF0F12}"/>
              </a:ext>
            </a:extLst>
          </p:cNvPr>
          <p:cNvCxnSpPr/>
          <p:nvPr/>
        </p:nvCxnSpPr>
        <p:spPr>
          <a:xfrm flipH="1">
            <a:off x="6287784" y="1678540"/>
            <a:ext cx="16481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6A6883-902E-43A9-B82D-00988C503AC9}"/>
              </a:ext>
            </a:extLst>
          </p:cNvPr>
          <p:cNvCxnSpPr/>
          <p:nvPr/>
        </p:nvCxnSpPr>
        <p:spPr>
          <a:xfrm flipH="1">
            <a:off x="6287784" y="4660178"/>
            <a:ext cx="16481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F289D-1A74-4B22-BAAE-222D8973A0A2}"/>
              </a:ext>
            </a:extLst>
          </p:cNvPr>
          <p:cNvSpPr/>
          <p:nvPr/>
        </p:nvSpPr>
        <p:spPr>
          <a:xfrm>
            <a:off x="4960277" y="5584008"/>
            <a:ext cx="2229492" cy="8013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Service Registry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33725-EF94-4727-A6C4-9936C256F24B}"/>
              </a:ext>
            </a:extLst>
          </p:cNvPr>
          <p:cNvSpPr/>
          <p:nvPr/>
        </p:nvSpPr>
        <p:spPr>
          <a:xfrm>
            <a:off x="3242353" y="493158"/>
            <a:ext cx="386135" cy="54042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6A0417-93B4-46FA-BD4A-35CEE83D050F}"/>
              </a:ext>
            </a:extLst>
          </p:cNvPr>
          <p:cNvSpPr/>
          <p:nvPr/>
        </p:nvSpPr>
        <p:spPr>
          <a:xfrm>
            <a:off x="2438827" y="5584008"/>
            <a:ext cx="2229492" cy="80138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Zuul</a:t>
            </a:r>
            <a:r>
              <a:rPr lang="en-US" dirty="0"/>
              <a:t> API Gateway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98AFF6-882D-4361-B76C-44607946DA46}"/>
              </a:ext>
            </a:extLst>
          </p:cNvPr>
          <p:cNvCxnSpPr/>
          <p:nvPr/>
        </p:nvCxnSpPr>
        <p:spPr>
          <a:xfrm flipH="1">
            <a:off x="3844245" y="2870762"/>
            <a:ext cx="164814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0B674-46BA-4DDD-950C-7DB8A4F0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1" y="949073"/>
            <a:ext cx="1756584" cy="127014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AA06FE-5894-4507-BAA2-2B496BB78E5B}"/>
              </a:ext>
            </a:extLst>
          </p:cNvPr>
          <p:cNvCxnSpPr>
            <a:cxnSpLocks/>
          </p:cNvCxnSpPr>
          <p:nvPr/>
        </p:nvCxnSpPr>
        <p:spPr>
          <a:xfrm flipH="1">
            <a:off x="2106202" y="1672118"/>
            <a:ext cx="821933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E509E36-99DB-4BFA-A52D-11D7D136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9" y="2870762"/>
            <a:ext cx="1340555" cy="129321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25928B-DF23-429E-A849-620E21F4FEA5}"/>
              </a:ext>
            </a:extLst>
          </p:cNvPr>
          <p:cNvCxnSpPr>
            <a:cxnSpLocks/>
          </p:cNvCxnSpPr>
          <p:nvPr/>
        </p:nvCxnSpPr>
        <p:spPr>
          <a:xfrm flipH="1">
            <a:off x="2005600" y="3517368"/>
            <a:ext cx="821933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77C31-2E50-46C2-B1CD-9C111537DCC4}"/>
              </a:ext>
            </a:extLst>
          </p:cNvPr>
          <p:cNvSpPr/>
          <p:nvPr/>
        </p:nvSpPr>
        <p:spPr>
          <a:xfrm>
            <a:off x="7200044" y="2657362"/>
            <a:ext cx="1237180" cy="358739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Azure </a:t>
            </a:r>
            <a:r>
              <a:rPr lang="en-US" sz="1100" dirty="0" err="1"/>
              <a:t>Keyvalut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6AB169-4991-45F4-8CCE-48D17A2566DC}"/>
              </a:ext>
            </a:extLst>
          </p:cNvPr>
          <p:cNvSpPr/>
          <p:nvPr/>
        </p:nvSpPr>
        <p:spPr>
          <a:xfrm>
            <a:off x="8651482" y="2627389"/>
            <a:ext cx="1237180" cy="358739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Feign Client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0B0003-5784-47B2-BDD1-199DC7A64456}"/>
              </a:ext>
            </a:extLst>
          </p:cNvPr>
          <p:cNvSpPr/>
          <p:nvPr/>
        </p:nvSpPr>
        <p:spPr>
          <a:xfrm>
            <a:off x="10102921" y="2677064"/>
            <a:ext cx="1237179" cy="321066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Zuul</a:t>
            </a:r>
            <a:r>
              <a:rPr lang="en-US" sz="1100" dirty="0"/>
              <a:t> API 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FF012C-32C3-4647-B4D4-0EE281BC2168}"/>
              </a:ext>
            </a:extLst>
          </p:cNvPr>
          <p:cNvSpPr/>
          <p:nvPr/>
        </p:nvSpPr>
        <p:spPr>
          <a:xfrm>
            <a:off x="7189769" y="3125690"/>
            <a:ext cx="1237179" cy="321066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Sleuth&amp;Zipkin</a:t>
            </a:r>
            <a:endParaRPr lang="en-US" sz="11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1815D-DD8D-4E02-8481-705D3E351BF5}"/>
              </a:ext>
            </a:extLst>
          </p:cNvPr>
          <p:cNvSpPr/>
          <p:nvPr/>
        </p:nvSpPr>
        <p:spPr>
          <a:xfrm>
            <a:off x="8653407" y="3109644"/>
            <a:ext cx="1237180" cy="358739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Kafka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A33EF8-BB17-4551-A30A-70A47935F6A7}"/>
              </a:ext>
            </a:extLst>
          </p:cNvPr>
          <p:cNvSpPr/>
          <p:nvPr/>
        </p:nvSpPr>
        <p:spPr>
          <a:xfrm>
            <a:off x="10134599" y="3107058"/>
            <a:ext cx="1237180" cy="358739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47835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Kaveti, Satya</dc:creator>
  <cp:lastModifiedBy>Kaveti, Satya</cp:lastModifiedBy>
  <cp:revision>11</cp:revision>
  <dcterms:created xsi:type="dcterms:W3CDTF">2022-05-20T12:11:39Z</dcterms:created>
  <dcterms:modified xsi:type="dcterms:W3CDTF">2022-05-20T12:26:09Z</dcterms:modified>
</cp:coreProperties>
</file>