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Amarante" panose="020B0604020202020204" charset="0"/>
      <p:regular r:id="rId10"/>
    </p:embeddedFont>
    <p:embeddedFont>
      <p:font typeface="Bookshelf Symbol 7" panose="05010101010101010101" pitchFamily="2" charset="2"/>
      <p:regular r:id="rId11"/>
    </p:embeddedFont>
    <p:embeddedFont>
      <p:font typeface="Playbill" panose="040506030A0602020202" pitchFamily="82" charset="0"/>
      <p:regular r:id="rId12"/>
    </p:embeddedFont>
    <p:embeddedFont>
      <p:font typeface="Impact" panose="020B0806030902050204" pitchFamily="34" charset="0"/>
      <p:regular r:id="rId13"/>
    </p:embeddedFont>
    <p:embeddedFont>
      <p:font typeface="Gill Sans MT Condensed" panose="020B0506020104020203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-762000" y="381000"/>
            <a:ext cx="6400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M.S.RAJU ARTS   </a:t>
            </a:r>
            <a:endParaRPr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5400" b="0" i="0" u="none" strike="noStrike" cap="none">
                <a:solidFill>
                  <a:srgbClr val="FF0000"/>
                </a:solidFill>
                <a:latin typeface="Amarante"/>
                <a:ea typeface="Amarante"/>
                <a:cs typeface="Amarante"/>
                <a:sym typeface="Amarante"/>
              </a:rPr>
              <a:t>LOVECHESE</a:t>
            </a:r>
            <a:endParaRPr/>
          </a:p>
          <a:p>
            <a:pPr marL="0" marR="0" lvl="0" indent="0" algn="ctr" rtl="0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5400" b="0" i="0" u="none" strike="noStrike" cap="none">
              <a:solidFill>
                <a:srgbClr val="FF0000"/>
              </a:solidFill>
              <a:latin typeface="Amarante"/>
              <a:ea typeface="Amarante"/>
              <a:cs typeface="Amarante"/>
              <a:sym typeface="Amarante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M.S.RAJU  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K.KODANDARAMIREDDY 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MANISARMA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953000" y="1447800"/>
            <a:ext cx="44958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44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102 RELESE</a:t>
            </a:r>
            <a:endParaRPr sz="6600" b="0" i="0" u="none" strike="noStrike" cap="none">
              <a:solidFill>
                <a:srgbClr val="8256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50</a:t>
            </a:r>
            <a:r>
              <a:rPr lang="en-US" sz="28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days 13CENT’S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75 – 2 CENTS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100-1CENTER  </a:t>
            </a:r>
            <a:endParaRPr sz="2800" b="0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D:\GTA vice city-Deluxe\FILMS\prakshala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9144000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4191000" y="-49113"/>
            <a:ext cx="4495800" cy="54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40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152 RELESE</a:t>
            </a:r>
            <a:endParaRPr sz="6000" b="0" i="0" u="none" strike="noStrike" cap="none">
              <a:solidFill>
                <a:srgbClr val="8256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825600"/>
                </a:solidFill>
                <a:latin typeface="Impact"/>
                <a:ea typeface="Impact"/>
                <a:cs typeface="Impact"/>
                <a:sym typeface="Impact"/>
              </a:rPr>
              <a:t>50</a:t>
            </a:r>
            <a:r>
              <a:rPr lang="en-US" sz="28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days</a:t>
            </a: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6</a:t>
            </a:r>
            <a:r>
              <a:rPr lang="en-US" sz="2800" b="1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3CENT’S</a:t>
            </a:r>
            <a:endParaRPr sz="4400" b="1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75</a:t>
            </a: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– 25 CENTS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100</a:t>
            </a: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-11CENTER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125-  3 cents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150-1cent    156  </a:t>
            </a:r>
            <a:endParaRPr sz="2800" b="0" i="0" u="none" strike="noStrike" cap="non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 descr="D:\GTA vice city-Deluxe\FILMS\pupai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4495800" y="381000"/>
            <a:ext cx="5181600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138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188</a:t>
            </a:r>
            <a:r>
              <a:rPr lang="en-US" sz="44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days  </a:t>
            </a:r>
            <a:endParaRPr sz="2800" b="0" i="0" u="none" strike="noStrike" cap="none">
              <a:solidFill>
                <a:srgbClr val="A603A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6" descr="D:\GTA vice city-Deluxe\FILMS\meru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705600" y="2895600"/>
            <a:ext cx="228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400</a:t>
            </a:r>
            <a:r>
              <a:rPr lang="en-US" sz="24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days</a:t>
            </a:r>
            <a:r>
              <a:rPr lang="en-US" sz="48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2800" b="0" i="0" u="none" strike="noStrike" cap="none">
              <a:solidFill>
                <a:srgbClr val="A603A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629400" y="3733800"/>
            <a:ext cx="228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2800" b="0" i="0" u="none" strike="noStrike" cap="none">
              <a:solidFill>
                <a:srgbClr val="A603A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705600" y="3573959"/>
            <a:ext cx="2286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Swarna DTS a/c</a:t>
            </a: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 descr="C:\Documents and Settings\Administrator\Desktop\GTA 4 Vice City\FILMS\urum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3027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553200" y="5334000"/>
            <a:ext cx="228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409</a:t>
            </a:r>
            <a:r>
              <a:rPr lang="en-US" sz="24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days</a:t>
            </a:r>
            <a:r>
              <a:rPr lang="en-US" sz="4800" b="0" i="0" u="none" strike="noStrike" cap="none">
                <a:solidFill>
                  <a:srgbClr val="A603AB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2800" b="0" i="0" u="none" strike="noStrike" cap="none">
              <a:solidFill>
                <a:srgbClr val="A603A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371600" y="-582380"/>
            <a:ext cx="11327363" cy="6371642"/>
            <a:chOff x="-1371600" y="-582380"/>
            <a:chExt cx="11327363" cy="63716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1600" y="-582380"/>
              <a:ext cx="11327363" cy="637164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24861" y="2911351"/>
              <a:ext cx="2719014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1" u="sng" spc="600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Playbill" panose="040506030A0602020202" pitchFamily="82" charset="0"/>
                </a:rPr>
                <a:t>HEIST</a:t>
              </a:r>
              <a:endParaRPr lang="en-US" sz="11500" b="1" u="sng" spc="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aybill" panose="040506030A0602020202" pitchFamily="8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7141" y="4435350"/>
              <a:ext cx="93807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Playbill" panose="040506030A0602020202" pitchFamily="82" charset="0"/>
                </a:rPr>
                <a:t>Satya</a:t>
              </a:r>
              <a:endPara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aybill" panose="040506030A0602020202" pitchFamily="8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5519" y="5032945"/>
              <a:ext cx="224131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Playbill" panose="040506030A0602020202" pitchFamily="82" charset="0"/>
                </a:rPr>
                <a:t>Pawan.CH – Ravi </a:t>
              </a:r>
              <a:r>
                <a:rPr lang="en-US" sz="2800" b="1" dirty="0" err="1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Playbill" panose="040506030A0602020202" pitchFamily="82" charset="0"/>
                </a:rPr>
                <a:t>Basur</a:t>
              </a:r>
              <a:endPara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aybill" panose="040506030A06020202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24000" y="0"/>
            <a:ext cx="12192000" cy="6858000"/>
            <a:chOff x="-1524000" y="0"/>
            <a:chExt cx="12192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24000" y="0"/>
              <a:ext cx="12192000" cy="6858000"/>
            </a:xfrm>
            <a:prstGeom prst="rect">
              <a:avLst/>
            </a:prstGeom>
          </p:spPr>
        </p:pic>
        <p:pic>
          <p:nvPicPr>
            <p:cNvPr id="1026" name="Picture 2" descr="File:Haarika Hassine Logo.png - Wikimedia Comm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0"/>
              <a:ext cx="2144939" cy="90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991100" y="4091284"/>
              <a:ext cx="5534025" cy="1569660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te-IN" sz="9600" b="1" spc="-3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ookshelf Symbol 7" panose="05010101010101010101" pitchFamily="2" charset="2"/>
                </a:rPr>
                <a:t>స్నేహం</a:t>
              </a:r>
              <a:endParaRPr lang="en-US" sz="9600" b="1" cap="none" spc="-3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shelf Symbol 7" panose="05010101010101010101" pitchFamily="2" charset="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0044" y="5526091"/>
              <a:ext cx="20361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Trivikram</a:t>
              </a:r>
              <a:endParaRPr lang="en-US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1142" y="5767117"/>
              <a:ext cx="1242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S.ChinaBabu</a:t>
              </a: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16797" y="5767116"/>
              <a:ext cx="86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Anirudh</a:t>
              </a: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84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On-screen Show (4:3)</PresentationFormat>
  <Paragraphs>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Amarante</vt:lpstr>
      <vt:lpstr>Bookshelf Symbol 7</vt:lpstr>
      <vt:lpstr>Playbill</vt:lpstr>
      <vt:lpstr>Impact</vt:lpstr>
      <vt:lpstr>Arial</vt:lpstr>
      <vt:lpstr>Gill Sans MT 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 Satya</dc:creator>
  <cp:lastModifiedBy>Mounika Satya</cp:lastModifiedBy>
  <cp:revision>3</cp:revision>
  <dcterms:modified xsi:type="dcterms:W3CDTF">2022-06-02T13:22:05Z</dcterms:modified>
</cp:coreProperties>
</file>