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39"/>
    <a:srgbClr val="0A2B3D"/>
    <a:srgbClr val="FF5A3B"/>
    <a:srgbClr val="F95F41"/>
    <a:srgbClr val="B68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35EA-505A-4D8F-90CE-B321540C0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04732-C0F8-4C2E-B355-C54A0D8BD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1D38E-64D7-4FF2-8EE9-90A43DC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C838-CE04-4357-99F6-BA540A1F88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FD0BD-8DD4-461C-A85E-EE09BD57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91EA3-F091-4CD4-B48E-614EABDA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2412-1DB4-48B0-83B2-464A51C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9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0E47-5A97-4011-B50B-82057E2F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62BAC-6118-4723-BE9F-71D5AC399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1F1A-A860-43AE-8D70-A85C4149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C838-CE04-4357-99F6-BA540A1F88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C8B57-5BAF-4E90-B502-35C8D324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63D77-01FB-40C7-B015-820A1BCC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2412-1DB4-48B0-83B2-464A51C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2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8AEF1D-DFAB-48CE-8143-AA5537C5B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63ABE-48C2-46A2-9804-109A88D70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8306C-3D2B-437A-9F58-BC142194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C838-CE04-4357-99F6-BA540A1F88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B46F5-8FD8-4F1A-A8B2-A5768534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6C108-7DFB-42AD-98D9-7364A190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2412-1DB4-48B0-83B2-464A51C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1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E243-7259-4412-823F-F6480498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97AE1-C96D-42D6-B9BB-11982C614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AC0DF-A1D1-4B37-A701-31D82420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C838-CE04-4357-99F6-BA540A1F88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8592D-25F0-4565-BB31-46A6B2CA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4EE5F-75CB-4B9D-A068-31D96BC2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2412-1DB4-48B0-83B2-464A51C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5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6DFF-76B8-41CB-AD0A-1150FCF5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2C774-3FE6-4F3A-9F2A-8403A74C8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46AE3-9DA2-4F4F-8530-7B70E406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C838-CE04-4357-99F6-BA540A1F88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97999-CB46-4184-8BC3-016D392A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4D3C7-2CA5-4228-BE91-ACEDAF9C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2412-1DB4-48B0-83B2-464A51C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4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7F84-EE09-48F4-94DF-32D38FCF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F2B80-FA9D-4525-AA5E-8B727BCAD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54A08-EAA7-489A-BBF3-54CDD2FFE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C4A93-B254-44A4-9041-D715B453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C838-CE04-4357-99F6-BA540A1F88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61846-C34B-427D-B26D-E72E152C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45800-ABA7-4776-B550-CAAFBBCB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2412-1DB4-48B0-83B2-464A51C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2FB2-3EED-46B4-9048-CAD53FA5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23F3C-390E-4359-A4D7-12E12EAD6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6A23D-979D-499E-819D-00D98AB8A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4BF54-AA5D-487B-8EF1-549E72703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82FBF-92AA-4CA3-9BD5-55112282E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1BA17-37A4-46C4-A3CC-98B0C3E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C838-CE04-4357-99F6-BA540A1F88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F5A61-B01F-4A79-9528-8CD05F22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27FD1-413E-4BD3-96C3-076A0DC2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2412-1DB4-48B0-83B2-464A51C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0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0400-1991-4D16-90E8-8659036F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38F32-CDC2-4601-97CD-36BEF1FA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C838-CE04-4357-99F6-BA540A1F88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28727-3CA8-4CC4-B8A2-B43AE471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8020-446F-436F-B552-DF25069B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2412-1DB4-48B0-83B2-464A51C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8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F7FD2-00D8-4668-8561-B180EBBC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C838-CE04-4357-99F6-BA540A1F88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6BC95-8CA7-4830-9EB1-5A493AE3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74DE4-9062-40FD-B8E1-628C6546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2412-1DB4-48B0-83B2-464A51C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4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A784-955B-425C-94FB-7B41E897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F7D64-16E4-4814-A9B5-13D742823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952E0-52A4-4A1C-A73B-A92CC180A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9FE6F-6E7C-4441-9C0C-E8A4C7BA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C838-CE04-4357-99F6-BA540A1F88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B2823-E8CD-4C8D-9F58-BBE9A7FF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DD8F3-FE1C-41D7-B3C8-627B4B39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2412-1DB4-48B0-83B2-464A51C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3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7BF4-9BA6-49AD-8870-23A1E74E5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25730-D369-40B5-ADFF-0D5BD38D1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BFF81-4126-4B78-A498-30C92F1CC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0012A-6CB8-4A12-8DF8-BCE8C0F0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C838-CE04-4357-99F6-BA540A1F88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CB605-1159-47CB-8F70-EFA7E9B9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E6490-AC27-4F39-B956-3703EF5A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2412-1DB4-48B0-83B2-464A51C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5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522DB0-BBE4-451A-910B-EAD7F086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7358-A6E2-4C16-8F86-180C862D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8FDFD-2FA3-4D0D-A7F5-4C7EF7072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C838-CE04-4357-99F6-BA540A1F887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F80AC-FAF7-4862-B275-87A0F654C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DE5DB-63BA-474C-8F69-ED9562E32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42412-1DB4-48B0-83B2-464A51C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8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CB7B862-E3C1-422D-8B8D-599645D6BEF4}"/>
              </a:ext>
            </a:extLst>
          </p:cNvPr>
          <p:cNvGrpSpPr/>
          <p:nvPr/>
        </p:nvGrpSpPr>
        <p:grpSpPr>
          <a:xfrm>
            <a:off x="4662821" y="1191321"/>
            <a:ext cx="2929422" cy="1496715"/>
            <a:chOff x="3007360" y="1837342"/>
            <a:chExt cx="2929422" cy="149671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A99D779-AF85-4BEE-871E-2539AA20E11A}"/>
                </a:ext>
              </a:extLst>
            </p:cNvPr>
            <p:cNvGrpSpPr/>
            <p:nvPr/>
          </p:nvGrpSpPr>
          <p:grpSpPr>
            <a:xfrm>
              <a:off x="3007360" y="1837342"/>
              <a:ext cx="2929422" cy="1496715"/>
              <a:chOff x="3007360" y="1837342"/>
              <a:chExt cx="2929422" cy="149671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1CC406B-1A77-4B36-947C-D21FCF420C82}"/>
                  </a:ext>
                </a:extLst>
              </p:cNvPr>
              <p:cNvSpPr/>
              <p:nvPr/>
            </p:nvSpPr>
            <p:spPr>
              <a:xfrm>
                <a:off x="3634549" y="1837342"/>
                <a:ext cx="2302233" cy="144655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800" b="1" cap="none" spc="-300" dirty="0" err="1">
                    <a:ln w="0"/>
                    <a:solidFill>
                      <a:srgbClr val="0A2B3D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 SemiBold" panose="020B0502040204020203" pitchFamily="34" charset="0"/>
                    <a:ea typeface="Source Sans Pro SemiBold" panose="020B0603030403020204" pitchFamily="34" charset="0"/>
                    <a:cs typeface="Open Sans" panose="020B0606030504020204" pitchFamily="34" charset="0"/>
                  </a:rPr>
                  <a:t>asre</a:t>
                </a:r>
                <a:endParaRPr lang="en-US" sz="8800" b="1" cap="none" spc="-300" dirty="0">
                  <a:ln w="0"/>
                  <a:solidFill>
                    <a:srgbClr val="0A2B3D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  <a:ea typeface="Source Sans Pro SemiBold" panose="020B0603030403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2CAAC06-E893-4AFB-AEA3-4E684A08019D}"/>
                  </a:ext>
                </a:extLst>
              </p:cNvPr>
              <p:cNvSpPr/>
              <p:nvPr/>
            </p:nvSpPr>
            <p:spPr>
              <a:xfrm>
                <a:off x="4510421" y="2933947"/>
                <a:ext cx="184731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endParaRPr lang="en-US" sz="2000" b="1" kern="1700" cap="none" spc="600" dirty="0">
                  <a:ln w="0"/>
                  <a:solidFill>
                    <a:srgbClr val="0A2B3D"/>
                  </a:solidFill>
                  <a:latin typeface="Bahnschrift Light Condensed" panose="020B0502040204020203" pitchFamily="34" charset="0"/>
                  <a:ea typeface="Source Sans Pro SemiBold" panose="020B0603030403020204" pitchFamily="34" charset="0"/>
                  <a:cs typeface="Open Sans" panose="020B0606030504020204" pitchFamily="34" charset="0"/>
                </a:endParaRPr>
              </a:p>
            </p:txBody>
          </p:sp>
          <p:pic>
            <p:nvPicPr>
              <p:cNvPr id="15" name="Picture 14" descr="Icon&#10;&#10;Description automatically generated">
                <a:extLst>
                  <a:ext uri="{FF2B5EF4-FFF2-40B4-BE49-F238E27FC236}">
                    <a16:creationId xmlns:a16="http://schemas.microsoft.com/office/drawing/2014/main" id="{8F4A693E-F162-4C99-A2DF-7C894E2FE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360" y="2294012"/>
                <a:ext cx="771889" cy="771889"/>
              </a:xfrm>
              <a:prstGeom prst="rect">
                <a:avLst/>
              </a:prstGeom>
            </p:spPr>
          </p:pic>
        </p:grpSp>
        <p:sp>
          <p:nvSpPr>
            <p:cNvPr id="4" name="Flowchart: Delay 3">
              <a:extLst>
                <a:ext uri="{FF2B5EF4-FFF2-40B4-BE49-F238E27FC236}">
                  <a16:creationId xmlns:a16="http://schemas.microsoft.com/office/drawing/2014/main" id="{B63DFBDB-83D3-405E-8BF4-D1837BA4A4DF}"/>
                </a:ext>
              </a:extLst>
            </p:cNvPr>
            <p:cNvSpPr/>
            <p:nvPr/>
          </p:nvSpPr>
          <p:spPr>
            <a:xfrm rot="16200000">
              <a:off x="5503483" y="2484325"/>
              <a:ext cx="138452" cy="241075"/>
            </a:xfrm>
            <a:prstGeom prst="flowChartDelay">
              <a:avLst/>
            </a:prstGeom>
            <a:solidFill>
              <a:srgbClr val="FF5D39"/>
            </a:solidFill>
            <a:ln>
              <a:solidFill>
                <a:srgbClr val="0A2B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>
              <a:extLst>
                <a:ext uri="{FF2B5EF4-FFF2-40B4-BE49-F238E27FC236}">
                  <a16:creationId xmlns:a16="http://schemas.microsoft.com/office/drawing/2014/main" id="{3FD4F5D7-DE09-42FB-BE24-6219AC7CE7CA}"/>
                </a:ext>
              </a:extLst>
            </p:cNvPr>
            <p:cNvSpPr/>
            <p:nvPr/>
          </p:nvSpPr>
          <p:spPr>
            <a:xfrm>
              <a:off x="3887420" y="2755424"/>
              <a:ext cx="249383" cy="149141"/>
            </a:xfrm>
            <a:prstGeom prst="teardrop">
              <a:avLst/>
            </a:prstGeom>
            <a:solidFill>
              <a:srgbClr val="FF5D39"/>
            </a:solidFill>
            <a:ln>
              <a:solidFill>
                <a:srgbClr val="0A2B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048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22EA01A-C6B4-497F-926D-5DC825DC17DB}"/>
              </a:ext>
            </a:extLst>
          </p:cNvPr>
          <p:cNvGrpSpPr/>
          <p:nvPr/>
        </p:nvGrpSpPr>
        <p:grpSpPr>
          <a:xfrm>
            <a:off x="3090832" y="1989742"/>
            <a:ext cx="3011988" cy="1518582"/>
            <a:chOff x="3090832" y="1989742"/>
            <a:chExt cx="3011988" cy="151858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E0792C-D68F-480F-9EFA-8F67E9FE506D}"/>
                </a:ext>
              </a:extLst>
            </p:cNvPr>
            <p:cNvGrpSpPr/>
            <p:nvPr/>
          </p:nvGrpSpPr>
          <p:grpSpPr>
            <a:xfrm>
              <a:off x="3159760" y="1989742"/>
              <a:ext cx="2929422" cy="1496715"/>
              <a:chOff x="3007360" y="1837342"/>
              <a:chExt cx="2929422" cy="149671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17213DF-4B0E-4B05-A39F-C0EDC509F89F}"/>
                  </a:ext>
                </a:extLst>
              </p:cNvPr>
              <p:cNvSpPr/>
              <p:nvPr/>
            </p:nvSpPr>
            <p:spPr>
              <a:xfrm>
                <a:off x="3634549" y="1837342"/>
                <a:ext cx="2302233" cy="144655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800" b="1" cap="none" spc="-300" dirty="0" err="1">
                    <a:ln w="0"/>
                    <a:solidFill>
                      <a:srgbClr val="0A2B3D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 SemiBold" panose="020B0502040204020203" pitchFamily="34" charset="0"/>
                    <a:ea typeface="Source Sans Pro SemiBold" panose="020B0603030403020204" pitchFamily="34" charset="0"/>
                    <a:cs typeface="Open Sans" panose="020B0606030504020204" pitchFamily="34" charset="0"/>
                  </a:rPr>
                  <a:t>asre</a:t>
                </a:r>
                <a:endParaRPr lang="en-US" sz="8800" b="1" cap="none" spc="-300" dirty="0">
                  <a:ln w="0"/>
                  <a:solidFill>
                    <a:srgbClr val="0A2B3D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  <a:ea typeface="Source Sans Pro SemiBold" panose="020B0603030403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E2B6E11-F4D4-4C12-8099-DB16BFDED1DB}"/>
                  </a:ext>
                </a:extLst>
              </p:cNvPr>
              <p:cNvSpPr/>
              <p:nvPr/>
            </p:nvSpPr>
            <p:spPr>
              <a:xfrm>
                <a:off x="4510421" y="2933947"/>
                <a:ext cx="184731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endParaRPr lang="en-US" sz="2000" b="1" kern="1700" cap="none" spc="600" dirty="0">
                  <a:ln w="0"/>
                  <a:solidFill>
                    <a:srgbClr val="0A2B3D"/>
                  </a:solidFill>
                  <a:latin typeface="Bahnschrift Light Condensed" panose="020B0502040204020203" pitchFamily="34" charset="0"/>
                  <a:ea typeface="Source Sans Pro SemiBold" panose="020B0603030403020204" pitchFamily="34" charset="0"/>
                  <a:cs typeface="Open Sans" panose="020B0606030504020204" pitchFamily="34" charset="0"/>
                </a:endParaRPr>
              </a:p>
            </p:txBody>
          </p:sp>
          <p:pic>
            <p:nvPicPr>
              <p:cNvPr id="10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F888E337-7BBC-46CC-80A6-52473C785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360" y="2294012"/>
                <a:ext cx="771889" cy="771889"/>
              </a:xfrm>
              <a:prstGeom prst="rect">
                <a:avLst/>
              </a:prstGeom>
            </p:spPr>
          </p:pic>
        </p:grp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A624CA53-6046-4D54-BF45-29277AAA035B}"/>
                </a:ext>
              </a:extLst>
            </p:cNvPr>
            <p:cNvSpPr/>
            <p:nvPr/>
          </p:nvSpPr>
          <p:spPr>
            <a:xfrm rot="5400000" flipH="1">
              <a:off x="4537905" y="1680168"/>
              <a:ext cx="117841" cy="3011988"/>
            </a:xfrm>
            <a:prstGeom prst="halfFrame">
              <a:avLst/>
            </a:prstGeom>
            <a:solidFill>
              <a:srgbClr val="FF5D39"/>
            </a:solidFill>
            <a:ln>
              <a:solidFill>
                <a:srgbClr val="FF5D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750C1B-71F5-4CD9-8929-F4E2C1A14F6F}"/>
                </a:ext>
              </a:extLst>
            </p:cNvPr>
            <p:cNvSpPr/>
            <p:nvPr/>
          </p:nvSpPr>
          <p:spPr>
            <a:xfrm>
              <a:off x="3717931" y="3169770"/>
              <a:ext cx="2159566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cap="none" spc="600" dirty="0">
                  <a:ln w="0"/>
                  <a:solidFill>
                    <a:srgbClr val="0A2B3D"/>
                  </a:solidFill>
                  <a:latin typeface="Bahnschrift SemiBold" panose="020B0502040204020203" pitchFamily="34" charset="0"/>
                  <a:ea typeface="Source Sans Pro SemiBold" panose="020B0603030403020204" pitchFamily="34" charset="0"/>
                  <a:cs typeface="Open Sans" panose="020B0606030504020204" pitchFamily="34" charset="0"/>
                </a:rPr>
                <a:t>investments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00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446B571-3C54-4E66-8381-4C87EF7C1A5E}"/>
              </a:ext>
            </a:extLst>
          </p:cNvPr>
          <p:cNvGrpSpPr/>
          <p:nvPr/>
        </p:nvGrpSpPr>
        <p:grpSpPr>
          <a:xfrm>
            <a:off x="3090832" y="1989742"/>
            <a:ext cx="3011988" cy="1518582"/>
            <a:chOff x="3090832" y="1989742"/>
            <a:chExt cx="3011988" cy="1518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840E5D8-0652-4011-8A0F-0F072438F22F}"/>
                </a:ext>
              </a:extLst>
            </p:cNvPr>
            <p:cNvGrpSpPr/>
            <p:nvPr/>
          </p:nvGrpSpPr>
          <p:grpSpPr>
            <a:xfrm>
              <a:off x="3159760" y="1989742"/>
              <a:ext cx="2929422" cy="1496715"/>
              <a:chOff x="3007360" y="1837342"/>
              <a:chExt cx="2929422" cy="149671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E92A801-614D-46D8-B5B9-33EADB3AF7AF}"/>
                  </a:ext>
                </a:extLst>
              </p:cNvPr>
              <p:cNvSpPr/>
              <p:nvPr/>
            </p:nvSpPr>
            <p:spPr>
              <a:xfrm>
                <a:off x="3634549" y="1837342"/>
                <a:ext cx="2302233" cy="144655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800" b="1" cap="none" spc="-300" dirty="0" err="1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 SemiBold" panose="020B0502040204020203" pitchFamily="34" charset="0"/>
                    <a:ea typeface="Source Sans Pro SemiBold" panose="020B0603030403020204" pitchFamily="34" charset="0"/>
                    <a:cs typeface="Open Sans" panose="020B0606030504020204" pitchFamily="34" charset="0"/>
                  </a:rPr>
                  <a:t>asre</a:t>
                </a:r>
                <a:endParaRPr lang="en-US" sz="8800" b="1" cap="none" spc="-3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  <a:ea typeface="Source Sans Pro SemiBold" panose="020B0603030403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EA7DC47-2090-4B58-8310-7E37FAF45034}"/>
                  </a:ext>
                </a:extLst>
              </p:cNvPr>
              <p:cNvSpPr/>
              <p:nvPr/>
            </p:nvSpPr>
            <p:spPr>
              <a:xfrm>
                <a:off x="4510421" y="2933947"/>
                <a:ext cx="184731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endParaRPr lang="en-US" sz="2000" b="1" kern="1700" cap="none" spc="600" dirty="0">
                  <a:ln w="0"/>
                  <a:solidFill>
                    <a:srgbClr val="0A2B3D"/>
                  </a:solidFill>
                  <a:latin typeface="Bahnschrift Light Condensed" panose="020B0502040204020203" pitchFamily="34" charset="0"/>
                  <a:ea typeface="Source Sans Pro SemiBold" panose="020B0603030403020204" pitchFamily="34" charset="0"/>
                  <a:cs typeface="Open Sans" panose="020B0606030504020204" pitchFamily="34" charset="0"/>
                </a:endParaRPr>
              </a:p>
            </p:txBody>
          </p:sp>
          <p:pic>
            <p:nvPicPr>
              <p:cNvPr id="12" name="Picture 11" descr="Icon&#10;&#10;Description automatically generated">
                <a:extLst>
                  <a:ext uri="{FF2B5EF4-FFF2-40B4-BE49-F238E27FC236}">
                    <a16:creationId xmlns:a16="http://schemas.microsoft.com/office/drawing/2014/main" id="{1EBA04D2-A2E1-4C57-BEEB-A93BDFD0A3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360" y="2294012"/>
                <a:ext cx="771889" cy="771889"/>
              </a:xfrm>
              <a:prstGeom prst="rect">
                <a:avLst/>
              </a:prstGeom>
            </p:spPr>
          </p:pic>
        </p:grpSp>
        <p:sp>
          <p:nvSpPr>
            <p:cNvPr id="8" name="Half Frame 7">
              <a:extLst>
                <a:ext uri="{FF2B5EF4-FFF2-40B4-BE49-F238E27FC236}">
                  <a16:creationId xmlns:a16="http://schemas.microsoft.com/office/drawing/2014/main" id="{9E2F7314-EA9F-4270-8084-A802BAD5BD01}"/>
                </a:ext>
              </a:extLst>
            </p:cNvPr>
            <p:cNvSpPr/>
            <p:nvPr/>
          </p:nvSpPr>
          <p:spPr>
            <a:xfrm rot="5400000" flipH="1">
              <a:off x="4537905" y="1680168"/>
              <a:ext cx="117841" cy="3011988"/>
            </a:xfrm>
            <a:prstGeom prst="halfFrame">
              <a:avLst/>
            </a:prstGeom>
            <a:solidFill>
              <a:srgbClr val="FF5D39"/>
            </a:solidFill>
            <a:ln>
              <a:solidFill>
                <a:srgbClr val="FF5D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B6211-F9C2-41A5-A467-7D34649A152D}"/>
                </a:ext>
              </a:extLst>
            </p:cNvPr>
            <p:cNvSpPr/>
            <p:nvPr/>
          </p:nvSpPr>
          <p:spPr>
            <a:xfrm>
              <a:off x="3717931" y="3169770"/>
              <a:ext cx="2159566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cap="none" spc="600" dirty="0">
                  <a:ln w="0"/>
                  <a:solidFill>
                    <a:schemeClr val="bg1"/>
                  </a:solidFill>
                  <a:latin typeface="Bahnschrift SemiBold" panose="020B0502040204020203" pitchFamily="34" charset="0"/>
                  <a:ea typeface="Source Sans Pro SemiBold" panose="020B0603030403020204" pitchFamily="34" charset="0"/>
                  <a:cs typeface="Open Sans" panose="020B0606030504020204" pitchFamily="34" charset="0"/>
                </a:rPr>
                <a:t>investments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636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B3DE32D-CA5E-42C6-81A6-0A2C3A52DEBA}"/>
              </a:ext>
            </a:extLst>
          </p:cNvPr>
          <p:cNvGrpSpPr/>
          <p:nvPr/>
        </p:nvGrpSpPr>
        <p:grpSpPr>
          <a:xfrm>
            <a:off x="1219200" y="618486"/>
            <a:ext cx="6057582" cy="5145150"/>
            <a:chOff x="1219200" y="618486"/>
            <a:chExt cx="6057582" cy="5145150"/>
          </a:xfrm>
        </p:grpSpPr>
        <p:pic>
          <p:nvPicPr>
            <p:cNvPr id="5" name="Picture 4" descr="Engineering drawing&#10;&#10;Description automatically generated">
              <a:extLst>
                <a:ext uri="{FF2B5EF4-FFF2-40B4-BE49-F238E27FC236}">
                  <a16:creationId xmlns:a16="http://schemas.microsoft.com/office/drawing/2014/main" id="{64C1900B-2B7A-45B3-ACBF-93F47A2CE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1192992"/>
              <a:ext cx="6057582" cy="4570644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52143FE-8E7F-41D1-B802-4DFBD48BBF21}"/>
                </a:ext>
              </a:extLst>
            </p:cNvPr>
            <p:cNvSpPr/>
            <p:nvPr/>
          </p:nvSpPr>
          <p:spPr>
            <a:xfrm>
              <a:off x="5283658" y="618486"/>
              <a:ext cx="1579278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0" b="1" cap="none" spc="-3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  <a:ea typeface="Source Sans Pro SemiBold" panose="020B0603030403020204" pitchFamily="34" charset="0"/>
                  <a:cs typeface="Open Sans" panose="020B0606030504020204" pitchFamily="34" charset="0"/>
                </a:rPr>
                <a:t>asre</a:t>
              </a:r>
              <a:endParaRPr lang="en-US" sz="6000" b="1" cap="none" spc="-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  <a:ea typeface="Source Sans Pro SemiBold" panose="020B0603030403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C64F8B4-6013-497B-AB24-53FD0C4A5A44}"/>
                </a:ext>
              </a:extLst>
            </p:cNvPr>
            <p:cNvSpPr/>
            <p:nvPr/>
          </p:nvSpPr>
          <p:spPr>
            <a:xfrm>
              <a:off x="6088965" y="1386924"/>
              <a:ext cx="18473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en-US" sz="2000" b="1" kern="1700" cap="none" spc="600" dirty="0">
                <a:ln w="0"/>
                <a:solidFill>
                  <a:srgbClr val="0A2B3D"/>
                </a:solidFill>
                <a:latin typeface="Bahnschrift Light Condensed" panose="020B0502040204020203" pitchFamily="34" charset="0"/>
                <a:ea typeface="Source Sans Pro SemiBold" panose="020B0603030403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B0E06E75-1E1E-45CD-96F4-5AA4D0B07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901" y="956986"/>
              <a:ext cx="561892" cy="561892"/>
            </a:xfrm>
            <a:prstGeom prst="rect">
              <a:avLst/>
            </a:prstGeom>
          </p:spPr>
        </p:pic>
        <p:sp>
          <p:nvSpPr>
            <p:cNvPr id="37" name="Half Frame 36">
              <a:extLst>
                <a:ext uri="{FF2B5EF4-FFF2-40B4-BE49-F238E27FC236}">
                  <a16:creationId xmlns:a16="http://schemas.microsoft.com/office/drawing/2014/main" id="{C45E5FFA-47FF-43FD-95BD-6B73FB02E495}"/>
                </a:ext>
              </a:extLst>
            </p:cNvPr>
            <p:cNvSpPr/>
            <p:nvPr/>
          </p:nvSpPr>
          <p:spPr>
            <a:xfrm rot="5400000" flipH="1">
              <a:off x="5701999" y="383089"/>
              <a:ext cx="112012" cy="2159565"/>
            </a:xfrm>
            <a:prstGeom prst="halfFrame">
              <a:avLst/>
            </a:prstGeom>
            <a:solidFill>
              <a:srgbClr val="FF5D39"/>
            </a:solidFill>
            <a:ln>
              <a:solidFill>
                <a:srgbClr val="FF5D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758D804-F5D8-401C-8ED8-92E76505B38D}"/>
                </a:ext>
              </a:extLst>
            </p:cNvPr>
            <p:cNvSpPr/>
            <p:nvPr/>
          </p:nvSpPr>
          <p:spPr>
            <a:xfrm>
              <a:off x="4795901" y="1468421"/>
              <a:ext cx="2159566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cap="none" spc="600" dirty="0">
                  <a:ln w="0"/>
                  <a:solidFill>
                    <a:schemeClr val="bg1"/>
                  </a:solidFill>
                  <a:latin typeface="Bahnschrift SemiBold" panose="020B0502040204020203" pitchFamily="34" charset="0"/>
                  <a:ea typeface="Source Sans Pro SemiBold" panose="020B0603030403020204" pitchFamily="34" charset="0"/>
                  <a:cs typeface="Open Sans" panose="020B0606030504020204" pitchFamily="34" charset="0"/>
                </a:rPr>
                <a:t>investments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0245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Bahnschrift Light Condensed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Kaveti, Satya</dc:creator>
  <cp:lastModifiedBy>Kaveti, Satya</cp:lastModifiedBy>
  <cp:revision>16</cp:revision>
  <dcterms:created xsi:type="dcterms:W3CDTF">2021-09-01T10:31:17Z</dcterms:created>
  <dcterms:modified xsi:type="dcterms:W3CDTF">2021-09-02T08:23:54Z</dcterms:modified>
</cp:coreProperties>
</file>