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39"/>
    <a:srgbClr val="0A2B3D"/>
    <a:srgbClr val="FF5A3B"/>
    <a:srgbClr val="F95F41"/>
    <a:srgbClr val="B6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5EA-505A-4D8F-90CE-B321540C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04732-C0F8-4C2E-B355-C54A0D8B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D38E-64D7-4FF2-8EE9-90A43DC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D0BD-8DD4-461C-A85E-EE09BD57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1EA3-F091-4CD4-B48E-614EABDA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E47-5A97-4011-B50B-82057E2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62BAC-6118-4723-BE9F-71D5AC39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F1A-A860-43AE-8D70-A85C4149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8B57-5BAF-4E90-B502-35C8D32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3D77-01FB-40C7-B015-820A1BCC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AEF1D-DFAB-48CE-8143-AA5537C5B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3ABE-48C2-46A2-9804-109A88D7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306C-3D2B-437A-9F58-BC142194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46F5-8FD8-4F1A-A8B2-A576853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C108-7DFB-42AD-98D9-7364A19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E243-7259-4412-823F-F648049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7AE1-C96D-42D6-B9BB-11982C61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C0DF-A1D1-4B37-A701-31D8242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92D-25F0-4565-BB31-46A6B2C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EE5F-75CB-4B9D-A068-31D96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6DFF-76B8-41CB-AD0A-1150FCF5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C774-3FE6-4F3A-9F2A-8403A74C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6AE3-9DA2-4F4F-8530-7B70E406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7999-CB46-4184-8BC3-016D392A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3C7-2CA5-4228-BE91-ACEDAF9C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7F84-EE09-48F4-94DF-32D38FC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2B80-FA9D-4525-AA5E-8B727BCAD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4A08-EAA7-489A-BBF3-54CDD2FF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C4A93-B254-44A4-9041-D715B45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61846-C34B-427D-B26D-E72E152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5800-ABA7-4776-B550-CAAFBBCB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2FB2-3EED-46B4-9048-CAD53FA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3F3C-390E-4359-A4D7-12E12EAD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A23D-979D-499E-819D-00D98AB8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4BF54-AA5D-487B-8EF1-549E7270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2FBF-92AA-4CA3-9BD5-55112282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1BA17-37A4-46C4-A3CC-98B0C3E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F5A61-B01F-4A79-9528-8CD05F22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27FD1-413E-4BD3-96C3-076A0DC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0400-1991-4D16-90E8-8659036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38F32-CDC2-4601-97CD-36BEF1F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8727-3CA8-4CC4-B8A2-B43AE47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8020-446F-436F-B552-DF25069B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F7FD2-00D8-4668-8561-B180EBBC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6BC95-8CA7-4830-9EB1-5A493AE3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4DE4-9062-40FD-B8E1-628C654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784-955B-425C-94FB-7B41E897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7D64-16E4-4814-A9B5-13D74282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952E0-52A4-4A1C-A73B-A92CC180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FE6F-6E7C-4441-9C0C-E8A4C7B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2823-E8CD-4C8D-9F58-BBE9A7F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D8F3-FE1C-41D7-B3C8-627B4B3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7BF4-9BA6-49AD-8870-23A1E74E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5730-D369-40B5-ADFF-0D5BD38D1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FF81-4126-4B78-A498-30C92F1CC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012A-6CB8-4A12-8DF8-BCE8C0F0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B605-1159-47CB-8F70-EFA7E9B9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6490-AC27-4F39-B956-3703EF5A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22DB0-BBE4-451A-910B-EAD7F086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7358-A6E2-4C16-8F86-180C862D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FDFD-2FA3-4D0D-A7F5-4C7EF7072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C838-CE04-4357-99F6-BA540A1F887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80AC-FAF7-4862-B275-87A0F654C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E5DB-63BA-474C-8F69-ED9562E32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B7B862-E3C1-422D-8B8D-599645D6BEF4}"/>
              </a:ext>
            </a:extLst>
          </p:cNvPr>
          <p:cNvGrpSpPr/>
          <p:nvPr/>
        </p:nvGrpSpPr>
        <p:grpSpPr>
          <a:xfrm>
            <a:off x="4662821" y="1191321"/>
            <a:ext cx="2929422" cy="1496715"/>
            <a:chOff x="3007360" y="1837342"/>
            <a:chExt cx="2929422" cy="14967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99D779-AF85-4BEE-871E-2539AA20E11A}"/>
                </a:ext>
              </a:extLst>
            </p:cNvPr>
            <p:cNvGrpSpPr/>
            <p:nvPr/>
          </p:nvGrpSpPr>
          <p:grpSpPr>
            <a:xfrm>
              <a:off x="3007360" y="1837342"/>
              <a:ext cx="2929422" cy="1496715"/>
              <a:chOff x="3007360" y="1837342"/>
              <a:chExt cx="2929422" cy="14967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CC406B-1A77-4B36-947C-D21FCF420C82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rgbClr val="0A2B3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rgbClr val="0A2B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CAAC06-E893-4AFB-AEA3-4E684A08019D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8F4A693E-F162-4C99-A2DF-7C894E2FE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B63DFBDB-83D3-405E-8BF4-D1837BA4A4DF}"/>
                </a:ext>
              </a:extLst>
            </p:cNvPr>
            <p:cNvSpPr/>
            <p:nvPr/>
          </p:nvSpPr>
          <p:spPr>
            <a:xfrm rot="16200000">
              <a:off x="5503483" y="2484325"/>
              <a:ext cx="138452" cy="241075"/>
            </a:xfrm>
            <a:prstGeom prst="flowChartDelay">
              <a:avLst/>
            </a:prstGeom>
            <a:solidFill>
              <a:srgbClr val="FF5D39"/>
            </a:solidFill>
            <a:ln>
              <a:solidFill>
                <a:srgbClr val="0A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3FD4F5D7-DE09-42FB-BE24-6219AC7CE7CA}"/>
                </a:ext>
              </a:extLst>
            </p:cNvPr>
            <p:cNvSpPr/>
            <p:nvPr/>
          </p:nvSpPr>
          <p:spPr>
            <a:xfrm>
              <a:off x="3887420" y="2755424"/>
              <a:ext cx="249383" cy="149141"/>
            </a:xfrm>
            <a:prstGeom prst="teardrop">
              <a:avLst/>
            </a:prstGeom>
            <a:solidFill>
              <a:srgbClr val="FF5D39"/>
            </a:solidFill>
            <a:ln>
              <a:solidFill>
                <a:srgbClr val="0A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EA01A-C6B4-497F-926D-5DC825DC17DB}"/>
              </a:ext>
            </a:extLst>
          </p:cNvPr>
          <p:cNvGrpSpPr/>
          <p:nvPr/>
        </p:nvGrpSpPr>
        <p:grpSpPr>
          <a:xfrm>
            <a:off x="3090832" y="1989742"/>
            <a:ext cx="3011988" cy="1518582"/>
            <a:chOff x="3090832" y="1989742"/>
            <a:chExt cx="3011988" cy="1518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E0792C-D68F-480F-9EFA-8F67E9FE506D}"/>
                </a:ext>
              </a:extLst>
            </p:cNvPr>
            <p:cNvGrpSpPr/>
            <p:nvPr/>
          </p:nvGrpSpPr>
          <p:grpSpPr>
            <a:xfrm>
              <a:off x="3159760" y="1989742"/>
              <a:ext cx="2929422" cy="1496715"/>
              <a:chOff x="3007360" y="1837342"/>
              <a:chExt cx="2929422" cy="149671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7213DF-4B0E-4B05-A39F-C0EDC509F89F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rgbClr val="0A2B3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rgbClr val="0A2B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2B6E11-F4D4-4C12-8099-DB16BFDED1DB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F888E337-7BBC-46CC-80A6-52473C785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A624CA53-6046-4D54-BF45-29277AAA035B}"/>
                </a:ext>
              </a:extLst>
            </p:cNvPr>
            <p:cNvSpPr/>
            <p:nvPr/>
          </p:nvSpPr>
          <p:spPr>
            <a:xfrm rot="5400000" flipH="1">
              <a:off x="4537905" y="1680168"/>
              <a:ext cx="117841" cy="3011988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750C1B-71F5-4CD9-8929-F4E2C1A14F6F}"/>
                </a:ext>
              </a:extLst>
            </p:cNvPr>
            <p:cNvSpPr/>
            <p:nvPr/>
          </p:nvSpPr>
          <p:spPr>
            <a:xfrm>
              <a:off x="3717931" y="3169770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rgbClr val="0A2B3D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0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FCFD7-432B-AA56-F504-B77940427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201D84-F25F-0357-3E49-9CB0B8ADC189}"/>
              </a:ext>
            </a:extLst>
          </p:cNvPr>
          <p:cNvGrpSpPr/>
          <p:nvPr/>
        </p:nvGrpSpPr>
        <p:grpSpPr>
          <a:xfrm>
            <a:off x="1066263" y="-134100"/>
            <a:ext cx="8352744" cy="4007899"/>
            <a:chOff x="1066263" y="-134100"/>
            <a:chExt cx="8352744" cy="40078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AC52EC-B0B8-483A-E1E4-F8745A7D78EF}"/>
                </a:ext>
              </a:extLst>
            </p:cNvPr>
            <p:cNvGrpSpPr/>
            <p:nvPr/>
          </p:nvGrpSpPr>
          <p:grpSpPr>
            <a:xfrm>
              <a:off x="1066263" y="809291"/>
              <a:ext cx="8352744" cy="3064508"/>
              <a:chOff x="1066263" y="809291"/>
              <a:chExt cx="8352744" cy="306450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19FE3BA-C7FB-A868-E81F-BE843E2A82A1}"/>
                  </a:ext>
                </a:extLst>
              </p:cNvPr>
              <p:cNvGrpSpPr/>
              <p:nvPr/>
            </p:nvGrpSpPr>
            <p:grpSpPr>
              <a:xfrm>
                <a:off x="1066263" y="809291"/>
                <a:ext cx="2201405" cy="2181324"/>
                <a:chOff x="3007360" y="2294012"/>
                <a:chExt cx="1945641" cy="194564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209BAC-A80B-7291-8928-4A72B8201360}"/>
                    </a:ext>
                  </a:extLst>
                </p:cNvPr>
                <p:cNvSpPr/>
                <p:nvPr/>
              </p:nvSpPr>
              <p:spPr>
                <a:xfrm>
                  <a:off x="4510421" y="2933947"/>
                  <a:ext cx="184731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endParaRPr lang="en-US" sz="2000" b="1" kern="1700" cap="none" spc="600" dirty="0">
                    <a:ln w="0"/>
                    <a:solidFill>
                      <a:srgbClr val="0A2B3D"/>
                    </a:solidFill>
                    <a:latin typeface="Bahnschrift Light Condense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endParaRPr>
                </a:p>
              </p:txBody>
            </p:sp>
            <p:pic>
              <p:nvPicPr>
                <p:cNvPr id="10" name="Picture 9" descr="Icon&#10;&#10;Description automatically generated">
                  <a:extLst>
                    <a:ext uri="{FF2B5EF4-FFF2-40B4-BE49-F238E27FC236}">
                      <a16:creationId xmlns:a16="http://schemas.microsoft.com/office/drawing/2014/main" id="{0682856C-E394-B1BB-1D2C-6C305AE60A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7360" y="2294012"/>
                  <a:ext cx="1945641" cy="1945641"/>
                </a:xfrm>
                <a:prstGeom prst="rect">
                  <a:avLst/>
                </a:prstGeom>
              </p:spPr>
            </p:pic>
          </p:grpSp>
          <p:sp>
            <p:nvSpPr>
              <p:cNvPr id="12" name="Half Frame 11">
                <a:extLst>
                  <a:ext uri="{FF2B5EF4-FFF2-40B4-BE49-F238E27FC236}">
                    <a16:creationId xmlns:a16="http://schemas.microsoft.com/office/drawing/2014/main" id="{C39828FB-3039-30DA-0F99-BB54748F5B1A}"/>
                  </a:ext>
                </a:extLst>
              </p:cNvPr>
              <p:cNvSpPr/>
              <p:nvPr/>
            </p:nvSpPr>
            <p:spPr>
              <a:xfrm rot="5400000" flipH="1">
                <a:off x="4971445" y="-1286670"/>
                <a:ext cx="593381" cy="8301743"/>
              </a:xfrm>
              <a:prstGeom prst="halfFrame">
                <a:avLst/>
              </a:prstGeom>
              <a:solidFill>
                <a:srgbClr val="FF5D39"/>
              </a:solidFill>
              <a:ln>
                <a:solidFill>
                  <a:srgbClr val="FF5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02BF01-455E-0EC2-3F4D-075C31039F62}"/>
                  </a:ext>
                </a:extLst>
              </p:cNvPr>
              <p:cNvSpPr/>
              <p:nvPr/>
            </p:nvSpPr>
            <p:spPr>
              <a:xfrm>
                <a:off x="2271160" y="3165913"/>
                <a:ext cx="59939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spc="600" dirty="0">
                    <a:ln w="0"/>
                    <a:solidFill>
                      <a:srgbClr val="0A2B3D"/>
                    </a:solidFill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4000" b="1" cap="none" spc="600" dirty="0">
                    <a:ln w="0"/>
                    <a:solidFill>
                      <a:srgbClr val="0A2B3D"/>
                    </a:solidFill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 n v e s t m e n t 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F4E974-7226-4701-0DB6-CCD62E2BE986}"/>
                </a:ext>
              </a:extLst>
            </p:cNvPr>
            <p:cNvSpPr/>
            <p:nvPr/>
          </p:nvSpPr>
          <p:spPr>
            <a:xfrm>
              <a:off x="3216667" y="-134100"/>
              <a:ext cx="6202339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3900" b="1" cap="none" spc="-300" dirty="0" err="1">
                  <a:ln w="0"/>
                  <a:solidFill>
                    <a:srgbClr val="0A2B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asre</a:t>
              </a:r>
              <a:endParaRPr lang="en-US" sz="9600" b="1" cap="none" spc="-300" dirty="0">
                <a:ln w="0"/>
                <a:solidFill>
                  <a:srgbClr val="0A2B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ource Sans Pro SemiBold" panose="020B0603030403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46B571-3C54-4E66-8381-4C87EF7C1A5E}"/>
              </a:ext>
            </a:extLst>
          </p:cNvPr>
          <p:cNvGrpSpPr/>
          <p:nvPr/>
        </p:nvGrpSpPr>
        <p:grpSpPr>
          <a:xfrm>
            <a:off x="3090832" y="1989742"/>
            <a:ext cx="3011988" cy="1518582"/>
            <a:chOff x="3090832" y="1989742"/>
            <a:chExt cx="3011988" cy="1518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40E5D8-0652-4011-8A0F-0F072438F22F}"/>
                </a:ext>
              </a:extLst>
            </p:cNvPr>
            <p:cNvGrpSpPr/>
            <p:nvPr/>
          </p:nvGrpSpPr>
          <p:grpSpPr>
            <a:xfrm>
              <a:off x="3159760" y="1989742"/>
              <a:ext cx="2929422" cy="1496715"/>
              <a:chOff x="3007360" y="1837342"/>
              <a:chExt cx="2929422" cy="149671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92A801-614D-46D8-B5B9-33EADB3AF7AF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A7DC47-2090-4B58-8310-7E37FAF45034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EBA04D2-A2E1-4C57-BEEB-A93BDFD0A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E2F7314-EA9F-4270-8084-A802BAD5BD01}"/>
                </a:ext>
              </a:extLst>
            </p:cNvPr>
            <p:cNvSpPr/>
            <p:nvPr/>
          </p:nvSpPr>
          <p:spPr>
            <a:xfrm rot="5400000" flipH="1">
              <a:off x="4537905" y="1680168"/>
              <a:ext cx="117841" cy="3011988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B6211-F9C2-41A5-A467-7D34649A152D}"/>
                </a:ext>
              </a:extLst>
            </p:cNvPr>
            <p:cNvSpPr/>
            <p:nvPr/>
          </p:nvSpPr>
          <p:spPr>
            <a:xfrm>
              <a:off x="3717931" y="3169770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chemeClr val="bg1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36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DE32D-CA5E-42C6-81A6-0A2C3A52DEBA}"/>
              </a:ext>
            </a:extLst>
          </p:cNvPr>
          <p:cNvGrpSpPr/>
          <p:nvPr/>
        </p:nvGrpSpPr>
        <p:grpSpPr>
          <a:xfrm>
            <a:off x="1219200" y="618486"/>
            <a:ext cx="6057582" cy="5145150"/>
            <a:chOff x="1219200" y="618486"/>
            <a:chExt cx="6057582" cy="5145150"/>
          </a:xfrm>
        </p:grpSpPr>
        <p:pic>
          <p:nvPicPr>
            <p:cNvPr id="5" name="Picture 4" descr="Engineering drawing&#10;&#10;Description automatically generated">
              <a:extLst>
                <a:ext uri="{FF2B5EF4-FFF2-40B4-BE49-F238E27FC236}">
                  <a16:creationId xmlns:a16="http://schemas.microsoft.com/office/drawing/2014/main" id="{64C1900B-2B7A-45B3-ACBF-93F47A2C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92992"/>
              <a:ext cx="6057582" cy="457064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2143FE-8E7F-41D1-B802-4DFBD48BBF21}"/>
                </a:ext>
              </a:extLst>
            </p:cNvPr>
            <p:cNvSpPr/>
            <p:nvPr/>
          </p:nvSpPr>
          <p:spPr>
            <a:xfrm>
              <a:off x="5283658" y="618486"/>
              <a:ext cx="157927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-3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asre</a:t>
              </a:r>
              <a:endParaRPr lang="en-US" sz="6000" b="1" cap="none" spc="-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ource Sans Pro SemiBold" panose="020B0603030403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64F8B4-6013-497B-AB24-53FD0C4A5A44}"/>
                </a:ext>
              </a:extLst>
            </p:cNvPr>
            <p:cNvSpPr/>
            <p:nvPr/>
          </p:nvSpPr>
          <p:spPr>
            <a:xfrm>
              <a:off x="6088965" y="1386924"/>
              <a:ext cx="18473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2000" b="1" kern="1700" cap="none" spc="600" dirty="0">
                <a:ln w="0"/>
                <a:solidFill>
                  <a:srgbClr val="0A2B3D"/>
                </a:solidFill>
                <a:latin typeface="Bahnschrift Light Condensed" panose="020B0502040204020203" pitchFamily="34" charset="0"/>
                <a:ea typeface="Source Sans Pro SemiBold" panose="020B0603030403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B0E06E75-1E1E-45CD-96F4-5AA4D0B07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01" y="956986"/>
              <a:ext cx="561892" cy="561892"/>
            </a:xfrm>
            <a:prstGeom prst="rect">
              <a:avLst/>
            </a:prstGeom>
          </p:spPr>
        </p:pic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C45E5FFA-47FF-43FD-95BD-6B73FB02E495}"/>
                </a:ext>
              </a:extLst>
            </p:cNvPr>
            <p:cNvSpPr/>
            <p:nvPr/>
          </p:nvSpPr>
          <p:spPr>
            <a:xfrm rot="5400000" flipH="1">
              <a:off x="5701999" y="383089"/>
              <a:ext cx="112012" cy="2159565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58D804-F5D8-401C-8ED8-92E76505B38D}"/>
                </a:ext>
              </a:extLst>
            </p:cNvPr>
            <p:cNvSpPr/>
            <p:nvPr/>
          </p:nvSpPr>
          <p:spPr>
            <a:xfrm>
              <a:off x="4795901" y="1468421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chemeClr val="bg1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4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</dc:creator>
  <cp:lastModifiedBy>Satya Kaveti</cp:lastModifiedBy>
  <cp:revision>17</cp:revision>
  <dcterms:created xsi:type="dcterms:W3CDTF">2021-09-01T10:31:17Z</dcterms:created>
  <dcterms:modified xsi:type="dcterms:W3CDTF">2024-10-11T08:57:23Z</dcterms:modified>
</cp:coreProperties>
</file>