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A"/>
    <a:srgbClr val="002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1"/>
  </p:normalViewPr>
  <p:slideViewPr>
    <p:cSldViewPr snapToGrid="0">
      <p:cViewPr varScale="1">
        <p:scale>
          <a:sx n="95" d="100"/>
          <a:sy n="95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3426-CAC2-67F4-DA7C-69EC55968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FF930-2060-8593-3286-95EFFECB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01AE-EAFA-8938-18DF-4FFA05C2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6740-B0E9-1DC1-6286-2CA4FC9F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C2D-20C5-A091-E4AC-D70F3B70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1D5-7D10-99E9-4049-A3E8924B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1E5B-B658-E6BD-CB16-E4032E10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196D-B7AE-4B50-9893-7E14DEF1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0A20-6ADE-4C6B-1119-9734E042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E910-323D-452A-B810-20044C4A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0D482-6757-E120-3540-63F463CE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DBC30-CA5D-CC82-2C2B-1C75FE43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D041-9DA0-1D59-4E05-B9921AF6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5A2F-CFB6-810A-C91A-60BB23F9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BC5F-D39B-8369-4AD0-CF6BDA70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AD22-9369-49FA-36F5-27F29C6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1480-8D0C-206D-ADA5-F75DEE53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A6F8-1FFF-1EBF-90D8-7FFF0F4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611E-4FD8-92AD-C813-249B9F0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73B2-32C5-55D1-238B-E569D30B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CE10-3026-17C7-C5C0-12747574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071C-C290-8B0E-1309-E6CF8417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0CB-6FC4-FDBA-38E4-F16FFD18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EB47-3386-E447-3E6D-C445185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63DE-F40E-B4A6-55E0-706D1104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87EB-F11A-6551-08DD-891D7980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393E-B2C6-C8B1-20A6-9A6BFD634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4CA76-FCA3-04B9-F52F-B77CEBFE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51507-040D-8DA5-9150-2B561BF0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3C8BC-3081-24D9-5294-A825DC17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A8DE-4111-6660-B774-AD84B01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F0CD-3A5D-4675-4260-47AF88EC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9F2B-8107-F1E2-3DD5-78A8C133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6951-76A0-E3E7-BFC8-ED5FEB13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A4263-BD79-9ED3-8752-A414EBBC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02905-9442-62C1-4857-17E83F02C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14F0A-7BC4-761E-B3A4-B740518D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E7FA8-2E06-39BF-20D9-AF8A95F0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DB84E-11FF-2A4C-25D5-31696C07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45C4-463B-A083-0B9A-8344E6A4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C3B37-8E2A-A822-2D09-7606DC6D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47752-3D4E-C481-B411-FD2CBE69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2E7E3-7F6A-8BDE-6DA9-B0D30463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C66B4-7B0D-ADDE-0C36-99CC39F3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66F61-E706-5A55-D811-261E3F7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3164F-46AF-A9AF-AB57-ACF06549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78E4-9C03-78B1-D3FC-4F72D01A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A406-C44F-489A-787A-5EEAF27A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9B3F-65A8-703F-85C0-BAA4D37F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FF2D-C7C7-9C52-1C52-5A51012B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1CAD5-D872-3485-070D-37448AFE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AC24-D538-4419-02A6-8E22B954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4B6-3DA7-B212-EBA9-37F92E80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7E771-A145-1492-3DBC-862B3D6BA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AA86B-28AC-5D57-13D8-980F9FD13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70CD-1DFC-C817-64B6-2E03349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9D4A8-BF93-067A-C4BC-A4C36BD8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9043-E0F4-D11D-C82B-C49D6A94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B043E-E27B-9098-0253-26B57070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28335-DA1D-6A65-DA17-AA1501BC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6564-4601-D1CC-2496-D21A89617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AC0DD-91CA-9246-8001-B4F353184268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CF01-245D-0BBD-8C0C-9B7F159E7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AC44-7AFB-EE35-02FF-D5D389BF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CD3B7-CE1D-984D-9D64-49D2E6A0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8096A-DFB6-5170-992C-3028EE5B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03" y="367179"/>
            <a:ext cx="3949700" cy="2197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53CC9-51CA-1DD4-8082-4A184E6CF06B}"/>
              </a:ext>
            </a:extLst>
          </p:cNvPr>
          <p:cNvGrpSpPr/>
          <p:nvPr/>
        </p:nvGrpSpPr>
        <p:grpSpPr>
          <a:xfrm>
            <a:off x="3398105" y="3691737"/>
            <a:ext cx="1680805" cy="1017483"/>
            <a:chOff x="3398105" y="3691737"/>
            <a:chExt cx="1680805" cy="10174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1CE34F-CFD8-9FAD-F361-2B561E63676C}"/>
                </a:ext>
              </a:extLst>
            </p:cNvPr>
            <p:cNvSpPr txBox="1"/>
            <p:nvPr/>
          </p:nvSpPr>
          <p:spPr>
            <a:xfrm>
              <a:off x="3581384" y="3878223"/>
              <a:ext cx="14975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pc="-150" dirty="0" err="1">
                  <a:solidFill>
                    <a:srgbClr val="002C5B"/>
                  </a:solidFill>
                  <a:latin typeface="Mangal Pro" pitchFamily="2" charset="0"/>
                  <a:ea typeface="BM DoHyeon OTF" panose="020B0600000101010101" pitchFamily="34" charset="-127"/>
                  <a:cs typeface="Mangal Pro" pitchFamily="2" charset="0"/>
                </a:rPr>
                <a:t>azay</a:t>
              </a:r>
              <a:endParaRPr lang="en-US" sz="6000" spc="-150" dirty="0">
                <a:solidFill>
                  <a:srgbClr val="002C5B"/>
                </a:solidFill>
                <a:latin typeface="Mangal Pro" pitchFamily="2" charset="0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E2CEDB-9818-CA48-88B6-75407E4F599B}"/>
                </a:ext>
              </a:extLst>
            </p:cNvPr>
            <p:cNvSpPr txBox="1"/>
            <p:nvPr/>
          </p:nvSpPr>
          <p:spPr>
            <a:xfrm>
              <a:off x="3398105" y="3699167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EEA86B-331D-5006-FB77-43697BA23461}"/>
                </a:ext>
              </a:extLst>
            </p:cNvPr>
            <p:cNvSpPr txBox="1"/>
            <p:nvPr/>
          </p:nvSpPr>
          <p:spPr>
            <a:xfrm>
              <a:off x="3416693" y="3695453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6187BD-EA9D-475A-AB3E-5E682F707362}"/>
                </a:ext>
              </a:extLst>
            </p:cNvPr>
            <p:cNvSpPr txBox="1"/>
            <p:nvPr/>
          </p:nvSpPr>
          <p:spPr>
            <a:xfrm>
              <a:off x="3405542" y="3706603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8AD7BB-0154-11EF-5E50-10530E5BB8BD}"/>
                </a:ext>
              </a:extLst>
            </p:cNvPr>
            <p:cNvSpPr txBox="1"/>
            <p:nvPr/>
          </p:nvSpPr>
          <p:spPr>
            <a:xfrm>
              <a:off x="3412977" y="3691738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DA2AE2-F6CE-29D7-E6D6-706DC59DEF81}"/>
                </a:ext>
              </a:extLst>
            </p:cNvPr>
            <p:cNvSpPr txBox="1"/>
            <p:nvPr/>
          </p:nvSpPr>
          <p:spPr>
            <a:xfrm>
              <a:off x="3401826" y="3691737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04F4B2-4198-5EF5-55F1-DC3495D7A274}"/>
                </a:ext>
              </a:extLst>
            </p:cNvPr>
            <p:cNvSpPr txBox="1"/>
            <p:nvPr/>
          </p:nvSpPr>
          <p:spPr>
            <a:xfrm>
              <a:off x="3424129" y="3702888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D74559-3992-BDD4-259F-2A0ABAB0AD46}"/>
                </a:ext>
              </a:extLst>
            </p:cNvPr>
            <p:cNvSpPr txBox="1"/>
            <p:nvPr/>
          </p:nvSpPr>
          <p:spPr>
            <a:xfrm>
              <a:off x="3412977" y="3714039"/>
              <a:ext cx="314510" cy="87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56A"/>
                  </a:solidFill>
                  <a:latin typeface="Zapfino" panose="03030300040707070C03" pitchFamily="66" charset="77"/>
                  <a:ea typeface="BM DoHyeon OTF" panose="020B0600000101010101" pitchFamily="34" charset="-127"/>
                  <a:cs typeface="Mangal Pro" pitchFamily="2" charset="0"/>
                </a:rPr>
                <a:t>f</a:t>
              </a:r>
              <a:endParaRPr lang="en-US" sz="24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57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ED51D7-E1C5-B5BD-78A6-739EC29B1DB0}"/>
              </a:ext>
            </a:extLst>
          </p:cNvPr>
          <p:cNvSpPr txBox="1"/>
          <p:nvPr/>
        </p:nvSpPr>
        <p:spPr>
          <a:xfrm>
            <a:off x="4020773" y="1473292"/>
            <a:ext cx="2887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150" dirty="0" err="1">
                <a:solidFill>
                  <a:srgbClr val="002C5B"/>
                </a:solidFill>
                <a:latin typeface="Mangal Pro" pitchFamily="2" charset="0"/>
                <a:ea typeface="BM DoHyeon OTF" panose="020B0600000101010101" pitchFamily="34" charset="-127"/>
                <a:cs typeface="Mangal Pro" pitchFamily="2" charset="0"/>
              </a:rPr>
              <a:t>azay</a:t>
            </a:r>
            <a:endParaRPr lang="en-US" sz="13800" spc="-150" dirty="0">
              <a:solidFill>
                <a:srgbClr val="002C5B"/>
              </a:solidFill>
              <a:latin typeface="Mangal Pro" pitchFamily="2" charset="0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A97E4-8F67-28E8-1B43-7CC83DD8146E}"/>
              </a:ext>
            </a:extLst>
          </p:cNvPr>
          <p:cNvSpPr txBox="1"/>
          <p:nvPr/>
        </p:nvSpPr>
        <p:spPr>
          <a:xfrm>
            <a:off x="3743717" y="1134387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7122-9A96-5262-A248-B1267D03BA6F}"/>
              </a:ext>
            </a:extLst>
          </p:cNvPr>
          <p:cNvSpPr txBox="1"/>
          <p:nvPr/>
        </p:nvSpPr>
        <p:spPr>
          <a:xfrm>
            <a:off x="3762305" y="1130673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A1ECE-9DCD-7A83-368B-DDFA70576B15}"/>
              </a:ext>
            </a:extLst>
          </p:cNvPr>
          <p:cNvSpPr txBox="1"/>
          <p:nvPr/>
        </p:nvSpPr>
        <p:spPr>
          <a:xfrm>
            <a:off x="3751154" y="1141823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57149-9DDA-86F2-6F43-122B40D3D8ED}"/>
              </a:ext>
            </a:extLst>
          </p:cNvPr>
          <p:cNvSpPr txBox="1"/>
          <p:nvPr/>
        </p:nvSpPr>
        <p:spPr>
          <a:xfrm>
            <a:off x="3758589" y="1126958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BE30F-7D0D-B7EA-F311-2DA2C1B22DFF}"/>
              </a:ext>
            </a:extLst>
          </p:cNvPr>
          <p:cNvSpPr txBox="1"/>
          <p:nvPr/>
        </p:nvSpPr>
        <p:spPr>
          <a:xfrm>
            <a:off x="3747438" y="1126957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6BD7E-48B1-85D9-2399-D40A0B710286}"/>
              </a:ext>
            </a:extLst>
          </p:cNvPr>
          <p:cNvSpPr txBox="1"/>
          <p:nvPr/>
        </p:nvSpPr>
        <p:spPr>
          <a:xfrm>
            <a:off x="3769741" y="1138108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E1589-5EA4-2F1D-26B9-B6695FAB7F0A}"/>
              </a:ext>
            </a:extLst>
          </p:cNvPr>
          <p:cNvSpPr txBox="1"/>
          <p:nvPr/>
        </p:nvSpPr>
        <p:spPr>
          <a:xfrm>
            <a:off x="3758589" y="1149259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3A8206-36BB-83A6-3A33-443BDC2D545D}"/>
              </a:ext>
            </a:extLst>
          </p:cNvPr>
          <p:cNvGrpSpPr/>
          <p:nvPr/>
        </p:nvGrpSpPr>
        <p:grpSpPr>
          <a:xfrm>
            <a:off x="5475658" y="2471855"/>
            <a:ext cx="617080" cy="144000"/>
            <a:chOff x="5185730" y="4378713"/>
            <a:chExt cx="617080" cy="144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39467A-AD8D-B4A6-D96A-4491FF349D34}"/>
                </a:ext>
              </a:extLst>
            </p:cNvPr>
            <p:cNvSpPr/>
            <p:nvPr/>
          </p:nvSpPr>
          <p:spPr>
            <a:xfrm>
              <a:off x="542227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DDFCED-0BE9-ED90-72B4-93C1E6A0E5CF}"/>
                </a:ext>
              </a:extLst>
            </p:cNvPr>
            <p:cNvSpPr/>
            <p:nvPr/>
          </p:nvSpPr>
          <p:spPr>
            <a:xfrm>
              <a:off x="518573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9FFEC3-8F7A-2021-0B69-B9E6D78EE9C4}"/>
                </a:ext>
              </a:extLst>
            </p:cNvPr>
            <p:cNvSpPr/>
            <p:nvPr/>
          </p:nvSpPr>
          <p:spPr>
            <a:xfrm>
              <a:off x="565881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CCDCF58-80EC-D7AA-8F4E-96B8DAA64C45}"/>
              </a:ext>
            </a:extLst>
          </p:cNvPr>
          <p:cNvSpPr/>
          <p:nvPr/>
        </p:nvSpPr>
        <p:spPr>
          <a:xfrm>
            <a:off x="4884502" y="3050381"/>
            <a:ext cx="1431216" cy="1430324"/>
          </a:xfrm>
          <a:prstGeom prst="rect">
            <a:avLst/>
          </a:prstGeom>
          <a:solidFill>
            <a:srgbClr val="002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084C5-38ED-1A43-AE7C-1935AB9C16F8}"/>
              </a:ext>
            </a:extLst>
          </p:cNvPr>
          <p:cNvSpPr txBox="1"/>
          <p:nvPr/>
        </p:nvSpPr>
        <p:spPr>
          <a:xfrm>
            <a:off x="5460786" y="3002353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BDD171-11D6-1513-BB4C-594029BEDF0E}"/>
              </a:ext>
            </a:extLst>
          </p:cNvPr>
          <p:cNvSpPr txBox="1"/>
          <p:nvPr/>
        </p:nvSpPr>
        <p:spPr>
          <a:xfrm>
            <a:off x="5479374" y="2998639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05A73B-56B6-83A0-3F4A-356E091D9578}"/>
              </a:ext>
            </a:extLst>
          </p:cNvPr>
          <p:cNvSpPr txBox="1"/>
          <p:nvPr/>
        </p:nvSpPr>
        <p:spPr>
          <a:xfrm>
            <a:off x="5468223" y="3009789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AC5B5-50A8-A28A-30AF-2B30ED8B1A53}"/>
              </a:ext>
            </a:extLst>
          </p:cNvPr>
          <p:cNvSpPr txBox="1"/>
          <p:nvPr/>
        </p:nvSpPr>
        <p:spPr>
          <a:xfrm>
            <a:off x="5475658" y="2994924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2ED243-A992-30EE-7A39-B583BA3684A9}"/>
              </a:ext>
            </a:extLst>
          </p:cNvPr>
          <p:cNvSpPr txBox="1"/>
          <p:nvPr/>
        </p:nvSpPr>
        <p:spPr>
          <a:xfrm>
            <a:off x="5464507" y="2994923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FD2A6-F5DE-C168-AFFB-9D0F7931A13E}"/>
              </a:ext>
            </a:extLst>
          </p:cNvPr>
          <p:cNvSpPr txBox="1"/>
          <p:nvPr/>
        </p:nvSpPr>
        <p:spPr>
          <a:xfrm>
            <a:off x="5486810" y="3006074"/>
            <a:ext cx="415498" cy="1478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40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62D6B8-73F6-181E-B65A-F984CDC1B208}"/>
              </a:ext>
            </a:extLst>
          </p:cNvPr>
          <p:cNvGrpSpPr/>
          <p:nvPr/>
        </p:nvGrpSpPr>
        <p:grpSpPr>
          <a:xfrm>
            <a:off x="5480141" y="4224449"/>
            <a:ext cx="617080" cy="144000"/>
            <a:chOff x="5185730" y="4378713"/>
            <a:chExt cx="617080" cy="144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98C4CB-8F97-4EFB-2C09-8DC86F7C059C}"/>
                </a:ext>
              </a:extLst>
            </p:cNvPr>
            <p:cNvSpPr/>
            <p:nvPr/>
          </p:nvSpPr>
          <p:spPr>
            <a:xfrm>
              <a:off x="542227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7C89F6-1152-6331-6959-AA9269373141}"/>
                </a:ext>
              </a:extLst>
            </p:cNvPr>
            <p:cNvSpPr/>
            <p:nvPr/>
          </p:nvSpPr>
          <p:spPr>
            <a:xfrm>
              <a:off x="518573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E85A88-9DBB-408E-40B3-F98A7E4A0B1E}"/>
                </a:ext>
              </a:extLst>
            </p:cNvPr>
            <p:cNvSpPr/>
            <p:nvPr/>
          </p:nvSpPr>
          <p:spPr>
            <a:xfrm>
              <a:off x="565881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464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04EB7-B66C-F60A-3698-B65781EE74DA}"/>
              </a:ext>
            </a:extLst>
          </p:cNvPr>
          <p:cNvSpPr txBox="1"/>
          <p:nvPr/>
        </p:nvSpPr>
        <p:spPr>
          <a:xfrm>
            <a:off x="4077295" y="1476772"/>
            <a:ext cx="491352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spc="-150" dirty="0" err="1">
                <a:solidFill>
                  <a:srgbClr val="002C5B"/>
                </a:solidFill>
                <a:latin typeface="Mangal Pro" pitchFamily="2" charset="0"/>
                <a:ea typeface="BM DoHyeon OTF" panose="020B0600000101010101" pitchFamily="34" charset="-127"/>
                <a:cs typeface="Mangal Pro" pitchFamily="2" charset="0"/>
              </a:rPr>
              <a:t>azay</a:t>
            </a:r>
            <a:endParaRPr lang="en-US" sz="23900" spc="-150" dirty="0">
              <a:solidFill>
                <a:srgbClr val="002C5B"/>
              </a:solidFill>
              <a:latin typeface="Mangal Pro" pitchFamily="2" charset="0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CD92-F42D-8043-9BB4-6AD8AECF348E}"/>
              </a:ext>
            </a:extLst>
          </p:cNvPr>
          <p:cNvSpPr txBox="1"/>
          <p:nvPr/>
        </p:nvSpPr>
        <p:spPr>
          <a:xfrm>
            <a:off x="3555459" y="798212"/>
            <a:ext cx="617477" cy="269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72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2316E-BCA6-A436-3448-26BEE940BD9D}"/>
              </a:ext>
            </a:extLst>
          </p:cNvPr>
          <p:cNvSpPr txBox="1"/>
          <p:nvPr/>
        </p:nvSpPr>
        <p:spPr>
          <a:xfrm>
            <a:off x="3574047" y="794498"/>
            <a:ext cx="617477" cy="269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72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7E7D5-4F50-41D5-3B2D-4AA6181DC918}"/>
              </a:ext>
            </a:extLst>
          </p:cNvPr>
          <p:cNvSpPr txBox="1"/>
          <p:nvPr/>
        </p:nvSpPr>
        <p:spPr>
          <a:xfrm>
            <a:off x="3562896" y="805648"/>
            <a:ext cx="617477" cy="269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72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55D09-2212-1F31-AF07-6AF2EA0D601C}"/>
              </a:ext>
            </a:extLst>
          </p:cNvPr>
          <p:cNvSpPr txBox="1"/>
          <p:nvPr/>
        </p:nvSpPr>
        <p:spPr>
          <a:xfrm>
            <a:off x="3570331" y="790783"/>
            <a:ext cx="617477" cy="269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72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CD92C-0C6D-9DE5-099B-E1CC9B170D60}"/>
              </a:ext>
            </a:extLst>
          </p:cNvPr>
          <p:cNvSpPr txBox="1"/>
          <p:nvPr/>
        </p:nvSpPr>
        <p:spPr>
          <a:xfrm>
            <a:off x="3559180" y="790782"/>
            <a:ext cx="617477" cy="269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72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9D39A-98E6-92ED-1790-83D160E40B45}"/>
              </a:ext>
            </a:extLst>
          </p:cNvPr>
          <p:cNvSpPr txBox="1"/>
          <p:nvPr/>
        </p:nvSpPr>
        <p:spPr>
          <a:xfrm>
            <a:off x="3581483" y="801933"/>
            <a:ext cx="617477" cy="2691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656A"/>
                </a:solidFill>
                <a:latin typeface="Zapfino" panose="03030300040707070C03" pitchFamily="66" charset="77"/>
                <a:ea typeface="BM DoHyeon OTF" panose="020B0600000101010101" pitchFamily="34" charset="-127"/>
                <a:cs typeface="Mangal Pro" pitchFamily="2" charset="0"/>
              </a:rPr>
              <a:t>f</a:t>
            </a:r>
            <a:endParaRPr lang="en-US" sz="7200" b="1" dirty="0">
              <a:solidFill>
                <a:srgbClr val="FF656A"/>
              </a:solidFill>
              <a:latin typeface="Zapfino" panose="03030300040707070C03" pitchFamily="66" charset="77"/>
              <a:ea typeface="BM DoHyeon OTF" panose="020B0600000101010101" pitchFamily="34" charset="-127"/>
              <a:cs typeface="Mangal Pro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CE9A4D-8E6C-F7E3-906F-D4D2C2F230EE}"/>
              </a:ext>
            </a:extLst>
          </p:cNvPr>
          <p:cNvGrpSpPr/>
          <p:nvPr/>
        </p:nvGrpSpPr>
        <p:grpSpPr>
          <a:xfrm>
            <a:off x="6681974" y="3186106"/>
            <a:ext cx="972000" cy="216000"/>
            <a:chOff x="5185730" y="4378713"/>
            <a:chExt cx="617080" cy="144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1F167C-4C8E-B0D9-1E6B-E449B12E6082}"/>
                </a:ext>
              </a:extLst>
            </p:cNvPr>
            <p:cNvSpPr/>
            <p:nvPr/>
          </p:nvSpPr>
          <p:spPr>
            <a:xfrm>
              <a:off x="542227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5C7D62-5B0D-319A-71D6-585ABE1FD2FC}"/>
                </a:ext>
              </a:extLst>
            </p:cNvPr>
            <p:cNvSpPr/>
            <p:nvPr/>
          </p:nvSpPr>
          <p:spPr>
            <a:xfrm>
              <a:off x="518573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BDEC30-7B1E-87AE-71EF-67C12EEDFEE1}"/>
                </a:ext>
              </a:extLst>
            </p:cNvPr>
            <p:cNvSpPr/>
            <p:nvPr/>
          </p:nvSpPr>
          <p:spPr>
            <a:xfrm>
              <a:off x="5658810" y="4378713"/>
              <a:ext cx="144000" cy="144000"/>
            </a:xfrm>
            <a:prstGeom prst="ellipse">
              <a:avLst/>
            </a:prstGeom>
            <a:solidFill>
              <a:srgbClr val="FF656A"/>
            </a:solidFill>
            <a:ln>
              <a:solidFill>
                <a:srgbClr val="FF65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088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Mangal Pro</vt:lpstr>
      <vt:lpstr>Zapfino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Kaveti</dc:creator>
  <cp:lastModifiedBy>Satya Kaveti</cp:lastModifiedBy>
  <cp:revision>18</cp:revision>
  <dcterms:created xsi:type="dcterms:W3CDTF">2024-09-20T06:43:41Z</dcterms:created>
  <dcterms:modified xsi:type="dcterms:W3CDTF">2024-09-20T11:57:16Z</dcterms:modified>
</cp:coreProperties>
</file>