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7618"/>
    <a:srgbClr val="02126A"/>
    <a:srgbClr val="FC7511"/>
    <a:srgbClr val="593196"/>
    <a:srgbClr val="2B3585"/>
    <a:srgbClr val="262A74"/>
    <a:srgbClr val="168FEB"/>
    <a:srgbClr val="FF00FF"/>
    <a:srgbClr val="D13334"/>
    <a:srgbClr val="00A8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C6E2A-E99A-4EE4-9A4B-16A117195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C4F99E-FF75-40BF-B03B-F7F9955690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6D940-428E-43FD-B345-6924E37FE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FF45-9CD0-406E-9116-64230F951EF0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CDC00-281A-4DDB-B641-A86B5FC38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B533F-E25C-45AE-977F-1197E1469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907B-80D6-4010-AF0A-66C4FBE08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18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D19C7-6D7E-447C-B17C-1A8EECC98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3DCDA7-BA99-40B4-A8E1-542BADC0E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10960-FE7E-4765-A1A9-F73C9539D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FF45-9CD0-406E-9116-64230F951EF0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51E8C-E17C-4983-AF11-557887451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1E540-54C8-4237-82FC-B8E35891E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907B-80D6-4010-AF0A-66C4FBE08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67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EAE3A8-2DA6-4F8D-B45A-FD9B481557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E35A19-D04B-4BD0-B3FE-7C6288F903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D60AB-73A9-4FE7-A2CA-65F5C83EF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FF45-9CD0-406E-9116-64230F951EF0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A1096-16E2-4C26-8061-7E82796C7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C06E9-9E2B-4820-A8F0-E5BB44461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907B-80D6-4010-AF0A-66C4FBE08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250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92412-AD63-4264-9891-1539254C2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66A03-C597-4553-9FE1-F9FFEFE83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C5EE9-6394-4D2A-BE18-1771A4E09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FF45-9CD0-406E-9116-64230F951EF0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F1F04-6956-4D94-97DB-6C73A5C76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AD139-DEC0-4C16-AB5E-EFFC85024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907B-80D6-4010-AF0A-66C4FBE08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7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83BEC-E6AE-43A6-918A-12C6C1DB4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63545-920C-4C66-95B2-1D41FAF9B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D72FA-E8B6-4446-B910-B0BC9317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FF45-9CD0-406E-9116-64230F951EF0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F289-904E-4036-9251-B122A9AB6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127B3-E8B4-4A4B-958C-63356CE13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907B-80D6-4010-AF0A-66C4FBE08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49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53F41-7118-4505-8DF0-8257601B6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E0102-AC66-4A9D-9BCA-2CE77BB42A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86B25B-9A3C-4AE6-A5C0-FB09BB29E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1829E-BA96-4805-B906-76CDE7F3E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FF45-9CD0-406E-9116-64230F951EF0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ACB53-CC34-4E0B-8834-1E0213794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4510F8-3286-4D16-ABBD-2DD0A1FE2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907B-80D6-4010-AF0A-66C4FBE08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80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91F20-C5F2-4E5F-92E4-C8DD9546B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3453A-7D76-493C-8AF0-6FF8E1E92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E5CC5F-F93F-460D-A40F-D66758D22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4BE8C3-2DBA-4B7B-919C-45FBEFD384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89129A-F7C7-47A0-812C-11C4991D5B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01BA09-0939-452D-8C09-2480BDE3C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FF45-9CD0-406E-9116-64230F951EF0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685C18-3AE7-40D8-A9CA-9785F4550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64E9CE-9C98-4B31-9976-366331F35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907B-80D6-4010-AF0A-66C4FBE08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033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DEDA9-2016-4977-9E2C-532087085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39399F-6092-43F1-B601-E7204C9F2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FF45-9CD0-406E-9116-64230F951EF0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7C37FA-27C2-412C-8D2E-975626975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A8BA12-8957-486F-A03C-670DB6A23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907B-80D6-4010-AF0A-66C4FBE08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33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679C3F-D0BF-4CFB-9130-EA520DFE7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FF45-9CD0-406E-9116-64230F951EF0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DE9812-49BA-40B0-A4C4-61B808D40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75B4EF-C16A-45AB-AE87-1D1C28785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907B-80D6-4010-AF0A-66C4FBE08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16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01A6F-8B06-4270-8E59-5AF6E0F29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6CA98-40FF-4689-8744-DAB596A91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71656B-89E1-46FA-A3C1-305DF6417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BBECE-0195-4F2C-A492-0D1587658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FF45-9CD0-406E-9116-64230F951EF0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B459C-96AC-459B-9A4B-D634CDA2B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AAAB0-F81B-43A2-BEEC-01FBBA8E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907B-80D6-4010-AF0A-66C4FBE08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424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F987F-57D2-403B-9A79-6F52C48B9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6E8B91-8B2A-4A91-AB64-604885E30C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A1FF6A-97C5-4EB8-B245-1CF0F55EC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6711C-71B5-4262-8A71-4750839CD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FF45-9CD0-406E-9116-64230F951EF0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2EC7F-4702-47BC-B744-E5E8F91A6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2AEBB1-A9BA-4D75-9D40-D5C522800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907B-80D6-4010-AF0A-66C4FBE08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224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09E48F-CE30-40A4-8282-8D7BB2BAF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D8230-B67F-46AE-86B0-6496EC034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2FA3D-37D7-4689-ADE5-DDD0432594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8FF45-9CD0-406E-9116-64230F951EF0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E9CAE-FEC8-4D94-9E3A-D936D6D725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C98F0-FCDD-4719-A105-3E1C8A0A69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7907B-80D6-4010-AF0A-66C4FBE08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9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12.lunapic.com/editor/?action=sav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649183B-EE63-4A2D-A910-FF44E367D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87" y="600074"/>
            <a:ext cx="2276475" cy="70485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F2F60C2-B92E-40E9-8FC7-BAB936A29E25}"/>
              </a:ext>
            </a:extLst>
          </p:cNvPr>
          <p:cNvGrpSpPr/>
          <p:nvPr/>
        </p:nvGrpSpPr>
        <p:grpSpPr>
          <a:xfrm>
            <a:off x="3057524" y="2338386"/>
            <a:ext cx="6922866" cy="1509714"/>
            <a:chOff x="3057524" y="2338386"/>
            <a:chExt cx="6922866" cy="1509714"/>
          </a:xfrm>
        </p:grpSpPr>
        <p:pic>
          <p:nvPicPr>
            <p:cNvPr id="5" name="Picture 4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56DF555D-2E30-4B5A-9111-0390FA044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524" y="2338386"/>
              <a:ext cx="1629957" cy="1509714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B5F8F2D-1A9C-44FE-8B98-EF226739AA7E}"/>
                </a:ext>
              </a:extLst>
            </p:cNvPr>
            <p:cNvSpPr/>
            <p:nvPr/>
          </p:nvSpPr>
          <p:spPr>
            <a:xfrm>
              <a:off x="4481898" y="2412471"/>
              <a:ext cx="5330305" cy="1200329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7200" b="1" i="1" cap="none" spc="0" dirty="0">
                  <a:ln w="0"/>
                  <a:solidFill>
                    <a:srgbClr val="012F44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Eras Bold ITC" panose="020B0907030504020204" pitchFamily="34" charset="0"/>
                </a:rPr>
                <a:t>INFRAPOD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BB79DDB-8E68-4098-A766-D6F055AA921E}"/>
                </a:ext>
              </a:extLst>
            </p:cNvPr>
            <p:cNvSpPr/>
            <p:nvPr/>
          </p:nvSpPr>
          <p:spPr>
            <a:xfrm>
              <a:off x="7147050" y="3201769"/>
              <a:ext cx="2833340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600" cap="none" spc="0" dirty="0">
                  <a:ln w="0"/>
                  <a:solidFill>
                    <a:srgbClr val="DB2033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Technologies</a:t>
              </a:r>
              <a:endParaRPr lang="en-US" sz="4000" cap="none" spc="0" dirty="0">
                <a:ln w="0"/>
                <a:solidFill>
                  <a:srgbClr val="DB20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553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81961AF-0D92-4A17-827A-896DCDCCFA04}"/>
              </a:ext>
            </a:extLst>
          </p:cNvPr>
          <p:cNvSpPr/>
          <p:nvPr/>
        </p:nvSpPr>
        <p:spPr>
          <a:xfrm>
            <a:off x="2083613" y="739673"/>
            <a:ext cx="47965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https://www12.lunapic.com/editor/?action=save</a:t>
            </a:r>
            <a:endParaRPr lang="en-US" dirty="0"/>
          </a:p>
          <a:p>
            <a:endParaRPr lang="en-US" dirty="0"/>
          </a:p>
        </p:txBody>
      </p:sp>
      <p:pic>
        <p:nvPicPr>
          <p:cNvPr id="23" name="Picture 22" descr="A picture containing icon&#10;&#10;Description automatically generated">
            <a:extLst>
              <a:ext uri="{FF2B5EF4-FFF2-40B4-BE49-F238E27FC236}">
                <a16:creationId xmlns:a16="http://schemas.microsoft.com/office/drawing/2014/main" id="{8A5F9E62-9929-43BD-AF65-DEBA325BAC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504" y="657619"/>
            <a:ext cx="4528883" cy="1701937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19D529DA-86C2-463A-B929-BE507B65B94E}"/>
              </a:ext>
            </a:extLst>
          </p:cNvPr>
          <p:cNvGrpSpPr/>
          <p:nvPr/>
        </p:nvGrpSpPr>
        <p:grpSpPr>
          <a:xfrm>
            <a:off x="685800" y="2449009"/>
            <a:ext cx="10871994" cy="2595210"/>
            <a:chOff x="685800" y="2449009"/>
            <a:chExt cx="10871994" cy="259521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D43BF57-53A4-486C-83C1-102CC926D39F}"/>
                </a:ext>
              </a:extLst>
            </p:cNvPr>
            <p:cNvSpPr/>
            <p:nvPr/>
          </p:nvSpPr>
          <p:spPr>
            <a:xfrm>
              <a:off x="7743929" y="3936223"/>
              <a:ext cx="3813865" cy="110799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6600" b="1" cap="none" spc="0" dirty="0">
                  <a:ln w="0"/>
                  <a:solidFill>
                    <a:srgbClr val="FC7618"/>
                  </a:solidFill>
                  <a:latin typeface="Bahnschrift SemiBold Condensed" panose="020B0502040204020203" pitchFamily="34" charset="0"/>
                  <a:cs typeface="Segoe UI" panose="020B0502040204020203" pitchFamily="34" charset="0"/>
                </a:rPr>
                <a:t>Technologies</a:t>
              </a:r>
              <a:endParaRPr lang="en-US" sz="7200" b="1" cap="none" spc="0" dirty="0">
                <a:ln w="0"/>
                <a:solidFill>
                  <a:srgbClr val="FC7618"/>
                </a:solidFill>
                <a:latin typeface="Bahnschrift SemiBold Condensed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27" name="Picture 26" descr="Icon&#10;&#10;Description automatically generated">
              <a:extLst>
                <a:ext uri="{FF2B5EF4-FFF2-40B4-BE49-F238E27FC236}">
                  <a16:creationId xmlns:a16="http://schemas.microsoft.com/office/drawing/2014/main" id="{CAE95623-11E6-4424-BC86-355D9159A5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" y="2449009"/>
              <a:ext cx="2775918" cy="2560314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8938944-21C9-41CD-A98E-E4593182ED65}"/>
                </a:ext>
              </a:extLst>
            </p:cNvPr>
            <p:cNvSpPr/>
            <p:nvPr/>
          </p:nvSpPr>
          <p:spPr>
            <a:xfrm>
              <a:off x="3102939" y="2535840"/>
              <a:ext cx="8403261" cy="1862048"/>
            </a:xfrm>
            <a:prstGeom prst="rect">
              <a:avLst/>
            </a:prstGeom>
            <a:noFill/>
            <a:ln>
              <a:noFill/>
            </a:ln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1500" b="1" i="1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Eras Bold ITC" panose="020B0907030504020204" pitchFamily="34" charset="0"/>
                </a:rPr>
                <a:t>INFRAPOD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4854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ED5430BD-46BA-44E3-AF6F-442F7B83B5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461" y="1415339"/>
            <a:ext cx="2775918" cy="256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54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55F4A3AF-B9EB-4F42-92BD-57494D10A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99" y="890586"/>
            <a:ext cx="1629957" cy="150971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560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CADC613-331B-4AF8-BDE6-95D6E2D9DA5D}"/>
              </a:ext>
            </a:extLst>
          </p:cNvPr>
          <p:cNvGrpSpPr/>
          <p:nvPr/>
        </p:nvGrpSpPr>
        <p:grpSpPr>
          <a:xfrm>
            <a:off x="3057524" y="2338386"/>
            <a:ext cx="6922866" cy="1509714"/>
            <a:chOff x="3057524" y="2338386"/>
            <a:chExt cx="6922866" cy="1509714"/>
          </a:xfrm>
        </p:grpSpPr>
        <p:pic>
          <p:nvPicPr>
            <p:cNvPr id="5" name="Picture 4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16BCA636-B15F-4774-A214-788538E837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524" y="2338386"/>
              <a:ext cx="1629957" cy="1509714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2FD8A47-BD63-43CB-A378-9A8DE0734A1D}"/>
                </a:ext>
              </a:extLst>
            </p:cNvPr>
            <p:cNvSpPr/>
            <p:nvPr/>
          </p:nvSpPr>
          <p:spPr>
            <a:xfrm>
              <a:off x="4481898" y="2412471"/>
              <a:ext cx="5330305" cy="1200329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7200" b="1" i="1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Eras Bold ITC" panose="020B0907030504020204" pitchFamily="34" charset="0"/>
                </a:rPr>
                <a:t>INFRAPOD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1C224DA-D0E5-48FD-AD7F-E27788CDE0A2}"/>
                </a:ext>
              </a:extLst>
            </p:cNvPr>
            <p:cNvSpPr/>
            <p:nvPr/>
          </p:nvSpPr>
          <p:spPr>
            <a:xfrm>
              <a:off x="7147050" y="3201769"/>
              <a:ext cx="2833340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600" cap="none" spc="0" dirty="0">
                  <a:ln w="0"/>
                  <a:solidFill>
                    <a:srgbClr val="DB2033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Technologies</a:t>
              </a:r>
              <a:endParaRPr lang="en-US" sz="4000" cap="none" spc="0" dirty="0">
                <a:ln w="0"/>
                <a:solidFill>
                  <a:srgbClr val="DB20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4482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A6E5040-5E96-4746-8639-05E970969BB0}"/>
              </a:ext>
            </a:extLst>
          </p:cNvPr>
          <p:cNvGrpSpPr/>
          <p:nvPr/>
        </p:nvGrpSpPr>
        <p:grpSpPr>
          <a:xfrm>
            <a:off x="0" y="1509711"/>
            <a:ext cx="12192000" cy="3048000"/>
            <a:chOff x="0" y="1509711"/>
            <a:chExt cx="12192000" cy="304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2D4BDE7-C816-4912-AA8A-D99BD54109E8}"/>
                </a:ext>
              </a:extLst>
            </p:cNvPr>
            <p:cNvSpPr/>
            <p:nvPr/>
          </p:nvSpPr>
          <p:spPr>
            <a:xfrm>
              <a:off x="0" y="1509711"/>
              <a:ext cx="12192000" cy="3048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6324AB57-C17E-4082-988D-858E267FE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99" y="1662111"/>
              <a:ext cx="2714625" cy="2514365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AF6CF44-9219-4BAE-B55D-EB45C7F36E6E}"/>
                </a:ext>
              </a:extLst>
            </p:cNvPr>
            <p:cNvSpPr/>
            <p:nvPr/>
          </p:nvSpPr>
          <p:spPr>
            <a:xfrm>
              <a:off x="3400425" y="1838325"/>
              <a:ext cx="8067675" cy="66675"/>
            </a:xfrm>
            <a:prstGeom prst="rect">
              <a:avLst/>
            </a:prstGeom>
            <a:solidFill>
              <a:srgbClr val="DB2133"/>
            </a:solidFill>
            <a:ln>
              <a:solidFill>
                <a:srgbClr val="DB21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DB2133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029EE76-C48B-49B8-8827-A0100089A476}"/>
                </a:ext>
              </a:extLst>
            </p:cNvPr>
            <p:cNvSpPr/>
            <p:nvPr/>
          </p:nvSpPr>
          <p:spPr>
            <a:xfrm>
              <a:off x="3400424" y="4171715"/>
              <a:ext cx="8067675" cy="66675"/>
            </a:xfrm>
            <a:prstGeom prst="rect">
              <a:avLst/>
            </a:prstGeom>
            <a:solidFill>
              <a:srgbClr val="DB2133"/>
            </a:solidFill>
            <a:ln>
              <a:solidFill>
                <a:srgbClr val="DB21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DB213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9659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3CA40ED-7432-48E2-85B1-0EC76923DA89}"/>
              </a:ext>
            </a:extLst>
          </p:cNvPr>
          <p:cNvGrpSpPr/>
          <p:nvPr/>
        </p:nvGrpSpPr>
        <p:grpSpPr>
          <a:xfrm>
            <a:off x="4151474" y="1394460"/>
            <a:ext cx="2389026" cy="3175000"/>
            <a:chOff x="4151474" y="1394460"/>
            <a:chExt cx="2389026" cy="3175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9D0A8EE-9DDE-4985-9523-48EDFE5CF344}"/>
                </a:ext>
              </a:extLst>
            </p:cNvPr>
            <p:cNvSpPr/>
            <p:nvPr/>
          </p:nvSpPr>
          <p:spPr>
            <a:xfrm>
              <a:off x="4191000" y="1394460"/>
              <a:ext cx="2349500" cy="3175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D13334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EA5C3EA3-EEB3-4147-8462-252E0064FE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1474" y="1454103"/>
              <a:ext cx="2349500" cy="234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FA45050-38A5-4AC2-8E9E-9B571CFDC5E4}"/>
              </a:ext>
            </a:extLst>
          </p:cNvPr>
          <p:cNvGrpSpPr/>
          <p:nvPr/>
        </p:nvGrpSpPr>
        <p:grpSpPr>
          <a:xfrm>
            <a:off x="1040130" y="1394460"/>
            <a:ext cx="2349500" cy="3175000"/>
            <a:chOff x="1040130" y="1394460"/>
            <a:chExt cx="2349500" cy="3175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D92817F-29A6-4951-B469-EFBF56AC93C5}"/>
                </a:ext>
              </a:extLst>
            </p:cNvPr>
            <p:cNvSpPr/>
            <p:nvPr/>
          </p:nvSpPr>
          <p:spPr>
            <a:xfrm>
              <a:off x="1040130" y="1394460"/>
              <a:ext cx="2349500" cy="3175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A5BE7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FC15FE89-430D-4BD5-B97D-19AD873623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3038" y="1628411"/>
              <a:ext cx="1423679" cy="14246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B9E9293-65E4-43CF-BF36-86A6E23835EF}"/>
                </a:ext>
              </a:extLst>
            </p:cNvPr>
            <p:cNvSpPr/>
            <p:nvPr/>
          </p:nvSpPr>
          <p:spPr>
            <a:xfrm>
              <a:off x="1135488" y="3121174"/>
              <a:ext cx="2254142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600" b="0" cap="none" spc="0" dirty="0">
                  <a:ln w="0"/>
                  <a:solidFill>
                    <a:srgbClr val="0B7DE9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SemiCondensed" panose="020B0502040204020203" pitchFamily="34" charset="0"/>
                </a:rPr>
                <a:t>Networking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627DFE2-E302-4BF2-836A-1A96683A0398}"/>
              </a:ext>
            </a:extLst>
          </p:cNvPr>
          <p:cNvGrpSpPr/>
          <p:nvPr/>
        </p:nvGrpSpPr>
        <p:grpSpPr>
          <a:xfrm>
            <a:off x="7627622" y="1394460"/>
            <a:ext cx="2349500" cy="3175000"/>
            <a:chOff x="7627622" y="1394460"/>
            <a:chExt cx="2349500" cy="3175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BC9960-A61C-4439-9E20-9CE4A4CFBF3D}"/>
                </a:ext>
              </a:extLst>
            </p:cNvPr>
            <p:cNvSpPr/>
            <p:nvPr/>
          </p:nvSpPr>
          <p:spPr>
            <a:xfrm>
              <a:off x="7627622" y="1394460"/>
              <a:ext cx="2349500" cy="3175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3EEAB1DC-6B2B-4E40-8DDC-EC5A93DF3D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3987" y="1521652"/>
              <a:ext cx="1707052" cy="17070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47D17AF-9712-4970-AD4D-7C05495DB2A3}"/>
                </a:ext>
              </a:extLst>
            </p:cNvPr>
            <p:cNvSpPr/>
            <p:nvPr/>
          </p:nvSpPr>
          <p:spPr>
            <a:xfrm>
              <a:off x="7939953" y="3228704"/>
              <a:ext cx="1595119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6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SemiCondensed" panose="020B0502040204020203" pitchFamily="34" charset="0"/>
                </a:rPr>
                <a:t>Backup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3894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B7B84C9-73C5-4B8F-B805-838FC41AAECA}"/>
              </a:ext>
            </a:extLst>
          </p:cNvPr>
          <p:cNvGrpSpPr/>
          <p:nvPr/>
        </p:nvGrpSpPr>
        <p:grpSpPr>
          <a:xfrm>
            <a:off x="1040130" y="1394460"/>
            <a:ext cx="2349500" cy="3175000"/>
            <a:chOff x="1040130" y="1394460"/>
            <a:chExt cx="2349500" cy="3175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D92817F-29A6-4951-B469-EFBF56AC93C5}"/>
                </a:ext>
              </a:extLst>
            </p:cNvPr>
            <p:cNvSpPr/>
            <p:nvPr/>
          </p:nvSpPr>
          <p:spPr>
            <a:xfrm>
              <a:off x="1040130" y="1394460"/>
              <a:ext cx="2349500" cy="3175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59498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2" descr="Learning to be an Oracle Database Administrator (DBA) | Oracle database, Oracle  database administrator, Learning to be">
              <a:extLst>
                <a:ext uri="{FF2B5EF4-FFF2-40B4-BE49-F238E27FC236}">
                  <a16:creationId xmlns:a16="http://schemas.microsoft.com/office/drawing/2014/main" id="{CB98C291-EE0D-4559-BA8F-9156B98212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847" y="2839720"/>
              <a:ext cx="2073661" cy="979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 descr="Config Icon #85362 - Free Icons Library">
              <a:extLst>
                <a:ext uri="{FF2B5EF4-FFF2-40B4-BE49-F238E27FC236}">
                  <a16:creationId xmlns:a16="http://schemas.microsoft.com/office/drawing/2014/main" id="{DA0A92F2-3B27-475C-B294-53C36E22B2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7673" y="1691640"/>
              <a:ext cx="1051560" cy="1051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0C82A36-1694-4870-A38B-CFC2C3CEF804}"/>
              </a:ext>
            </a:extLst>
          </p:cNvPr>
          <p:cNvGrpSpPr/>
          <p:nvPr/>
        </p:nvGrpSpPr>
        <p:grpSpPr>
          <a:xfrm>
            <a:off x="4191000" y="1394460"/>
            <a:ext cx="2349500" cy="3175000"/>
            <a:chOff x="4191000" y="1394460"/>
            <a:chExt cx="2349500" cy="3175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9D0A8EE-9DDE-4985-9523-48EDFE5CF344}"/>
                </a:ext>
              </a:extLst>
            </p:cNvPr>
            <p:cNvSpPr/>
            <p:nvPr/>
          </p:nvSpPr>
          <p:spPr>
            <a:xfrm>
              <a:off x="4191000" y="1394460"/>
              <a:ext cx="2349500" cy="3175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340C63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ED68737E-2ECA-433A-8EDA-AEF455C655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000" y="1394460"/>
              <a:ext cx="2349500" cy="317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D5A75F1-BD69-4791-8562-9BEC5AC9174D}"/>
              </a:ext>
            </a:extLst>
          </p:cNvPr>
          <p:cNvGrpSpPr/>
          <p:nvPr/>
        </p:nvGrpSpPr>
        <p:grpSpPr>
          <a:xfrm>
            <a:off x="7627622" y="1394460"/>
            <a:ext cx="2349500" cy="3175000"/>
            <a:chOff x="7627622" y="1394460"/>
            <a:chExt cx="2349500" cy="3175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BC9960-A61C-4439-9E20-9CE4A4CFBF3D}"/>
                </a:ext>
              </a:extLst>
            </p:cNvPr>
            <p:cNvSpPr/>
            <p:nvPr/>
          </p:nvSpPr>
          <p:spPr>
            <a:xfrm>
              <a:off x="7627622" y="1394460"/>
              <a:ext cx="2349500" cy="3175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38B00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446E9E9-DCF9-45C3-BF49-C2A27BFA23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3348" y="2371725"/>
              <a:ext cx="2124076" cy="2124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Picture 2" descr="VMware Workstation - Wikipedia">
              <a:extLst>
                <a:ext uri="{FF2B5EF4-FFF2-40B4-BE49-F238E27FC236}">
                  <a16:creationId xmlns:a16="http://schemas.microsoft.com/office/drawing/2014/main" id="{98211609-F955-468A-B776-BC66E71DB4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1810" y="1643006"/>
              <a:ext cx="1341124" cy="13389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80471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158FBA53-9EBA-4E35-B506-EB34082B2C47}"/>
              </a:ext>
            </a:extLst>
          </p:cNvPr>
          <p:cNvGrpSpPr/>
          <p:nvPr/>
        </p:nvGrpSpPr>
        <p:grpSpPr>
          <a:xfrm>
            <a:off x="428624" y="190499"/>
            <a:ext cx="3809999" cy="2543175"/>
            <a:chOff x="428624" y="190499"/>
            <a:chExt cx="3809999" cy="254317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D9F3A6B-9D62-4E8E-891C-79F051561091}"/>
                </a:ext>
              </a:extLst>
            </p:cNvPr>
            <p:cNvSpPr/>
            <p:nvPr/>
          </p:nvSpPr>
          <p:spPr>
            <a:xfrm>
              <a:off x="428624" y="190499"/>
              <a:ext cx="3809999" cy="25431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 descr="A picture containing sunset, dark&#10;&#10;Description automatically generated">
              <a:extLst>
                <a:ext uri="{FF2B5EF4-FFF2-40B4-BE49-F238E27FC236}">
                  <a16:creationId xmlns:a16="http://schemas.microsoft.com/office/drawing/2014/main" id="{959B73EB-A916-45B6-A3B0-662B6F7B6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453" y="638175"/>
              <a:ext cx="3292337" cy="1514475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FCB3881-EFEB-4154-A77F-C12E1FB2ADA6}"/>
              </a:ext>
            </a:extLst>
          </p:cNvPr>
          <p:cNvGrpSpPr/>
          <p:nvPr/>
        </p:nvGrpSpPr>
        <p:grpSpPr>
          <a:xfrm>
            <a:off x="6048377" y="190499"/>
            <a:ext cx="3810001" cy="2543175"/>
            <a:chOff x="6048377" y="190499"/>
            <a:chExt cx="3810001" cy="254317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E6ECAF3-8049-45ED-9D63-4B7D046CC624}"/>
                </a:ext>
              </a:extLst>
            </p:cNvPr>
            <p:cNvSpPr/>
            <p:nvPr/>
          </p:nvSpPr>
          <p:spPr>
            <a:xfrm>
              <a:off x="6048379" y="190499"/>
              <a:ext cx="3809999" cy="25431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FFF4CE7-9237-4193-A8E2-C2BA38154A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8377" y="619126"/>
              <a:ext cx="3809999" cy="17526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E995B1E-FB0A-4C88-A5A7-1A7E368E8472}"/>
              </a:ext>
            </a:extLst>
          </p:cNvPr>
          <p:cNvGrpSpPr/>
          <p:nvPr/>
        </p:nvGrpSpPr>
        <p:grpSpPr>
          <a:xfrm>
            <a:off x="523873" y="3676650"/>
            <a:ext cx="3810000" cy="2543175"/>
            <a:chOff x="523873" y="3676650"/>
            <a:chExt cx="3810000" cy="254317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DFBC523-4B30-42B9-B1AA-37381829EAB5}"/>
                </a:ext>
              </a:extLst>
            </p:cNvPr>
            <p:cNvSpPr/>
            <p:nvPr/>
          </p:nvSpPr>
          <p:spPr>
            <a:xfrm>
              <a:off x="523874" y="3676650"/>
              <a:ext cx="3809999" cy="25431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 descr="A picture containing text, sign&#10;&#10;Description automatically generated">
              <a:extLst>
                <a:ext uri="{FF2B5EF4-FFF2-40B4-BE49-F238E27FC236}">
                  <a16:creationId xmlns:a16="http://schemas.microsoft.com/office/drawing/2014/main" id="{96812CD1-E1DE-4429-A759-B01A04C380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873" y="4122883"/>
              <a:ext cx="3809999" cy="1773091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F3EC6C6-236F-42D3-BA42-1976D8E3943E}"/>
              </a:ext>
            </a:extLst>
          </p:cNvPr>
          <p:cNvGrpSpPr/>
          <p:nvPr/>
        </p:nvGrpSpPr>
        <p:grpSpPr>
          <a:xfrm>
            <a:off x="6048376" y="3695701"/>
            <a:ext cx="3810001" cy="2543175"/>
            <a:chOff x="6048376" y="3695701"/>
            <a:chExt cx="3810001" cy="254317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CD29599-3DC6-45E6-B62E-1E1EA17F301C}"/>
                </a:ext>
              </a:extLst>
            </p:cNvPr>
            <p:cNvSpPr/>
            <p:nvPr/>
          </p:nvSpPr>
          <p:spPr>
            <a:xfrm>
              <a:off x="6048378" y="3695701"/>
              <a:ext cx="3809999" cy="25431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C989293-4FF0-4016-BAD3-C9A7D01D2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8376" y="4076701"/>
              <a:ext cx="3809999" cy="1752600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42729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8FCB8D9-B57C-4F2F-8E41-4421960903A1}"/>
              </a:ext>
            </a:extLst>
          </p:cNvPr>
          <p:cNvGrpSpPr/>
          <p:nvPr/>
        </p:nvGrpSpPr>
        <p:grpSpPr>
          <a:xfrm>
            <a:off x="428624" y="190499"/>
            <a:ext cx="3809999" cy="2543175"/>
            <a:chOff x="790574" y="3428999"/>
            <a:chExt cx="3809999" cy="2543175"/>
          </a:xfrm>
        </p:grpSpPr>
        <p:pic>
          <p:nvPicPr>
            <p:cNvPr id="5" name="Picture 4" descr="Logo&#10;&#10;Description automatically generated">
              <a:extLst>
                <a:ext uri="{FF2B5EF4-FFF2-40B4-BE49-F238E27FC236}">
                  <a16:creationId xmlns:a16="http://schemas.microsoft.com/office/drawing/2014/main" id="{7D2D1F96-0878-40A0-AD88-FB3E4F59D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0111" y="3857624"/>
              <a:ext cx="3250924" cy="1495425"/>
            </a:xfrm>
            <a:prstGeom prst="rect">
              <a:avLst/>
            </a:prstGeom>
            <a:ln>
              <a:noFill/>
            </a:ln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D9F3A6B-9D62-4E8E-891C-79F051561091}"/>
                </a:ext>
              </a:extLst>
            </p:cNvPr>
            <p:cNvSpPr/>
            <p:nvPr/>
          </p:nvSpPr>
          <p:spPr>
            <a:xfrm>
              <a:off x="790574" y="3428999"/>
              <a:ext cx="3809999" cy="25431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2601665-0AB8-41E7-BEF4-C7CDA9901001}"/>
              </a:ext>
            </a:extLst>
          </p:cNvPr>
          <p:cNvGrpSpPr/>
          <p:nvPr/>
        </p:nvGrpSpPr>
        <p:grpSpPr>
          <a:xfrm>
            <a:off x="6048379" y="190499"/>
            <a:ext cx="3809999" cy="2543175"/>
            <a:chOff x="6048379" y="190499"/>
            <a:chExt cx="3809999" cy="254317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E6ECAF3-8049-45ED-9D63-4B7D046CC624}"/>
                </a:ext>
              </a:extLst>
            </p:cNvPr>
            <p:cNvSpPr/>
            <p:nvPr/>
          </p:nvSpPr>
          <p:spPr>
            <a:xfrm>
              <a:off x="6048379" y="190499"/>
              <a:ext cx="3809999" cy="25431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Logo&#10;&#10;Description automatically generated">
              <a:extLst>
                <a:ext uri="{FF2B5EF4-FFF2-40B4-BE49-F238E27FC236}">
                  <a16:creationId xmlns:a16="http://schemas.microsoft.com/office/drawing/2014/main" id="{BF370304-B7E1-4553-BAC8-846A1254AE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7925" y="619124"/>
              <a:ext cx="3406226" cy="1566864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125F79F-9E5E-4867-A273-5647E6C85F39}"/>
              </a:ext>
            </a:extLst>
          </p:cNvPr>
          <p:cNvGrpSpPr/>
          <p:nvPr/>
        </p:nvGrpSpPr>
        <p:grpSpPr>
          <a:xfrm>
            <a:off x="523874" y="3676650"/>
            <a:ext cx="3809999" cy="2543175"/>
            <a:chOff x="523874" y="3676650"/>
            <a:chExt cx="3809999" cy="254317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DFBC523-4B30-42B9-B1AA-37381829EAB5}"/>
                </a:ext>
              </a:extLst>
            </p:cNvPr>
            <p:cNvSpPr/>
            <p:nvPr/>
          </p:nvSpPr>
          <p:spPr>
            <a:xfrm>
              <a:off x="523874" y="3676650"/>
              <a:ext cx="3809999" cy="25431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A picture containing text, tableware, dishware, plate&#10;&#10;Description automatically generated">
              <a:extLst>
                <a:ext uri="{FF2B5EF4-FFF2-40B4-BE49-F238E27FC236}">
                  <a16:creationId xmlns:a16="http://schemas.microsoft.com/office/drawing/2014/main" id="{AB26E5B2-A40F-4ED3-AE98-0B115F642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390" y="4124326"/>
              <a:ext cx="3530466" cy="1624014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95E933B-80ED-42A4-A49A-1A70D73ADF78}"/>
              </a:ext>
            </a:extLst>
          </p:cNvPr>
          <p:cNvGrpSpPr/>
          <p:nvPr/>
        </p:nvGrpSpPr>
        <p:grpSpPr>
          <a:xfrm>
            <a:off x="6048378" y="3695701"/>
            <a:ext cx="3809999" cy="2543175"/>
            <a:chOff x="6048378" y="3695701"/>
            <a:chExt cx="3809999" cy="254317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CD29599-3DC6-45E6-B62E-1E1EA17F301C}"/>
                </a:ext>
              </a:extLst>
            </p:cNvPr>
            <p:cNvSpPr/>
            <p:nvPr/>
          </p:nvSpPr>
          <p:spPr>
            <a:xfrm>
              <a:off x="6048378" y="3695701"/>
              <a:ext cx="3809999" cy="25431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2A0043F-4E7D-4C8F-88EA-E0B529EC84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4043363"/>
              <a:ext cx="3706472" cy="1704977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513351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5D77C265-16B9-4175-ADD6-7EFCCC552964}"/>
              </a:ext>
            </a:extLst>
          </p:cNvPr>
          <p:cNvGrpSpPr/>
          <p:nvPr/>
        </p:nvGrpSpPr>
        <p:grpSpPr>
          <a:xfrm>
            <a:off x="2362201" y="187642"/>
            <a:ext cx="3924300" cy="4196894"/>
            <a:chOff x="2362201" y="187642"/>
            <a:chExt cx="3924300" cy="419689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C865F80-A670-40A3-A708-0721BCF0E03B}"/>
                </a:ext>
              </a:extLst>
            </p:cNvPr>
            <p:cNvSpPr/>
            <p:nvPr/>
          </p:nvSpPr>
          <p:spPr>
            <a:xfrm>
              <a:off x="2362201" y="2514600"/>
              <a:ext cx="3924300" cy="1162050"/>
            </a:xfrm>
            <a:prstGeom prst="rect">
              <a:avLst/>
            </a:prstGeom>
            <a:solidFill>
              <a:srgbClr val="593196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Condensed" panose="020B0502040204020203" pitchFamily="34" charset="0"/>
                </a:rPr>
                <a:t>SatyaCodes</a:t>
              </a:r>
              <a:endParaRPr 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A17F21A-9BD1-41FE-8319-DADF15B004C4}"/>
                </a:ext>
              </a:extLst>
            </p:cNvPr>
            <p:cNvSpPr/>
            <p:nvPr/>
          </p:nvSpPr>
          <p:spPr>
            <a:xfrm>
              <a:off x="2520983" y="3676650"/>
              <a:ext cx="357501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dirty="0">
                  <a:ln w="0"/>
                  <a:solidFill>
                    <a:srgbClr val="59319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Light Condensed" panose="020B0502040204020203" pitchFamily="34" charset="0"/>
                </a:rPr>
                <a:t>Design. Code. Deploy</a:t>
              </a:r>
              <a:endParaRPr lang="en-US" sz="4000" b="0" cap="none" spc="0" dirty="0">
                <a:ln w="0"/>
                <a:solidFill>
                  <a:srgbClr val="59319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</a:endParaRPr>
            </a:p>
          </p:txBody>
        </p:sp>
        <p:pic>
          <p:nvPicPr>
            <p:cNvPr id="17" name="Picture 16" descr="A picture containing text, sign, light, dark&#10;&#10;Description automatically generated">
              <a:extLst>
                <a:ext uri="{FF2B5EF4-FFF2-40B4-BE49-F238E27FC236}">
                  <a16:creationId xmlns:a16="http://schemas.microsoft.com/office/drawing/2014/main" id="{B1B6DBF3-2A94-4A8C-8E5E-ADD2A281D8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9876" y="187642"/>
              <a:ext cx="3028950" cy="2466975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D5EED83F-D36F-4561-90D9-CB710E3FA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0761" y="2654617"/>
            <a:ext cx="533427" cy="31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869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27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Bahnschrift Condensed</vt:lpstr>
      <vt:lpstr>Bahnschrift Light Condensed</vt:lpstr>
      <vt:lpstr>Bahnschrift SemiBold Condensed</vt:lpstr>
      <vt:lpstr>Bahnschrift SemiCondensed</vt:lpstr>
      <vt:lpstr>Calibri</vt:lpstr>
      <vt:lpstr>Calibri Light</vt:lpstr>
      <vt:lpstr>Eras Bold ITC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Kaveti, Satya</dc:creator>
  <cp:lastModifiedBy>Kaveti, Satya</cp:lastModifiedBy>
  <cp:revision>48</cp:revision>
  <dcterms:created xsi:type="dcterms:W3CDTF">2021-06-07T07:13:15Z</dcterms:created>
  <dcterms:modified xsi:type="dcterms:W3CDTF">2021-06-28T07:31:16Z</dcterms:modified>
</cp:coreProperties>
</file>