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745" y="2964045"/>
            <a:ext cx="7097086" cy="10611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Book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6914" y="5660388"/>
            <a:ext cx="7097085" cy="883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Michel LeRoy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AVC Mid-Project Review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8D1E1-FBE9-4E7A-BB50-A858BFF7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85767-661B-442F-A10B-734CE9F8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Top accomplishments during this sprint: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Wrangling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Downloaded the data, cleaned it, and have 15 separate </a:t>
            </a:r>
            <a:r>
              <a:rPr lang="en-US" sz="2000" dirty="0" err="1"/>
              <a:t>dataframes</a:t>
            </a:r>
            <a:r>
              <a:rPr lang="en-US" sz="2000" dirty="0"/>
              <a:t>, one for each genre, for my book recommendation models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AWS setup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Set up S3 bucket, RDS instance, and EC2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8D1E1-FBE9-4E7A-BB50-A858BFF7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85767-661B-442F-A10B-734CE9F8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Completed Stories:</a:t>
            </a:r>
          </a:p>
          <a:p>
            <a:pPr marL="0" indent="0">
              <a:buNone/>
            </a:pPr>
            <a:r>
              <a:rPr lang="en-US" sz="1200" dirty="0"/>
              <a:t>Epic 1: Download Data and Create Full dataset for model</a:t>
            </a:r>
          </a:p>
          <a:p>
            <a:r>
              <a:rPr lang="en-US" sz="1200" dirty="0"/>
              <a:t>(1 point) *** Story 1: Understand how the different tables merge together, and decide what data is necessary for this project</a:t>
            </a:r>
          </a:p>
          <a:p>
            <a:r>
              <a:rPr lang="en-US" sz="1200" dirty="0"/>
              <a:t>(2 points) *** Story 2: Perform EDA, making sure the data is clean, makes sense, and there are no outliers,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(2 points) *** Story 3: Create Final clean dataset that will be used to train the model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Epic 2: Create Recommendation System Model</a:t>
            </a:r>
          </a:p>
          <a:p>
            <a:r>
              <a:rPr lang="en-US" sz="1200" dirty="0"/>
              <a:t>(4 points) ** Story 1: Create a User-Based Collaborative Filtering Model (this story is half completed)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other stories I have completed were not originally stories when the backlog was created; I only had rough epics in the </a:t>
            </a:r>
            <a:r>
              <a:rPr lang="en-US" sz="1200" dirty="0" err="1"/>
              <a:t>IceBox</a:t>
            </a:r>
            <a:r>
              <a:rPr lang="en-US" sz="1200" dirty="0"/>
              <a:t>. I have listed these epics below, along with the stories I have completed.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Epic 2: Create the Flask/html/</a:t>
            </a:r>
            <a:r>
              <a:rPr lang="en-US" sz="1200" dirty="0" err="1"/>
              <a:t>css</a:t>
            </a:r>
            <a:r>
              <a:rPr lang="en-US" sz="1200" dirty="0"/>
              <a:t> code to run the user app</a:t>
            </a:r>
          </a:p>
          <a:p>
            <a:r>
              <a:rPr lang="en-US" sz="1200" dirty="0"/>
              <a:t>Story 1: Create an EC2 instance that the Flask app will run on</a:t>
            </a:r>
          </a:p>
          <a:p>
            <a:pPr marL="0" indent="0">
              <a:buNone/>
            </a:pPr>
            <a:r>
              <a:rPr lang="en-US" sz="1200" dirty="0"/>
              <a:t>Epic 3: Store the final model/ratings matrix in S3</a:t>
            </a:r>
          </a:p>
          <a:p>
            <a:r>
              <a:rPr lang="en-US" sz="1200" dirty="0"/>
              <a:t>Story 1: Upload raw Kaggle data into S3 bucket</a:t>
            </a:r>
          </a:p>
          <a:p>
            <a:pPr marL="0" indent="0">
              <a:buNone/>
            </a:pPr>
            <a:r>
              <a:rPr lang="en-US" sz="1200" dirty="0"/>
              <a:t>Epic 4: Store the book images in the RDS, and call images of the user’s recommendations from here</a:t>
            </a:r>
          </a:p>
          <a:p>
            <a:r>
              <a:rPr lang="en-US" sz="1200" dirty="0"/>
              <a:t>Story 1: Create the database schema in RDS for prediction results generated offline ahead of time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8D1E1-FBE9-4E7A-BB50-A858BFF7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85767-661B-442F-A10B-734CE9F8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364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The first task accomplished this sprint was data wrangling.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200" dirty="0"/>
              <a:t>To the right is an example of my data </a:t>
            </a:r>
          </a:p>
          <a:p>
            <a:pPr marL="457200" lvl="1" indent="0">
              <a:buNone/>
            </a:pPr>
            <a:r>
              <a:rPr lang="en-US" sz="1200" dirty="0"/>
              <a:t>cleaning; removing books with </a:t>
            </a:r>
          </a:p>
          <a:p>
            <a:pPr marL="457200" lvl="1" indent="0">
              <a:buNone/>
            </a:pPr>
            <a:r>
              <a:rPr lang="en-US" sz="1200" dirty="0"/>
              <a:t>negative tags, which obviously do not belong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400" dirty="0"/>
              <a:t>Next I used the book tags to create the most popular genres and categorize each book. After cleaning, I have 16 data frames of ratings, one for each genre. </a:t>
            </a:r>
          </a:p>
          <a:p>
            <a:r>
              <a:rPr lang="en-US" sz="1400" dirty="0"/>
              <a:t>Finally, I have run a preliminary SVD model on the “humor” genre of the book ratings data</a:t>
            </a:r>
          </a:p>
          <a:p>
            <a:pPr marL="457200" lvl="1" indent="0">
              <a:buNone/>
            </a:pPr>
            <a:r>
              <a:rPr lang="en-US" sz="1000" dirty="0"/>
              <a:t>			</a:t>
            </a:r>
          </a:p>
          <a:p>
            <a:pPr lvl="1"/>
            <a:r>
              <a:rPr lang="en-US" sz="1000" dirty="0"/>
              <a:t>			</a:t>
            </a:r>
            <a:r>
              <a:rPr lang="en-US" sz="1200" dirty="0"/>
              <a:t>This model has a </a:t>
            </a:r>
            <a:r>
              <a:rPr lang="en-US" sz="1200" b="1" dirty="0"/>
              <a:t>93% precision rate </a:t>
            </a:r>
            <a:r>
              <a:rPr lang="en-US" sz="1200" dirty="0"/>
              <a:t>which is above the 80% metric outlined in </a:t>
            </a:r>
          </a:p>
          <a:p>
            <a:pPr lvl="1"/>
            <a:r>
              <a:rPr lang="en-US" sz="1200" dirty="0"/>
              <a:t>			my Project Charter Success Criteria.</a:t>
            </a:r>
          </a:p>
          <a:p>
            <a:pPr lvl="1"/>
            <a:r>
              <a:rPr lang="en-US" sz="1200" dirty="0"/>
              <a:t>		</a:t>
            </a:r>
          </a:p>
          <a:p>
            <a:pPr lvl="1"/>
            <a:r>
              <a:rPr lang="en-US" sz="1200" dirty="0"/>
              <a:t>			One of the top books recommended for the humor category is “Calvin and Hobbes” 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CB5D1ADE-E9AE-4272-A156-58783DDD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27" y="1646934"/>
            <a:ext cx="3895508" cy="178206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76B78C4-A195-46DE-BEDD-7CAE8E61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98" y="4449811"/>
            <a:ext cx="10955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9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8D1E1-FBE9-4E7A-BB50-A858BFF7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85767-661B-442F-A10B-734CE9F8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sprint was much more focused on the coding and software aspects of the project rather than the model itself, which surprised me</a:t>
            </a:r>
          </a:p>
          <a:p>
            <a:pPr>
              <a:lnSpc>
                <a:spcPct val="110000"/>
              </a:lnSpc>
            </a:pPr>
            <a:r>
              <a:rPr lang="en-US" dirty="0"/>
              <a:t>I learned how to set up an RDS database, an EC2 instance, as well as an S3 bucket, and the various ways these products interact with one another</a:t>
            </a:r>
          </a:p>
          <a:p>
            <a:pPr>
              <a:lnSpc>
                <a:spcPct val="110000"/>
              </a:lnSpc>
            </a:pPr>
            <a:r>
              <a:rPr lang="en-US" dirty="0"/>
              <a:t>I also learned a great deal about configurability and how to create code that another person can run, with packages such as </a:t>
            </a:r>
            <a:r>
              <a:rPr lang="en-US" dirty="0" err="1"/>
              <a:t>argparse</a:t>
            </a:r>
            <a:r>
              <a:rPr lang="en-US" dirty="0"/>
              <a:t>, and config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4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8D1E1-FBE9-4E7A-BB50-A858BFF7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85767-661B-442F-A10B-734CE9F8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next sprint should focus primarily on the actual model. The model needs to be finalized, and then the notebooks need to be turned into scripts that have modularized code. </a:t>
            </a:r>
          </a:p>
          <a:p>
            <a:pPr marL="0" indent="0">
              <a:buNone/>
            </a:pPr>
            <a:r>
              <a:rPr lang="en-US" sz="1400" dirty="0"/>
              <a:t>Epic 1: Download Data and Create Full dataset for model</a:t>
            </a:r>
          </a:p>
          <a:p>
            <a:r>
              <a:rPr lang="en-US" sz="1400" dirty="0"/>
              <a:t>(1 points) * Story 4: Document the code, paying special attention to any decision points</a:t>
            </a:r>
          </a:p>
          <a:p>
            <a:pPr marL="0" indent="0">
              <a:buNone/>
            </a:pPr>
            <a:r>
              <a:rPr lang="en-US" sz="1400" dirty="0"/>
              <a:t>Epic 2: Create Recommendation System Model(4 points) ** Story 1: Create a User-Based Collaborative Filtering Model</a:t>
            </a:r>
          </a:p>
          <a:p>
            <a:r>
              <a:rPr lang="en-US" sz="1400" dirty="0"/>
              <a:t>(4 points) ** Story 2: Create an Item Based Collaborative Filtering Model</a:t>
            </a:r>
          </a:p>
          <a:p>
            <a:r>
              <a:rPr lang="en-US" sz="1400" dirty="0"/>
              <a:t>(2 points) ** Story 3: Test how long each model takes to give users new recommendations - Decide which is better in terms of precision and run time</a:t>
            </a:r>
          </a:p>
          <a:p>
            <a:r>
              <a:rPr lang="en-US" sz="1400" dirty="0"/>
              <a:t>(2 points) * Story 4: Document the code, keeping the final model, and pay special attention to any decision points</a:t>
            </a:r>
          </a:p>
          <a:p>
            <a:r>
              <a:rPr lang="en-US" sz="1400" dirty="0"/>
              <a:t>(4 points) * Story 5: Create Unit tests</a:t>
            </a:r>
          </a:p>
          <a:p>
            <a:r>
              <a:rPr lang="en-US" sz="1400" dirty="0"/>
              <a:t>(1 point) * Story 6: Discuss with QA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The secondary priority for this sprint is to get the flask app up and running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Epic 2: Create the Flask/html/</a:t>
            </a:r>
            <a:r>
              <a:rPr lang="en-US" sz="1400" dirty="0" err="1"/>
              <a:t>css</a:t>
            </a:r>
            <a:r>
              <a:rPr lang="en-US" sz="1400" dirty="0"/>
              <a:t> code to run the user app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610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Book Recommendation System</vt:lpstr>
      <vt:lpstr>Highlights</vt:lpstr>
      <vt:lpstr>Review Progress</vt:lpstr>
      <vt:lpstr>Analysis</vt:lpstr>
      <vt:lpstr>Lessons Learned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Sarah Michel LeRoy</cp:lastModifiedBy>
  <cp:revision>39</cp:revision>
  <dcterms:created xsi:type="dcterms:W3CDTF">2015-07-21T16:44:10Z</dcterms:created>
  <dcterms:modified xsi:type="dcterms:W3CDTF">2019-05-15T03:29:45Z</dcterms:modified>
</cp:coreProperties>
</file>