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0" r:id="rId18"/>
    <p:sldId id="271" r:id="rId19"/>
    <p:sldId id="276" r:id="rId20"/>
    <p:sldId id="268" r:id="rId21"/>
    <p:sldId id="269" r:id="rId22"/>
    <p:sldId id="275" r:id="rId23"/>
    <p:sldId id="273" r:id="rId24"/>
  </p:sldIdLst>
  <p:sldSz cx="12188825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ource Code Variable" panose="020B050903040302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C7E8-393D-4163-AF0C-86C909D24041}" v="2942" dt="2018-10-04T19:19:39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3" d="100"/>
          <a:sy n="93" d="100"/>
        </p:scale>
        <p:origin x="72" y="2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bash/" TargetMode="External"/><Relationship Id="rId2" Type="http://schemas.openxmlformats.org/officeDocument/2006/relationships/hyperlink" Target="https://www.gnu.org/software/bash/manual/bas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catalog/language/bas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hmyz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FB34A-B32B-4230-8F06-D7B736B00A5D}"/>
              </a:ext>
            </a:extLst>
          </p:cNvPr>
          <p:cNvSpPr txBox="1"/>
          <p:nvPr/>
        </p:nvSpPr>
        <p:spPr>
          <a:xfrm>
            <a:off x="1606270" y="3482109"/>
            <a:ext cx="8735325" cy="20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Repo for this talk: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slev.io/bash</a:t>
            </a:r>
            <a:br>
              <a:rPr lang="en-US" sz="2800" dirty="0"/>
            </a:br>
            <a:r>
              <a:rPr lang="en-US" sz="2800" dirty="0"/>
              <a:t>or </a:t>
            </a:r>
            <a:br>
              <a:rPr lang="en-US" sz="2800" dirty="0"/>
            </a:br>
            <a:r>
              <a:rPr lang="en-US" sz="2800" dirty="0"/>
              <a:t>https://github.com/smlevorse/BashTechTalk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260D7-F9C0-4E5C-9C79-A37B06F5E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The Bourne Again Shell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7B5D-0115-4CC8-8F5C-09F418CBF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#!/bin/ bash</a:t>
            </a:r>
          </a:p>
        </p:txBody>
      </p:sp>
    </p:spTree>
    <p:extLst>
      <p:ext uri="{BB962C8B-B14F-4D97-AF65-F5344CB8AC3E}">
        <p14:creationId xmlns:p14="http://schemas.microsoft.com/office/powerpoint/2010/main" val="312412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75B-2988-4977-807A-85A85C2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7282-1F91-42CA-9CA2-2B8A2131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438129" cy="4462272"/>
          </a:xfrm>
        </p:spPr>
        <p:txBody>
          <a:bodyPr/>
          <a:lstStyle/>
          <a:p>
            <a:r>
              <a:rPr lang="en-US" dirty="0"/>
              <a:t>There are three standard streams</a:t>
            </a:r>
          </a:p>
          <a:p>
            <a:r>
              <a:rPr lang="en-US" dirty="0"/>
              <a:t>0 – STDIN (Standard in)</a:t>
            </a:r>
          </a:p>
          <a:p>
            <a:r>
              <a:rPr lang="en-US" dirty="0"/>
              <a:t>1 – STDOUT (Standard out)</a:t>
            </a:r>
          </a:p>
          <a:p>
            <a:r>
              <a:rPr lang="en-US" dirty="0"/>
              <a:t>2 – STDERR (Standard end)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myProgram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0&lt;input.txt 1&gt;log.txt 2&gt;errors.txt</a:t>
            </a: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If you don’t specify these, all of the streams read from or write to the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22211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808-6463-4BD3-BC2D-19AA9A66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EDF6-963D-407E-81C5-420453A5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variables(no spaces)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var=hello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var=‘hello world’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r>
              <a:rPr lang="en-US" dirty="0">
                <a:ea typeface="Source Code Variable" panose="020B0509030403020204" pitchFamily="49" charset="0"/>
              </a:rPr>
              <a:t>You can create aliases for commands and scripts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alias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lsa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=‘ls –al’</a:t>
            </a:r>
          </a:p>
          <a:p>
            <a:pPr marL="0" indent="0">
              <a:buNone/>
            </a:pPr>
            <a:endParaRPr lang="en-US" dirty="0"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1F4A-82F8-42C0-96A3-7EE44B79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48C4-A753-4E35-9DC8-C601CC74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a text editor (vim, </a:t>
            </a:r>
            <a:r>
              <a:rPr lang="en-US" dirty="0" err="1"/>
              <a:t>nano</a:t>
            </a:r>
            <a:r>
              <a:rPr lang="en-US" dirty="0"/>
              <a:t>)</a:t>
            </a:r>
          </a:p>
          <a:p>
            <a:r>
              <a:rPr lang="en-US" dirty="0"/>
              <a:t>If you start with the shebang (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</a:t>
            </a:r>
            <a:r>
              <a:rPr lang="en-US" dirty="0"/>
              <a:t>), this tells bash what to run the script with 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#!/bin/ bash </a:t>
            </a:r>
            <a:r>
              <a:rPr lang="en-US" dirty="0"/>
              <a:t>-&gt; Run with bash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#!/bin/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perl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-&gt; Run with </a:t>
            </a:r>
            <a:r>
              <a:rPr lang="en-US" dirty="0" err="1"/>
              <a:t>perl</a:t>
            </a:r>
            <a:endParaRPr lang="en-US" dirty="0"/>
          </a:p>
          <a:p>
            <a:r>
              <a:rPr lang="en-US" dirty="0"/>
              <a:t>Parameters,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$2</a:t>
            </a:r>
            <a:r>
              <a:rPr lang="en-US" dirty="0"/>
              <a:t>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$3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Inline comments start with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</a:t>
            </a:r>
          </a:p>
          <a:p>
            <a:r>
              <a:rPr lang="en-US" dirty="0"/>
              <a:t>Run scripts by typing the path to the script: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./myScript.sh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421-3ECA-4ECF-953D-4BC0A843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6C59-6887-417B-BF90-7CF339B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Bash code blocks follow the following format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if [  $1 ]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“First”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elif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[ $2 ]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“Second”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“None”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1863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62D-E1B2-4C9D-B6D0-1635DD28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07B9-F8E4-4A50-B136-D4982C791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for $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i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in 1 2 3 4 5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i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for $file in file1 file2 file3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cat $file | grep hello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5AA0A-3068-4F0B-B9C5-BA80C450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384905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counter=1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while [ $counter –le 10]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$counter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((counter++))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2E7-DB9F-4972-8D65-B93B992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E3FF-25CF-43F7-BEE9-38B3DD18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function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myFunction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#print out the first argument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return 0 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Then call the function like you would a command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myFunction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“Hello Bash”</a:t>
            </a:r>
          </a:p>
        </p:txBody>
      </p:sp>
    </p:spTree>
    <p:extLst>
      <p:ext uri="{BB962C8B-B14F-4D97-AF65-F5344CB8AC3E}">
        <p14:creationId xmlns:p14="http://schemas.microsoft.com/office/powerpoint/2010/main" val="39332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AA8-F0E9-466F-AB94-043CB307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CB5C-ABE8-4D2B-B677-597FD969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 – runs when you begin a new bash session</a:t>
            </a:r>
          </a:p>
          <a:p>
            <a:r>
              <a:rPr lang="en-US" dirty="0"/>
              <a:t>.</a:t>
            </a:r>
            <a:r>
              <a:rPr lang="en-US" dirty="0" err="1"/>
              <a:t>bash_logout</a:t>
            </a:r>
            <a:r>
              <a:rPr lang="en-US" dirty="0"/>
              <a:t> – runs when you close bash</a:t>
            </a:r>
          </a:p>
          <a:p>
            <a:r>
              <a:rPr lang="en-US" dirty="0"/>
              <a:t>.profile – runs when you log in</a:t>
            </a:r>
          </a:p>
          <a:p>
            <a:r>
              <a:rPr lang="en-US" dirty="0"/>
              <a:t>.logout – runs when you log out</a:t>
            </a:r>
          </a:p>
          <a:p>
            <a:endParaRPr lang="en-US" dirty="0"/>
          </a:p>
          <a:p>
            <a:r>
              <a:rPr lang="en-US" dirty="0"/>
              <a:t>If you make changes to .</a:t>
            </a:r>
            <a:r>
              <a:rPr lang="en-US" dirty="0" err="1"/>
              <a:t>bashrc</a:t>
            </a:r>
            <a:r>
              <a:rPr lang="en-US" dirty="0"/>
              <a:t> and want them to apply without closing the session:</a:t>
            </a:r>
          </a:p>
          <a:p>
            <a:pPr marL="0" indent="0">
              <a:buNone/>
            </a:pPr>
            <a:r>
              <a:rPr lang="en-US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source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bashrc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C7A4-CBE2-45D0-9E61-D8C973E8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BA5-282B-4CAF-B785-14941C61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&amp;&amp;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||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L </a:t>
            </a:r>
            <a:r>
              <a:rPr lang="en-US" dirty="0"/>
              <a:t>– Clears the screen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U </a:t>
            </a:r>
            <a:r>
              <a:rPr lang="en-US" dirty="0"/>
              <a:t>– Clears your current input</a:t>
            </a:r>
          </a:p>
          <a:p>
            <a:r>
              <a:rPr lang="en-US" dirty="0"/>
              <a:t>Interpolation: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ls $(cat directory.txt)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C </a:t>
            </a:r>
            <a:r>
              <a:rPr lang="en-US" dirty="0">
                <a:ea typeface="Source Code Variable" panose="020B0509030403020204" pitchFamily="49" charset="0"/>
              </a:rPr>
              <a:t>– Kill current process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Z </a:t>
            </a:r>
            <a:r>
              <a:rPr lang="en-US" dirty="0">
                <a:latin typeface="+mj-lt"/>
                <a:ea typeface="Source Code Variable" panose="020B0509030403020204" pitchFamily="49" charset="0"/>
              </a:rPr>
              <a:t>– Put process in background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fg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>
                <a:ea typeface="Source Code Variable" panose="020B0509030403020204" pitchFamily="49" charset="0"/>
              </a:rPr>
              <a:t>– pulls process from the background to the foreground</a:t>
            </a:r>
          </a:p>
        </p:txBody>
      </p:sp>
    </p:spTree>
    <p:extLst>
      <p:ext uri="{BB962C8B-B14F-4D97-AF65-F5344CB8AC3E}">
        <p14:creationId xmlns:p14="http://schemas.microsoft.com/office/powerpoint/2010/main" val="24450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702E-F431-4FAB-A72B-D1A1E448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C51-C7A2-4704-805E-2769F89F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Reference Manual: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https://www.gnu.org/software/bash/manual/bash.html</a:t>
            </a:r>
            <a:endParaRPr lang="en-US" sz="2000" dirty="0"/>
          </a:p>
          <a:p>
            <a:r>
              <a:rPr lang="en-US" dirty="0"/>
              <a:t>Bash quick reference (and general good site for quick references)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https://learnxinyminutes.com/docs/bash/</a:t>
            </a:r>
            <a:endParaRPr lang="en-US" dirty="0"/>
          </a:p>
          <a:p>
            <a:r>
              <a:rPr lang="en-US" dirty="0"/>
              <a:t>Walkthroughs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https://www.codecademy.com/catalog/language/bash</a:t>
            </a:r>
            <a:endParaRPr lang="en-US" sz="2000" dirty="0"/>
          </a:p>
          <a:p>
            <a:r>
              <a:rPr lang="en-US"/>
              <a:t>The </a:t>
            </a:r>
            <a:r>
              <a:rPr lang="en-US" dirty="0"/>
              <a:t>search engine </a:t>
            </a:r>
            <a:r>
              <a:rPr lang="en-US"/>
              <a:t>of your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C86F-73C8-42AE-99DB-3FB1815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55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967D-7507-4051-BF83-F84F5861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6923-A96F-4074-98F2-7B0D09F8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Mac and Linux, open Terminal </a:t>
            </a:r>
          </a:p>
          <a:p>
            <a:pPr marL="304165" indent="-304165"/>
            <a:r>
              <a:rPr lang="en-US" dirty="0"/>
              <a:t>If you're not already in bash, type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&gt; bash</a:t>
            </a:r>
          </a:p>
          <a:p>
            <a:r>
              <a:rPr lang="en-US" dirty="0">
                <a:ea typeface="Source Code Variable" panose="020B0509030403020204" pitchFamily="49" charset="0"/>
              </a:rPr>
              <a:t>On Windows(Pick one)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SSH into a </a:t>
            </a:r>
            <a:r>
              <a:rPr lang="en-US" dirty="0" err="1">
                <a:ea typeface="Source Code Variable" panose="020B0509030403020204" pitchFamily="49" charset="0"/>
              </a:rPr>
              <a:t>linux</a:t>
            </a:r>
            <a:r>
              <a:rPr lang="en-US" dirty="0">
                <a:ea typeface="Source Code Variable" panose="020B0509030403020204" pitchFamily="49" charset="0"/>
              </a:rPr>
              <a:t> machine(nitron.se.rit.edu works)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Install the Linux Subsystem for Windows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Install MinGW/Cygwin</a:t>
            </a:r>
          </a:p>
          <a:p>
            <a:pPr lvl="1"/>
            <a:r>
              <a:rPr lang="en-US" dirty="0" err="1">
                <a:ea typeface="Source Code Variable" panose="020B0509030403020204" pitchFamily="49" charset="0"/>
              </a:rPr>
              <a:t>GitBash</a:t>
            </a:r>
            <a:endParaRPr lang="en-US" dirty="0">
              <a:ea typeface="Source Code Variable" panose="020B0509030403020204" pitchFamily="49" charset="0"/>
            </a:endParaRPr>
          </a:p>
          <a:p>
            <a:pPr lvl="1"/>
            <a:endParaRPr lang="en-US" dirty="0"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DAA-8AE9-4EF9-89E8-4C658CF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Evangelism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6E7C-A3B8-4298-8B5C-FF7B3ABF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Shell (</a:t>
            </a:r>
            <a:r>
              <a:rPr lang="en-US" dirty="0" err="1"/>
              <a:t>zsh</a:t>
            </a:r>
            <a:r>
              <a:rPr lang="en-US" dirty="0"/>
              <a:t>) is a great alternative to Bash that is very similar to Bash, but with special plugins, themes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https://ohmyz.sh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8435-35E8-4601-A0EA-7693786A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65E2-65B7-4263-B23F-CE66FDC1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pwd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Print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ls </a:t>
            </a:r>
            <a:r>
              <a:rPr lang="en-US" dirty="0"/>
              <a:t>– </a:t>
            </a:r>
            <a:r>
              <a:rPr lang="en-US" dirty="0" err="1"/>
              <a:t>LiSt</a:t>
            </a:r>
            <a:r>
              <a:rPr lang="en-US" dirty="0"/>
              <a:t> the contents of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cd </a:t>
            </a:r>
            <a:r>
              <a:rPr lang="en-US" dirty="0"/>
              <a:t>– Change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mkdir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MaKe</a:t>
            </a:r>
            <a:r>
              <a:rPr lang="en-US" dirty="0"/>
              <a:t> a </a:t>
            </a:r>
            <a:r>
              <a:rPr lang="en-US" dirty="0" err="1"/>
              <a:t>DIRectory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sudo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Super User DO*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log in as Super User*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These commands allow you to work around some of the security controls. Use these sparingly.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7EF-3EEE-4F9A-8821-36A33481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don’t know how to use a command?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3FB8-01DB-4F43-A63E-C181807B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man &lt;&lt;command&gt;&gt;</a:t>
            </a:r>
          </a:p>
          <a:p>
            <a:r>
              <a:rPr lang="en-US" dirty="0"/>
              <a:t>Opens up the manual for that command (called Man Pages)</a:t>
            </a:r>
          </a:p>
          <a:p>
            <a:r>
              <a:rPr lang="en-US" dirty="0"/>
              <a:t>Press the Q key to quit back to the command line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man ls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9290-D38A-43E1-8914-C680C97D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err="1"/>
              <a:t>Paremeters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3429-95C3-4388-82EB-D5763AF1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take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dig seanlevor.se @8.8.8.8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|            |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|            +-- Parameter 2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+-- Parameter 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+-- Command name</a:t>
            </a: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When writing code, </a:t>
            </a:r>
            <a:r>
              <a:rPr lang="en-US" dirty="0" err="1">
                <a:ea typeface="Source Code Variable" panose="020B0509030403020204" pitchFamily="49" charset="0"/>
              </a:rPr>
              <a:t>argv</a:t>
            </a:r>
            <a:r>
              <a:rPr lang="en-US" dirty="0">
                <a:ea typeface="Source Code Variable" panose="020B0509030403020204" pitchFamily="49" charset="0"/>
              </a:rPr>
              <a:t> contains an array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826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EBE5-3D01-46BE-9D6E-099585F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17FF-5EF0-4411-A445-268D95FD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command parameters take flags</a:t>
            </a:r>
          </a:p>
          <a:p>
            <a:r>
              <a:rPr lang="en-US" dirty="0"/>
              <a:t>Short form and long form:</a:t>
            </a:r>
          </a:p>
          <a:p>
            <a:r>
              <a:rPr lang="en-US" dirty="0"/>
              <a:t>-h, --help</a:t>
            </a:r>
          </a:p>
          <a:p>
            <a:r>
              <a:rPr lang="en-US" dirty="0"/>
              <a:t>-V, --version</a:t>
            </a:r>
          </a:p>
          <a:p>
            <a:r>
              <a:rPr lang="en-US" dirty="0"/>
              <a:t>Use man to learn more about the specific flags for each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git commit –m “fixed stuff”</a:t>
            </a:r>
          </a:p>
        </p:txBody>
      </p:sp>
    </p:spTree>
    <p:extLst>
      <p:ext uri="{BB962C8B-B14F-4D97-AF65-F5344CB8AC3E}">
        <p14:creationId xmlns:p14="http://schemas.microsoft.com/office/powerpoint/2010/main" val="37422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AFC-0AA6-418D-B89B-6E579C35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18C5-C57F-4D12-A11E-04585074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Unix supports two wildcard characters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*</a:t>
            </a:r>
            <a:r>
              <a:rPr lang="en-US" dirty="0"/>
              <a:t> - Matches anything 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?</a:t>
            </a:r>
            <a:r>
              <a:rPr lang="en-US" dirty="0"/>
              <a:t> – Matches single character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*.java </a:t>
            </a:r>
            <a:r>
              <a:rPr lang="en-US" dirty="0"/>
              <a:t>– Matches all java files</a:t>
            </a:r>
          </a:p>
          <a:p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file?.txt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Match file0.txt – file9.txt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git add *.java</a:t>
            </a:r>
          </a:p>
        </p:txBody>
      </p:sp>
    </p:spTree>
    <p:extLst>
      <p:ext uri="{BB962C8B-B14F-4D97-AF65-F5344CB8AC3E}">
        <p14:creationId xmlns:p14="http://schemas.microsoft.com/office/powerpoint/2010/main" val="8246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8143-CC5A-4497-BC24-80C967CA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79E2-4CD9-4562-A7A5-8016FC25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Bash keeps track of the commands you’ve entered</a:t>
            </a:r>
          </a:p>
          <a:p>
            <a:r>
              <a:rPr lang="en-US" dirty="0"/>
              <a:t>When you exit a bash session, these commands get written to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~/.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bash_history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r>
              <a:rPr lang="en-US" dirty="0"/>
              <a:t>You can use the up and down arrows to navigate through the history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R </a:t>
            </a:r>
            <a:r>
              <a:rPr lang="en-US" dirty="0">
                <a:ea typeface="Source Code Variable" panose="020B0509030403020204" pitchFamily="49" charset="0"/>
              </a:rPr>
              <a:t>lets you search through the history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!!</a:t>
            </a:r>
            <a:r>
              <a:rPr lang="en-US" dirty="0">
                <a:ea typeface="Source Code Variable" panose="020B0509030403020204" pitchFamily="49" charset="0"/>
              </a:rPr>
              <a:t> Executes the previous command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!-3</a:t>
            </a:r>
            <a:r>
              <a:rPr lang="en-US" dirty="0">
                <a:ea typeface="Source Code Variable" panose="020B0509030403020204" pitchFamily="49" charset="0"/>
              </a:rPr>
              <a:t> executes the command from 3 commands ago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!ls </a:t>
            </a:r>
            <a:r>
              <a:rPr lang="en-US" dirty="0">
                <a:ea typeface="Source Code Variable" panose="020B0509030403020204" pitchFamily="49" charset="0"/>
              </a:rPr>
              <a:t>executes the last ls command</a:t>
            </a:r>
          </a:p>
        </p:txBody>
      </p:sp>
    </p:spTree>
    <p:extLst>
      <p:ext uri="{BB962C8B-B14F-4D97-AF65-F5344CB8AC3E}">
        <p14:creationId xmlns:p14="http://schemas.microsoft.com/office/powerpoint/2010/main" val="42618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786A-EDF3-4E16-B76B-EBABD576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and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7C34-0775-4E14-A3D8-0AC05B27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Piping is used to pass the output from one command into another command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cat log.txt | grep error</a:t>
            </a:r>
          </a:p>
          <a:p>
            <a:r>
              <a:rPr lang="en-US" dirty="0">
                <a:ea typeface="Source Code Variable" panose="020B0509030403020204" pitchFamily="49" charset="0"/>
              </a:rPr>
              <a:t>Streaming is used to pass one stream into another</a:t>
            </a:r>
          </a:p>
          <a:p>
            <a:r>
              <a:rPr lang="en-US" dirty="0">
                <a:ea typeface="Source Code Variable" panose="020B0509030403020204" pitchFamily="49" charset="0"/>
              </a:rPr>
              <a:t>Streaming into a file descriptor (file path) will write to a file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./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myProgram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&gt; log.txt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754</TotalTime>
  <Words>887</Words>
  <Application>Microsoft Office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Variable</vt:lpstr>
      <vt:lpstr>Arial</vt:lpstr>
      <vt:lpstr>Calibri</vt:lpstr>
      <vt:lpstr>Tech 16x9</vt:lpstr>
      <vt:lpstr>#!/bin/ bash</vt:lpstr>
      <vt:lpstr>How to get to Bash</vt:lpstr>
      <vt:lpstr>Basic Commands</vt:lpstr>
      <vt:lpstr>But what if I don’t know how to use a command?</vt:lpstr>
      <vt:lpstr>Command Paremeters</vt:lpstr>
      <vt:lpstr>Flags</vt:lpstr>
      <vt:lpstr>Wildcards</vt:lpstr>
      <vt:lpstr>Command History</vt:lpstr>
      <vt:lpstr>Piping and streaming</vt:lpstr>
      <vt:lpstr>Advanced Streaming</vt:lpstr>
      <vt:lpstr>Variables and Aliases</vt:lpstr>
      <vt:lpstr>Creating scripts</vt:lpstr>
      <vt:lpstr>Branching</vt:lpstr>
      <vt:lpstr>Loops</vt:lpstr>
      <vt:lpstr>Functions</vt:lpstr>
      <vt:lpstr>Special Scripts</vt:lpstr>
      <vt:lpstr>Cool Tricks</vt:lpstr>
      <vt:lpstr>Resources</vt:lpstr>
      <vt:lpstr>Questions?</vt:lpstr>
      <vt:lpstr>Tech Evangelism</vt:lpstr>
    </vt:vector>
  </TitlesOfParts>
  <LinksUpToDate>false</LinksUpToDate>
  <SharedDoc>false</SharedDoc>
  <HyperlinkBase>https://github.com/smlevorse/BashTechTalk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</dc:title>
  <dc:subject>Bash</dc:subject>
  <dc:creator>Sean Levorse</dc:creator>
  <cp:keywords>bash</cp:keywords>
  <cp:lastModifiedBy>Sean Levorse</cp:lastModifiedBy>
  <cp:revision>23</cp:revision>
  <dcterms:created xsi:type="dcterms:W3CDTF">2018-09-18T16:07:03Z</dcterms:created>
  <dcterms:modified xsi:type="dcterms:W3CDTF">2018-10-04T19:19:39Z</dcterms:modified>
  <cp:category>Tech Talk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