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Portfolio Tracking System (FPTS)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Joey </a:t>
            </a:r>
            <a:r>
              <a:rPr lang="en-US" dirty="0" err="1"/>
              <a:t>Bovio</a:t>
            </a:r>
            <a:r>
              <a:rPr lang="en-US" dirty="0"/>
              <a:t>, David Eagan, Paul Hulbert, </a:t>
            </a:r>
          </a:p>
          <a:p>
            <a:r>
              <a:rPr lang="en-US" dirty="0"/>
              <a:t>Sean Levorse, Nathan Oesterle, Steven </a:t>
            </a:r>
            <a:r>
              <a:rPr lang="en-US" dirty="0" err="1"/>
              <a:t>Teplica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4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Flexible interface that can be easily modified</a:t>
            </a:r>
          </a:p>
          <a:p>
            <a:r>
              <a:rPr lang="en-US" dirty="0"/>
              <a:t>Stable</a:t>
            </a:r>
          </a:p>
          <a:p>
            <a:r>
              <a:rPr lang="en-US" dirty="0"/>
              <a:t>Cohesion -&gt; Easily expandable</a:t>
            </a:r>
          </a:p>
          <a:p>
            <a:r>
              <a:rPr lang="en-US" dirty="0"/>
              <a:t>We can handle large datasets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Saving everything as one file is vulnerable to data loss</a:t>
            </a:r>
          </a:p>
          <a:p>
            <a:r>
              <a:rPr lang="en-US" dirty="0"/>
              <a:t>Different operating systems interpret our GUI differently</a:t>
            </a:r>
          </a:p>
          <a:p>
            <a:r>
              <a:rPr lang="en-US" dirty="0"/>
              <a:t>Everything is in one folder, disorganized file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24154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Domain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51" y="1343609"/>
            <a:ext cx="9100278" cy="5198156"/>
          </a:xfrm>
        </p:spPr>
      </p:pic>
    </p:spTree>
    <p:extLst>
      <p:ext uri="{BB962C8B-B14F-4D97-AF65-F5344CB8AC3E}">
        <p14:creationId xmlns:p14="http://schemas.microsoft.com/office/powerpoint/2010/main" val="41218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71575"/>
            <a:ext cx="7626251" cy="5555395"/>
          </a:xfrm>
        </p:spPr>
      </p:pic>
    </p:spTree>
    <p:extLst>
      <p:ext uri="{BB962C8B-B14F-4D97-AF65-F5344CB8AC3E}">
        <p14:creationId xmlns:p14="http://schemas.microsoft.com/office/powerpoint/2010/main" val="30758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Simulation so that it was no longer a command</a:t>
            </a:r>
          </a:p>
          <a:p>
            <a:pPr lvl="1"/>
            <a:r>
              <a:rPr lang="en-US" dirty="0"/>
              <a:t>The bull, bear, and no growth market can all be represented with one class where the per annum growth rate is positive, negative, or zero</a:t>
            </a:r>
          </a:p>
          <a:p>
            <a:r>
              <a:rPr lang="en-US" dirty="0"/>
              <a:t>Serializing our entire FPTS to make saving simple</a:t>
            </a:r>
          </a:p>
          <a:p>
            <a:r>
              <a:rPr lang="en-US" dirty="0"/>
              <a:t>Having a simulation manager class</a:t>
            </a:r>
          </a:p>
          <a:p>
            <a:r>
              <a:rPr lang="en-US" dirty="0"/>
              <a:t>Swing over JavaFX</a:t>
            </a:r>
          </a:p>
          <a:p>
            <a:pPr lvl="1"/>
            <a:r>
              <a:rPr lang="en-US" dirty="0"/>
              <a:t>Swing is more documented</a:t>
            </a:r>
          </a:p>
          <a:p>
            <a:pPr lvl="1"/>
            <a:r>
              <a:rPr lang="en-US" dirty="0"/>
              <a:t>More experience with Swing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Usage: Command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57" y="1206889"/>
            <a:ext cx="8252313" cy="5651111"/>
          </a:xfrm>
        </p:spPr>
      </p:pic>
    </p:spTree>
    <p:extLst>
      <p:ext uri="{BB962C8B-B14F-4D97-AF65-F5344CB8AC3E}">
        <p14:creationId xmlns:p14="http://schemas.microsoft.com/office/powerpoint/2010/main" val="656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Usage: Observer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88" y="1357720"/>
            <a:ext cx="7002462" cy="5487174"/>
          </a:xfrm>
        </p:spPr>
      </p:pic>
    </p:spTree>
    <p:extLst>
      <p:ext uri="{BB962C8B-B14F-4D97-AF65-F5344CB8AC3E}">
        <p14:creationId xmlns:p14="http://schemas.microsoft.com/office/powerpoint/2010/main" val="242415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Usage: Composite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46" y="1350836"/>
            <a:ext cx="6563146" cy="5500942"/>
          </a:xfrm>
        </p:spPr>
      </p:pic>
    </p:spTree>
    <p:extLst>
      <p:ext uri="{BB962C8B-B14F-4D97-AF65-F5344CB8AC3E}">
        <p14:creationId xmlns:p14="http://schemas.microsoft.com/office/powerpoint/2010/main" val="103209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Usage: Memento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997" y="1595535"/>
            <a:ext cx="8156044" cy="5011544"/>
          </a:xfrm>
        </p:spPr>
      </p:pic>
    </p:spTree>
    <p:extLst>
      <p:ext uri="{BB962C8B-B14F-4D97-AF65-F5344CB8AC3E}">
        <p14:creationId xmlns:p14="http://schemas.microsoft.com/office/powerpoint/2010/main" val="34416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the various subsystems</a:t>
            </a:r>
          </a:p>
          <a:p>
            <a:r>
              <a:rPr lang="en-US" dirty="0"/>
              <a:t>Collaborating between 6 people</a:t>
            </a:r>
          </a:p>
          <a:p>
            <a:r>
              <a:rPr lang="en-US" dirty="0"/>
              <a:t>Making sure illegal transactions don’t end up in the transaction history</a:t>
            </a:r>
          </a:p>
          <a:p>
            <a:r>
              <a:rPr lang="en-US" dirty="0"/>
              <a:t>SVN took coordination</a:t>
            </a:r>
          </a:p>
          <a:p>
            <a:pPr lvl="1"/>
            <a:r>
              <a:rPr lang="en-US" dirty="0"/>
              <a:t>Privacy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47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184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Financial Portfolio Tracking System (FPTS)  </vt:lpstr>
      <vt:lpstr>Design: Domain Model</vt:lpstr>
      <vt:lpstr>Design</vt:lpstr>
      <vt:lpstr>Design Choices</vt:lpstr>
      <vt:lpstr>Design Pattern Usage: Command</vt:lpstr>
      <vt:lpstr>Design Pattern Usage: Observer</vt:lpstr>
      <vt:lpstr>Design Pattern Usage: Composite</vt:lpstr>
      <vt:lpstr>Design Pattern Usage: Memento</vt:lpstr>
      <vt:lpstr>Difficulties</vt:lpstr>
      <vt:lpstr>Strengths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Portfolio Tracking System (FPTS)</dc:title>
  <dc:creator>Sean Levorse</dc:creator>
  <cp:lastModifiedBy>Sean Levorse</cp:lastModifiedBy>
  <cp:revision>13</cp:revision>
  <dcterms:created xsi:type="dcterms:W3CDTF">2016-03-12T23:11:12Z</dcterms:created>
  <dcterms:modified xsi:type="dcterms:W3CDTF">2016-03-13T21:14:28Z</dcterms:modified>
</cp:coreProperties>
</file>