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3067e38f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3067e38f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3067e38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93067e38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Fundamentals of ML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50" y="2772250"/>
            <a:ext cx="2228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 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75" y="976900"/>
            <a:ext cx="4049300" cy="26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25" y="2449550"/>
            <a:ext cx="4433949" cy="24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 Algorithms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3876943" y="2768175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859950" y="27681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Unsu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pervised Learning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893943" y="27681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Semi supervised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876950" y="39178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3876943" y="17790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55" name="Google Shape;155;p15"/>
          <p:cNvCxnSpPr>
            <a:stCxn id="150" idx="3"/>
            <a:endCxn id="152" idx="1"/>
          </p:cNvCxnSpPr>
          <p:nvPr/>
        </p:nvCxnSpPr>
        <p:spPr>
          <a:xfrm>
            <a:off x="5415043" y="2989425"/>
            <a:ext cx="4788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5"/>
          <p:cNvCxnSpPr>
            <a:stCxn id="151" idx="3"/>
            <a:endCxn id="150" idx="1"/>
          </p:cNvCxnSpPr>
          <p:nvPr/>
        </p:nvCxnSpPr>
        <p:spPr>
          <a:xfrm>
            <a:off x="3398050" y="2989428"/>
            <a:ext cx="4788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5"/>
          <p:cNvCxnSpPr>
            <a:stCxn id="150" idx="0"/>
            <a:endCxn id="154" idx="2"/>
          </p:cNvCxnSpPr>
          <p:nvPr/>
        </p:nvCxnSpPr>
        <p:spPr>
          <a:xfrm rot="-5400000">
            <a:off x="4372993" y="2494575"/>
            <a:ext cx="5466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5"/>
          <p:cNvCxnSpPr>
            <a:stCxn id="153" idx="0"/>
            <a:endCxn id="150" idx="2"/>
          </p:cNvCxnSpPr>
          <p:nvPr/>
        </p:nvCxnSpPr>
        <p:spPr>
          <a:xfrm rot="-5400000">
            <a:off x="4292750" y="3564003"/>
            <a:ext cx="707100" cy="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