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9144000" cy="5143500" type="screen16x9"/>
  <p:notesSz cx="6858000" cy="9144000"/>
  <p:embeddedFontLs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Raleway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070943d3a_15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070943d3a_15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070943d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070943d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070943d3a_15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070943d3a_15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070943d3a_15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070943d3a_15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070943d3a_15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070943d3a_15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009034" y="530700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2800" y="27426"/>
            <a:ext cx="851200" cy="78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3325" y="1737563"/>
            <a:ext cx="5387209" cy="26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/>
        </p:nvSpPr>
        <p:spPr>
          <a:xfrm>
            <a:off x="381950" y="572925"/>
            <a:ext cx="8020800" cy="40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References for images: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andrew ng course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82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5663300" y="1328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4982850" y="6728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Sigmoid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75" y="19358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1307975" y="17815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 txBox="1"/>
          <p:nvPr/>
        </p:nvSpPr>
        <p:spPr>
          <a:xfrm>
            <a:off x="407400" y="718250"/>
            <a:ext cx="38703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Linear Regression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4294967295"/>
          </p:nvPr>
        </p:nvSpPr>
        <p:spPr>
          <a:xfrm>
            <a:off x="627525" y="1408330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latin typeface="Raleway"/>
                <a:ea typeface="Raleway"/>
                <a:cs typeface="Raleway"/>
                <a:sym typeface="Raleway"/>
              </a:rPr>
              <a:t>Hypothesis :</a:t>
            </a:r>
            <a:endParaRPr sz="15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7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b="1" dirty="0">
                <a:latin typeface="Raleway"/>
                <a:ea typeface="Raleway"/>
                <a:cs typeface="Raleway"/>
                <a:sym typeface="Raleway"/>
              </a:rPr>
              <a:t>Optimizer used :</a:t>
            </a:r>
            <a:endParaRPr sz="13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b="1" dirty="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6" name="Google Shape;8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1900" y="1831213"/>
            <a:ext cx="27813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9162" y="2458275"/>
            <a:ext cx="3106776" cy="227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66874" y="2139075"/>
            <a:ext cx="4064850" cy="27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 rotWithShape="1">
          <a:blip r:embed="rId8">
            <a:alphaModFix/>
          </a:blip>
          <a:srcRect r="38781"/>
          <a:stretch/>
        </p:blipFill>
        <p:spPr>
          <a:xfrm>
            <a:off x="5335400" y="1480850"/>
            <a:ext cx="1775729" cy="590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203675" y="76400"/>
            <a:ext cx="851200" cy="7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5"/>
                </a:solidFill>
              </a:rPr>
              <a:t>Downsides in Logistic Regression if we use the same hypothesis function as of Linear Regression</a:t>
            </a:r>
            <a:endParaRPr sz="25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500"/>
              <a:t> </a:t>
            </a:r>
            <a:endParaRPr sz="100" b="0"/>
          </a:p>
        </p:txBody>
      </p:sp>
      <p:grpSp>
        <p:nvGrpSpPr>
          <p:cNvPr id="96" name="Google Shape;96;p15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97" name="Google Shape;97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5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5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ctr" rtl="0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dk2"/>
                  </a:solidFill>
                </a:rPr>
                <a:t>1</a:t>
              </a:r>
              <a:r>
                <a:rPr lang="en" sz="2300">
                  <a:solidFill>
                    <a:srgbClr val="4D5156"/>
                  </a:solidFill>
                  <a:highlight>
                    <a:srgbClr val="FFFFFF"/>
                  </a:highlight>
                </a:rPr>
                <a:t> ≥ </a:t>
              </a:r>
              <a:r>
                <a:rPr lang="en" sz="2300">
                  <a:solidFill>
                    <a:schemeClr val="dk2"/>
                  </a:solidFill>
                </a:rPr>
                <a:t>h(x) </a:t>
              </a:r>
              <a:r>
                <a:rPr lang="en" sz="2300">
                  <a:solidFill>
                    <a:srgbClr val="4D5156"/>
                  </a:solidFill>
                  <a:highlight>
                    <a:srgbClr val="FFFFFF"/>
                  </a:highlight>
                </a:rPr>
                <a:t>≥ 0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ctr" rtl="0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dk2"/>
                  </a:solidFill>
                </a:rPr>
                <a:t>h(x) = P(Y|X)</a:t>
              </a:r>
              <a:endParaRPr sz="2100">
                <a:solidFill>
                  <a:schemeClr val="dk2"/>
                </a:solidFill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endParaRPr sz="1300">
                <a:solidFill>
                  <a:schemeClr val="dk2"/>
                </a:solidFill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dk2"/>
                  </a:solidFill>
                </a:rPr>
                <a:t>Y is Binary(0 or 1)</a:t>
              </a:r>
              <a:endParaRPr sz="1300">
                <a:solidFill>
                  <a:schemeClr val="dk2"/>
                </a:solidFill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None/>
              </a:pP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00" name="Google Shape;10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03675" y="76400"/>
            <a:ext cx="851200" cy="7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accent5"/>
                </a:solidFill>
              </a:rPr>
              <a:t>Downsides in Logistic Regression if we use the same hypothesis function as of Linear Regression</a:t>
            </a:r>
            <a:endParaRPr sz="25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5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5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500"/>
              <a:t> </a:t>
            </a:r>
            <a:endParaRPr sz="100" b="0"/>
          </a:p>
        </p:txBody>
      </p:sp>
      <p:grpSp>
        <p:nvGrpSpPr>
          <p:cNvPr id="106" name="Google Shape;106;p16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07" name="Google Shape;10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1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ctr" rtl="0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dk2"/>
                  </a:solidFill>
                </a:rPr>
                <a:t>1</a:t>
              </a:r>
              <a:r>
                <a:rPr lang="en" sz="2300">
                  <a:solidFill>
                    <a:srgbClr val="4D5156"/>
                  </a:solidFill>
                  <a:highlight>
                    <a:srgbClr val="FFFFFF"/>
                  </a:highlight>
                </a:rPr>
                <a:t> ≥ </a:t>
              </a:r>
              <a:r>
                <a:rPr lang="en" sz="2300">
                  <a:solidFill>
                    <a:schemeClr val="dk2"/>
                  </a:solidFill>
                </a:rPr>
                <a:t>h(x) </a:t>
              </a:r>
              <a:r>
                <a:rPr lang="en" sz="2300">
                  <a:solidFill>
                    <a:srgbClr val="4D5156"/>
                  </a:solidFill>
                  <a:highlight>
                    <a:srgbClr val="FFFFFF"/>
                  </a:highlight>
                </a:rPr>
                <a:t>≥ 0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ctr" rtl="0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dk2"/>
                  </a:solidFill>
                </a:rPr>
                <a:t>h(x) = P(Y|X)</a:t>
              </a:r>
              <a:endParaRPr sz="2100">
                <a:solidFill>
                  <a:schemeClr val="dk2"/>
                </a:solidFill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endParaRPr sz="1300">
                <a:solidFill>
                  <a:schemeClr val="dk2"/>
                </a:solidFill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dk2"/>
                  </a:solidFill>
                </a:rPr>
                <a:t>Y is Binary(0 or 1)</a:t>
              </a:r>
              <a:endParaRPr sz="1300">
                <a:solidFill>
                  <a:schemeClr val="dk2"/>
                </a:solidFill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None/>
              </a:pP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10" name="Google Shape;11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100" y="1474025"/>
            <a:ext cx="666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03675" y="76400"/>
            <a:ext cx="851200" cy="7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-100" y="763875"/>
            <a:ext cx="9144000" cy="43797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Logistic Regression</a:t>
            </a:r>
            <a:endParaRPr sz="30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</a:rPr>
              <a:t>Hypothesis :</a:t>
            </a:r>
            <a:endParaRPr sz="2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</a:rPr>
              <a:t>Cost Function ??</a:t>
            </a:r>
            <a:endParaRPr sz="2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</a:rPr>
              <a:t>Goal : </a:t>
            </a:r>
            <a:r>
              <a:rPr lang="en" sz="2000" b="0">
                <a:solidFill>
                  <a:srgbClr val="000000"/>
                </a:solidFill>
              </a:rPr>
              <a:t>Minimize Cost Function</a:t>
            </a:r>
            <a:endParaRPr sz="2000" b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Hypothesis:</a:t>
            </a:r>
            <a:endParaRPr sz="3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</a:endParaRPr>
          </a:p>
        </p:txBody>
      </p:sp>
      <p:grpSp>
        <p:nvGrpSpPr>
          <p:cNvPr id="117" name="Google Shape;117;p17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118" name="Google Shape;118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7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17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None/>
              </a:pPr>
              <a:endParaRPr sz="1300">
                <a:solidFill>
                  <a:schemeClr val="dk2"/>
                </a:solidFill>
              </a:endParaRPr>
            </a:p>
          </p:txBody>
        </p:sp>
      </p:grpSp>
      <p:pic>
        <p:nvPicPr>
          <p:cNvPr id="121" name="Google Shape;1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03675" y="76400"/>
            <a:ext cx="851200" cy="78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 rotWithShape="1">
          <a:blip r:embed="rId6">
            <a:alphaModFix/>
          </a:blip>
          <a:srcRect l="5285" b="4223"/>
          <a:stretch/>
        </p:blipFill>
        <p:spPr>
          <a:xfrm>
            <a:off x="331025" y="2197700"/>
            <a:ext cx="3392175" cy="151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6989550" y="3157350"/>
            <a:ext cx="17442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5F6368"/>
                </a:solidFill>
                <a:highlight>
                  <a:srgbClr val="FFFFFF"/>
                </a:highlight>
              </a:rPr>
              <a:t>Cost Function</a:t>
            </a:r>
            <a:r>
              <a:rPr lang="en" sz="1250">
                <a:solidFill>
                  <a:srgbClr val="4D5156"/>
                </a:solidFill>
                <a:highlight>
                  <a:srgbClr val="FFFFFF"/>
                </a:highlight>
              </a:rPr>
              <a:t> is a function that measures the performance of a Machine Learning model for given data.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13262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509250" y="687400"/>
            <a:ext cx="35694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Linear Regression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4294967295"/>
          </p:nvPr>
        </p:nvSpPr>
        <p:spPr>
          <a:xfrm>
            <a:off x="645750" y="1377480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By the end of this section, your audience should be able to visualize: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Cost function :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 if we use the same Cost function?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5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57458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50653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4294967295"/>
          </p:nvPr>
        </p:nvSpPr>
        <p:spPr>
          <a:xfrm>
            <a:off x="5065350" y="929624"/>
            <a:ext cx="3432900" cy="3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Convex Function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Non - Convex Function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6" name="Google Shape;136;p18"/>
          <p:cNvPicPr preferRelativeResize="0"/>
          <p:nvPr/>
        </p:nvPicPr>
        <p:blipFill rotWithShape="1">
          <a:blip r:embed="rId5">
            <a:alphaModFix/>
          </a:blip>
          <a:srcRect l="7736" t="38304" r="7524" b="38304"/>
          <a:stretch/>
        </p:blipFill>
        <p:spPr>
          <a:xfrm>
            <a:off x="700225" y="2253450"/>
            <a:ext cx="3432900" cy="758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 rotWithShape="1">
          <a:blip r:embed="rId6">
            <a:alphaModFix/>
          </a:blip>
          <a:srcRect t="36632" r="52516"/>
          <a:stretch/>
        </p:blipFill>
        <p:spPr>
          <a:xfrm>
            <a:off x="5651650" y="1243598"/>
            <a:ext cx="2464000" cy="1767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 rotWithShape="1">
          <a:blip r:embed="rId6">
            <a:alphaModFix/>
          </a:blip>
          <a:srcRect l="50838" t="38789"/>
          <a:stretch/>
        </p:blipFill>
        <p:spPr>
          <a:xfrm>
            <a:off x="5693081" y="3247775"/>
            <a:ext cx="2177425" cy="1457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" name="Google Shape;139;p18"/>
          <p:cNvGrpSpPr/>
          <p:nvPr/>
        </p:nvGrpSpPr>
        <p:grpSpPr>
          <a:xfrm>
            <a:off x="2361787" y="3220682"/>
            <a:ext cx="2212050" cy="1932853"/>
            <a:chOff x="6803275" y="427445"/>
            <a:chExt cx="2212050" cy="2504994"/>
          </a:xfrm>
        </p:grpSpPr>
        <p:pic>
          <p:nvPicPr>
            <p:cNvPr id="140" name="Google Shape;140;p1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18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b="1" u="sng" dirty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 u="sng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ctr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 b="1" dirty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h(X) is a complex function</a:t>
              </a:r>
              <a:endParaRPr sz="12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ctr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 b="1" dirty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Non-convex don't reach minima easily</a:t>
              </a:r>
              <a:endParaRPr sz="12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None/>
              </a:pPr>
              <a:endParaRPr sz="12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42" name="Google Shape;142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03675" y="76400"/>
            <a:ext cx="851200" cy="7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0" y="0"/>
            <a:ext cx="5334000" cy="40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" y="3738123"/>
            <a:ext cx="5931201" cy="14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425" y="2630950"/>
            <a:ext cx="3099575" cy="73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 txBox="1"/>
          <p:nvPr/>
        </p:nvSpPr>
        <p:spPr>
          <a:xfrm>
            <a:off x="330900" y="1408650"/>
            <a:ext cx="3479100" cy="12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/>
              <a:t>Logistic Regression</a:t>
            </a:r>
            <a:endParaRPr sz="2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/>
              <a:t>Cost Function </a:t>
            </a:r>
            <a:endParaRPr sz="2500" b="1"/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03675" y="76400"/>
            <a:ext cx="851200" cy="7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911" y="0"/>
            <a:ext cx="5642176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3675" y="76400"/>
            <a:ext cx="851200" cy="7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675" y="76200"/>
            <a:ext cx="7976644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195</Words>
  <Application>Microsoft Office PowerPoint</Application>
  <PresentationFormat>On-screen Show (16:9)</PresentationFormat>
  <Paragraphs>54</Paragraphs>
  <Slides>10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Raleway</vt:lpstr>
      <vt:lpstr>Lato</vt:lpstr>
      <vt:lpstr>Swiss</vt:lpstr>
      <vt:lpstr>Logistic Regression</vt:lpstr>
      <vt:lpstr>PowerPoint Presentation</vt:lpstr>
      <vt:lpstr>Downsides in Logistic Regression if we use the same hypothesis function as of Linear Regression  </vt:lpstr>
      <vt:lpstr>Downsides in Logistic Regression if we use the same hypothesis function as of Linear Regression    </vt:lpstr>
      <vt:lpstr>Logistic Regression  Hypothesis :     Cost Function ?? Goal : Minimize Cost Function Hypothesis: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cp:lastModifiedBy>SHUBHAM VARMA</cp:lastModifiedBy>
  <cp:revision>2</cp:revision>
  <dcterms:modified xsi:type="dcterms:W3CDTF">2021-09-04T03:15:42Z</dcterms:modified>
</cp:coreProperties>
</file>