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b8e9c9d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b8e9c9d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b8e9c9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0b8e9c9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0b8e9c9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0b8e9c9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0b8fb43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0b8fb43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0b8e9c9d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0b8e9c9d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0b54790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0b54790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b5479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b5479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9ac5b1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9ac5b1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b8e9c9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b8e9c9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b8e9c9d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b8e9c9d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b8e9c9d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0b8e9c9d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b8e9c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b8e9c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b8e9c9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0b8e9c9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3805676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Quadratic_programming" TargetMode="External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21575"/>
            <a:ext cx="85206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the Support Vector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(SVMs) 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150" y="70075"/>
            <a:ext cx="1421775" cy="13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71625" y="1501250"/>
            <a:ext cx="41169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6: Substituting the values obtained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71625" y="3332600"/>
            <a:ext cx="2617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7: Final expression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2175088" y="2988450"/>
            <a:ext cx="4155300" cy="2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162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Street 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(Using Lagrange’s Multipliers)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75" y="3844390"/>
            <a:ext cx="490298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79" y="2110950"/>
            <a:ext cx="657618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of SVMs Equation </a:t>
            </a:r>
            <a:endParaRPr/>
          </a:p>
        </p:txBody>
      </p:sp>
      <p:sp>
        <p:nvSpPr>
          <p:cNvPr id="179" name="Google Shape;179;p23"/>
          <p:cNvSpPr txBox="1"/>
          <p:nvPr>
            <p:ph idx="2" type="body"/>
          </p:nvPr>
        </p:nvSpPr>
        <p:spPr>
          <a:xfrm>
            <a:off x="311300" y="1650150"/>
            <a:ext cx="39540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The Equation obtained can be further solved using Quadratic Programming</a:t>
            </a:r>
            <a:endParaRPr b="1" sz="17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311300" y="3579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https://en.wikipedia.org/wiki/Quadratic_programming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003825" y="3645600"/>
            <a:ext cx="37044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Why QP?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Hint: The equation for L is quadratic wrt to x and the constraints on x is linear.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Isn’t it a perfect recipe?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25" y="0"/>
            <a:ext cx="4557000" cy="3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Trick </a:t>
            </a:r>
            <a:endParaRPr/>
          </a:p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832400" y="1384075"/>
            <a:ext cx="3999900" cy="1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Separates non-linear data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Doesn’t actually convert data vectors in higher dimensions, just assumes!</a:t>
            </a:r>
            <a:endParaRPr b="1" sz="160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0" y="1865614"/>
            <a:ext cx="4577300" cy="28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63" y="4460275"/>
            <a:ext cx="1990325" cy="4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832400" y="3756025"/>
            <a:ext cx="3223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above computation for dot product using kernel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Gaussian Kernel</a:t>
            </a:r>
            <a:endParaRPr sz="3200"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323750" y="1857725"/>
            <a:ext cx="3127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Sigma represents similarity between x and y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5" y="2330025"/>
            <a:ext cx="2815554" cy="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80925" y="1958250"/>
            <a:ext cx="200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Function is given by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664813" y="2788525"/>
            <a:ext cx="1073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Similarity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 rot="10800000">
            <a:off x="5881650" y="2751475"/>
            <a:ext cx="11700" cy="3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6298275" y="2788525"/>
            <a:ext cx="731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Sigma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 rot="10800000">
            <a:off x="7186700" y="2751475"/>
            <a:ext cx="11700" cy="3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 txBox="1"/>
          <p:nvPr/>
        </p:nvSpPr>
        <p:spPr>
          <a:xfrm>
            <a:off x="4323750" y="3891700"/>
            <a:ext cx="2815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General-purpose 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Comic Sans MS"/>
                <a:ea typeface="Comic Sans MS"/>
                <a:cs typeface="Comic Sans MS"/>
                <a:sym typeface="Comic Sans MS"/>
              </a:rPr>
              <a:t>You are now beginning to understand SVMs! Thanks  </a:t>
            </a:r>
            <a:endParaRPr i="1"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43650" y="1660800"/>
            <a:ext cx="73620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SVM is usually regarded as an efficient Machine Learning algorithms as it tries to find the best hyperplane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Obviously the above is not true always ! It’s ML, you can’t always be accurate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SVMs can always take n-features meaning the algorithm also works in n-dimension but we can’t demonstrate more than 3 dimensions due to human limitations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kernel functions can also be used in other Machine Learning Algorithms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76250" y="467608"/>
            <a:ext cx="4368711" cy="5013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Times New Roman"/>
              </a:rPr>
              <a:t>Rock it SVMs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Decision Boundary best fits the given data?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545800"/>
            <a:ext cx="31275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Try to think in terms of patterns and corner points!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Never forget about extending concepts in n-dimensions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800" y="1020225"/>
            <a:ext cx="3961631" cy="35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Jargon Alerts !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2425500"/>
            <a:ext cx="18186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Street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Street Width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Support Vectors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Hyperplane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0" y="1289375"/>
            <a:ext cx="5274051" cy="38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607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Maths behind SVMs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0" y="1434675"/>
            <a:ext cx="4122174" cy="354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38950" y="2956450"/>
            <a:ext cx="30693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Variables: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- perpendicular vector to decision boundary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x,y - support vectors of two classes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the decision boundary constant.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38950" y="1560800"/>
            <a:ext cx="41223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We try to is maximize the width of the street to find optimum hyperplane</a:t>
            </a:r>
            <a:endParaRPr b="1" sz="20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18450" y="337525"/>
            <a:ext cx="6107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way to calculate street width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71625" y="1501250"/>
            <a:ext cx="2912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1: Defining Width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71625" y="3332600"/>
            <a:ext cx="3280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2: General Support Vector                     Equation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3323425"/>
            <a:ext cx="3719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4: Final Width Expression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572000" y="1501250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3: Separate equations for classes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3980250" y="1653775"/>
            <a:ext cx="27900" cy="2873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56025" y="3102313"/>
            <a:ext cx="29886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938825" y="3077750"/>
            <a:ext cx="32808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52" y="2253850"/>
            <a:ext cx="2207700" cy="37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425" y="4065975"/>
            <a:ext cx="1771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575" y="1959975"/>
            <a:ext cx="2419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1975" y="3835025"/>
            <a:ext cx="17145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3D for better visualization !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32000" y="2390650"/>
            <a:ext cx="34251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The third coordinate ‘z’ is given by </a:t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z = w.x + b</a:t>
            </a:r>
            <a:endParaRPr b="1" sz="1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50" y="134549"/>
            <a:ext cx="4256100" cy="23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450" y="2861224"/>
            <a:ext cx="4169324" cy="203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stCxn id="110" idx="3"/>
            <a:endCxn id="111" idx="3"/>
          </p:cNvCxnSpPr>
          <p:nvPr/>
        </p:nvCxnSpPr>
        <p:spPr>
          <a:xfrm flipH="1">
            <a:off x="8266850" y="1311049"/>
            <a:ext cx="86700" cy="2565600"/>
          </a:xfrm>
          <a:prstGeom prst="curvedConnector3">
            <a:avLst>
              <a:gd fmla="val -274654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409000" y="3804950"/>
            <a:ext cx="2962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‘1’ only in w.x+b=1?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00" y="152400"/>
            <a:ext cx="32001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83275" y="1871925"/>
            <a:ext cx="37044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we have selected ‘1’, plane has slope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800" y="2739075"/>
            <a:ext cx="1687350" cy="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55225" y="3854125"/>
            <a:ext cx="37605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we wish to change 1 to any other number, we can but the plane will also rotate along decision boundary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find Street Width (Method 2)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50" y="1501275"/>
            <a:ext cx="1639925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71625" y="2819725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2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71625" y="150125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1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71625" y="413820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3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037" y="2553063"/>
            <a:ext cx="2150950" cy="10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875" y="4138200"/>
            <a:ext cx="2150950" cy="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735200" y="413820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6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735200" y="2819725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5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35200" y="150125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4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1950" y="3978600"/>
            <a:ext cx="145425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9175" y="2636950"/>
            <a:ext cx="2305650" cy="9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6200" y="1409388"/>
            <a:ext cx="2150950" cy="695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>
            <a:off x="3980250" y="1653775"/>
            <a:ext cx="27900" cy="2873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630675" y="2270250"/>
            <a:ext cx="2214600" cy="2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630675" y="3854075"/>
            <a:ext cx="2214600" cy="2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/>
          <p:nvPr/>
        </p:nvCxnSpPr>
        <p:spPr>
          <a:xfrm flipH="1" rot="10800000">
            <a:off x="5320400" y="3863438"/>
            <a:ext cx="2214600" cy="2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0"/>
          <p:cNvCxnSpPr/>
          <p:nvPr/>
        </p:nvCxnSpPr>
        <p:spPr>
          <a:xfrm flipH="1" rot="10800000">
            <a:off x="5320400" y="2310900"/>
            <a:ext cx="2214600" cy="2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311700" y="1653775"/>
            <a:ext cx="2912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1: Lagrange’s Multiplier by Definition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71625" y="3472750"/>
            <a:ext cx="3280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2: Differentiating wrt ‘w’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43775" y="2743075"/>
            <a:ext cx="3719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4: Differentiating wrt ‘b’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443775" y="1551700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3: Equation for ‘w’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3980250" y="1653775"/>
            <a:ext cx="27900" cy="3195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556025" y="3239038"/>
            <a:ext cx="29886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4500238" y="2666138"/>
            <a:ext cx="32808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162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Street 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(Using Lagrange’s Multipliers)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" y="4035900"/>
            <a:ext cx="2419350" cy="72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8521"/>
            <a:ext cx="3827850" cy="81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700" y="2012173"/>
            <a:ext cx="2025882" cy="44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700" y="4390492"/>
            <a:ext cx="1507050" cy="5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475" y="3166225"/>
            <a:ext cx="1507043" cy="72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/>
          <p:nvPr/>
        </p:nvCxnSpPr>
        <p:spPr>
          <a:xfrm>
            <a:off x="4535963" y="3934438"/>
            <a:ext cx="32808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/>
        </p:nvSpPr>
        <p:spPr>
          <a:xfrm>
            <a:off x="4443775" y="3978475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Step 5: Result of partial differentiation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