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1" r:id="rId3"/>
    <p:sldId id="258" r:id="rId4"/>
    <p:sldId id="259" r:id="rId5"/>
    <p:sldId id="273" r:id="rId6"/>
    <p:sldId id="261" r:id="rId7"/>
    <p:sldId id="262" r:id="rId8"/>
    <p:sldId id="263" r:id="rId9"/>
    <p:sldId id="265" r:id="rId10"/>
    <p:sldId id="264" r:id="rId11"/>
    <p:sldId id="266" r:id="rId12"/>
    <p:sldId id="272" r:id="rId13"/>
    <p:sldId id="267" r:id="rId14"/>
    <p:sldId id="260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son Joseph" userId="fa46182e171b1585" providerId="LiveId" clId="{21088BE8-EC8A-43DD-B05D-25D127BA55C6}"/>
    <pc:docChg chg="undo redo custSel addSld delSld modSld sldOrd">
      <pc:chgData name="Jenson Joseph" userId="fa46182e171b1585" providerId="LiveId" clId="{21088BE8-EC8A-43DD-B05D-25D127BA55C6}" dt="2021-09-03T16:17:25.422" v="7554" actId="1076"/>
      <pc:docMkLst>
        <pc:docMk/>
      </pc:docMkLst>
      <pc:sldChg chg="addSp delSp modSp new mod">
        <pc:chgData name="Jenson Joseph" userId="fa46182e171b1585" providerId="LiveId" clId="{21088BE8-EC8A-43DD-B05D-25D127BA55C6}" dt="2021-09-02T19:16:24.214" v="5018" actId="1076"/>
        <pc:sldMkLst>
          <pc:docMk/>
          <pc:sldMk cId="2791797482" sldId="256"/>
        </pc:sldMkLst>
        <pc:spChg chg="mod">
          <ac:chgData name="Jenson Joseph" userId="fa46182e171b1585" providerId="LiveId" clId="{21088BE8-EC8A-43DD-B05D-25D127BA55C6}" dt="2021-09-02T19:16:24.214" v="5018" actId="1076"/>
          <ac:spMkLst>
            <pc:docMk/>
            <pc:sldMk cId="2791797482" sldId="256"/>
            <ac:spMk id="2" creationId="{BAE77ECC-7B0C-40DF-8652-EBB159768967}"/>
          </ac:spMkLst>
        </pc:spChg>
        <pc:spChg chg="del mod">
          <ac:chgData name="Jenson Joseph" userId="fa46182e171b1585" providerId="LiveId" clId="{21088BE8-EC8A-43DD-B05D-25D127BA55C6}" dt="2021-09-02T17:33:18.480" v="4239" actId="478"/>
          <ac:spMkLst>
            <pc:docMk/>
            <pc:sldMk cId="2791797482" sldId="256"/>
            <ac:spMk id="3" creationId="{EEEDC3C3-F70C-4BB3-B5BD-6F6A6999783D}"/>
          </ac:spMkLst>
        </pc:spChg>
        <pc:picChg chg="add mod">
          <ac:chgData name="Jenson Joseph" userId="fa46182e171b1585" providerId="LiveId" clId="{21088BE8-EC8A-43DD-B05D-25D127BA55C6}" dt="2021-09-02T17:35:46.991" v="4245" actId="1076"/>
          <ac:picMkLst>
            <pc:docMk/>
            <pc:sldMk cId="2791797482" sldId="256"/>
            <ac:picMk id="5" creationId="{DADA13F0-74B3-453B-A46F-B0F9F9E76230}"/>
          </ac:picMkLst>
        </pc:picChg>
      </pc:sldChg>
      <pc:sldChg chg="modSp new del mod ord">
        <pc:chgData name="Jenson Joseph" userId="fa46182e171b1585" providerId="LiveId" clId="{21088BE8-EC8A-43DD-B05D-25D127BA55C6}" dt="2021-09-02T17:32:48.656" v="4233" actId="47"/>
        <pc:sldMkLst>
          <pc:docMk/>
          <pc:sldMk cId="3947990986" sldId="257"/>
        </pc:sldMkLst>
        <pc:spChg chg="mod">
          <ac:chgData name="Jenson Joseph" userId="fa46182e171b1585" providerId="LiveId" clId="{21088BE8-EC8A-43DD-B05D-25D127BA55C6}" dt="2021-09-02T12:22:46.214" v="4094"/>
          <ac:spMkLst>
            <pc:docMk/>
            <pc:sldMk cId="3947990986" sldId="257"/>
            <ac:spMk id="2" creationId="{F24DC0E7-52EA-4272-B899-DA8C7860BB84}"/>
          </ac:spMkLst>
        </pc:spChg>
        <pc:spChg chg="mod">
          <ac:chgData name="Jenson Joseph" userId="fa46182e171b1585" providerId="LiveId" clId="{21088BE8-EC8A-43DD-B05D-25D127BA55C6}" dt="2021-09-02T12:22:46.214" v="4094"/>
          <ac:spMkLst>
            <pc:docMk/>
            <pc:sldMk cId="3947990986" sldId="257"/>
            <ac:spMk id="3" creationId="{0BF778C5-7B87-4BCC-8413-331D8035B21E}"/>
          </ac:spMkLst>
        </pc:spChg>
      </pc:sldChg>
      <pc:sldChg chg="addSp delSp modSp new mod">
        <pc:chgData name="Jenson Joseph" userId="fa46182e171b1585" providerId="LiveId" clId="{21088BE8-EC8A-43DD-B05D-25D127BA55C6}" dt="2021-09-03T07:26:44.450" v="5288" actId="1076"/>
        <pc:sldMkLst>
          <pc:docMk/>
          <pc:sldMk cId="3187790885" sldId="258"/>
        </pc:sldMkLst>
        <pc:spChg chg="mod">
          <ac:chgData name="Jenson Joseph" userId="fa46182e171b1585" providerId="LiveId" clId="{21088BE8-EC8A-43DD-B05D-25D127BA55C6}" dt="2021-09-02T18:01:38.234" v="4497" actId="1076"/>
          <ac:spMkLst>
            <pc:docMk/>
            <pc:sldMk cId="3187790885" sldId="258"/>
            <ac:spMk id="2" creationId="{AC6081A0-85D9-4C83-851E-94D42D5A895F}"/>
          </ac:spMkLst>
        </pc:spChg>
        <pc:spChg chg="del mod">
          <ac:chgData name="Jenson Joseph" userId="fa46182e171b1585" providerId="LiveId" clId="{21088BE8-EC8A-43DD-B05D-25D127BA55C6}" dt="2021-09-03T07:09:42.463" v="5057" actId="478"/>
          <ac:spMkLst>
            <pc:docMk/>
            <pc:sldMk cId="3187790885" sldId="258"/>
            <ac:spMk id="3" creationId="{42000EC7-7B4D-4372-951E-9D9C9762FCB7}"/>
          </ac:spMkLst>
        </pc:spChg>
        <pc:spChg chg="add mod">
          <ac:chgData name="Jenson Joseph" userId="fa46182e171b1585" providerId="LiveId" clId="{21088BE8-EC8A-43DD-B05D-25D127BA55C6}" dt="2021-09-03T07:26:38.920" v="5286" actId="20577"/>
          <ac:spMkLst>
            <pc:docMk/>
            <pc:sldMk cId="3187790885" sldId="258"/>
            <ac:spMk id="5" creationId="{491A105A-D649-40E9-998C-92D5DEA4B162}"/>
          </ac:spMkLst>
        </pc:spChg>
        <pc:spChg chg="add del mod">
          <ac:chgData name="Jenson Joseph" userId="fa46182e171b1585" providerId="LiveId" clId="{21088BE8-EC8A-43DD-B05D-25D127BA55C6}" dt="2021-09-03T07:09:44.772" v="5058" actId="478"/>
          <ac:spMkLst>
            <pc:docMk/>
            <pc:sldMk cId="3187790885" sldId="258"/>
            <ac:spMk id="10" creationId="{A54ACCC1-AF91-456D-854B-97AC3BC077C5}"/>
          </ac:spMkLst>
        </pc:spChg>
        <pc:graphicFrameChg chg="add mod modGraphic">
          <ac:chgData name="Jenson Joseph" userId="fa46182e171b1585" providerId="LiveId" clId="{21088BE8-EC8A-43DD-B05D-25D127BA55C6}" dt="2021-09-03T07:26:41.853" v="5287" actId="1076"/>
          <ac:graphicFrameMkLst>
            <pc:docMk/>
            <pc:sldMk cId="3187790885" sldId="258"/>
            <ac:graphicFrameMk id="4" creationId="{985BAA2E-493A-46CF-A1F4-D0BD3ADCC398}"/>
          </ac:graphicFrameMkLst>
        </pc:graphicFrameChg>
        <pc:graphicFrameChg chg="add mod modGraphic">
          <ac:chgData name="Jenson Joseph" userId="fa46182e171b1585" providerId="LiveId" clId="{21088BE8-EC8A-43DD-B05D-25D127BA55C6}" dt="2021-09-03T07:26:44.450" v="5288" actId="1076"/>
          <ac:graphicFrameMkLst>
            <pc:docMk/>
            <pc:sldMk cId="3187790885" sldId="258"/>
            <ac:graphicFrameMk id="6" creationId="{8F0943DD-C886-427C-A636-179F1ED1C2AA}"/>
          </ac:graphicFrameMkLst>
        </pc:graphicFrameChg>
        <pc:picChg chg="add del mod">
          <ac:chgData name="Jenson Joseph" userId="fa46182e171b1585" providerId="LiveId" clId="{21088BE8-EC8A-43DD-B05D-25D127BA55C6}" dt="2021-09-03T06:59:04.783" v="5039" actId="21"/>
          <ac:picMkLst>
            <pc:docMk/>
            <pc:sldMk cId="3187790885" sldId="258"/>
            <ac:picMk id="7" creationId="{60AA0C1D-ECF4-4FE1-90C7-9558C0415980}"/>
          </ac:picMkLst>
        </pc:picChg>
        <pc:picChg chg="add del mod">
          <ac:chgData name="Jenson Joseph" userId="fa46182e171b1585" providerId="LiveId" clId="{21088BE8-EC8A-43DD-B05D-25D127BA55C6}" dt="2021-09-03T06:59:08.958" v="5041" actId="21"/>
          <ac:picMkLst>
            <pc:docMk/>
            <pc:sldMk cId="3187790885" sldId="258"/>
            <ac:picMk id="9" creationId="{99960200-6EA9-449C-BA3F-7F00272B15FC}"/>
          </ac:picMkLst>
        </pc:picChg>
        <pc:picChg chg="add mod">
          <ac:chgData name="Jenson Joseph" userId="fa46182e171b1585" providerId="LiveId" clId="{21088BE8-EC8A-43DD-B05D-25D127BA55C6}" dt="2021-09-02T19:03:06.365" v="4522"/>
          <ac:picMkLst>
            <pc:docMk/>
            <pc:sldMk cId="3187790885" sldId="258"/>
            <ac:picMk id="11" creationId="{427EB48C-D9B2-47BE-8764-523B87B70BC8}"/>
          </ac:picMkLst>
        </pc:picChg>
        <pc:picChg chg="add del mod">
          <ac:chgData name="Jenson Joseph" userId="fa46182e171b1585" providerId="LiveId" clId="{21088BE8-EC8A-43DD-B05D-25D127BA55C6}" dt="2021-09-03T07:00:02.688" v="5043" actId="21"/>
          <ac:picMkLst>
            <pc:docMk/>
            <pc:sldMk cId="3187790885" sldId="258"/>
            <ac:picMk id="4098" creationId="{B516EEC5-6217-43A7-8DAF-6AB8C7D450B2}"/>
          </ac:picMkLst>
        </pc:picChg>
      </pc:sldChg>
      <pc:sldChg chg="addSp delSp modSp new mod">
        <pc:chgData name="Jenson Joseph" userId="fa46182e171b1585" providerId="LiveId" clId="{21088BE8-EC8A-43DD-B05D-25D127BA55C6}" dt="2021-09-03T07:36:03.506" v="5446" actId="14100"/>
        <pc:sldMkLst>
          <pc:docMk/>
          <pc:sldMk cId="2359190264" sldId="259"/>
        </pc:sldMkLst>
        <pc:spChg chg="mod">
          <ac:chgData name="Jenson Joseph" userId="fa46182e171b1585" providerId="LiveId" clId="{21088BE8-EC8A-43DD-B05D-25D127BA55C6}" dt="2021-09-03T07:21:30.264" v="5149" actId="20577"/>
          <ac:spMkLst>
            <pc:docMk/>
            <pc:sldMk cId="2359190264" sldId="259"/>
            <ac:spMk id="2" creationId="{5B571603-CA02-455B-BCE3-8CD719B5AC08}"/>
          </ac:spMkLst>
        </pc:spChg>
        <pc:spChg chg="del mod">
          <ac:chgData name="Jenson Joseph" userId="fa46182e171b1585" providerId="LiveId" clId="{21088BE8-EC8A-43DD-B05D-25D127BA55C6}" dt="2021-09-03T07:23:36.960" v="5166" actId="21"/>
          <ac:spMkLst>
            <pc:docMk/>
            <pc:sldMk cId="2359190264" sldId="259"/>
            <ac:spMk id="3" creationId="{EEC95B2F-D007-4C27-97EF-6BB97BC57EC9}"/>
          </ac:spMkLst>
        </pc:spChg>
        <pc:spChg chg="add del mod">
          <ac:chgData name="Jenson Joseph" userId="fa46182e171b1585" providerId="LiveId" clId="{21088BE8-EC8A-43DD-B05D-25D127BA55C6}" dt="2021-09-03T07:23:42.691" v="5168" actId="478"/>
          <ac:spMkLst>
            <pc:docMk/>
            <pc:sldMk cId="2359190264" sldId="259"/>
            <ac:spMk id="9" creationId="{1EBE223C-27CE-4254-8306-CC6B6C7209A9}"/>
          </ac:spMkLst>
        </pc:spChg>
        <pc:spChg chg="add mod">
          <ac:chgData name="Jenson Joseph" userId="fa46182e171b1585" providerId="LiveId" clId="{21088BE8-EC8A-43DD-B05D-25D127BA55C6}" dt="2021-09-03T07:36:03.506" v="5446" actId="14100"/>
          <ac:spMkLst>
            <pc:docMk/>
            <pc:sldMk cId="2359190264" sldId="259"/>
            <ac:spMk id="10" creationId="{1B0F753D-2CEF-4774-A657-1390A6BE902A}"/>
          </ac:spMkLst>
        </pc:spChg>
        <pc:picChg chg="add mod">
          <ac:chgData name="Jenson Joseph" userId="fa46182e171b1585" providerId="LiveId" clId="{21088BE8-EC8A-43DD-B05D-25D127BA55C6}" dt="2021-09-02T19:03:08.244" v="4523"/>
          <ac:picMkLst>
            <pc:docMk/>
            <pc:sldMk cId="2359190264" sldId="259"/>
            <ac:picMk id="4" creationId="{2D495146-EA98-485C-BC38-ABA84609597C}"/>
          </ac:picMkLst>
        </pc:picChg>
        <pc:picChg chg="add mod">
          <ac:chgData name="Jenson Joseph" userId="fa46182e171b1585" providerId="LiveId" clId="{21088BE8-EC8A-43DD-B05D-25D127BA55C6}" dt="2021-09-03T07:34:13.717" v="5375" actId="1076"/>
          <ac:picMkLst>
            <pc:docMk/>
            <pc:sldMk cId="2359190264" sldId="259"/>
            <ac:picMk id="5" creationId="{9D3A66DF-25C0-4F5E-8689-FC571CD4C5D2}"/>
          </ac:picMkLst>
        </pc:picChg>
        <pc:picChg chg="add mod">
          <ac:chgData name="Jenson Joseph" userId="fa46182e171b1585" providerId="LiveId" clId="{21088BE8-EC8A-43DD-B05D-25D127BA55C6}" dt="2021-09-03T07:23:56.491" v="5175" actId="1076"/>
          <ac:picMkLst>
            <pc:docMk/>
            <pc:sldMk cId="2359190264" sldId="259"/>
            <ac:picMk id="6" creationId="{F366DAFD-BA91-412C-8F0C-505D72BECFAF}"/>
          </ac:picMkLst>
        </pc:picChg>
        <pc:picChg chg="add del mod">
          <ac:chgData name="Jenson Joseph" userId="fa46182e171b1585" providerId="LiveId" clId="{21088BE8-EC8A-43DD-B05D-25D127BA55C6}" dt="2021-09-03T07:23:11.380" v="5151" actId="21"/>
          <ac:picMkLst>
            <pc:docMk/>
            <pc:sldMk cId="2359190264" sldId="259"/>
            <ac:picMk id="7" creationId="{E7BE3182-A03D-45D4-9519-3BD79C85364D}"/>
          </ac:picMkLst>
        </pc:picChg>
        <pc:cxnChg chg="add mod">
          <ac:chgData name="Jenson Joseph" userId="fa46182e171b1585" providerId="LiveId" clId="{21088BE8-EC8A-43DD-B05D-25D127BA55C6}" dt="2021-09-03T07:32:36.007" v="5366" actId="14100"/>
          <ac:cxnSpMkLst>
            <pc:docMk/>
            <pc:sldMk cId="2359190264" sldId="259"/>
            <ac:cxnSpMk id="12" creationId="{F9F7D015-34D7-49F1-95A9-7731BDCF2F7F}"/>
          </ac:cxnSpMkLst>
        </pc:cxnChg>
        <pc:cxnChg chg="add">
          <ac:chgData name="Jenson Joseph" userId="fa46182e171b1585" providerId="LiveId" clId="{21088BE8-EC8A-43DD-B05D-25D127BA55C6}" dt="2021-09-03T07:32:49.276" v="5367" actId="11529"/>
          <ac:cxnSpMkLst>
            <pc:docMk/>
            <pc:sldMk cId="2359190264" sldId="259"/>
            <ac:cxnSpMk id="15" creationId="{E8DF0E6A-DD17-4E49-A061-B331D8688943}"/>
          </ac:cxnSpMkLst>
        </pc:cxnChg>
        <pc:cxnChg chg="add mod">
          <ac:chgData name="Jenson Joseph" userId="fa46182e171b1585" providerId="LiveId" clId="{21088BE8-EC8A-43DD-B05D-25D127BA55C6}" dt="2021-09-03T07:33:31.985" v="5371" actId="14100"/>
          <ac:cxnSpMkLst>
            <pc:docMk/>
            <pc:sldMk cId="2359190264" sldId="259"/>
            <ac:cxnSpMk id="17" creationId="{9DE5A10A-BF63-4A7F-87BA-1B4A14071F12}"/>
          </ac:cxnSpMkLst>
        </pc:cxnChg>
        <pc:cxnChg chg="add mod">
          <ac:chgData name="Jenson Joseph" userId="fa46182e171b1585" providerId="LiveId" clId="{21088BE8-EC8A-43DD-B05D-25D127BA55C6}" dt="2021-09-03T07:33:26.488" v="5370" actId="1076"/>
          <ac:cxnSpMkLst>
            <pc:docMk/>
            <pc:sldMk cId="2359190264" sldId="259"/>
            <ac:cxnSpMk id="19" creationId="{7EAB8BAB-AD36-4F99-8A5D-6AC97179C2F9}"/>
          </ac:cxnSpMkLst>
        </pc:cxnChg>
      </pc:sldChg>
      <pc:sldChg chg="addSp modSp new mod ord">
        <pc:chgData name="Jenson Joseph" userId="fa46182e171b1585" providerId="LiveId" clId="{21088BE8-EC8A-43DD-B05D-25D127BA55C6}" dt="2021-09-03T16:15:25.533" v="7509" actId="20577"/>
        <pc:sldMkLst>
          <pc:docMk/>
          <pc:sldMk cId="222545312" sldId="260"/>
        </pc:sldMkLst>
        <pc:spChg chg="mod">
          <ac:chgData name="Jenson Joseph" userId="fa46182e171b1585" providerId="LiveId" clId="{21088BE8-EC8A-43DD-B05D-25D127BA55C6}" dt="2021-09-03T16:15:25.533" v="7509" actId="20577"/>
          <ac:spMkLst>
            <pc:docMk/>
            <pc:sldMk cId="222545312" sldId="260"/>
            <ac:spMk id="2" creationId="{D21BA8B3-AB85-4C15-9DD3-156C6AB32A2F}"/>
          </ac:spMkLst>
        </pc:spChg>
        <pc:spChg chg="mod">
          <ac:chgData name="Jenson Joseph" userId="fa46182e171b1585" providerId="LiveId" clId="{21088BE8-EC8A-43DD-B05D-25D127BA55C6}" dt="2021-09-03T12:56:51.440" v="7467" actId="1076"/>
          <ac:spMkLst>
            <pc:docMk/>
            <pc:sldMk cId="222545312" sldId="260"/>
            <ac:spMk id="3" creationId="{07539ED4-61CD-405A-A125-34536F72DB84}"/>
          </ac:spMkLst>
        </pc:spChg>
        <pc:picChg chg="add mod">
          <ac:chgData name="Jenson Joseph" userId="fa46182e171b1585" providerId="LiveId" clId="{21088BE8-EC8A-43DD-B05D-25D127BA55C6}" dt="2021-09-02T19:03:17.582" v="4531"/>
          <ac:picMkLst>
            <pc:docMk/>
            <pc:sldMk cId="222545312" sldId="260"/>
            <ac:picMk id="4" creationId="{446108E8-6D19-40C0-A305-AC35E3393D17}"/>
          </ac:picMkLst>
        </pc:picChg>
      </pc:sldChg>
      <pc:sldChg chg="addSp delSp modSp new mod">
        <pc:chgData name="Jenson Joseph" userId="fa46182e171b1585" providerId="LiveId" clId="{21088BE8-EC8A-43DD-B05D-25D127BA55C6}" dt="2021-09-03T11:57:01.112" v="5539" actId="1076"/>
        <pc:sldMkLst>
          <pc:docMk/>
          <pc:sldMk cId="209203201" sldId="261"/>
        </pc:sldMkLst>
        <pc:spChg chg="del mod">
          <ac:chgData name="Jenson Joseph" userId="fa46182e171b1585" providerId="LiveId" clId="{21088BE8-EC8A-43DD-B05D-25D127BA55C6}" dt="2021-09-03T07:24:56.951" v="5206" actId="478"/>
          <ac:spMkLst>
            <pc:docMk/>
            <pc:sldMk cId="209203201" sldId="261"/>
            <ac:spMk id="2" creationId="{B357C0F8-B42F-4C88-B818-4B5A7F57ED1A}"/>
          </ac:spMkLst>
        </pc:spChg>
        <pc:spChg chg="mod">
          <ac:chgData name="Jenson Joseph" userId="fa46182e171b1585" providerId="LiveId" clId="{21088BE8-EC8A-43DD-B05D-25D127BA55C6}" dt="2021-09-03T11:57:01.112" v="5539" actId="1076"/>
          <ac:spMkLst>
            <pc:docMk/>
            <pc:sldMk cId="209203201" sldId="261"/>
            <ac:spMk id="3" creationId="{E59C5170-9FB7-4366-9DA8-4BECE8E6C367}"/>
          </ac:spMkLst>
        </pc:spChg>
        <pc:picChg chg="add mod">
          <ac:chgData name="Jenson Joseph" userId="fa46182e171b1585" providerId="LiveId" clId="{21088BE8-EC8A-43DD-B05D-25D127BA55C6}" dt="2021-09-02T19:03:09.587" v="4524"/>
          <ac:picMkLst>
            <pc:docMk/>
            <pc:sldMk cId="209203201" sldId="261"/>
            <ac:picMk id="4" creationId="{8CF0F0EA-1CA8-4A5C-A1FB-7512A167F02D}"/>
          </ac:picMkLst>
        </pc:picChg>
        <pc:picChg chg="add mod">
          <ac:chgData name="Jenson Joseph" userId="fa46182e171b1585" providerId="LiveId" clId="{21088BE8-EC8A-43DD-B05D-25D127BA55C6}" dt="2021-09-03T11:56:41.786" v="5537" actId="1076"/>
          <ac:picMkLst>
            <pc:docMk/>
            <pc:sldMk cId="209203201" sldId="261"/>
            <ac:picMk id="5122" creationId="{CB81C1BB-A5BD-4728-B591-2D8A7D7BC841}"/>
          </ac:picMkLst>
        </pc:picChg>
        <pc:picChg chg="add mod">
          <ac:chgData name="Jenson Joseph" userId="fa46182e171b1585" providerId="LiveId" clId="{21088BE8-EC8A-43DD-B05D-25D127BA55C6}" dt="2021-09-03T11:56:51.161" v="5538" actId="1076"/>
          <ac:picMkLst>
            <pc:docMk/>
            <pc:sldMk cId="209203201" sldId="261"/>
            <ac:picMk id="5124" creationId="{6F76F8C1-FB21-451E-A115-7B4ACE3A7FFA}"/>
          </ac:picMkLst>
        </pc:picChg>
      </pc:sldChg>
      <pc:sldChg chg="addSp modSp new mod">
        <pc:chgData name="Jenson Joseph" userId="fa46182e171b1585" providerId="LiveId" clId="{21088BE8-EC8A-43DD-B05D-25D127BA55C6}" dt="2021-09-03T16:14:02.734" v="7486" actId="20577"/>
        <pc:sldMkLst>
          <pc:docMk/>
          <pc:sldMk cId="3055595507" sldId="262"/>
        </pc:sldMkLst>
        <pc:spChg chg="mod">
          <ac:chgData name="Jenson Joseph" userId="fa46182e171b1585" providerId="LiveId" clId="{21088BE8-EC8A-43DD-B05D-25D127BA55C6}" dt="2021-09-03T16:14:02.734" v="7486" actId="20577"/>
          <ac:spMkLst>
            <pc:docMk/>
            <pc:sldMk cId="3055595507" sldId="262"/>
            <ac:spMk id="2" creationId="{58F5D105-3CC4-4854-B373-481F621197B5}"/>
          </ac:spMkLst>
        </pc:spChg>
        <pc:spChg chg="mod">
          <ac:chgData name="Jenson Joseph" userId="fa46182e171b1585" providerId="LiveId" clId="{21088BE8-EC8A-43DD-B05D-25D127BA55C6}" dt="2021-09-03T12:01:17.516" v="5765" actId="1076"/>
          <ac:spMkLst>
            <pc:docMk/>
            <pc:sldMk cId="3055595507" sldId="262"/>
            <ac:spMk id="3" creationId="{5FD81AC1-C00B-4140-BE95-71015C907C7B}"/>
          </ac:spMkLst>
        </pc:spChg>
        <pc:picChg chg="add mod">
          <ac:chgData name="Jenson Joseph" userId="fa46182e171b1585" providerId="LiveId" clId="{21088BE8-EC8A-43DD-B05D-25D127BA55C6}" dt="2021-09-02T19:03:10.612" v="4525"/>
          <ac:picMkLst>
            <pc:docMk/>
            <pc:sldMk cId="3055595507" sldId="262"/>
            <ac:picMk id="4" creationId="{3783575F-C737-48A4-900F-3A3E1E059DE6}"/>
          </ac:picMkLst>
        </pc:picChg>
      </pc:sldChg>
      <pc:sldChg chg="addSp delSp modSp new mod">
        <pc:chgData name="Jenson Joseph" userId="fa46182e171b1585" providerId="LiveId" clId="{21088BE8-EC8A-43DD-B05D-25D127BA55C6}" dt="2021-09-03T12:10:36.990" v="6656" actId="20577"/>
        <pc:sldMkLst>
          <pc:docMk/>
          <pc:sldMk cId="240165386" sldId="263"/>
        </pc:sldMkLst>
        <pc:spChg chg="del mod">
          <ac:chgData name="Jenson Joseph" userId="fa46182e171b1585" providerId="LiveId" clId="{21088BE8-EC8A-43DD-B05D-25D127BA55C6}" dt="2021-09-03T12:00:50.407" v="5754" actId="478"/>
          <ac:spMkLst>
            <pc:docMk/>
            <pc:sldMk cId="240165386" sldId="263"/>
            <ac:spMk id="2" creationId="{628A0B55-03F3-4F46-8062-99F06AA43EDE}"/>
          </ac:spMkLst>
        </pc:spChg>
        <pc:spChg chg="mod">
          <ac:chgData name="Jenson Joseph" userId="fa46182e171b1585" providerId="LiveId" clId="{21088BE8-EC8A-43DD-B05D-25D127BA55C6}" dt="2021-09-03T12:10:36.990" v="6656" actId="20577"/>
          <ac:spMkLst>
            <pc:docMk/>
            <pc:sldMk cId="240165386" sldId="263"/>
            <ac:spMk id="3" creationId="{834197A1-418A-4432-B52A-964173C60735}"/>
          </ac:spMkLst>
        </pc:spChg>
        <pc:picChg chg="add mod">
          <ac:chgData name="Jenson Joseph" userId="fa46182e171b1585" providerId="LiveId" clId="{21088BE8-EC8A-43DD-B05D-25D127BA55C6}" dt="2021-09-02T19:03:11.642" v="4526"/>
          <ac:picMkLst>
            <pc:docMk/>
            <pc:sldMk cId="240165386" sldId="263"/>
            <ac:picMk id="6" creationId="{20669056-0DCE-476B-8D98-A993E8F52DF1}"/>
          </ac:picMkLst>
        </pc:picChg>
        <pc:picChg chg="add mod">
          <ac:chgData name="Jenson Joseph" userId="fa46182e171b1585" providerId="LiveId" clId="{21088BE8-EC8A-43DD-B05D-25D127BA55C6}" dt="2021-09-03T12:10:19.816" v="6646" actId="1076"/>
          <ac:picMkLst>
            <pc:docMk/>
            <pc:sldMk cId="240165386" sldId="263"/>
            <ac:picMk id="2050" creationId="{BF84993D-B9BB-41AB-9BDE-8C092B7FC411}"/>
          </ac:picMkLst>
        </pc:picChg>
        <pc:picChg chg="add mod">
          <ac:chgData name="Jenson Joseph" userId="fa46182e171b1585" providerId="LiveId" clId="{21088BE8-EC8A-43DD-B05D-25D127BA55C6}" dt="2021-09-03T12:10:15.774" v="6645" actId="1076"/>
          <ac:picMkLst>
            <pc:docMk/>
            <pc:sldMk cId="240165386" sldId="263"/>
            <ac:picMk id="2052" creationId="{E070894A-987B-4873-A5AD-FEEEA0B577B9}"/>
          </ac:picMkLst>
        </pc:picChg>
      </pc:sldChg>
      <pc:sldChg chg="addSp modSp new mod ord">
        <pc:chgData name="Jenson Joseph" userId="fa46182e171b1585" providerId="LiveId" clId="{21088BE8-EC8A-43DD-B05D-25D127BA55C6}" dt="2021-09-03T12:23:17.591" v="6897" actId="1076"/>
        <pc:sldMkLst>
          <pc:docMk/>
          <pc:sldMk cId="437699155" sldId="264"/>
        </pc:sldMkLst>
        <pc:spChg chg="mod">
          <ac:chgData name="Jenson Joseph" userId="fa46182e171b1585" providerId="LiveId" clId="{21088BE8-EC8A-43DD-B05D-25D127BA55C6}" dt="2021-09-03T12:22:58.536" v="6895" actId="1076"/>
          <ac:spMkLst>
            <pc:docMk/>
            <pc:sldMk cId="437699155" sldId="264"/>
            <ac:spMk id="2" creationId="{46C7E602-8E31-4EC9-AAA8-0378BD2C271E}"/>
          </ac:spMkLst>
        </pc:spChg>
        <pc:spChg chg="mod">
          <ac:chgData name="Jenson Joseph" userId="fa46182e171b1585" providerId="LiveId" clId="{21088BE8-EC8A-43DD-B05D-25D127BA55C6}" dt="2021-09-03T12:22:44.137" v="6891" actId="1076"/>
          <ac:spMkLst>
            <pc:docMk/>
            <pc:sldMk cId="437699155" sldId="264"/>
            <ac:spMk id="3" creationId="{40D91967-BC76-4D4C-A0B8-D895CAF243AF}"/>
          </ac:spMkLst>
        </pc:spChg>
        <pc:picChg chg="add mod">
          <ac:chgData name="Jenson Joseph" userId="fa46182e171b1585" providerId="LiveId" clId="{21088BE8-EC8A-43DD-B05D-25D127BA55C6}" dt="2021-09-02T19:03:13.845" v="4528"/>
          <ac:picMkLst>
            <pc:docMk/>
            <pc:sldMk cId="437699155" sldId="264"/>
            <ac:picMk id="4" creationId="{0724ED8F-5C15-4D5E-B2AB-40A376706EA8}"/>
          </ac:picMkLst>
        </pc:picChg>
        <pc:picChg chg="add mod">
          <ac:chgData name="Jenson Joseph" userId="fa46182e171b1585" providerId="LiveId" clId="{21088BE8-EC8A-43DD-B05D-25D127BA55C6}" dt="2021-09-03T12:23:17.591" v="6897" actId="1076"/>
          <ac:picMkLst>
            <pc:docMk/>
            <pc:sldMk cId="437699155" sldId="264"/>
            <ac:picMk id="1026" creationId="{E2525794-9CB9-445F-AAB7-DC53B855169F}"/>
          </ac:picMkLst>
        </pc:picChg>
      </pc:sldChg>
      <pc:sldChg chg="addSp delSp modSp new mod">
        <pc:chgData name="Jenson Joseph" userId="fa46182e171b1585" providerId="LiveId" clId="{21088BE8-EC8A-43DD-B05D-25D127BA55C6}" dt="2021-09-03T12:13:19.260" v="6692" actId="1076"/>
        <pc:sldMkLst>
          <pc:docMk/>
          <pc:sldMk cId="3063988388" sldId="265"/>
        </pc:sldMkLst>
        <pc:spChg chg="del">
          <ac:chgData name="Jenson Joseph" userId="fa46182e171b1585" providerId="LiveId" clId="{21088BE8-EC8A-43DD-B05D-25D127BA55C6}" dt="2021-09-02T07:46:59.436" v="4001" actId="478"/>
          <ac:spMkLst>
            <pc:docMk/>
            <pc:sldMk cId="3063988388" sldId="265"/>
            <ac:spMk id="2" creationId="{2B928732-09EC-46AB-A13F-B93EE23E9C8E}"/>
          </ac:spMkLst>
        </pc:spChg>
        <pc:spChg chg="mod">
          <ac:chgData name="Jenson Joseph" userId="fa46182e171b1585" providerId="LiveId" clId="{21088BE8-EC8A-43DD-B05D-25D127BA55C6}" dt="2021-09-03T12:12:59.789" v="6687" actId="1076"/>
          <ac:spMkLst>
            <pc:docMk/>
            <pc:sldMk cId="3063988388" sldId="265"/>
            <ac:spMk id="3" creationId="{702FA986-876E-4598-B3AD-4E1A8F6050C3}"/>
          </ac:spMkLst>
        </pc:spChg>
        <pc:picChg chg="add del mod">
          <ac:chgData name="Jenson Joseph" userId="fa46182e171b1585" providerId="LiveId" clId="{21088BE8-EC8A-43DD-B05D-25D127BA55C6}" dt="2021-09-03T07:42:46.614" v="5475" actId="22"/>
          <ac:picMkLst>
            <pc:docMk/>
            <pc:sldMk cId="3063988388" sldId="265"/>
            <ac:picMk id="7" creationId="{700FCC7C-987D-4351-9884-B41CF5124655}"/>
          </ac:picMkLst>
        </pc:picChg>
        <pc:picChg chg="add del mod ord">
          <ac:chgData name="Jenson Joseph" userId="fa46182e171b1585" providerId="LiveId" clId="{21088BE8-EC8A-43DD-B05D-25D127BA55C6}" dt="2021-09-03T07:51:09.563" v="5513" actId="478"/>
          <ac:picMkLst>
            <pc:docMk/>
            <pc:sldMk cId="3063988388" sldId="265"/>
            <ac:picMk id="9" creationId="{A7F71221-967C-49B4-833B-513487706523}"/>
          </ac:picMkLst>
        </pc:picChg>
        <pc:picChg chg="add mod">
          <ac:chgData name="Jenson Joseph" userId="fa46182e171b1585" providerId="LiveId" clId="{21088BE8-EC8A-43DD-B05D-25D127BA55C6}" dt="2021-09-02T19:03:12.641" v="4527"/>
          <ac:picMkLst>
            <pc:docMk/>
            <pc:sldMk cId="3063988388" sldId="265"/>
            <ac:picMk id="10" creationId="{7F5EBAB7-A41A-4DED-8E12-812915A7C19F}"/>
          </ac:picMkLst>
        </pc:picChg>
        <pc:picChg chg="add mod">
          <ac:chgData name="Jenson Joseph" userId="fa46182e171b1585" providerId="LiveId" clId="{21088BE8-EC8A-43DD-B05D-25D127BA55C6}" dt="2021-09-03T12:13:19.260" v="6692" actId="1076"/>
          <ac:picMkLst>
            <pc:docMk/>
            <pc:sldMk cId="3063988388" sldId="265"/>
            <ac:picMk id="12" creationId="{040F425B-ED65-4E54-A89B-A9F92D96CBF2}"/>
          </ac:picMkLst>
        </pc:picChg>
        <pc:picChg chg="add del mod">
          <ac:chgData name="Jenson Joseph" userId="fa46182e171b1585" providerId="LiveId" clId="{21088BE8-EC8A-43DD-B05D-25D127BA55C6}" dt="2021-09-03T12:11:56.925" v="6671" actId="21"/>
          <ac:picMkLst>
            <pc:docMk/>
            <pc:sldMk cId="3063988388" sldId="265"/>
            <ac:picMk id="3074" creationId="{808C1499-B290-43B2-98A2-A8202FBD1283}"/>
          </ac:picMkLst>
        </pc:picChg>
        <pc:picChg chg="add del mod">
          <ac:chgData name="Jenson Joseph" userId="fa46182e171b1585" providerId="LiveId" clId="{21088BE8-EC8A-43DD-B05D-25D127BA55C6}" dt="2021-09-03T12:12:04.397" v="6673" actId="21"/>
          <ac:picMkLst>
            <pc:docMk/>
            <pc:sldMk cId="3063988388" sldId="265"/>
            <ac:picMk id="3076" creationId="{9991E6EF-D6D2-474C-9093-A11C005D73BB}"/>
          </ac:picMkLst>
        </pc:picChg>
        <pc:picChg chg="add del mod">
          <ac:chgData name="Jenson Joseph" userId="fa46182e171b1585" providerId="LiveId" clId="{21088BE8-EC8A-43DD-B05D-25D127BA55C6}" dt="2021-09-03T12:12:14.526" v="6675" actId="21"/>
          <ac:picMkLst>
            <pc:docMk/>
            <pc:sldMk cId="3063988388" sldId="265"/>
            <ac:picMk id="3078" creationId="{AC99ABDB-76FF-4168-8A2C-C830B541C30B}"/>
          </ac:picMkLst>
        </pc:picChg>
        <pc:inkChg chg="add del mod">
          <ac:chgData name="Jenson Joseph" userId="fa46182e171b1585" providerId="LiveId" clId="{21088BE8-EC8A-43DD-B05D-25D127BA55C6}" dt="2021-09-03T07:51:12.218" v="5516" actId="478"/>
          <ac:inkMkLst>
            <pc:docMk/>
            <pc:sldMk cId="3063988388" sldId="265"/>
            <ac:inkMk id="4" creationId="{B2D7D0B5-98AF-4DE3-BF9E-C3FB5936F6CE}"/>
          </ac:inkMkLst>
        </pc:inkChg>
        <pc:inkChg chg="add del mod">
          <ac:chgData name="Jenson Joseph" userId="fa46182e171b1585" providerId="LiveId" clId="{21088BE8-EC8A-43DD-B05D-25D127BA55C6}" dt="2021-09-03T07:51:10.360" v="5514" actId="478"/>
          <ac:inkMkLst>
            <pc:docMk/>
            <pc:sldMk cId="3063988388" sldId="265"/>
            <ac:inkMk id="5" creationId="{CCAFB75B-FE6D-4762-B298-5CBC24F299E9}"/>
          </ac:inkMkLst>
        </pc:inkChg>
        <pc:inkChg chg="add del mod">
          <ac:chgData name="Jenson Joseph" userId="fa46182e171b1585" providerId="LiveId" clId="{21088BE8-EC8A-43DD-B05D-25D127BA55C6}" dt="2021-09-03T07:51:11.239" v="5515" actId="478"/>
          <ac:inkMkLst>
            <pc:docMk/>
            <pc:sldMk cId="3063988388" sldId="265"/>
            <ac:inkMk id="6" creationId="{F12B8FC1-CA99-4369-9848-D50548DDABCF}"/>
          </ac:inkMkLst>
        </pc:inkChg>
      </pc:sldChg>
      <pc:sldChg chg="addSp delSp modSp new mod">
        <pc:chgData name="Jenson Joseph" userId="fa46182e171b1585" providerId="LiveId" clId="{21088BE8-EC8A-43DD-B05D-25D127BA55C6}" dt="2021-09-03T12:33:14.232" v="7085" actId="20577"/>
        <pc:sldMkLst>
          <pc:docMk/>
          <pc:sldMk cId="3240424796" sldId="266"/>
        </pc:sldMkLst>
        <pc:spChg chg="del mod">
          <ac:chgData name="Jenson Joseph" userId="fa46182e171b1585" providerId="LiveId" clId="{21088BE8-EC8A-43DD-B05D-25D127BA55C6}" dt="2021-09-03T12:28:15.706" v="6985" actId="478"/>
          <ac:spMkLst>
            <pc:docMk/>
            <pc:sldMk cId="3240424796" sldId="266"/>
            <ac:spMk id="2" creationId="{63C6CBD6-41E3-4114-A0A5-98F348AB6648}"/>
          </ac:spMkLst>
        </pc:spChg>
        <pc:spChg chg="mod">
          <ac:chgData name="Jenson Joseph" userId="fa46182e171b1585" providerId="LiveId" clId="{21088BE8-EC8A-43DD-B05D-25D127BA55C6}" dt="2021-09-03T12:33:14.232" v="7085" actId="20577"/>
          <ac:spMkLst>
            <pc:docMk/>
            <pc:sldMk cId="3240424796" sldId="266"/>
            <ac:spMk id="3" creationId="{86631BF1-2CA8-46EB-9219-DE5156F5FA6D}"/>
          </ac:spMkLst>
        </pc:spChg>
        <pc:picChg chg="add mod">
          <ac:chgData name="Jenson Joseph" userId="fa46182e171b1585" providerId="LiveId" clId="{21088BE8-EC8A-43DD-B05D-25D127BA55C6}" dt="2021-09-02T19:03:15.183" v="4529"/>
          <ac:picMkLst>
            <pc:docMk/>
            <pc:sldMk cId="3240424796" sldId="266"/>
            <ac:picMk id="4" creationId="{D725E02A-62B8-4AAA-81E6-1702E355D860}"/>
          </ac:picMkLst>
        </pc:picChg>
        <pc:picChg chg="add mod">
          <ac:chgData name="Jenson Joseph" userId="fa46182e171b1585" providerId="LiveId" clId="{21088BE8-EC8A-43DD-B05D-25D127BA55C6}" dt="2021-09-03T12:31:10.340" v="7056" actId="1076"/>
          <ac:picMkLst>
            <pc:docMk/>
            <pc:sldMk cId="3240424796" sldId="266"/>
            <ac:picMk id="5" creationId="{5B100091-57B5-4F86-B53E-E4AA4032283A}"/>
          </ac:picMkLst>
        </pc:picChg>
        <pc:picChg chg="add mod">
          <ac:chgData name="Jenson Joseph" userId="fa46182e171b1585" providerId="LiveId" clId="{21088BE8-EC8A-43DD-B05D-25D127BA55C6}" dt="2021-09-03T12:31:08.691" v="7055" actId="1076"/>
          <ac:picMkLst>
            <pc:docMk/>
            <pc:sldMk cId="3240424796" sldId="266"/>
            <ac:picMk id="6" creationId="{AD4EF0DC-24E5-4F7B-8551-915467D7A0AE}"/>
          </ac:picMkLst>
        </pc:picChg>
        <pc:picChg chg="add mod">
          <ac:chgData name="Jenson Joseph" userId="fa46182e171b1585" providerId="LiveId" clId="{21088BE8-EC8A-43DD-B05D-25D127BA55C6}" dt="2021-09-03T12:31:16.962" v="7058" actId="1076"/>
          <ac:picMkLst>
            <pc:docMk/>
            <pc:sldMk cId="3240424796" sldId="266"/>
            <ac:picMk id="7" creationId="{36EBDD41-D16B-441C-9E0D-393890CAED21}"/>
          </ac:picMkLst>
        </pc:picChg>
      </pc:sldChg>
      <pc:sldChg chg="addSp modSp new mod">
        <pc:chgData name="Jenson Joseph" userId="fa46182e171b1585" providerId="LiveId" clId="{21088BE8-EC8A-43DD-B05D-25D127BA55C6}" dt="2021-09-03T12:57:07.768" v="7471" actId="14100"/>
        <pc:sldMkLst>
          <pc:docMk/>
          <pc:sldMk cId="4064414503" sldId="267"/>
        </pc:sldMkLst>
        <pc:spChg chg="mod">
          <ac:chgData name="Jenson Joseph" userId="fa46182e171b1585" providerId="LiveId" clId="{21088BE8-EC8A-43DD-B05D-25D127BA55C6}" dt="2021-09-03T12:55:59.258" v="7451" actId="1076"/>
          <ac:spMkLst>
            <pc:docMk/>
            <pc:sldMk cId="4064414503" sldId="267"/>
            <ac:spMk id="2" creationId="{EE1E4BDC-A0BB-4102-96E4-B3BBBB5A5DEA}"/>
          </ac:spMkLst>
        </pc:spChg>
        <pc:spChg chg="mod">
          <ac:chgData name="Jenson Joseph" userId="fa46182e171b1585" providerId="LiveId" clId="{21088BE8-EC8A-43DD-B05D-25D127BA55C6}" dt="2021-09-03T12:57:07.768" v="7471" actId="14100"/>
          <ac:spMkLst>
            <pc:docMk/>
            <pc:sldMk cId="4064414503" sldId="267"/>
            <ac:spMk id="3" creationId="{A8BED74E-0CAE-4C0A-B797-68A44B8352F1}"/>
          </ac:spMkLst>
        </pc:spChg>
        <pc:picChg chg="add mod">
          <ac:chgData name="Jenson Joseph" userId="fa46182e171b1585" providerId="LiveId" clId="{21088BE8-EC8A-43DD-B05D-25D127BA55C6}" dt="2021-09-02T19:03:16.616" v="4530"/>
          <ac:picMkLst>
            <pc:docMk/>
            <pc:sldMk cId="4064414503" sldId="267"/>
            <ac:picMk id="4" creationId="{A0644539-D2F9-43B2-B13E-F96E7E5E2215}"/>
          </ac:picMkLst>
        </pc:picChg>
        <pc:picChg chg="add mod">
          <ac:chgData name="Jenson Joseph" userId="fa46182e171b1585" providerId="LiveId" clId="{21088BE8-EC8A-43DD-B05D-25D127BA55C6}" dt="2021-09-03T12:55:54.651" v="7450" actId="1076"/>
          <ac:picMkLst>
            <pc:docMk/>
            <pc:sldMk cId="4064414503" sldId="267"/>
            <ac:picMk id="3074" creationId="{FB7CE08E-9DFA-40F8-A0FB-D967A306E595}"/>
          </ac:picMkLst>
        </pc:picChg>
      </pc:sldChg>
      <pc:sldChg chg="addSp delSp modSp new mod">
        <pc:chgData name="Jenson Joseph" userId="fa46182e171b1585" providerId="LiveId" clId="{21088BE8-EC8A-43DD-B05D-25D127BA55C6}" dt="2021-09-02T19:05:07.817" v="4542" actId="207"/>
        <pc:sldMkLst>
          <pc:docMk/>
          <pc:sldMk cId="49852567" sldId="268"/>
        </pc:sldMkLst>
        <pc:spChg chg="add del mod">
          <ac:chgData name="Jenson Joseph" userId="fa46182e171b1585" providerId="LiveId" clId="{21088BE8-EC8A-43DD-B05D-25D127BA55C6}" dt="2021-09-02T19:05:07.817" v="4542" actId="207"/>
          <ac:spMkLst>
            <pc:docMk/>
            <pc:sldMk cId="49852567" sldId="268"/>
            <ac:spMk id="2" creationId="{7E275A62-2402-48AC-865E-3BE113B25DED}"/>
          </ac:spMkLst>
        </pc:spChg>
        <pc:spChg chg="add del mod">
          <ac:chgData name="Jenson Joseph" userId="fa46182e171b1585" providerId="LiveId" clId="{21088BE8-EC8A-43DD-B05D-25D127BA55C6}" dt="2021-09-02T12:20:31.956" v="4067"/>
          <ac:spMkLst>
            <pc:docMk/>
            <pc:sldMk cId="49852567" sldId="268"/>
            <ac:spMk id="3" creationId="{46DFCF0A-5C0F-4B3F-B27E-F4D982C336B1}"/>
          </ac:spMkLst>
        </pc:spChg>
        <pc:picChg chg="add mod">
          <ac:chgData name="Jenson Joseph" userId="fa46182e171b1585" providerId="LiveId" clId="{21088BE8-EC8A-43DD-B05D-25D127BA55C6}" dt="2021-09-02T19:03:18.525" v="4532"/>
          <ac:picMkLst>
            <pc:docMk/>
            <pc:sldMk cId="49852567" sldId="268"/>
            <ac:picMk id="5" creationId="{E4BF3E85-F1DC-45E7-A396-5CB74679888F}"/>
          </ac:picMkLst>
        </pc:picChg>
        <pc:picChg chg="add mod">
          <ac:chgData name="Jenson Joseph" userId="fa46182e171b1585" providerId="LiveId" clId="{21088BE8-EC8A-43DD-B05D-25D127BA55C6}" dt="2021-09-02T19:03:47.130" v="4538" actId="1076"/>
          <ac:picMkLst>
            <pc:docMk/>
            <pc:sldMk cId="49852567" sldId="268"/>
            <ac:picMk id="1026" creationId="{01EBF240-FFA2-4862-9F0E-3D36E815C8C4}"/>
          </ac:picMkLst>
        </pc:picChg>
      </pc:sldChg>
      <pc:sldChg chg="addSp modSp new mod">
        <pc:chgData name="Jenson Joseph" userId="fa46182e171b1585" providerId="LiveId" clId="{21088BE8-EC8A-43DD-B05D-25D127BA55C6}" dt="2021-09-03T07:42:49.748" v="5479"/>
        <pc:sldMkLst>
          <pc:docMk/>
          <pc:sldMk cId="2702822776" sldId="269"/>
        </pc:sldMkLst>
        <pc:spChg chg="mod">
          <ac:chgData name="Jenson Joseph" userId="fa46182e171b1585" providerId="LiveId" clId="{21088BE8-EC8A-43DD-B05D-25D127BA55C6}" dt="2021-09-03T07:42:49.748" v="5479"/>
          <ac:spMkLst>
            <pc:docMk/>
            <pc:sldMk cId="2702822776" sldId="269"/>
            <ac:spMk id="2" creationId="{5CF9707F-A242-44B6-BAA7-6DF8C25BBDA4}"/>
          </ac:spMkLst>
        </pc:spChg>
        <pc:spChg chg="mod">
          <ac:chgData name="Jenson Joseph" userId="fa46182e171b1585" providerId="LiveId" clId="{21088BE8-EC8A-43DD-B05D-25D127BA55C6}" dt="2021-09-02T12:28:55.977" v="4143" actId="20577"/>
          <ac:spMkLst>
            <pc:docMk/>
            <pc:sldMk cId="2702822776" sldId="269"/>
            <ac:spMk id="3" creationId="{44139ACB-C993-49F2-8162-232A5C67BE40}"/>
          </ac:spMkLst>
        </pc:spChg>
        <pc:picChg chg="add mod">
          <ac:chgData name="Jenson Joseph" userId="fa46182e171b1585" providerId="LiveId" clId="{21088BE8-EC8A-43DD-B05D-25D127BA55C6}" dt="2021-09-02T19:03:19.748" v="4533"/>
          <ac:picMkLst>
            <pc:docMk/>
            <pc:sldMk cId="2702822776" sldId="269"/>
            <ac:picMk id="4" creationId="{ADC92459-BE8D-47BC-9A25-4C7491E79A60}"/>
          </ac:picMkLst>
        </pc:picChg>
      </pc:sldChg>
      <pc:sldChg chg="addSp delSp modSp new mod">
        <pc:chgData name="Jenson Joseph" userId="fa46182e171b1585" providerId="LiveId" clId="{21088BE8-EC8A-43DD-B05D-25D127BA55C6}" dt="2021-09-02T19:03:21.187" v="4534"/>
        <pc:sldMkLst>
          <pc:docMk/>
          <pc:sldMk cId="1382757782" sldId="270"/>
        </pc:sldMkLst>
        <pc:spChg chg="mod">
          <ac:chgData name="Jenson Joseph" userId="fa46182e171b1585" providerId="LiveId" clId="{21088BE8-EC8A-43DD-B05D-25D127BA55C6}" dt="2021-09-02T19:01:22.951" v="4520" actId="114"/>
          <ac:spMkLst>
            <pc:docMk/>
            <pc:sldMk cId="1382757782" sldId="270"/>
            <ac:spMk id="2" creationId="{70C43A49-7B98-4044-A3D5-B5D9D3593D6D}"/>
          </ac:spMkLst>
        </pc:spChg>
        <pc:spChg chg="del">
          <ac:chgData name="Jenson Joseph" userId="fa46182e171b1585" providerId="LiveId" clId="{21088BE8-EC8A-43DD-B05D-25D127BA55C6}" dt="2021-09-02T12:24:35.951" v="4112" actId="478"/>
          <ac:spMkLst>
            <pc:docMk/>
            <pc:sldMk cId="1382757782" sldId="270"/>
            <ac:spMk id="3" creationId="{D489C912-DAD1-4CFF-B2A0-0F1F40266987}"/>
          </ac:spMkLst>
        </pc:spChg>
        <pc:picChg chg="add mod">
          <ac:chgData name="Jenson Joseph" userId="fa46182e171b1585" providerId="LiveId" clId="{21088BE8-EC8A-43DD-B05D-25D127BA55C6}" dt="2021-09-02T19:03:21.187" v="4534"/>
          <ac:picMkLst>
            <pc:docMk/>
            <pc:sldMk cId="1382757782" sldId="270"/>
            <ac:picMk id="4" creationId="{882AD04C-95AE-4CEE-89FD-A968DC9438A6}"/>
          </ac:picMkLst>
        </pc:picChg>
      </pc:sldChg>
      <pc:sldChg chg="addSp modSp new mod">
        <pc:chgData name="Jenson Joseph" userId="fa46182e171b1585" providerId="LiveId" clId="{21088BE8-EC8A-43DD-B05D-25D127BA55C6}" dt="2021-09-03T16:17:25.422" v="7554" actId="1076"/>
        <pc:sldMkLst>
          <pc:docMk/>
          <pc:sldMk cId="2911055524" sldId="271"/>
        </pc:sldMkLst>
        <pc:spChg chg="mod">
          <ac:chgData name="Jenson Joseph" userId="fa46182e171b1585" providerId="LiveId" clId="{21088BE8-EC8A-43DD-B05D-25D127BA55C6}" dt="2021-09-03T16:16:17.678" v="7551" actId="1076"/>
          <ac:spMkLst>
            <pc:docMk/>
            <pc:sldMk cId="2911055524" sldId="271"/>
            <ac:spMk id="2" creationId="{453DEACD-6E34-4195-A956-EA115E051CED}"/>
          </ac:spMkLst>
        </pc:spChg>
        <pc:spChg chg="mod">
          <ac:chgData name="Jenson Joseph" userId="fa46182e171b1585" providerId="LiveId" clId="{21088BE8-EC8A-43DD-B05D-25D127BA55C6}" dt="2021-09-03T16:17:25.422" v="7554" actId="1076"/>
          <ac:spMkLst>
            <pc:docMk/>
            <pc:sldMk cId="2911055524" sldId="271"/>
            <ac:spMk id="3" creationId="{8F864639-E3DE-4C79-8E83-87F642565C54}"/>
          </ac:spMkLst>
        </pc:spChg>
        <pc:picChg chg="add mod">
          <ac:chgData name="Jenson Joseph" userId="fa46182e171b1585" providerId="LiveId" clId="{21088BE8-EC8A-43DD-B05D-25D127BA55C6}" dt="2021-09-02T19:05:29.790" v="4544" actId="1076"/>
          <ac:picMkLst>
            <pc:docMk/>
            <pc:sldMk cId="2911055524" sldId="271"/>
            <ac:picMk id="4" creationId="{AAE89269-7AF0-4EB5-A621-12178665B42A}"/>
          </ac:picMkLst>
        </pc:picChg>
      </pc:sldChg>
      <pc:sldChg chg="add del">
        <pc:chgData name="Jenson Joseph" userId="fa46182e171b1585" providerId="LiveId" clId="{21088BE8-EC8A-43DD-B05D-25D127BA55C6}" dt="2021-09-02T17:32:46.564" v="4232" actId="2890"/>
        <pc:sldMkLst>
          <pc:docMk/>
          <pc:sldMk cId="4157669153" sldId="271"/>
        </pc:sldMkLst>
      </pc:sldChg>
      <pc:sldChg chg="addSp modSp new mod">
        <pc:chgData name="Jenson Joseph" userId="fa46182e171b1585" providerId="LiveId" clId="{21088BE8-EC8A-43DD-B05D-25D127BA55C6}" dt="2021-09-03T12:47:30.168" v="7205" actId="1076"/>
        <pc:sldMkLst>
          <pc:docMk/>
          <pc:sldMk cId="1689434245" sldId="272"/>
        </pc:sldMkLst>
        <pc:spChg chg="mod">
          <ac:chgData name="Jenson Joseph" userId="fa46182e171b1585" providerId="LiveId" clId="{21088BE8-EC8A-43DD-B05D-25D127BA55C6}" dt="2021-09-03T12:47:30.168" v="7205" actId="1076"/>
          <ac:spMkLst>
            <pc:docMk/>
            <pc:sldMk cId="1689434245" sldId="272"/>
            <ac:spMk id="2" creationId="{A328FFDD-28CB-43F7-A34B-999F3685F065}"/>
          </ac:spMkLst>
        </pc:spChg>
        <pc:spChg chg="mod">
          <ac:chgData name="Jenson Joseph" userId="fa46182e171b1585" providerId="LiveId" clId="{21088BE8-EC8A-43DD-B05D-25D127BA55C6}" dt="2021-09-03T12:47:22.681" v="7204" actId="1076"/>
          <ac:spMkLst>
            <pc:docMk/>
            <pc:sldMk cId="1689434245" sldId="272"/>
            <ac:spMk id="3" creationId="{81E97B56-9CAE-4D65-B714-DAB7C287FD70}"/>
          </ac:spMkLst>
        </pc:spChg>
        <pc:picChg chg="add mod">
          <ac:chgData name="Jenson Joseph" userId="fa46182e171b1585" providerId="LiveId" clId="{21088BE8-EC8A-43DD-B05D-25D127BA55C6}" dt="2021-09-02T19:06:38.307" v="4546"/>
          <ac:picMkLst>
            <pc:docMk/>
            <pc:sldMk cId="1689434245" sldId="272"/>
            <ac:picMk id="4" creationId="{4165C16C-0881-4D24-8C32-282801EDFA95}"/>
          </ac:picMkLst>
        </pc:picChg>
        <pc:picChg chg="add mod">
          <ac:chgData name="Jenson Joseph" userId="fa46182e171b1585" providerId="LiveId" clId="{21088BE8-EC8A-43DD-B05D-25D127BA55C6}" dt="2021-09-03T12:44:54.447" v="7186" actId="1076"/>
          <ac:picMkLst>
            <pc:docMk/>
            <pc:sldMk cId="1689434245" sldId="272"/>
            <ac:picMk id="2050" creationId="{3879F4F3-7A5E-4EDF-9B36-7B91CD57D2C8}"/>
          </ac:picMkLst>
        </pc:picChg>
      </pc:sldChg>
      <pc:sldChg chg="addSp delSp modSp new mod">
        <pc:chgData name="Jenson Joseph" userId="fa46182e171b1585" providerId="LiveId" clId="{21088BE8-EC8A-43DD-B05D-25D127BA55C6}" dt="2021-09-03T07:36:50.560" v="5450" actId="13822"/>
        <pc:sldMkLst>
          <pc:docMk/>
          <pc:sldMk cId="1943153490" sldId="273"/>
        </pc:sldMkLst>
        <pc:spChg chg="mod">
          <ac:chgData name="Jenson Joseph" userId="fa46182e171b1585" providerId="LiveId" clId="{21088BE8-EC8A-43DD-B05D-25D127BA55C6}" dt="2021-09-03T07:24:29.677" v="5198" actId="1076"/>
          <ac:spMkLst>
            <pc:docMk/>
            <pc:sldMk cId="1943153490" sldId="273"/>
            <ac:spMk id="2" creationId="{8CBA9EEE-4A00-470E-85AF-AE6F4D546590}"/>
          </ac:spMkLst>
        </pc:spChg>
        <pc:spChg chg="del">
          <ac:chgData name="Jenson Joseph" userId="fa46182e171b1585" providerId="LiveId" clId="{21088BE8-EC8A-43DD-B05D-25D127BA55C6}" dt="2021-09-03T07:23:15.536" v="5152" actId="478"/>
          <ac:spMkLst>
            <pc:docMk/>
            <pc:sldMk cId="1943153490" sldId="273"/>
            <ac:spMk id="3" creationId="{2E7C9F15-D170-463A-8F79-C38E727CFC4C}"/>
          </ac:spMkLst>
        </pc:spChg>
        <pc:spChg chg="add mod">
          <ac:chgData name="Jenson Joseph" userId="fa46182e171b1585" providerId="LiveId" clId="{21088BE8-EC8A-43DD-B05D-25D127BA55C6}" dt="2021-09-03T07:24:44.237" v="5204" actId="27636"/>
          <ac:spMkLst>
            <pc:docMk/>
            <pc:sldMk cId="1943153490" sldId="273"/>
            <ac:spMk id="5" creationId="{4671A8E8-B767-4AA5-B9D1-52DF659C81D7}"/>
          </ac:spMkLst>
        </pc:spChg>
        <pc:picChg chg="add mod">
          <ac:chgData name="Jenson Joseph" userId="fa46182e171b1585" providerId="LiveId" clId="{21088BE8-EC8A-43DD-B05D-25D127BA55C6}" dt="2021-09-03T07:24:47.037" v="5205" actId="1076"/>
          <ac:picMkLst>
            <pc:docMk/>
            <pc:sldMk cId="1943153490" sldId="273"/>
            <ac:picMk id="4" creationId="{B0E9D5D8-1B4A-47B8-BAD7-1A0283677CBB}"/>
          </ac:picMkLst>
        </pc:picChg>
        <pc:cxnChg chg="add mod">
          <ac:chgData name="Jenson Joseph" userId="fa46182e171b1585" providerId="LiveId" clId="{21088BE8-EC8A-43DD-B05D-25D127BA55C6}" dt="2021-09-03T07:36:50.560" v="5450" actId="13822"/>
          <ac:cxnSpMkLst>
            <pc:docMk/>
            <pc:sldMk cId="1943153490" sldId="273"/>
            <ac:cxnSpMk id="7" creationId="{A0649AC1-0B7B-4C57-95D0-1D892E2D800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A3C5-1424-48B0-8606-CB3988C09E50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216E-9E65-48F6-914B-E1127ABF6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3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A3C5-1424-48B0-8606-CB3988C09E50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216E-9E65-48F6-914B-E1127ABF6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1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A3C5-1424-48B0-8606-CB3988C09E50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216E-9E65-48F6-914B-E1127ABF6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6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A3C5-1424-48B0-8606-CB3988C09E50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216E-9E65-48F6-914B-E1127ABF6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65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A3C5-1424-48B0-8606-CB3988C09E50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216E-9E65-48F6-914B-E1127ABF6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45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A3C5-1424-48B0-8606-CB3988C09E50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216E-9E65-48F6-914B-E1127ABF6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56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A3C5-1424-48B0-8606-CB3988C09E50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216E-9E65-48F6-914B-E1127ABF6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31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A3C5-1424-48B0-8606-CB3988C09E50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216E-9E65-48F6-914B-E1127ABF6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67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A3C5-1424-48B0-8606-CB3988C09E50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216E-9E65-48F6-914B-E1127ABF6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3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A3C5-1424-48B0-8606-CB3988C09E50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089216E-9E65-48F6-914B-E1127ABF6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6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A3C5-1424-48B0-8606-CB3988C09E50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216E-9E65-48F6-914B-E1127ABF6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1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A3C5-1424-48B0-8606-CB3988C09E50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216E-9E65-48F6-914B-E1127ABF6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4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A3C5-1424-48B0-8606-CB3988C09E50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216E-9E65-48F6-914B-E1127ABF6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2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A3C5-1424-48B0-8606-CB3988C09E50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216E-9E65-48F6-914B-E1127ABF6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A3C5-1424-48B0-8606-CB3988C09E50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216E-9E65-48F6-914B-E1127ABF6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4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A3C5-1424-48B0-8606-CB3988C09E50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216E-9E65-48F6-914B-E1127ABF6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1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A3C5-1424-48B0-8606-CB3988C09E50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216E-9E65-48F6-914B-E1127ABF6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6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BFA3C5-1424-48B0-8606-CB3988C09E50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89216E-9E65-48F6-914B-E1127ABF6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7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colab.research.google.com/drive/15IzLaPmIEp6uPdZgDLBmiJnlpfRGuCG7#scrollTo=dlYY6s4o-p7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linear-regression-using-gradient-descent-97a6c8700931" TargetMode="External"/><Relationship Id="rId2" Type="http://schemas.openxmlformats.org/officeDocument/2006/relationships/hyperlink" Target="https://qph.fs.quoracdn.net/main-qimg-f4ee981809b71a7d5830e7b6ff8b828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77ECC-7B0C-40DF-8652-EBB159768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3684" y="1126545"/>
            <a:ext cx="8574622" cy="2616199"/>
          </a:xfrm>
        </p:spPr>
        <p:txBody>
          <a:bodyPr/>
          <a:lstStyle/>
          <a:p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DA13F0-74B3-453B-A46F-B0F9F9E76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607" y="198543"/>
            <a:ext cx="1001627" cy="92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97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E602-8E31-4EC9-AAA8-0378BD2C2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856" y="364158"/>
            <a:ext cx="10018713" cy="1752599"/>
          </a:xfrm>
        </p:spPr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91967-BC76-4D4C-A0B8-D895CAF24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965" y="2002844"/>
            <a:ext cx="6683975" cy="4522432"/>
          </a:xfrm>
        </p:spPr>
        <p:txBody>
          <a:bodyPr>
            <a:normAutofit/>
          </a:bodyPr>
          <a:lstStyle/>
          <a:p>
            <a:r>
              <a:rPr lang="en-US" dirty="0"/>
              <a:t>Gradient Descent is an iterative algorithm used to find the minima of a particular function. Or in our case, it is used to calculate the values of m and c such that the error generated is minimum</a:t>
            </a:r>
          </a:p>
          <a:p>
            <a:r>
              <a:rPr lang="en-US" dirty="0"/>
              <a:t>Refer Graph – Derivative gives direction, Learning rate gives step size</a:t>
            </a:r>
          </a:p>
          <a:p>
            <a:r>
              <a:rPr lang="en-US" dirty="0"/>
              <a:t> Larger learning rate = bouncing back of x value, lesser learning rate = more iterations</a:t>
            </a:r>
          </a:p>
          <a:p>
            <a:r>
              <a:rPr lang="en-US" dirty="0"/>
              <a:t>Epoch = total no of iterations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4ED8F-5C15-4D5E-B2AB-40A376706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607" y="198543"/>
            <a:ext cx="1001627" cy="928002"/>
          </a:xfrm>
          <a:prstGeom prst="rect">
            <a:avLst/>
          </a:prstGeom>
        </p:spPr>
      </p:pic>
      <p:pic>
        <p:nvPicPr>
          <p:cNvPr id="1026" name="Picture 2" descr="LM101-083: Ch5: How to Use Calculus to Design Learning Machines - Learning  Machines 101">
            <a:extLst>
              <a:ext uri="{FF2B5EF4-FFF2-40B4-BE49-F238E27FC236}">
                <a16:creationId xmlns:a16="http://schemas.microsoft.com/office/drawing/2014/main" id="{E2525794-9CB9-445F-AAB7-DC53B8551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40" y="2408619"/>
            <a:ext cx="4012489" cy="269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699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31BF1-2CA8-46EB-9219-DE5156F5F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793" y="531008"/>
            <a:ext cx="10018713" cy="6460913"/>
          </a:xfrm>
        </p:spPr>
        <p:txBody>
          <a:bodyPr>
            <a:normAutofit/>
          </a:bodyPr>
          <a:lstStyle/>
          <a:p>
            <a:r>
              <a:rPr lang="en-US" sz="2200" dirty="0"/>
              <a:t>To get ideal values of m and c, we define y = f(m) and y = f(c) separately, calculate the best values of m and c individually and then we get the best line with those values of m and c</a:t>
            </a:r>
          </a:p>
          <a:p>
            <a:r>
              <a:rPr lang="en-US" sz="2200" dirty="0"/>
              <a:t>Partial Derivative wrt m:					   Partial Derivative wrt c: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In each iteration, we do: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Finally we get m and c with accuracy depending on the epoch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5E02A-62B8-4AAA-81E6-1702E355D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607" y="198543"/>
            <a:ext cx="1001627" cy="928002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B100091-57B5-4F86-B53E-E4AA40322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257" y="2656491"/>
            <a:ext cx="4529164" cy="177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D4EF0DC-24E5-4F7B-8551-915467D7A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884" y="2656491"/>
            <a:ext cx="3522323" cy="108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EBDD41-D16B-441C-9E0D-393890CAE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472" y="4663864"/>
            <a:ext cx="2477020" cy="11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42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FFDD-28CB-43F7-A34B-999F3685F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858" y="329693"/>
            <a:ext cx="10018713" cy="1752599"/>
          </a:xfrm>
        </p:spPr>
        <p:txBody>
          <a:bodyPr/>
          <a:lstStyle/>
          <a:p>
            <a:r>
              <a:rPr lang="en-US" dirty="0"/>
              <a:t>Polynomial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97B56-9CAE-4D65-B714-DAB7C287F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858" y="2284996"/>
            <a:ext cx="5428384" cy="33745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 = p(x) instead of linearly depending on x</a:t>
            </a:r>
          </a:p>
          <a:p>
            <a:r>
              <a:rPr lang="en-US" dirty="0"/>
              <a:t>Same steps as linear regression, only we assume y is a quadratic in x or cubic in x and so on.</a:t>
            </a:r>
          </a:p>
          <a:p>
            <a:r>
              <a:rPr lang="en-US" dirty="0"/>
              <a:t>For e.g. in y = ax</a:t>
            </a:r>
            <a:r>
              <a:rPr lang="en-US" baseline="30000" dirty="0"/>
              <a:t>2</a:t>
            </a:r>
            <a:r>
              <a:rPr lang="en-US" dirty="0"/>
              <a:t> + bx + c, we will have to do the gradient descent algorithm for all the unknown parameters, a, b, c to get the most appropriate quadratic passing through our data 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65C16C-0881-4D24-8C32-282801EDF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607" y="198543"/>
            <a:ext cx="1001627" cy="928002"/>
          </a:xfrm>
          <a:prstGeom prst="rect">
            <a:avLst/>
          </a:prstGeom>
        </p:spPr>
      </p:pic>
      <p:pic>
        <p:nvPicPr>
          <p:cNvPr id="2050" name="Picture 2" descr="Machine learning Polynomial Regression - Javatpoint">
            <a:extLst>
              <a:ext uri="{FF2B5EF4-FFF2-40B4-BE49-F238E27FC236}">
                <a16:creationId xmlns:a16="http://schemas.microsoft.com/office/drawing/2014/main" id="{3879F4F3-7A5E-4EDF-9B36-7B91CD57D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242" y="2205548"/>
            <a:ext cx="5263992" cy="244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434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4BDC-A0BB-4102-96E4-B3BBBB5A5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0245"/>
            <a:ext cx="10018713" cy="1752599"/>
          </a:xfrm>
        </p:spPr>
        <p:txBody>
          <a:bodyPr/>
          <a:lstStyle/>
          <a:p>
            <a:r>
              <a:rPr lang="en-US" dirty="0"/>
              <a:t>Multi variate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ED74E-0CAE-4C0A-B797-68A44B835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321" y="1866270"/>
            <a:ext cx="6630861" cy="42496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Dependent variable y is dependent on more than 1 variables /features. y = ax1 + bx2 + cx3… + d. For e.g.,  y = ax1 + bx2 + cx3 + d</a:t>
            </a:r>
          </a:p>
          <a:p>
            <a:r>
              <a:rPr lang="en-US" dirty="0"/>
              <a:t>We have the data of all the features, i.e., x1, x2, x3 ...</a:t>
            </a:r>
          </a:p>
          <a:p>
            <a:r>
              <a:rPr lang="en-US" dirty="0"/>
              <a:t>Same method as regular linear regression, only here we take x1, x2, x3 simultaneously into consideration rather than just single variable x.</a:t>
            </a:r>
          </a:p>
          <a:p>
            <a:r>
              <a:rPr lang="en-US" dirty="0"/>
              <a:t>In above e.g., we need to find values for a, b, c, d such that loss function is minimum.</a:t>
            </a:r>
          </a:p>
          <a:p>
            <a:r>
              <a:rPr lang="en-US" dirty="0"/>
              <a:t>So we apply same concept and use gradient descent algorithm 4 times to get the most appropriate a, b, c and d values.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44539-D2F9-43B2-B13E-F96E7E5E2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607" y="198543"/>
            <a:ext cx="1001627" cy="928002"/>
          </a:xfrm>
          <a:prstGeom prst="rect">
            <a:avLst/>
          </a:prstGeom>
        </p:spPr>
      </p:pic>
      <p:pic>
        <p:nvPicPr>
          <p:cNvPr id="3074" name="Picture 2" descr="Multiple Linear Regression: Sklearn and Statsmodels | by Subarna Lamsal |  codeburst">
            <a:extLst>
              <a:ext uri="{FF2B5EF4-FFF2-40B4-BE49-F238E27FC236}">
                <a16:creationId xmlns:a16="http://schemas.microsoft.com/office/drawing/2014/main" id="{FB7CE08E-9DFA-40F8-A0FB-D967A306E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055" y="2057403"/>
            <a:ext cx="3908354" cy="293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414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A8B3-AB85-4C15-9DD3-156C6AB3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955" y="56251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/>
              <a:t>Linear Regression in real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39ED4-61CD-405A-A125-34536F72D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8915" y="2198670"/>
            <a:ext cx="10018713" cy="4261207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Businesses often use linear regression to understand the relationship between advertising spending and revenue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revenue = β</a:t>
            </a:r>
            <a:r>
              <a:rPr lang="en-US" b="1" i="0" baseline="-25000" dirty="0">
                <a:solidFill>
                  <a:srgbClr val="000000"/>
                </a:solidFill>
                <a:effectLst/>
                <a:latin typeface="inherit"/>
              </a:rPr>
              <a:t>0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+ β</a:t>
            </a:r>
            <a:r>
              <a:rPr lang="en-US" b="1" i="0" baseline="-25000" dirty="0">
                <a:solidFill>
                  <a:srgbClr val="000000"/>
                </a:solidFill>
                <a:effectLst/>
                <a:latin typeface="inherit"/>
              </a:rPr>
              <a:t>1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(ad spending)</a:t>
            </a:r>
          </a:p>
          <a:p>
            <a:endParaRPr 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Medical researchers often use linear regression to understand the relationship between drug dosage and blood pressure of patients.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blood pressure = β</a:t>
            </a:r>
            <a:r>
              <a:rPr lang="en-US" b="1" i="0" baseline="-25000" dirty="0">
                <a:solidFill>
                  <a:srgbClr val="000000"/>
                </a:solidFill>
                <a:effectLst/>
                <a:latin typeface="inherit"/>
              </a:rPr>
              <a:t>0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+ β</a:t>
            </a:r>
            <a:r>
              <a:rPr lang="en-US" b="1" i="0" baseline="-25000" dirty="0">
                <a:solidFill>
                  <a:srgbClr val="000000"/>
                </a:solidFill>
                <a:effectLst/>
                <a:latin typeface="inherit"/>
              </a:rPr>
              <a:t>1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(dosage)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Agricultural scientists often use linear regression to measure the effect of fertilizer and water on crop yields.</a:t>
            </a:r>
            <a:endParaRPr lang="en-US" b="1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crop yield = β</a:t>
            </a:r>
            <a:r>
              <a:rPr lang="en-US" b="1" i="0" baseline="-25000" dirty="0">
                <a:solidFill>
                  <a:srgbClr val="000000"/>
                </a:solidFill>
                <a:effectLst/>
                <a:latin typeface="inherit"/>
              </a:rPr>
              <a:t>0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+ β</a:t>
            </a:r>
            <a:r>
              <a:rPr lang="en-US" b="1" i="0" baseline="-25000" dirty="0">
                <a:solidFill>
                  <a:srgbClr val="000000"/>
                </a:solidFill>
                <a:effectLst/>
                <a:latin typeface="inherit"/>
              </a:rPr>
              <a:t>1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(amount of fertilizer) + β</a:t>
            </a:r>
            <a:r>
              <a:rPr lang="en-US" b="1" i="0" baseline="-25000" dirty="0">
                <a:solidFill>
                  <a:srgbClr val="000000"/>
                </a:solidFill>
                <a:effectLst/>
                <a:latin typeface="inherit"/>
              </a:rPr>
              <a:t>2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(amount of water)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108E8-6D19-40C0-A305-AC35E3393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607" y="198543"/>
            <a:ext cx="1001627" cy="92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5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75A62-2402-48AC-865E-3BE113B25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353" y="2905794"/>
            <a:ext cx="2920847" cy="104641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Let’s Code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26" name="Picture 2" descr="Who would win a fight between Goku and Naruto? - Quora">
            <a:extLst>
              <a:ext uri="{FF2B5EF4-FFF2-40B4-BE49-F238E27FC236}">
                <a16:creationId xmlns:a16="http://schemas.microsoft.com/office/drawing/2014/main" id="{01EBF240-FFA2-4862-9F0E-3D36E815C8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53331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BF3E85-F1DC-45E7-A396-5CB746798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607" y="198543"/>
            <a:ext cx="1001627" cy="92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2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9707F-A242-44B6-BAA7-6DF8C25B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39ACB-C993-49F2-8162-232A5C67B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66899"/>
            <a:ext cx="10018713" cy="312420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https://qph.fs.quoracdn.net/main-qimg-f4ee981809b71a7d5830e7b6ff8b8282</a:t>
            </a:r>
            <a:endParaRPr lang="en-US" dirty="0"/>
          </a:p>
          <a:p>
            <a:r>
              <a:rPr lang="en-US" dirty="0">
                <a:hlinkClick r:id="rId3"/>
              </a:rPr>
              <a:t>https://towardsdatascience.com/linear-regression-using-gradient-descent-97a6c8700931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92459-BE8D-47BC-9A25-4C7491E79A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607" y="198543"/>
            <a:ext cx="1001627" cy="92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22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3A49-7B98-4044-A3D5-B5D9D3593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058" y="2470533"/>
            <a:ext cx="10018713" cy="1752599"/>
          </a:xfrm>
        </p:spPr>
        <p:txBody>
          <a:bodyPr/>
          <a:lstStyle/>
          <a:p>
            <a:r>
              <a:rPr lang="en-US" i="1" dirty="0"/>
              <a:t>THANK 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2AD04C-95AE-4CEE-89FD-A968DC943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607" y="198543"/>
            <a:ext cx="1001627" cy="92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5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EACD-6E34-4195-A956-EA115E05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383809"/>
            <a:ext cx="10018713" cy="1752599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64639-E3DE-4C79-8E83-87F642565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082" y="1797978"/>
            <a:ext cx="10018713" cy="42740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 What is linear regression?</a:t>
            </a:r>
          </a:p>
          <a:p>
            <a:r>
              <a:rPr lang="en-US" dirty="0"/>
              <a:t>2. Why do we use Linear Regression?</a:t>
            </a:r>
          </a:p>
          <a:p>
            <a:r>
              <a:rPr lang="en-US" dirty="0"/>
              <a:t>3. A realistic Example</a:t>
            </a:r>
          </a:p>
          <a:p>
            <a:r>
              <a:rPr lang="en-US" dirty="0"/>
              <a:t>4. How does the Machine find the ‘best’ line?</a:t>
            </a:r>
          </a:p>
          <a:p>
            <a:r>
              <a:rPr lang="en-US" dirty="0"/>
              <a:t>5. Gradient Descent</a:t>
            </a:r>
          </a:p>
          <a:p>
            <a:r>
              <a:rPr lang="en-US" dirty="0"/>
              <a:t>6. Polynomial Regression</a:t>
            </a:r>
          </a:p>
          <a:p>
            <a:r>
              <a:rPr lang="en-US" dirty="0"/>
              <a:t>7. Multi variate linear regression</a:t>
            </a:r>
          </a:p>
          <a:p>
            <a:r>
              <a:rPr lang="en-US" dirty="0"/>
              <a:t>8. Linear Regression in real life</a:t>
            </a:r>
          </a:p>
          <a:p>
            <a:r>
              <a:rPr lang="en-US" dirty="0"/>
              <a:t>9. Coding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89269-7AF0-4EB5-A621-12178665B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607" y="198543"/>
            <a:ext cx="1001627" cy="92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5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81A0-85D9-4C83-851E-94D42D5A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-132907"/>
            <a:ext cx="10018713" cy="1752599"/>
          </a:xfrm>
        </p:spPr>
        <p:txBody>
          <a:bodyPr/>
          <a:lstStyle/>
          <a:p>
            <a:r>
              <a:rPr lang="en-US" dirty="0"/>
              <a:t>What is Linear Regression?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5BAA2E-493A-46CF-A1F4-D0BD3ADCC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475929"/>
              </p:ext>
            </p:extLst>
          </p:nvPr>
        </p:nvGraphicFramePr>
        <p:xfrm>
          <a:off x="2116486" y="3200382"/>
          <a:ext cx="315787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935">
                  <a:extLst>
                    <a:ext uri="{9D8B030D-6E8A-4147-A177-3AD203B41FA5}">
                      <a16:colId xmlns:a16="http://schemas.microsoft.com/office/drawing/2014/main" val="2769063712"/>
                    </a:ext>
                  </a:extLst>
                </a:gridCol>
                <a:gridCol w="1578935">
                  <a:extLst>
                    <a:ext uri="{9D8B030D-6E8A-4147-A177-3AD203B41FA5}">
                      <a16:colId xmlns:a16="http://schemas.microsoft.com/office/drawing/2014/main" val="2610029609"/>
                    </a:ext>
                  </a:extLst>
                </a:gridCol>
              </a:tblGrid>
              <a:tr h="3561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Experience writing novels in </a:t>
                      </a:r>
                      <a:r>
                        <a:rPr lang="en-US" dirty="0" err="1"/>
                        <a:t>yrs</a:t>
                      </a:r>
                      <a:r>
                        <a:rPr lang="en-US" dirty="0"/>
                        <a:t>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 of novels written </a:t>
                      </a:r>
                    </a:p>
                    <a:p>
                      <a:pPr algn="ctr"/>
                      <a:r>
                        <a:rPr lang="en-US" dirty="0"/>
                        <a:t>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56307"/>
                  </a:ext>
                </a:extLst>
              </a:tr>
              <a:tr h="3561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337609"/>
                  </a:ext>
                </a:extLst>
              </a:tr>
              <a:tr h="3561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950270"/>
                  </a:ext>
                </a:extLst>
              </a:tr>
              <a:tr h="3561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800941"/>
                  </a:ext>
                </a:extLst>
              </a:tr>
              <a:tr h="3561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233000"/>
                  </a:ext>
                </a:extLst>
              </a:tr>
              <a:tr h="3561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79701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F0943DD-C886-427C-A636-179F1ED1C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556378"/>
              </p:ext>
            </p:extLst>
          </p:nvPr>
        </p:nvGraphicFramePr>
        <p:xfrm>
          <a:off x="6917644" y="3200382"/>
          <a:ext cx="315787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935">
                  <a:extLst>
                    <a:ext uri="{9D8B030D-6E8A-4147-A177-3AD203B41FA5}">
                      <a16:colId xmlns:a16="http://schemas.microsoft.com/office/drawing/2014/main" val="2769063712"/>
                    </a:ext>
                  </a:extLst>
                </a:gridCol>
                <a:gridCol w="1578935">
                  <a:extLst>
                    <a:ext uri="{9D8B030D-6E8A-4147-A177-3AD203B41FA5}">
                      <a16:colId xmlns:a16="http://schemas.microsoft.com/office/drawing/2014/main" val="2610029609"/>
                    </a:ext>
                  </a:extLst>
                </a:gridCol>
              </a:tblGrid>
              <a:tr h="3561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 no. of rabbits </a:t>
                      </a:r>
                    </a:p>
                    <a:p>
                      <a:pPr algn="ctr"/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rabbits after 1 year </a:t>
                      </a:r>
                    </a:p>
                    <a:p>
                      <a:pPr algn="ctr"/>
                      <a:r>
                        <a:rPr lang="en-US" dirty="0"/>
                        <a:t>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56307"/>
                  </a:ext>
                </a:extLst>
              </a:tr>
              <a:tr h="3561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950270"/>
                  </a:ext>
                </a:extLst>
              </a:tr>
              <a:tr h="3561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800941"/>
                  </a:ext>
                </a:extLst>
              </a:tr>
              <a:tr h="3561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233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7970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52182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427EB48C-D9B2-47BE-8764-523B87B70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607" y="198543"/>
            <a:ext cx="1001627" cy="928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1A105A-D649-40E9-998C-92D5DEA4B162}"/>
              </a:ext>
            </a:extLst>
          </p:cNvPr>
          <p:cNvSpPr txBox="1"/>
          <p:nvPr/>
        </p:nvSpPr>
        <p:spPr>
          <a:xfrm>
            <a:off x="2003470" y="1619692"/>
            <a:ext cx="92159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–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 – relation between data points – dependent variables and independent variable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the relation between X and Y in the following cases:-</a:t>
            </a:r>
          </a:p>
        </p:txBody>
      </p:sp>
    </p:spTree>
    <p:extLst>
      <p:ext uri="{BB962C8B-B14F-4D97-AF65-F5344CB8AC3E}">
        <p14:creationId xmlns:p14="http://schemas.microsoft.com/office/powerpoint/2010/main" val="318779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1603-CA02-455B-BCE3-8CD719B5A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707" y="-113898"/>
            <a:ext cx="10018713" cy="1752599"/>
          </a:xfrm>
        </p:spPr>
        <p:txBody>
          <a:bodyPr/>
          <a:lstStyle/>
          <a:p>
            <a:r>
              <a:rPr lang="en-US" dirty="0"/>
              <a:t>Why do we use Linear Regression?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95146-EA98-485C-BC38-ABA846095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607" y="198543"/>
            <a:ext cx="1001627" cy="928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3A66DF-25C0-4F5E-8689-FC571CD4C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321" y="1752159"/>
            <a:ext cx="5312831" cy="36139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66DAFD-BA91-412C-8F0C-505D72BEC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719" y="1752159"/>
            <a:ext cx="5208662" cy="36139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0F753D-2CEF-4774-A657-1390A6BE902A}"/>
              </a:ext>
            </a:extLst>
          </p:cNvPr>
          <p:cNvSpPr txBox="1"/>
          <p:nvPr/>
        </p:nvSpPr>
        <p:spPr>
          <a:xfrm>
            <a:off x="2578813" y="5712431"/>
            <a:ext cx="8311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x = 7, y ≈ 5 (42.875)  ; x = 9, y ≈ 90 (91.125)</a:t>
            </a:r>
          </a:p>
          <a:p>
            <a:r>
              <a:rPr lang="en-US" dirty="0"/>
              <a:t>We can now predict Y if we have any value of X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F7D015-34D7-49F1-95A9-7731BDCF2F7F}"/>
              </a:ext>
            </a:extLst>
          </p:cNvPr>
          <p:cNvCxnSpPr>
            <a:cxnSpLocks/>
          </p:cNvCxnSpPr>
          <p:nvPr/>
        </p:nvCxnSpPr>
        <p:spPr>
          <a:xfrm flipV="1">
            <a:off x="3595955" y="4243227"/>
            <a:ext cx="0" cy="565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DF0E6A-DD17-4E49-A061-B331D8688943}"/>
              </a:ext>
            </a:extLst>
          </p:cNvPr>
          <p:cNvCxnSpPr/>
          <p:nvPr/>
        </p:nvCxnSpPr>
        <p:spPr>
          <a:xfrm flipH="1">
            <a:off x="1987550" y="4243227"/>
            <a:ext cx="1608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E5A10A-BF63-4A7F-87BA-1B4A14071F12}"/>
              </a:ext>
            </a:extLst>
          </p:cNvPr>
          <p:cNvCxnSpPr>
            <a:cxnSpLocks/>
          </p:cNvCxnSpPr>
          <p:nvPr/>
        </p:nvCxnSpPr>
        <p:spPr>
          <a:xfrm flipV="1">
            <a:off x="4527550" y="3683000"/>
            <a:ext cx="0" cy="1125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AB8BAB-AD36-4F99-8A5D-6AC97179C2F9}"/>
              </a:ext>
            </a:extLst>
          </p:cNvPr>
          <p:cNvCxnSpPr/>
          <p:nvPr/>
        </p:nvCxnSpPr>
        <p:spPr>
          <a:xfrm flipH="1">
            <a:off x="1987550" y="3683000"/>
            <a:ext cx="25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19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A9EEE-4A00-470E-85AF-AE6F4D546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214" y="0"/>
            <a:ext cx="10018713" cy="1752599"/>
          </a:xfrm>
        </p:spPr>
        <p:txBody>
          <a:bodyPr/>
          <a:lstStyle/>
          <a:p>
            <a:r>
              <a:rPr lang="en-US" dirty="0"/>
              <a:t>A realistic Example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0E9D5D8-1B4A-47B8-BAD7-1A0283677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448" y="1362997"/>
            <a:ext cx="6852243" cy="413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71A8E8-B767-4AA5-B9D1-52DF659C8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2685" y="5422961"/>
            <a:ext cx="8231616" cy="1150705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After plotting the line, we can get the height for any given age.</a:t>
            </a: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649AC1-0B7B-4C57-95D0-1D892E2D8004}"/>
              </a:ext>
            </a:extLst>
          </p:cNvPr>
          <p:cNvCxnSpPr>
            <a:cxnSpLocks/>
          </p:cNvCxnSpPr>
          <p:nvPr/>
        </p:nvCxnSpPr>
        <p:spPr>
          <a:xfrm flipV="1">
            <a:off x="4089400" y="2125133"/>
            <a:ext cx="5122333" cy="203200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15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C5170-9FB7-4366-9DA8-4BECE8E6C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55" y="4468304"/>
            <a:ext cx="10086674" cy="1653569"/>
          </a:xfrm>
        </p:spPr>
        <p:txBody>
          <a:bodyPr>
            <a:normAutofit/>
          </a:bodyPr>
          <a:lstStyle/>
          <a:p>
            <a:r>
              <a:rPr lang="en-US" dirty="0"/>
              <a:t>A random set of points</a:t>
            </a:r>
          </a:p>
          <a:p>
            <a:r>
              <a:rPr lang="en-US" dirty="0"/>
              <a:t>Finding the best line to represent those 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0F0EA-1CA8-4A5C-A1FB-7512A167F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607" y="198543"/>
            <a:ext cx="1001627" cy="928002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B81C1BB-A5BD-4728-B591-2D8A7D7BC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123" y="1126545"/>
            <a:ext cx="5373069" cy="353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F76F8C1-FB21-451E-A115-7B4ACE3A7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798" y="1218058"/>
            <a:ext cx="4794731" cy="315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03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D105-3CC4-4854-B373-481F6211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408397"/>
            <a:ext cx="10018713" cy="1752599"/>
          </a:xfrm>
        </p:spPr>
        <p:txBody>
          <a:bodyPr/>
          <a:lstStyle/>
          <a:p>
            <a:r>
              <a:rPr lang="en-US" dirty="0"/>
              <a:t>How does the Machine find the ‘best’ 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1AC1-C00B-4140-BE95-71015C907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767154"/>
            <a:ext cx="10018713" cy="40171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We give the machine a lot of data and ask it to find the line passing through majority of the points.</a:t>
            </a:r>
          </a:p>
          <a:p>
            <a:r>
              <a:rPr lang="en-US" dirty="0"/>
              <a:t>For a line y = mx +c, m and c are the parameters of the line.</a:t>
            </a:r>
          </a:p>
          <a:p>
            <a:r>
              <a:rPr lang="en-US" dirty="0"/>
              <a:t>The Machine needs to adjust ‘m’ and ‘c’ so that it gets the best line representing the given points. m and c are known as hyper-parameters.</a:t>
            </a:r>
          </a:p>
          <a:p>
            <a:r>
              <a:rPr lang="en-US" dirty="0"/>
              <a:t>Tweaking m and c will help us predict the generalized line that passes through most of the data and we can thus find a general pattern in the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83575F-C737-48A4-900F-3A3E1E059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607" y="198543"/>
            <a:ext cx="1001627" cy="92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95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197A1-418A-4432-B52A-964173C6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26545"/>
            <a:ext cx="9961101" cy="53564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How to get the values of ‘m’ and ‘c’?</a:t>
            </a:r>
          </a:p>
          <a:p>
            <a:r>
              <a:rPr lang="en-US" dirty="0"/>
              <a:t>We initially take random values of m and c so as to get a random line, define a function to measure how ‘good’ the line actually is, and modify the m and c values accordingly.</a:t>
            </a:r>
          </a:p>
          <a:p>
            <a:r>
              <a:rPr lang="en-US" dirty="0"/>
              <a:t>We’ll call the function to be used as loss function. It will take the line (m and c values) and give us a measure of how good that line represents our data.</a:t>
            </a:r>
          </a:p>
          <a:p>
            <a:r>
              <a:rPr lang="en-US" dirty="0"/>
              <a:t>For that , we calculate the error, which is the difference between actual value (data point) and predicted value (given by a particular line). We calculate the sum of such errors for all the data points and that gives us the total error in a particular representation of line.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took the square of difference as we need absolute value of error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F84993D-B9BB-41AB-9BDE-8C092B7FC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927" y="4539251"/>
            <a:ext cx="28575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070894A-987B-4873-A5AD-FEEEA0B57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860" y="4539251"/>
            <a:ext cx="38100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669056-0DCE-476B-8D98-A993E8F52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607" y="198543"/>
            <a:ext cx="1001627" cy="92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A986-876E-4598-B3AD-4E1A8F605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090" y="458044"/>
            <a:ext cx="8566697" cy="18874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Minimizing the error would make the line pass closer and closer through the majority of the data points</a:t>
            </a:r>
          </a:p>
          <a:p>
            <a:r>
              <a:rPr lang="en-US" dirty="0"/>
              <a:t>But how do we find the minima of the loss function?</a:t>
            </a:r>
          </a:p>
          <a:p>
            <a:r>
              <a:rPr lang="en-US" dirty="0"/>
              <a:t>Enter Gradient Descent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5EBAB7-A41A-4DED-8E12-812915A7C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607" y="198543"/>
            <a:ext cx="1001627" cy="9280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0F425B-ED65-4E54-A89B-A9F92D96C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927" y="2067283"/>
            <a:ext cx="7276730" cy="443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88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1352</TotalTime>
  <Words>1017</Words>
  <Application>Microsoft Office PowerPoint</Application>
  <PresentationFormat>Widescreen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Corbel</vt:lpstr>
      <vt:lpstr>Helvetica</vt:lpstr>
      <vt:lpstr>inherit</vt:lpstr>
      <vt:lpstr>Parallax</vt:lpstr>
      <vt:lpstr>Linear Regression</vt:lpstr>
      <vt:lpstr>Contents</vt:lpstr>
      <vt:lpstr>What is Linear Regression?</vt:lpstr>
      <vt:lpstr>Why do we use Linear Regression?</vt:lpstr>
      <vt:lpstr>A realistic Example</vt:lpstr>
      <vt:lpstr>PowerPoint Presentation</vt:lpstr>
      <vt:lpstr>How does the Machine find the ‘best’ line?</vt:lpstr>
      <vt:lpstr>PowerPoint Presentation</vt:lpstr>
      <vt:lpstr>PowerPoint Presentation</vt:lpstr>
      <vt:lpstr>Gradient Descent</vt:lpstr>
      <vt:lpstr>PowerPoint Presentation</vt:lpstr>
      <vt:lpstr>Polynomial Regression</vt:lpstr>
      <vt:lpstr>Multi variate linear regression</vt:lpstr>
      <vt:lpstr>Linear Regression in real life</vt:lpstr>
      <vt:lpstr>Let’s Code</vt:lpstr>
      <vt:lpstr>References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Jenson Joseph</dc:creator>
  <cp:lastModifiedBy>Jenson Joseph</cp:lastModifiedBy>
  <cp:revision>23</cp:revision>
  <dcterms:created xsi:type="dcterms:W3CDTF">2021-08-31T12:47:52Z</dcterms:created>
  <dcterms:modified xsi:type="dcterms:W3CDTF">2021-09-03T16:17:31Z</dcterms:modified>
</cp:coreProperties>
</file>