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70943d3a_15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70943d3a_15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70943d3a_1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070943d3a_1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070943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070943d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70943d3a_1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70943d3a_1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70943d3a_1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70943d3a_1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009034" y="5307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800" y="27426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325" y="1737563"/>
            <a:ext cx="5387209" cy="2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5" y="76200"/>
            <a:ext cx="797664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381950" y="572925"/>
            <a:ext cx="8020800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References for images: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andrew ng course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2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5663300" y="1328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982850" y="6728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Sigmoid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13079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407400" y="718250"/>
            <a:ext cx="3870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27525" y="140833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Raleway"/>
                <a:ea typeface="Raleway"/>
                <a:cs typeface="Raleway"/>
                <a:sym typeface="Raleway"/>
              </a:rPr>
              <a:t>Hypothesis :</a:t>
            </a:r>
            <a:endParaRPr sz="15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 dirty="0">
                <a:latin typeface="Raleway"/>
                <a:ea typeface="Raleway"/>
                <a:cs typeface="Raleway"/>
                <a:sym typeface="Raleway"/>
              </a:rPr>
              <a:t>Optimizer used :</a:t>
            </a:r>
            <a:endParaRPr sz="13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900" y="1831213"/>
            <a:ext cx="27813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162" y="2458275"/>
            <a:ext cx="3106776" cy="22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874" y="2139075"/>
            <a:ext cx="4064850" cy="27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8">
            <a:alphaModFix/>
          </a:blip>
          <a:srcRect r="38781"/>
          <a:stretch/>
        </p:blipFill>
        <p:spPr>
          <a:xfrm>
            <a:off x="5335400" y="1480850"/>
            <a:ext cx="1775729" cy="59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Downsides in Logistic Regression if we use the same hypothesis function as of Linear Regression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 </a:t>
            </a:r>
            <a:endParaRPr sz="100" b="0"/>
          </a:p>
        </p:txBody>
      </p:sp>
      <p:grpSp>
        <p:nvGrpSpPr>
          <p:cNvPr id="96" name="Google Shape;96;p1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2"/>
                  </a:solidFill>
                </a:rPr>
                <a:t>1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 ≥ </a:t>
              </a:r>
              <a:r>
                <a:rPr lang="en" sz="2300">
                  <a:solidFill>
                    <a:schemeClr val="dk2"/>
                  </a:solidFill>
                </a:rPr>
                <a:t>h(x) 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≥ 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</a:rPr>
                <a:t>h(x) = P(Y|X)</a:t>
              </a:r>
              <a:endParaRPr sz="21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</a:rPr>
                <a:t>Y is Binary(0 or 1)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accent5"/>
                </a:solidFill>
              </a:rPr>
              <a:t>Downsides in Logistic Regression if we use the same hypothesis function as of Linear Regression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 </a:t>
            </a:r>
            <a:endParaRPr sz="100" b="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2"/>
                  </a:solidFill>
                </a:rPr>
                <a:t>1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 ≥ </a:t>
              </a:r>
              <a:r>
                <a:rPr lang="en" sz="2300">
                  <a:solidFill>
                    <a:schemeClr val="dk2"/>
                  </a:solidFill>
                </a:rPr>
                <a:t>h(x) 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≥ 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</a:rPr>
                <a:t>h(x) = P(Y|X)</a:t>
              </a:r>
              <a:endParaRPr sz="21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</a:rPr>
                <a:t>Y is Binary(0 or 1)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00" y="1474025"/>
            <a:ext cx="666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-100" y="763875"/>
            <a:ext cx="9144000" cy="4379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Logistic Regression</a:t>
            </a: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Hypothesis :</a:t>
            </a: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Cost Function ??</a:t>
            </a: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Goal : </a:t>
            </a:r>
            <a:r>
              <a:rPr lang="en" sz="2000" b="0">
                <a:solidFill>
                  <a:srgbClr val="000000"/>
                </a:solidFill>
              </a:rPr>
              <a:t>Minimize Cost Function</a:t>
            </a:r>
            <a:endParaRPr sz="20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Hypothesis: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18" name="Google Shape;11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300">
                <a:solidFill>
                  <a:schemeClr val="dk2"/>
                </a:solidFill>
              </a:endParaRPr>
            </a:p>
          </p:txBody>
        </p:sp>
      </p:grp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6">
            <a:alphaModFix/>
          </a:blip>
          <a:srcRect l="5285" b="4223"/>
          <a:stretch/>
        </p:blipFill>
        <p:spPr>
          <a:xfrm>
            <a:off x="331025" y="2197700"/>
            <a:ext cx="3392175" cy="1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989550" y="3157350"/>
            <a:ext cx="17442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5F6368"/>
                </a:solidFill>
                <a:highlight>
                  <a:srgbClr val="FFFFFF"/>
                </a:highlight>
              </a:rPr>
              <a:t>Cost Function</a:t>
            </a:r>
            <a:r>
              <a:rPr lang="en" sz="1250">
                <a:solidFill>
                  <a:srgbClr val="4D5156"/>
                </a:solidFill>
                <a:highlight>
                  <a:srgbClr val="FFFFFF"/>
                </a:highlight>
              </a:rPr>
              <a:t> is a function that measures the performance of a Machine Learning model for given data.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13262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9250" y="687400"/>
            <a:ext cx="35694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6457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 :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if we use the same Cost function?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57458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0653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4294967295"/>
          </p:nvPr>
        </p:nvSpPr>
        <p:spPr>
          <a:xfrm>
            <a:off x="5065350" y="929624"/>
            <a:ext cx="34329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Convex Function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 - Convex Function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l="7736" t="38304" r="7524" b="38304"/>
          <a:stretch/>
        </p:blipFill>
        <p:spPr>
          <a:xfrm>
            <a:off x="700225" y="2253450"/>
            <a:ext cx="3432900" cy="75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t="36632" r="52516"/>
          <a:stretch/>
        </p:blipFill>
        <p:spPr>
          <a:xfrm>
            <a:off x="5651650" y="1243598"/>
            <a:ext cx="2464000" cy="176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l="50838" t="38789"/>
          <a:stretch/>
        </p:blipFill>
        <p:spPr>
          <a:xfrm>
            <a:off x="5693081" y="3247775"/>
            <a:ext cx="2177425" cy="14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8"/>
          <p:cNvGrpSpPr/>
          <p:nvPr/>
        </p:nvGrpSpPr>
        <p:grpSpPr>
          <a:xfrm>
            <a:off x="2361787" y="3220682"/>
            <a:ext cx="2212050" cy="1932853"/>
            <a:chOff x="6803275" y="427445"/>
            <a:chExt cx="2212050" cy="2504994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 u="sng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h(X) is a complex function</a:t>
              </a: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Non-convex don't reach minima easily</a:t>
              </a: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3738123"/>
            <a:ext cx="5931201" cy="1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25" y="2630950"/>
            <a:ext cx="3099575" cy="7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30900" y="1408650"/>
            <a:ext cx="3479100" cy="1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Logistic Regression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Cost Function </a:t>
            </a:r>
            <a:endParaRPr sz="2500" b="1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11" y="0"/>
            <a:ext cx="56421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6" y="0"/>
            <a:ext cx="69164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On-screen Show (16:9)</PresentationFormat>
  <Paragraphs>54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Raleway</vt:lpstr>
      <vt:lpstr>Arial</vt:lpstr>
      <vt:lpstr>Lato</vt:lpstr>
      <vt:lpstr>Swiss</vt:lpstr>
      <vt:lpstr>Logistic Regression</vt:lpstr>
      <vt:lpstr>PowerPoint Presentation</vt:lpstr>
      <vt:lpstr>Downsides in Logistic Regression if we use the same hypothesis function as of Linear Regression  </vt:lpstr>
      <vt:lpstr>Downsides in Logistic Regression if we use the same hypothesis function as of Linear Regression    </vt:lpstr>
      <vt:lpstr>Logistic Regression  Hypothesis :     Cost Function ?? Goal : Minimize Cost Function Hypothesis: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SHUBHAM VARMA</cp:lastModifiedBy>
  <cp:revision>1</cp:revision>
  <dcterms:modified xsi:type="dcterms:W3CDTF">2021-08-23T17:54:08Z</dcterms:modified>
</cp:coreProperties>
</file>