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a5d5266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a5d5266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7a5d5266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7a5d5266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a5d5266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7a5d5266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 Just-In-Time (JIT) compiler is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a component of the runtime environment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that improves the performance of Java™ applications by compiling bytecodes to native machine code at run time.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7a5d5266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7a5d5266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 of reference is the reason its written in c cause the data blocks are close by in </a:t>
            </a:r>
            <a:r>
              <a:rPr lang="en"/>
              <a:t>memory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7a5d5266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7a5d5266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7a5d5266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7a5d5266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7493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Size: The size of the object. (In this case 4 bytes)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Object Value: The bits of the object.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Object Type: The type of the object.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Reference Count: The amount of time this object has been called. Used for garbage collection and memory management.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7a5d5266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7a5d5266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7a5d5266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7a5d5266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Nuances and Internals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Numpy? And why you should use it?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905250" y="1574950"/>
            <a:ext cx="260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Numpy is the fundamental package for scientific computing in python.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is used to speed up vector operations and function calls by as much as 100 times as compared to vanilla python 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750" y="1393650"/>
            <a:ext cx="5224651" cy="32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is Numpy so fast </a:t>
            </a: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⚡</a:t>
            </a:r>
            <a:r>
              <a:rPr lang="en" sz="3600"/>
              <a:t>?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45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Language and Compiler.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Vectorization.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Specially Optimized code for different operations.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Language and Compiler</a:t>
            </a:r>
            <a:endParaRPr sz="3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reason numpy is fast is because a lot of its operations are written in C and fortran.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 is a statically typed language which has faster function calls and loops as compared to dynamically typed languages like python.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There are certain packages like cython that allow you to execute your C code as python.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Numpy can be even further sped up by using Numba which is an open source JIT compiler.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Vectorization</a:t>
            </a:r>
            <a:endParaRPr sz="3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97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Vectorization is the main reason numpy is as fast as it is.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Vectorization is the process of carrying out multiple operations at once to increase the computational speed.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It is related to the concept of parallelism and not concurrency.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Locality of reference also plays an integral part in the computation speed of numpy.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Vectorization uses SIMD (Single Instruction Multiple Data) instructions in the processor to make the code faster.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 at an example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your computer has an AVX512 instruction set, that means you can work on 16 integers at the same time. So if you have a vector of 16 integers, you can either load them into the general register one by one and execute the instruction.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                                                    Or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could load all 16 values on the SIMD register at the same time and execute the instruction only once. This will decrease the computation time from “N” to “N/16”.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Individual Optimizations</a:t>
            </a:r>
            <a:endParaRPr sz="36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There are a lot of individual optimizations in numpy, let’s consider the optimizations specifically for the arrays.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But first let’s take a look at what makes a numpy array different from a python list.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 a python list can be of varying size and can have elements of varying data types. This results in a lot of overhead.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Python lists have 4 main components that influence their size: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Size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Object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Object type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Reference Count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319700" y="538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en"/>
              <a:t>Now all these are roughly 4 bytes each, so 4*4 that’s 16 bytes of memory. They can also be 8 bytes, so it can even go up to 32 bytes.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en"/>
              <a:t>A numpy array which contains int32 objects is only 4 bytes in size.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en"/>
              <a:t>Numpy arrays also utilize contiguous memory unlike python lists. And since the data points are in the same sets of memory location, we can apply vectorization.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00" y="2004800"/>
            <a:ext cx="6919673" cy="27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 ?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