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notesMasterIdLst>
    <p:notesMasterId r:id="rId12"/>
  </p:notesMasterIdLst>
  <p:sldIdLst>
    <p:sldId id="350" r:id="rId3"/>
    <p:sldId id="343" r:id="rId4"/>
    <p:sldId id="349" r:id="rId5"/>
    <p:sldId id="348" r:id="rId6"/>
    <p:sldId id="345" r:id="rId7"/>
    <p:sldId id="324" r:id="rId8"/>
    <p:sldId id="325" r:id="rId9"/>
    <p:sldId id="326" r:id="rId10"/>
    <p:sldId id="335"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D0909"/>
    <a:srgbClr val="FFFFFF"/>
    <a:srgbClr val="BC0909"/>
    <a:srgbClr val="D2292D"/>
    <a:srgbClr val="AF0B09"/>
    <a:srgbClr val="DF0511"/>
    <a:srgbClr val="E70202"/>
    <a:srgbClr val="FFB6BB"/>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59792-A5CC-4D04-A1CC-0D3DD300B28F}" v="1338" dt="2018-11-13T09:51:36.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91352" autoAdjust="0"/>
  </p:normalViewPr>
  <p:slideViewPr>
    <p:cSldViewPr snapToGrid="0">
      <p:cViewPr varScale="1">
        <p:scale>
          <a:sx n="100" d="100"/>
          <a:sy n="100" d="100"/>
        </p:scale>
        <p:origin x="1136" y="160"/>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6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 Kai NGO" userId="fe0129b2-ce67-417a-98b9-9dd19729596f" providerId="ADAL" clId="{A2459792-A5CC-4D04-A1CC-0D3DD300B28F}"/>
    <pc:docChg chg="undo custSel addSld delSld modSld">
      <pc:chgData name="Kee Kai NGO" userId="fe0129b2-ce67-417a-98b9-9dd19729596f" providerId="ADAL" clId="{A2459792-A5CC-4D04-A1CC-0D3DD300B28F}" dt="2018-11-13T09:51:36.535" v="1336" actId="20577"/>
      <pc:docMkLst>
        <pc:docMk/>
      </pc:docMkLst>
      <pc:sldChg chg="del">
        <pc:chgData name="Kee Kai NGO" userId="fe0129b2-ce67-417a-98b9-9dd19729596f" providerId="ADAL" clId="{A2459792-A5CC-4D04-A1CC-0D3DD300B28F}" dt="2018-11-13T09:51:30.650" v="1328" actId="2696"/>
        <pc:sldMkLst>
          <pc:docMk/>
          <pc:sldMk cId="0" sldId="274"/>
        </pc:sldMkLst>
      </pc:sldChg>
      <pc:sldChg chg="modSp">
        <pc:chgData name="Kee Kai NGO" userId="fe0129b2-ce67-417a-98b9-9dd19729596f" providerId="ADAL" clId="{A2459792-A5CC-4D04-A1CC-0D3DD300B28F}" dt="2018-11-13T09:22:04.465" v="65" actId="1076"/>
        <pc:sldMkLst>
          <pc:docMk/>
          <pc:sldMk cId="1301956009" sldId="326"/>
        </pc:sldMkLst>
        <pc:spChg chg="mod">
          <ac:chgData name="Kee Kai NGO" userId="fe0129b2-ce67-417a-98b9-9dd19729596f" providerId="ADAL" clId="{A2459792-A5CC-4D04-A1CC-0D3DD300B28F}" dt="2018-11-13T09:22:04.465" v="65" actId="1076"/>
          <ac:spMkLst>
            <pc:docMk/>
            <pc:sldMk cId="1301956009" sldId="326"/>
            <ac:spMk id="12" creationId="{00000000-0000-0000-0000-000000000000}"/>
          </ac:spMkLst>
        </pc:spChg>
      </pc:sldChg>
      <pc:sldChg chg="del">
        <pc:chgData name="Kee Kai NGO" userId="fe0129b2-ce67-417a-98b9-9dd19729596f" providerId="ADAL" clId="{A2459792-A5CC-4D04-A1CC-0D3DD300B28F}" dt="2018-11-13T09:37:04.357" v="812" actId="2696"/>
        <pc:sldMkLst>
          <pc:docMk/>
          <pc:sldMk cId="1470483175" sldId="342"/>
        </pc:sldMkLst>
      </pc:sldChg>
      <pc:sldChg chg="add del">
        <pc:chgData name="Kee Kai NGO" userId="fe0129b2-ce67-417a-98b9-9dd19729596f" providerId="ADAL" clId="{A2459792-A5CC-4D04-A1CC-0D3DD300B28F}" dt="2018-11-13T09:22:30.333" v="69" actId="2696"/>
        <pc:sldMkLst>
          <pc:docMk/>
          <pc:sldMk cId="1087378696" sldId="343"/>
        </pc:sldMkLst>
      </pc:sldChg>
      <pc:sldChg chg="addSp delSp modSp add modNotesTx">
        <pc:chgData name="Kee Kai NGO" userId="fe0129b2-ce67-417a-98b9-9dd19729596f" providerId="ADAL" clId="{A2459792-A5CC-4D04-A1CC-0D3DD300B28F}" dt="2018-11-13T09:49:20.419" v="1260" actId="1076"/>
        <pc:sldMkLst>
          <pc:docMk/>
          <pc:sldMk cId="1340890919" sldId="343"/>
        </pc:sldMkLst>
        <pc:spChg chg="del">
          <ac:chgData name="Kee Kai NGO" userId="fe0129b2-ce67-417a-98b9-9dd19729596f" providerId="ADAL" clId="{A2459792-A5CC-4D04-A1CC-0D3DD300B28F}" dt="2018-11-13T09:22:35.917" v="71" actId="478"/>
          <ac:spMkLst>
            <pc:docMk/>
            <pc:sldMk cId="1340890919" sldId="343"/>
            <ac:spMk id="2" creationId="{00000000-0000-0000-0000-000000000000}"/>
          </ac:spMkLst>
        </pc:spChg>
        <pc:spChg chg="add mod">
          <ac:chgData name="Kee Kai NGO" userId="fe0129b2-ce67-417a-98b9-9dd19729596f" providerId="ADAL" clId="{A2459792-A5CC-4D04-A1CC-0D3DD300B28F}" dt="2018-11-13T09:47:50.824" v="1202" actId="1035"/>
          <ac:spMkLst>
            <pc:docMk/>
            <pc:sldMk cId="1340890919" sldId="343"/>
            <ac:spMk id="5" creationId="{CD07B006-CF5B-44FB-B4C8-C23525A209FC}"/>
          </ac:spMkLst>
        </pc:spChg>
        <pc:spChg chg="add del mod">
          <ac:chgData name="Kee Kai NGO" userId="fe0129b2-ce67-417a-98b9-9dd19729596f" providerId="ADAL" clId="{A2459792-A5CC-4D04-A1CC-0D3DD300B28F}" dt="2018-11-13T09:33:06.462" v="645" actId="478"/>
          <ac:spMkLst>
            <pc:docMk/>
            <pc:sldMk cId="1340890919" sldId="343"/>
            <ac:spMk id="9" creationId="{FC6609E4-F0AC-4242-AEB9-4E9DBED08FB8}"/>
          </ac:spMkLst>
        </pc:spChg>
        <pc:spChg chg="add mod">
          <ac:chgData name="Kee Kai NGO" userId="fe0129b2-ce67-417a-98b9-9dd19729596f" providerId="ADAL" clId="{A2459792-A5CC-4D04-A1CC-0D3DD300B28F}" dt="2018-11-13T09:49:20.419" v="1260" actId="1076"/>
          <ac:spMkLst>
            <pc:docMk/>
            <pc:sldMk cId="1340890919" sldId="343"/>
            <ac:spMk id="10" creationId="{2968DD0D-3D69-4ADF-A30F-422CF031D8C7}"/>
          </ac:spMkLst>
        </pc:spChg>
        <pc:spChg chg="mod">
          <ac:chgData name="Kee Kai NGO" userId="fe0129b2-ce67-417a-98b9-9dd19729596f" providerId="ADAL" clId="{A2459792-A5CC-4D04-A1CC-0D3DD300B28F}" dt="2018-11-13T09:42:43.828" v="1100" actId="20577"/>
          <ac:spMkLst>
            <pc:docMk/>
            <pc:sldMk cId="1340890919" sldId="343"/>
            <ac:spMk id="11" creationId="{00000000-0000-0000-0000-000000000000}"/>
          </ac:spMkLst>
        </pc:spChg>
        <pc:graphicFrameChg chg="add mod ord modGraphic">
          <ac:chgData name="Kee Kai NGO" userId="fe0129b2-ce67-417a-98b9-9dd19729596f" providerId="ADAL" clId="{A2459792-A5CC-4D04-A1CC-0D3DD300B28F}" dt="2018-11-13T09:47:50.824" v="1202" actId="1035"/>
          <ac:graphicFrameMkLst>
            <pc:docMk/>
            <pc:sldMk cId="1340890919" sldId="343"/>
            <ac:graphicFrameMk id="3" creationId="{FCDE86C2-A517-4F22-A4D9-84B0EC1BD28C}"/>
          </ac:graphicFrameMkLst>
        </pc:graphicFrameChg>
        <pc:graphicFrameChg chg="del modGraphic">
          <ac:chgData name="Kee Kai NGO" userId="fe0129b2-ce67-417a-98b9-9dd19729596f" providerId="ADAL" clId="{A2459792-A5CC-4D04-A1CC-0D3DD300B28F}" dt="2018-11-13T09:22:43.304" v="74" actId="478"/>
          <ac:graphicFrameMkLst>
            <pc:docMk/>
            <pc:sldMk cId="1340890919" sldId="343"/>
            <ac:graphicFrameMk id="8" creationId="{45F4C321-4F43-42C3-9400-F451980878A4}"/>
          </ac:graphicFrameMkLst>
        </pc:graphicFrameChg>
        <pc:picChg chg="del">
          <ac:chgData name="Kee Kai NGO" userId="fe0129b2-ce67-417a-98b9-9dd19729596f" providerId="ADAL" clId="{A2459792-A5CC-4D04-A1CC-0D3DD300B28F}" dt="2018-11-13T09:22:38.371" v="72" actId="478"/>
          <ac:picMkLst>
            <pc:docMk/>
            <pc:sldMk cId="1340890919" sldId="343"/>
            <ac:picMk id="4" creationId="{00000000-0000-0000-0000-000000000000}"/>
          </ac:picMkLst>
        </pc:picChg>
        <pc:picChg chg="del">
          <ac:chgData name="Kee Kai NGO" userId="fe0129b2-ce67-417a-98b9-9dd19729596f" providerId="ADAL" clId="{A2459792-A5CC-4D04-A1CC-0D3DD300B28F}" dt="2018-11-13T09:28:14.618" v="516" actId="478"/>
          <ac:picMkLst>
            <pc:docMk/>
            <pc:sldMk cId="1340890919" sldId="343"/>
            <ac:picMk id="7" creationId="{C506B42A-680D-4F15-8FD9-BC87010D4B79}"/>
          </ac:picMkLst>
        </pc:picChg>
      </pc:sldChg>
      <pc:sldChg chg="add del">
        <pc:chgData name="Kee Kai NGO" userId="fe0129b2-ce67-417a-98b9-9dd19729596f" providerId="ADAL" clId="{A2459792-A5CC-4D04-A1CC-0D3DD300B28F}" dt="2018-11-13T09:22:10.218" v="67" actId="2696"/>
        <pc:sldMkLst>
          <pc:docMk/>
          <pc:sldMk cId="2186965885" sldId="343"/>
        </pc:sldMkLst>
      </pc:sldChg>
      <pc:sldChg chg="addSp delSp modSp add modNotesTx">
        <pc:chgData name="Kee Kai NGO" userId="fe0129b2-ce67-417a-98b9-9dd19729596f" providerId="ADAL" clId="{A2459792-A5CC-4D04-A1CC-0D3DD300B28F}" dt="2018-11-13T09:51:02.700" v="1326" actId="1076"/>
        <pc:sldMkLst>
          <pc:docMk/>
          <pc:sldMk cId="1872645939" sldId="344"/>
        </pc:sldMkLst>
        <pc:spChg chg="add mod">
          <ac:chgData name="Kee Kai NGO" userId="fe0129b2-ce67-417a-98b9-9dd19729596f" providerId="ADAL" clId="{A2459792-A5CC-4D04-A1CC-0D3DD300B28F}" dt="2018-11-13T09:51:02.700" v="1326" actId="1076"/>
          <ac:spMkLst>
            <pc:docMk/>
            <pc:sldMk cId="1872645939" sldId="344"/>
            <ac:spMk id="5" creationId="{BD5C1A41-D2DF-4783-970E-293235788F79}"/>
          </ac:spMkLst>
        </pc:spChg>
        <pc:spChg chg="del mod">
          <ac:chgData name="Kee Kai NGO" userId="fe0129b2-ce67-417a-98b9-9dd19729596f" providerId="ADAL" clId="{A2459792-A5CC-4D04-A1CC-0D3DD300B28F}" dt="2018-11-13T09:49:29.739" v="1261" actId="478"/>
          <ac:spMkLst>
            <pc:docMk/>
            <pc:sldMk cId="1872645939" sldId="344"/>
            <ac:spMk id="9" creationId="{FC6609E4-F0AC-4242-AEB9-4E9DBED08FB8}"/>
          </ac:spMkLst>
        </pc:spChg>
        <pc:graphicFrameChg chg="del">
          <ac:chgData name="Kee Kai NGO" userId="fe0129b2-ce67-417a-98b9-9dd19729596f" providerId="ADAL" clId="{A2459792-A5CC-4D04-A1CC-0D3DD300B28F}" dt="2018-11-13T09:31:31.618" v="626" actId="478"/>
          <ac:graphicFrameMkLst>
            <pc:docMk/>
            <pc:sldMk cId="1872645939" sldId="344"/>
            <ac:graphicFrameMk id="3" creationId="{FCDE86C2-A517-4F22-A4D9-84B0EC1BD28C}"/>
          </ac:graphicFrameMkLst>
        </pc:graphicFrameChg>
      </pc:sldChg>
      <pc:sldChg chg="add">
        <pc:chgData name="Kee Kai NGO" userId="fe0129b2-ce67-417a-98b9-9dd19729596f" providerId="ADAL" clId="{A2459792-A5CC-4D04-A1CC-0D3DD300B28F}" dt="2018-11-13T09:37:02.009" v="811"/>
        <pc:sldMkLst>
          <pc:docMk/>
          <pc:sldMk cId="656583907" sldId="345"/>
        </pc:sldMkLst>
      </pc:sldChg>
      <pc:sldChg chg="add del">
        <pc:chgData name="Kee Kai NGO" userId="fe0129b2-ce67-417a-98b9-9dd19729596f" providerId="ADAL" clId="{A2459792-A5CC-4D04-A1CC-0D3DD300B28F}" dt="2018-11-13T09:37:00.747" v="810" actId="2696"/>
        <pc:sldMkLst>
          <pc:docMk/>
          <pc:sldMk cId="1244387596" sldId="345"/>
        </pc:sldMkLst>
      </pc:sldChg>
      <pc:sldChg chg="add del">
        <pc:chgData name="Kee Kai NGO" userId="fe0129b2-ce67-417a-98b9-9dd19729596f" providerId="ADAL" clId="{A2459792-A5CC-4D04-A1CC-0D3DD300B28F}" dt="2018-11-13T09:37:08.245" v="814"/>
        <pc:sldMkLst>
          <pc:docMk/>
          <pc:sldMk cId="1399411298" sldId="346"/>
        </pc:sldMkLst>
      </pc:sldChg>
      <pc:sldChg chg="delSp modSp add del">
        <pc:chgData name="Kee Kai NGO" userId="fe0129b2-ce67-417a-98b9-9dd19729596f" providerId="ADAL" clId="{A2459792-A5CC-4D04-A1CC-0D3DD300B28F}" dt="2018-11-13T09:49:54.152" v="1292" actId="2696"/>
        <pc:sldMkLst>
          <pc:docMk/>
          <pc:sldMk cId="2555255011" sldId="346"/>
        </pc:sldMkLst>
        <pc:spChg chg="del mod">
          <ac:chgData name="Kee Kai NGO" userId="fe0129b2-ce67-417a-98b9-9dd19729596f" providerId="ADAL" clId="{A2459792-A5CC-4D04-A1CC-0D3DD300B28F}" dt="2018-11-13T09:49:50.950" v="1291" actId="478"/>
          <ac:spMkLst>
            <pc:docMk/>
            <pc:sldMk cId="2555255011" sldId="346"/>
            <ac:spMk id="9" creationId="{FC6609E4-F0AC-4242-AEB9-4E9DBED08FB8}"/>
          </ac:spMkLst>
        </pc:spChg>
      </pc:sldChg>
      <pc:sldChg chg="delSp modSp add del">
        <pc:chgData name="Kee Kai NGO" userId="fe0129b2-ce67-417a-98b9-9dd19729596f" providerId="ADAL" clId="{A2459792-A5CC-4D04-A1CC-0D3DD300B28F}" dt="2018-11-13T09:50:43.063" v="1317" actId="2696"/>
        <pc:sldMkLst>
          <pc:docMk/>
          <pc:sldMk cId="1689094793" sldId="347"/>
        </pc:sldMkLst>
        <pc:spChg chg="del mod">
          <ac:chgData name="Kee Kai NGO" userId="fe0129b2-ce67-417a-98b9-9dd19729596f" providerId="ADAL" clId="{A2459792-A5CC-4D04-A1CC-0D3DD300B28F}" dt="2018-11-13T09:49:58.364" v="1293" actId="478"/>
          <ac:spMkLst>
            <pc:docMk/>
            <pc:sldMk cId="1689094793" sldId="347"/>
            <ac:spMk id="9" creationId="{FC6609E4-F0AC-4242-AEB9-4E9DBED08FB8}"/>
          </ac:spMkLst>
        </pc:spChg>
      </pc:sldChg>
      <pc:sldChg chg="modSp add setBg">
        <pc:chgData name="Kee Kai NGO" userId="fe0129b2-ce67-417a-98b9-9dd19729596f" providerId="ADAL" clId="{A2459792-A5CC-4D04-A1CC-0D3DD300B28F}" dt="2018-11-13T09:48:48.595" v="1229" actId="20577"/>
        <pc:sldMkLst>
          <pc:docMk/>
          <pc:sldMk cId="3521933654" sldId="348"/>
        </pc:sldMkLst>
        <pc:spChg chg="mod">
          <ac:chgData name="Kee Kai NGO" userId="fe0129b2-ce67-417a-98b9-9dd19729596f" providerId="ADAL" clId="{A2459792-A5CC-4D04-A1CC-0D3DD300B28F}" dt="2018-11-13T09:48:48.595" v="1229" actId="20577"/>
          <ac:spMkLst>
            <pc:docMk/>
            <pc:sldMk cId="3521933654" sldId="348"/>
            <ac:spMk id="7" creationId="{2CE9DED6-DE17-4D7B-9F88-075B61718306}"/>
          </ac:spMkLst>
        </pc:spChg>
        <pc:spChg chg="mod">
          <ac:chgData name="Kee Kai NGO" userId="fe0129b2-ce67-417a-98b9-9dd19729596f" providerId="ADAL" clId="{A2459792-A5CC-4D04-A1CC-0D3DD300B28F}" dt="2018-11-13T09:37:58.733" v="943" actId="20577"/>
          <ac:spMkLst>
            <pc:docMk/>
            <pc:sldMk cId="3521933654" sldId="348"/>
            <ac:spMk id="16387" creationId="{00000000-0000-0000-0000-000000000000}"/>
          </ac:spMkLst>
        </pc:spChg>
      </pc:sldChg>
      <pc:sldChg chg="delSp modSp add">
        <pc:chgData name="Kee Kai NGO" userId="fe0129b2-ce67-417a-98b9-9dd19729596f" providerId="ADAL" clId="{A2459792-A5CC-4D04-A1CC-0D3DD300B28F}" dt="2018-11-13T09:50:35.448" v="1316" actId="1076"/>
        <pc:sldMkLst>
          <pc:docMk/>
          <pc:sldMk cId="2856790527" sldId="349"/>
        </pc:sldMkLst>
        <pc:spChg chg="mod">
          <ac:chgData name="Kee Kai NGO" userId="fe0129b2-ce67-417a-98b9-9dd19729596f" providerId="ADAL" clId="{A2459792-A5CC-4D04-A1CC-0D3DD300B28F}" dt="2018-11-13T09:50:35.448" v="1316" actId="1076"/>
          <ac:spMkLst>
            <pc:docMk/>
            <pc:sldMk cId="2856790527" sldId="349"/>
            <ac:spMk id="7" creationId="{00000000-0000-0000-0000-000000000000}"/>
          </ac:spMkLst>
        </pc:spChg>
        <pc:spChg chg="del">
          <ac:chgData name="Kee Kai NGO" userId="fe0129b2-ce67-417a-98b9-9dd19729596f" providerId="ADAL" clId="{A2459792-A5CC-4D04-A1CC-0D3DD300B28F}" dt="2018-11-13T09:50:22.074" v="1306" actId="478"/>
          <ac:spMkLst>
            <pc:docMk/>
            <pc:sldMk cId="2856790527" sldId="349"/>
            <ac:spMk id="10" creationId="{00000000-0000-0000-0000-000000000000}"/>
          </ac:spMkLst>
        </pc:spChg>
        <pc:spChg chg="del mod">
          <ac:chgData name="Kee Kai NGO" userId="fe0129b2-ce67-417a-98b9-9dd19729596f" providerId="ADAL" clId="{A2459792-A5CC-4D04-A1CC-0D3DD300B28F}" dt="2018-11-13T09:50:20.095" v="1305" actId="478"/>
          <ac:spMkLst>
            <pc:docMk/>
            <pc:sldMk cId="2856790527" sldId="349"/>
            <ac:spMk id="11" creationId="{00000000-0000-0000-0000-000000000000}"/>
          </ac:spMkLst>
        </pc:spChg>
        <pc:picChg chg="del">
          <ac:chgData name="Kee Kai NGO" userId="fe0129b2-ce67-417a-98b9-9dd19729596f" providerId="ADAL" clId="{A2459792-A5CC-4D04-A1CC-0D3DD300B28F}" dt="2018-11-13T09:50:16.968" v="1303" actId="478"/>
          <ac:picMkLst>
            <pc:docMk/>
            <pc:sldMk cId="2856790527" sldId="349"/>
            <ac:picMk id="6" creationId="{6994CF1D-9DDC-4FE0-9CA2-D723C9CCE746}"/>
          </ac:picMkLst>
        </pc:picChg>
      </pc:sldChg>
      <pc:sldChg chg="modSp add">
        <pc:chgData name="Kee Kai NGO" userId="fe0129b2-ce67-417a-98b9-9dd19729596f" providerId="ADAL" clId="{A2459792-A5CC-4D04-A1CC-0D3DD300B28F}" dt="2018-11-13T09:51:36.535" v="1336" actId="20577"/>
        <pc:sldMkLst>
          <pc:docMk/>
          <pc:sldMk cId="679271835" sldId="350"/>
        </pc:sldMkLst>
        <pc:spChg chg="mod">
          <ac:chgData name="Kee Kai NGO" userId="fe0129b2-ce67-417a-98b9-9dd19729596f" providerId="ADAL" clId="{A2459792-A5CC-4D04-A1CC-0D3DD300B28F}" dt="2018-11-13T09:51:36.535" v="1336" actId="20577"/>
          <ac:spMkLst>
            <pc:docMk/>
            <pc:sldMk cId="679271835" sldId="350"/>
            <ac:spMk id="163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7792125-2881-ED43-9A34-0E6F42289103}" type="datetimeFigureOut">
              <a:rPr lang="en-US"/>
              <a:pPr>
                <a:defRPr/>
              </a:pPr>
              <a:t>11/16/18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F46B528-4996-0D43-92E8-AFCEE16EB24A}" type="slidenum">
              <a:rPr lang="en-US"/>
              <a:pPr>
                <a:defRPr/>
              </a:pPr>
              <a:t>‹#›</a:t>
            </a:fld>
            <a:endParaRPr lang="en-US"/>
          </a:p>
        </p:txBody>
      </p:sp>
    </p:spTree>
    <p:extLst>
      <p:ext uri="{BB962C8B-B14F-4D97-AF65-F5344CB8AC3E}">
        <p14:creationId xmlns:p14="http://schemas.microsoft.com/office/powerpoint/2010/main" val="184296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46B528-4996-0D43-92E8-AFCEE16EB24A}" type="slidenum">
              <a:rPr lang="en-US" smtClean="0"/>
              <a:pPr>
                <a:defRPr/>
              </a:pPr>
              <a:t>1</a:t>
            </a:fld>
            <a:endParaRPr lang="en-US"/>
          </a:p>
        </p:txBody>
      </p:sp>
    </p:spTree>
    <p:extLst>
      <p:ext uri="{BB962C8B-B14F-4D97-AF65-F5344CB8AC3E}">
        <p14:creationId xmlns:p14="http://schemas.microsoft.com/office/powerpoint/2010/main" val="279738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2</a:t>
            </a:fld>
            <a:endParaRPr lang="en-US" altLang="en-US"/>
          </a:p>
        </p:txBody>
      </p:sp>
    </p:spTree>
    <p:extLst>
      <p:ext uri="{BB962C8B-B14F-4D97-AF65-F5344CB8AC3E}">
        <p14:creationId xmlns:p14="http://schemas.microsoft.com/office/powerpoint/2010/main" val="272134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3</a:t>
            </a:fld>
            <a:endParaRPr lang="en-US" altLang="en-US"/>
          </a:p>
        </p:txBody>
      </p:sp>
    </p:spTree>
    <p:extLst>
      <p:ext uri="{BB962C8B-B14F-4D97-AF65-F5344CB8AC3E}">
        <p14:creationId xmlns:p14="http://schemas.microsoft.com/office/powerpoint/2010/main" val="367762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46B528-4996-0D43-92E8-AFCEE16EB24A}" type="slidenum">
              <a:rPr lang="en-US" smtClean="0"/>
              <a:pPr>
                <a:defRPr/>
              </a:pPr>
              <a:t>4</a:t>
            </a:fld>
            <a:endParaRPr lang="en-US"/>
          </a:p>
        </p:txBody>
      </p:sp>
    </p:spTree>
    <p:extLst>
      <p:ext uri="{BB962C8B-B14F-4D97-AF65-F5344CB8AC3E}">
        <p14:creationId xmlns:p14="http://schemas.microsoft.com/office/powerpoint/2010/main" val="107821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5</a:t>
            </a:fld>
            <a:endParaRPr lang="en-US" altLang="en-US"/>
          </a:p>
        </p:txBody>
      </p:sp>
    </p:spTree>
    <p:extLst>
      <p:ext uri="{BB962C8B-B14F-4D97-AF65-F5344CB8AC3E}">
        <p14:creationId xmlns:p14="http://schemas.microsoft.com/office/powerpoint/2010/main" val="6283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6</a:t>
            </a:fld>
            <a:endParaRPr lang="en-US" altLang="en-US"/>
          </a:p>
        </p:txBody>
      </p:sp>
    </p:spTree>
    <p:extLst>
      <p:ext uri="{BB962C8B-B14F-4D97-AF65-F5344CB8AC3E}">
        <p14:creationId xmlns:p14="http://schemas.microsoft.com/office/powerpoint/2010/main" val="42837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7</a:t>
            </a:fld>
            <a:endParaRPr lang="en-US" altLang="en-US"/>
          </a:p>
        </p:txBody>
      </p:sp>
    </p:spTree>
    <p:extLst>
      <p:ext uri="{BB962C8B-B14F-4D97-AF65-F5344CB8AC3E}">
        <p14:creationId xmlns:p14="http://schemas.microsoft.com/office/powerpoint/2010/main" val="160682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8</a:t>
            </a:fld>
            <a:endParaRPr lang="en-US" altLang="en-US"/>
          </a:p>
        </p:txBody>
      </p:sp>
    </p:spTree>
    <p:extLst>
      <p:ext uri="{BB962C8B-B14F-4D97-AF65-F5344CB8AC3E}">
        <p14:creationId xmlns:p14="http://schemas.microsoft.com/office/powerpoint/2010/main" val="126376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sz="1200" b="1" kern="120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9</a:t>
            </a:fld>
            <a:endParaRPr lang="en-US" altLang="en-US"/>
          </a:p>
        </p:txBody>
      </p:sp>
    </p:spTree>
    <p:extLst>
      <p:ext uri="{BB962C8B-B14F-4D97-AF65-F5344CB8AC3E}">
        <p14:creationId xmlns:p14="http://schemas.microsoft.com/office/powerpoint/2010/main" val="300268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dirty="0"/>
              <a:t>Click to edit Master title style</a:t>
            </a:r>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dirty="0"/>
              <a:t>Click to edit</a:t>
            </a:r>
          </a:p>
        </p:txBody>
      </p:sp>
    </p:spTree>
    <p:extLst>
      <p:ext uri="{BB962C8B-B14F-4D97-AF65-F5344CB8AC3E}">
        <p14:creationId xmlns:p14="http://schemas.microsoft.com/office/powerpoint/2010/main" val="179580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514AC30-84A8-AC4A-AA5E-766F3B1FFFC7}"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71386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4B6CBE14-9714-CE42-A15B-8B7C6724DCDA}"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03644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06855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00000"/>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r="47346"/>
          <a:stretch>
            <a:fillRect/>
          </a:stretch>
        </p:blipFill>
        <p:spPr bwMode="auto">
          <a:xfrm>
            <a:off x="0" y="0"/>
            <a:ext cx="121920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6108700"/>
            <a:ext cx="12192000" cy="749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52175" y="6353175"/>
            <a:ext cx="944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14288"/>
            <a:ext cx="12192000" cy="6129338"/>
          </a:xfrm>
          <a:prstGeom prst="rect">
            <a:avLst/>
          </a:prstGeom>
          <a:solidFill>
            <a:srgbClr val="BD09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3784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27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5557D2A-309C-6C42-AAFF-9BCB18C804E9}"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1428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6A958B51-F0F7-C446-91F7-9E96B405194F}"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53051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0A14B7BB-E48A-AA44-997E-F15C719BC0AC}" type="slidenum">
              <a:rPr lang="en-US"/>
              <a:pPr>
                <a:defRPr/>
              </a:pPr>
              <a:t>‹#›</a:t>
            </a:fld>
            <a:endParaRPr lang="en-US" dirty="0"/>
          </a:p>
        </p:txBody>
      </p:sp>
      <p:sp>
        <p:nvSpPr>
          <p:cNvPr id="8"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87834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88320CF-0B9C-C544-9B63-B6617FF2E649}" type="slidenum">
              <a:rPr lang="en-US"/>
              <a:pPr>
                <a:defRPr/>
              </a:pPr>
              <a:t>‹#›</a:t>
            </a:fld>
            <a:endParaRPr lang="en-US" dirty="0"/>
          </a:p>
        </p:txBody>
      </p:sp>
      <p:sp>
        <p:nvSpPr>
          <p:cNvPr id="4"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59167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DE5A5AA8-00FD-0043-888D-32ED22E152A8}" type="slidenum">
              <a:rPr lang="en-US"/>
              <a:pPr>
                <a:defRPr/>
              </a:pPr>
              <a:t>‹#›</a:t>
            </a:fld>
            <a:endParaRPr lang="en-US" dirty="0"/>
          </a:p>
        </p:txBody>
      </p:sp>
      <p:sp>
        <p:nvSpPr>
          <p:cNvPr id="3"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3385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B7AE054D-05AB-3742-97F7-ACA34FDB459B}"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82274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ED4EC027-8905-FA44-B1C8-1FB8ACF2CA40}"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03206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929" r:id="rId1"/>
    <p:sldLayoutId id="2147483928"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charset="2"/>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0"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225800"/>
            <a:ext cx="12192000" cy="363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TextBox 1"/>
          <p:cNvSpPr txBox="1">
            <a:spLocks noChangeArrowheads="1"/>
          </p:cNvSpPr>
          <p:nvPr/>
        </p:nvSpPr>
        <p:spPr bwMode="auto">
          <a:xfrm>
            <a:off x="4714875" y="458629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a:solidFill>
                  <a:schemeClr val="bg1"/>
                </a:solidFill>
                <a:latin typeface="Avenir Light" charset="0"/>
                <a:ea typeface="Avenir Light" charset="0"/>
                <a:cs typeface="Avenir Light" charset="0"/>
              </a:rPr>
              <a:t>Briefing</a:t>
            </a:r>
            <a:endParaRPr lang="en-US" altLang="en-US" sz="2800" dirty="0">
              <a:solidFill>
                <a:schemeClr val="bg1"/>
              </a:solidFill>
              <a:latin typeface="Avenir Light" charset="0"/>
              <a:ea typeface="Avenir Light" charset="0"/>
              <a:cs typeface="Avenir Light" charset="0"/>
            </a:endParaRPr>
          </a:p>
        </p:txBody>
      </p:sp>
      <p:sp>
        <p:nvSpPr>
          <p:cNvPr id="4" name="Rectangle 3"/>
          <p:cNvSpPr/>
          <p:nvPr/>
        </p:nvSpPr>
        <p:spPr>
          <a:xfrm flipH="1">
            <a:off x="10935018" y="4048131"/>
            <a:ext cx="45719" cy="92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2CE9DED6-DE17-4D7B-9F88-075B61718306}"/>
              </a:ext>
            </a:extLst>
          </p:cNvPr>
          <p:cNvSpPr txBox="1">
            <a:spLocks noChangeArrowheads="1"/>
          </p:cNvSpPr>
          <p:nvPr/>
        </p:nvSpPr>
        <p:spPr bwMode="auto">
          <a:xfrm>
            <a:off x="4695510" y="406307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TECHTREK for 2019 SEED PROGRAMME</a:t>
            </a:r>
          </a:p>
        </p:txBody>
      </p:sp>
    </p:spTree>
    <p:extLst>
      <p:ext uri="{BB962C8B-B14F-4D97-AF65-F5344CB8AC3E}">
        <p14:creationId xmlns:p14="http://schemas.microsoft.com/office/powerpoint/2010/main" val="6792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57175"/>
            <a:ext cx="12192000" cy="585787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graphicFrame>
        <p:nvGraphicFramePr>
          <p:cNvPr id="3" name="Table 2">
            <a:extLst>
              <a:ext uri="{FF2B5EF4-FFF2-40B4-BE49-F238E27FC236}">
                <a16:creationId xmlns:a16="http://schemas.microsoft.com/office/drawing/2014/main" id="{FCDE86C2-A517-4F22-A4D9-84B0EC1BD28C}"/>
              </a:ext>
            </a:extLst>
          </p:cNvPr>
          <p:cNvGraphicFramePr>
            <a:graphicFrameLocks noGrp="1"/>
          </p:cNvGraphicFramePr>
          <p:nvPr>
            <p:extLst>
              <p:ext uri="{D42A27DB-BD31-4B8C-83A1-F6EECF244321}">
                <p14:modId xmlns:p14="http://schemas.microsoft.com/office/powerpoint/2010/main" val="2419992314"/>
              </p:ext>
            </p:extLst>
          </p:nvPr>
        </p:nvGraphicFramePr>
        <p:xfrm>
          <a:off x="803965" y="1208670"/>
          <a:ext cx="10584070" cy="3367056"/>
        </p:xfrm>
        <a:graphic>
          <a:graphicData uri="http://schemas.openxmlformats.org/drawingml/2006/table">
            <a:tbl>
              <a:tblPr firstRow="1" bandRow="1">
                <a:tableStyleId>{2D5ABB26-0587-4C30-8999-92F81FD0307C}</a:tableStyleId>
              </a:tblPr>
              <a:tblGrid>
                <a:gridCol w="5292035">
                  <a:extLst>
                    <a:ext uri="{9D8B030D-6E8A-4147-A177-3AD203B41FA5}">
                      <a16:colId xmlns:a16="http://schemas.microsoft.com/office/drawing/2014/main" val="324894558"/>
                    </a:ext>
                  </a:extLst>
                </a:gridCol>
                <a:gridCol w="5292035">
                  <a:extLst>
                    <a:ext uri="{9D8B030D-6E8A-4147-A177-3AD203B41FA5}">
                      <a16:colId xmlns:a16="http://schemas.microsoft.com/office/drawing/2014/main" val="299852197"/>
                    </a:ext>
                  </a:extLst>
                </a:gridCol>
              </a:tblGrid>
              <a:tr h="482898">
                <a:tc>
                  <a:txBody>
                    <a:bodyPr/>
                    <a:lstStyle/>
                    <a:p>
                      <a:pPr algn="ctr"/>
                      <a:r>
                        <a:rPr lang="en-US" sz="2300" dirty="0">
                          <a:solidFill>
                            <a:schemeClr val="bg1"/>
                          </a:solidFill>
                        </a:rPr>
                        <a:t>Time</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0909"/>
                    </a:solidFill>
                  </a:tcPr>
                </a:tc>
                <a:tc>
                  <a:txBody>
                    <a:bodyPr/>
                    <a:lstStyle/>
                    <a:p>
                      <a:pPr algn="ctr"/>
                      <a:r>
                        <a:rPr lang="en-US" sz="2300" dirty="0">
                          <a:solidFill>
                            <a:schemeClr val="bg1"/>
                          </a:solidFill>
                        </a:rPr>
                        <a:t>Activity</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0909"/>
                    </a:solidFill>
                  </a:tcPr>
                </a:tc>
                <a:extLst>
                  <a:ext uri="{0D108BD9-81ED-4DB2-BD59-A6C34878D82A}">
                    <a16:rowId xmlns:a16="http://schemas.microsoft.com/office/drawing/2014/main" val="10062433"/>
                  </a:ext>
                </a:extLst>
              </a:tr>
              <a:tr h="482898">
                <a:tc>
                  <a:txBody>
                    <a:bodyPr/>
                    <a:lstStyle/>
                    <a:p>
                      <a:pPr algn="ctr"/>
                      <a:r>
                        <a:rPr lang="en-US" sz="2300" dirty="0"/>
                        <a:t>0815 – 0900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Registration &amp; Breakfast reception</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261378"/>
                  </a:ext>
                </a:extLst>
              </a:tr>
              <a:tr h="482898">
                <a:tc>
                  <a:txBody>
                    <a:bodyPr/>
                    <a:lstStyle/>
                    <a:p>
                      <a:pPr algn="ctr"/>
                      <a:r>
                        <a:rPr lang="en-US" sz="2300" dirty="0"/>
                        <a:t>0900 – 0915 </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Opening Address</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808002"/>
                  </a:ext>
                </a:extLst>
              </a:tr>
              <a:tr h="482898">
                <a:tc>
                  <a:txBody>
                    <a:bodyPr/>
                    <a:lstStyle/>
                    <a:p>
                      <a:pPr algn="ctr"/>
                      <a:r>
                        <a:rPr lang="en-US" sz="2300" dirty="0"/>
                        <a:t>0915 – 0945</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Briefing and Challenge statement</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714649"/>
                  </a:ext>
                </a:extLst>
              </a:tr>
              <a:tr h="482898">
                <a:tc>
                  <a:txBody>
                    <a:bodyPr/>
                    <a:lstStyle/>
                    <a:p>
                      <a:pPr algn="ctr"/>
                      <a:r>
                        <a:rPr lang="en-US" sz="2300" dirty="0"/>
                        <a:t>0945 – 1500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Commencement of </a:t>
                      </a:r>
                      <a:r>
                        <a:rPr lang="en-US" sz="2300" dirty="0" err="1"/>
                        <a:t>TechTrek</a:t>
                      </a:r>
                      <a:endParaRPr lang="en-US" sz="2300" dirty="0"/>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311823"/>
                  </a:ext>
                </a:extLst>
              </a:tr>
              <a:tr h="476283">
                <a:tc>
                  <a:txBody>
                    <a:bodyPr/>
                    <a:lstStyle/>
                    <a:p>
                      <a:pPr algn="ctr"/>
                      <a:r>
                        <a:rPr lang="en-US" sz="2300" dirty="0"/>
                        <a:t>1500 – 1600 </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Presentation &amp; Q&amp;A</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574107"/>
                  </a:ext>
                </a:extLst>
              </a:tr>
              <a:tr h="476283">
                <a:tc>
                  <a:txBody>
                    <a:bodyPr/>
                    <a:lstStyle/>
                    <a:p>
                      <a:pPr algn="ctr"/>
                      <a:r>
                        <a:rPr lang="en-US" sz="2300" dirty="0"/>
                        <a:t>1600 – 1930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Panel Interview &amp; Tea Break</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92306"/>
                  </a:ext>
                </a:extLst>
              </a:tr>
            </a:tbl>
          </a:graphicData>
        </a:graphic>
      </p:graphicFrame>
      <p:sp>
        <p:nvSpPr>
          <p:cNvPr id="5" name="TextBox 4">
            <a:extLst>
              <a:ext uri="{FF2B5EF4-FFF2-40B4-BE49-F238E27FC236}">
                <a16:creationId xmlns:a16="http://schemas.microsoft.com/office/drawing/2014/main" id="{CD07B006-CF5B-44FB-B4C8-C23525A209FC}"/>
              </a:ext>
            </a:extLst>
          </p:cNvPr>
          <p:cNvSpPr txBox="1"/>
          <p:nvPr/>
        </p:nvSpPr>
        <p:spPr>
          <a:xfrm>
            <a:off x="803965" y="4743449"/>
            <a:ext cx="4506618" cy="400110"/>
          </a:xfrm>
          <a:prstGeom prst="rect">
            <a:avLst/>
          </a:prstGeom>
          <a:noFill/>
        </p:spPr>
        <p:txBody>
          <a:bodyPr wrap="none" rtlCol="0">
            <a:spAutoFit/>
          </a:bodyPr>
          <a:lstStyle/>
          <a:p>
            <a:r>
              <a:rPr lang="en-US" sz="2000" dirty="0"/>
              <a:t>* Lunch will be provided at 1200 onwards</a:t>
            </a:r>
          </a:p>
        </p:txBody>
      </p:sp>
      <p:sp>
        <p:nvSpPr>
          <p:cNvPr id="10" name="Rectangle 9">
            <a:extLst>
              <a:ext uri="{FF2B5EF4-FFF2-40B4-BE49-F238E27FC236}">
                <a16:creationId xmlns:a16="http://schemas.microsoft.com/office/drawing/2014/main" id="{2968DD0D-3D69-4ADF-A30F-422CF031D8C7}"/>
              </a:ext>
            </a:extLst>
          </p:cNvPr>
          <p:cNvSpPr/>
          <p:nvPr/>
        </p:nvSpPr>
        <p:spPr>
          <a:xfrm>
            <a:off x="4287971" y="378980"/>
            <a:ext cx="3863558" cy="707886"/>
          </a:xfrm>
          <a:prstGeom prst="rect">
            <a:avLst/>
          </a:prstGeom>
        </p:spPr>
        <p:txBody>
          <a:bodyPr wrap="none">
            <a:spAutoFit/>
          </a:bodyPr>
          <a:lstStyle/>
          <a:p>
            <a:r>
              <a:rPr lang="en-US" sz="4000" dirty="0">
                <a:latin typeface="Avenir Light" charset="0"/>
                <a:ea typeface="Avenir Light" charset="0"/>
                <a:cs typeface="Avenir Light" charset="0"/>
              </a:rPr>
              <a:t>EVENT SCHEDULE</a:t>
            </a:r>
            <a:endParaRPr lang="en-US" sz="4000" dirty="0"/>
          </a:p>
        </p:txBody>
      </p:sp>
    </p:spTree>
    <p:extLst>
      <p:ext uri="{BB962C8B-B14F-4D97-AF65-F5344CB8AC3E}">
        <p14:creationId xmlns:p14="http://schemas.microsoft.com/office/powerpoint/2010/main" val="13408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flipH="1">
            <a:off x="3570063" y="2540423"/>
            <a:ext cx="5051874" cy="888577"/>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6600" b="1" dirty="0">
                <a:solidFill>
                  <a:schemeClr val="tx1"/>
                </a:solidFill>
                <a:latin typeface="Avenir Black" charset="0"/>
                <a:ea typeface="Avenir Black" charset="0"/>
                <a:cs typeface="Avenir Black" charset="0"/>
              </a:rPr>
              <a:t>REPO</a:t>
            </a:r>
          </a:p>
        </p:txBody>
      </p:sp>
      <p:sp>
        <p:nvSpPr>
          <p:cNvPr id="2" name="TextBox 1">
            <a:extLst>
              <a:ext uri="{FF2B5EF4-FFF2-40B4-BE49-F238E27FC236}">
                <a16:creationId xmlns:a16="http://schemas.microsoft.com/office/drawing/2014/main" id="{346DE5BC-4B79-6240-A49C-B460621A53C8}"/>
              </a:ext>
            </a:extLst>
          </p:cNvPr>
          <p:cNvSpPr txBox="1"/>
          <p:nvPr/>
        </p:nvSpPr>
        <p:spPr>
          <a:xfrm>
            <a:off x="3434823" y="3619500"/>
            <a:ext cx="5322354" cy="523220"/>
          </a:xfrm>
          <a:prstGeom prst="rect">
            <a:avLst/>
          </a:prstGeom>
          <a:noFill/>
        </p:spPr>
        <p:txBody>
          <a:bodyPr wrap="none" rtlCol="0">
            <a:spAutoFit/>
          </a:bodyPr>
          <a:lstStyle/>
          <a:p>
            <a:r>
              <a:rPr lang="en-US" sz="2800" dirty="0">
                <a:solidFill>
                  <a:schemeClr val="bg1"/>
                </a:solidFill>
              </a:rPr>
              <a:t>https://</a:t>
            </a:r>
            <a:r>
              <a:rPr lang="en-US" sz="2800" dirty="0" err="1">
                <a:solidFill>
                  <a:schemeClr val="bg1"/>
                </a:solidFill>
              </a:rPr>
              <a:t>github.com</a:t>
            </a:r>
            <a:r>
              <a:rPr lang="en-US" sz="2800" dirty="0">
                <a:solidFill>
                  <a:schemeClr val="bg1"/>
                </a:solidFill>
              </a:rPr>
              <a:t>/</a:t>
            </a:r>
            <a:r>
              <a:rPr lang="en-US" sz="2800" dirty="0" err="1">
                <a:solidFill>
                  <a:schemeClr val="bg1"/>
                </a:solidFill>
              </a:rPr>
              <a:t>kkngo</a:t>
            </a:r>
            <a:r>
              <a:rPr lang="en-US" sz="2800" dirty="0">
                <a:solidFill>
                  <a:schemeClr val="bg1"/>
                </a:solidFill>
              </a:rPr>
              <a:t>/</a:t>
            </a:r>
            <a:r>
              <a:rPr lang="en-US" sz="2800" dirty="0" err="1">
                <a:solidFill>
                  <a:schemeClr val="bg1"/>
                </a:solidFill>
              </a:rPr>
              <a:t>techtrek</a:t>
            </a:r>
            <a:endParaRPr lang="en-US" sz="2800" dirty="0">
              <a:solidFill>
                <a:schemeClr val="bg1"/>
              </a:solidFill>
            </a:endParaRPr>
          </a:p>
        </p:txBody>
      </p:sp>
    </p:spTree>
    <p:extLst>
      <p:ext uri="{BB962C8B-B14F-4D97-AF65-F5344CB8AC3E}">
        <p14:creationId xmlns:p14="http://schemas.microsoft.com/office/powerpoint/2010/main" val="285679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225800"/>
            <a:ext cx="12192000" cy="363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TextBox 1"/>
          <p:cNvSpPr txBox="1">
            <a:spLocks noChangeArrowheads="1"/>
          </p:cNvSpPr>
          <p:nvPr/>
        </p:nvSpPr>
        <p:spPr bwMode="auto">
          <a:xfrm>
            <a:off x="4714875" y="458629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Challenge Statement</a:t>
            </a:r>
          </a:p>
        </p:txBody>
      </p:sp>
      <p:sp>
        <p:nvSpPr>
          <p:cNvPr id="4" name="Rectangle 3"/>
          <p:cNvSpPr/>
          <p:nvPr/>
        </p:nvSpPr>
        <p:spPr>
          <a:xfrm flipH="1">
            <a:off x="10935018" y="4048131"/>
            <a:ext cx="45719" cy="92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2CE9DED6-DE17-4D7B-9F88-075B61718306}"/>
              </a:ext>
            </a:extLst>
          </p:cNvPr>
          <p:cNvSpPr txBox="1">
            <a:spLocks noChangeArrowheads="1"/>
          </p:cNvSpPr>
          <p:nvPr/>
        </p:nvSpPr>
        <p:spPr bwMode="auto">
          <a:xfrm>
            <a:off x="4695510" y="406307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TECHTREK for 2019 SEED PROGRAMME</a:t>
            </a:r>
          </a:p>
        </p:txBody>
      </p:sp>
    </p:spTree>
    <p:extLst>
      <p:ext uri="{BB962C8B-B14F-4D97-AF65-F5344CB8AC3E}">
        <p14:creationId xmlns:p14="http://schemas.microsoft.com/office/powerpoint/2010/main" val="352193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393156"/>
            <a:ext cx="12192000" cy="372189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7" name="Rounded Rectangle 6"/>
          <p:cNvSpPr/>
          <p:nvPr/>
        </p:nvSpPr>
        <p:spPr>
          <a:xfrm flipH="1">
            <a:off x="3570063" y="1075134"/>
            <a:ext cx="5051874" cy="533400"/>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dirty="0">
                <a:solidFill>
                  <a:schemeClr val="tx1"/>
                </a:solidFill>
                <a:latin typeface="Avenir Black" charset="0"/>
                <a:ea typeface="Avenir Black" charset="0"/>
                <a:cs typeface="Avenir Black" charset="0"/>
              </a:rPr>
              <a:t>Challenge statement</a:t>
            </a:r>
          </a:p>
        </p:txBody>
      </p:sp>
      <p:sp>
        <p:nvSpPr>
          <p:cNvPr id="10" name="TextBox 9"/>
          <p:cNvSpPr txBox="1"/>
          <p:nvPr/>
        </p:nvSpPr>
        <p:spPr>
          <a:xfrm>
            <a:off x="4956265" y="3855790"/>
            <a:ext cx="5696695" cy="707886"/>
          </a:xfrm>
          <a:prstGeom prst="rect">
            <a:avLst/>
          </a:prstGeom>
          <a:noFill/>
        </p:spPr>
        <p:txBody>
          <a:bodyPr wrap="square" rtlCol="0">
            <a:spAutoFit/>
          </a:bodyPr>
          <a:lstStyle/>
          <a:p>
            <a:r>
              <a:rPr lang="en-US" sz="4000" dirty="0">
                <a:latin typeface="Avenir Light" charset="0"/>
              </a:rPr>
              <a:t>Young Couple</a:t>
            </a:r>
          </a:p>
        </p:txBody>
      </p:sp>
      <p:pic>
        <p:nvPicPr>
          <p:cNvPr id="6" name="Picture 5">
            <a:extLst>
              <a:ext uri="{FF2B5EF4-FFF2-40B4-BE49-F238E27FC236}">
                <a16:creationId xmlns:a16="http://schemas.microsoft.com/office/drawing/2014/main" id="{6994CF1D-9DDC-4FE0-9CA2-D723C9CCE7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9770" y="3429000"/>
            <a:ext cx="1461451" cy="1461451"/>
          </a:xfrm>
          <a:prstGeom prst="rect">
            <a:avLst/>
          </a:prstGeom>
        </p:spPr>
      </p:pic>
    </p:spTree>
    <p:extLst>
      <p:ext uri="{BB962C8B-B14F-4D97-AF65-F5344CB8AC3E}">
        <p14:creationId xmlns:p14="http://schemas.microsoft.com/office/powerpoint/2010/main" val="65658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343608" cy="707886"/>
          </a:xfrm>
          <a:prstGeom prst="rect">
            <a:avLst/>
          </a:prstGeom>
        </p:spPr>
        <p:txBody>
          <a:bodyPr wrap="none">
            <a:spAutoFit/>
          </a:bodyPr>
          <a:lstStyle/>
          <a:p>
            <a:r>
              <a:rPr lang="en-US" sz="4000" dirty="0">
                <a:latin typeface="Avenir Light" charset="0"/>
                <a:ea typeface="Avenir Light" charset="0"/>
                <a:cs typeface="Avenir Light" charset="0"/>
              </a:rPr>
              <a:t>MOTIVATION</a:t>
            </a:r>
            <a:endParaRPr lang="en-US" sz="4000" dirty="0"/>
          </a:p>
        </p:txBody>
      </p:sp>
      <p:sp>
        <p:nvSpPr>
          <p:cNvPr id="8" name="Rounded Rectangle 7"/>
          <p:cNvSpPr/>
          <p:nvPr/>
        </p:nvSpPr>
        <p:spPr>
          <a:xfrm flipH="1">
            <a:off x="466724" y="1843088"/>
            <a:ext cx="11258552" cy="3909696"/>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dirty="0"/>
              <a:t>Annie and Mark, a newly-wed couple, have decided to start a family. However, they are clueless about family planning processes such as applying for housing loans and child planning. This is further complicated by the vast number of products provided by financial institutions ranging from banks to Fintech companies.</a:t>
            </a:r>
          </a:p>
          <a:p>
            <a:endParaRPr lang="en-US" sz="2000" dirty="0"/>
          </a:p>
          <a:p>
            <a:r>
              <a:rPr lang="en-US" sz="2000" dirty="0"/>
              <a:t>As a DBS technology executive, you are tasked to design a solution to target this market opportunity.</a:t>
            </a:r>
          </a:p>
        </p:txBody>
      </p:sp>
      <p:pic>
        <p:nvPicPr>
          <p:cNvPr id="7" name="Picture 6">
            <a:extLst>
              <a:ext uri="{FF2B5EF4-FFF2-40B4-BE49-F238E27FC236}">
                <a16:creationId xmlns:a16="http://schemas.microsoft.com/office/drawing/2014/main" id="{D0282DE2-EFB0-45F0-9215-DBA874F27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42052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69364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10" name="Rounded Rectangle 9"/>
          <p:cNvSpPr/>
          <p:nvPr/>
        </p:nvSpPr>
        <p:spPr>
          <a:xfrm flipH="1">
            <a:off x="753618" y="1451908"/>
            <a:ext cx="11430003"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Able to justify on how your solution is able to benefit the target audience &amp; DBS.</a:t>
            </a:r>
          </a:p>
          <a:p>
            <a:pPr marL="342900" indent="-342900">
              <a:buFont typeface="+mj-lt"/>
              <a:buAutoNum type="arabicPeriod"/>
              <a:defRPr/>
            </a:pPr>
            <a:endParaRPr lang="en-US" sz="2000" dirty="0">
              <a:solidFill>
                <a:schemeClr val="bg1">
                  <a:lumMod val="95000"/>
                </a:schemeClr>
              </a:solidFill>
              <a:latin typeface="Avenir Light" charset="0"/>
              <a:ea typeface="Avenir Light" charset="0"/>
              <a:cs typeface="Avenir Light" charset="0"/>
            </a:endParaRPr>
          </a:p>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Prototype solution should be mobile and/or web optimized.</a:t>
            </a:r>
          </a:p>
          <a:p>
            <a:pPr marL="342900" indent="-342900">
              <a:buFont typeface="+mj-lt"/>
              <a:buAutoNum type="arabicPeriod"/>
              <a:defRPr/>
            </a:pPr>
            <a:endParaRPr lang="en-US" sz="2000" dirty="0">
              <a:solidFill>
                <a:schemeClr val="bg1">
                  <a:lumMod val="95000"/>
                </a:schemeClr>
              </a:solidFill>
              <a:latin typeface="Avenir Light" charset="0"/>
              <a:ea typeface="Avenir Light" charset="0"/>
              <a:cs typeface="Avenir Light" charset="0"/>
            </a:endParaRPr>
          </a:p>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Presentation and prototype demonstration for 10 minutes (5 minutes ppt + 5 minutes Q&amp;A)</a:t>
            </a:r>
          </a:p>
        </p:txBody>
      </p:sp>
      <p:pic>
        <p:nvPicPr>
          <p:cNvPr id="12" name="Picture 11">
            <a:extLst>
              <a:ext uri="{FF2B5EF4-FFF2-40B4-BE49-F238E27FC236}">
                <a16:creationId xmlns:a16="http://schemas.microsoft.com/office/drawing/2014/main" id="{B0914AE2-1BFE-4336-AE5C-203C63A601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127335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1673956" y="744022"/>
            <a:ext cx="8844088" cy="707886"/>
          </a:xfrm>
          <a:prstGeom prst="rect">
            <a:avLst/>
          </a:prstGeom>
        </p:spPr>
        <p:txBody>
          <a:bodyPr wrap="none">
            <a:spAutoFit/>
          </a:bodyPr>
          <a:lstStyle/>
          <a:p>
            <a:r>
              <a:rPr lang="en-US" sz="4000" dirty="0">
                <a:latin typeface="Avenir Light" charset="0"/>
                <a:ea typeface="Avenir Light" charset="0"/>
                <a:cs typeface="Avenir Light" charset="0"/>
              </a:rPr>
              <a:t>NON-FUNCTIONAL REQUIREMENTS</a:t>
            </a:r>
            <a:endParaRPr lang="en-US" sz="4000" dirty="0"/>
          </a:p>
        </p:txBody>
      </p:sp>
      <p:sp>
        <p:nvSpPr>
          <p:cNvPr id="12" name="Rounded Rectangle 11"/>
          <p:cNvSpPr/>
          <p:nvPr/>
        </p:nvSpPr>
        <p:spPr>
          <a:xfrm flipH="1">
            <a:off x="626576" y="1663943"/>
            <a:ext cx="11258552"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Usability</a:t>
            </a:r>
          </a:p>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Security</a:t>
            </a:r>
          </a:p>
          <a:p>
            <a:pPr marL="34290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Reliability</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Maintainability</a:t>
            </a:r>
          </a:p>
        </p:txBody>
      </p:sp>
      <p:pic>
        <p:nvPicPr>
          <p:cNvPr id="10" name="Picture 9">
            <a:extLst>
              <a:ext uri="{FF2B5EF4-FFF2-40B4-BE49-F238E27FC236}">
                <a16:creationId xmlns:a16="http://schemas.microsoft.com/office/drawing/2014/main" id="{07F24642-7BAF-44DA-B9B9-835C0708FE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130195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57175"/>
            <a:ext cx="12192000" cy="585787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188994" y="836391"/>
            <a:ext cx="2908873" cy="707886"/>
          </a:xfrm>
          <a:prstGeom prst="rect">
            <a:avLst/>
          </a:prstGeom>
        </p:spPr>
        <p:txBody>
          <a:bodyPr wrap="none">
            <a:spAutoFit/>
          </a:bodyPr>
          <a:lstStyle/>
          <a:p>
            <a:pPr algn="ctr"/>
            <a:r>
              <a:rPr lang="en-US" sz="4000" dirty="0">
                <a:latin typeface="Avenir Light" charset="0"/>
                <a:ea typeface="Avenir Light" charset="0"/>
                <a:cs typeface="Avenir Light" charset="0"/>
              </a:rPr>
              <a:t>TIPS &amp; HINTS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926" y="572727"/>
            <a:ext cx="914400" cy="914400"/>
          </a:xfrm>
          <a:prstGeom prst="rect">
            <a:avLst/>
          </a:prstGeom>
        </p:spPr>
      </p:pic>
      <p:pic>
        <p:nvPicPr>
          <p:cNvPr id="7" name="Picture 6">
            <a:extLst>
              <a:ext uri="{FF2B5EF4-FFF2-40B4-BE49-F238E27FC236}">
                <a16:creationId xmlns:a16="http://schemas.microsoft.com/office/drawing/2014/main" id="{C506B42A-680D-4F15-8FD9-BC87010D4B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graphicFrame>
        <p:nvGraphicFramePr>
          <p:cNvPr id="8" name="Table 7">
            <a:extLst>
              <a:ext uri="{FF2B5EF4-FFF2-40B4-BE49-F238E27FC236}">
                <a16:creationId xmlns:a16="http://schemas.microsoft.com/office/drawing/2014/main" id="{45F4C321-4F43-42C3-9400-F451980878A4}"/>
              </a:ext>
            </a:extLst>
          </p:cNvPr>
          <p:cNvGraphicFramePr>
            <a:graphicFrameLocks noGrp="1"/>
          </p:cNvGraphicFramePr>
          <p:nvPr>
            <p:extLst>
              <p:ext uri="{D42A27DB-BD31-4B8C-83A1-F6EECF244321}">
                <p14:modId xmlns:p14="http://schemas.microsoft.com/office/powerpoint/2010/main" val="3349275046"/>
              </p:ext>
            </p:extLst>
          </p:nvPr>
        </p:nvGraphicFramePr>
        <p:xfrm>
          <a:off x="1179443" y="1802679"/>
          <a:ext cx="9833113" cy="3909008"/>
        </p:xfrm>
        <a:graphic>
          <a:graphicData uri="http://schemas.openxmlformats.org/drawingml/2006/table">
            <a:tbl>
              <a:tblPr firstRow="1" firstCol="1" bandRow="1"/>
              <a:tblGrid>
                <a:gridCol w="3091935">
                  <a:extLst>
                    <a:ext uri="{9D8B030D-6E8A-4147-A177-3AD203B41FA5}">
                      <a16:colId xmlns:a16="http://schemas.microsoft.com/office/drawing/2014/main" val="4050530808"/>
                    </a:ext>
                  </a:extLst>
                </a:gridCol>
                <a:gridCol w="3462748">
                  <a:extLst>
                    <a:ext uri="{9D8B030D-6E8A-4147-A177-3AD203B41FA5}">
                      <a16:colId xmlns:a16="http://schemas.microsoft.com/office/drawing/2014/main" val="680239856"/>
                    </a:ext>
                  </a:extLst>
                </a:gridCol>
                <a:gridCol w="3278430">
                  <a:extLst>
                    <a:ext uri="{9D8B030D-6E8A-4147-A177-3AD203B41FA5}">
                      <a16:colId xmlns:a16="http://schemas.microsoft.com/office/drawing/2014/main" val="1434007730"/>
                    </a:ext>
                  </a:extLst>
                </a:gridCol>
              </a:tblGrid>
              <a:tr h="1955051">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INNOVATION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Is the solution unique and different? Is the application idea ambitious and creative?</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DESIRABILITY</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Does the solution look professional with and user friendly?</a:t>
                      </a:r>
                      <a:r>
                        <a:rPr lang="en-US" sz="1600" dirty="0">
                          <a:effectLst/>
                          <a:latin typeface="Arial" panose="020B0604020202020204" pitchFamily="34" charset="0"/>
                          <a:ea typeface="DengXian" panose="02010600030101010101" pitchFamily="2" charset="-122"/>
                          <a:cs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Would you want to invest in this solution if you could? </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QUALITY OF SOLUTION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Does the solution work completely from start to finish? Is it robust? Were there any bugs?</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7763723"/>
                  </a:ext>
                </a:extLst>
              </a:tr>
              <a:tr h="1953957">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PITCH</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Did the pitch leave you with a positive lasting impression? Were you sold on the solution and the team?</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TECHNICAL DEPTH</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pPr>
                      <a:r>
                        <a:rPr lang="en-US" sz="1600" dirty="0">
                          <a:effectLst/>
                          <a:latin typeface="Arial" panose="020B0604020202020204" pitchFamily="34" charset="0"/>
                          <a:ea typeface="DengXian" panose="02010600030101010101" pitchFamily="2" charset="-122"/>
                          <a:cs typeface="Times New Roman" panose="02020603050405020304" pitchFamily="18" charset="0"/>
                        </a:rPr>
                        <a:t>Does your prototype integrate with database and the usage of API?</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CHALLENGE COMPLETION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Was the team able to complete the challenge? Was the team able to achieve what it set out to do?</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pPr>
                      <a:r>
                        <a:rPr lang="en-US" sz="1600" dirty="0">
                          <a:effectLst/>
                          <a:latin typeface="Arial" panose="020B0604020202020204" pitchFamily="34" charset="0"/>
                          <a:ea typeface="DengXian" panose="02010600030101010101" pitchFamily="2" charset="-122"/>
                          <a:cs typeface="Times New Roman" panose="02020603050405020304" pitchFamily="18" charset="0"/>
                        </a:rPr>
                        <a:t> </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8031539"/>
                  </a:ext>
                </a:extLst>
              </a:tr>
            </a:tbl>
          </a:graphicData>
        </a:graphic>
      </p:graphicFrame>
    </p:spTree>
    <p:extLst>
      <p:ext uri="{BB962C8B-B14F-4D97-AF65-F5344CB8AC3E}">
        <p14:creationId xmlns:p14="http://schemas.microsoft.com/office/powerpoint/2010/main" val="1663880069"/>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Colour Theme" id="{96DFB9BB-14DA-4277-8074-37C6C6857950}" vid="{04737458-0D02-45A3-8C9C-C6F56AD3942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44372</TotalTime>
  <Words>231</Words>
  <Application>Microsoft Macintosh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DengXian</vt:lpstr>
      <vt:lpstr>Arial</vt:lpstr>
      <vt:lpstr>Avenir Black</vt:lpstr>
      <vt:lpstr>Avenir Light</vt:lpstr>
      <vt:lpstr>Avenir Medium</vt:lpstr>
      <vt:lpstr>Calibri</vt:lpstr>
      <vt:lpstr>Calibri Light</vt:lpstr>
      <vt:lpstr>Times New Roman</vt:lpstr>
      <vt:lpstr>Wingdings</vt:lpstr>
      <vt:lpstr>DBS Colour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Tee</dc:creator>
  <cp:lastModifiedBy>Microsoft Office User</cp:lastModifiedBy>
  <cp:revision>706</cp:revision>
  <cp:lastPrinted>2018-03-27T07:55:04Z</cp:lastPrinted>
  <dcterms:created xsi:type="dcterms:W3CDTF">2017-01-05T13:16:05Z</dcterms:created>
  <dcterms:modified xsi:type="dcterms:W3CDTF">2018-11-16T00:17:05Z</dcterms:modified>
</cp:coreProperties>
</file>