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First change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89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First change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MOHAMMAD LUQMAN</dc:creator>
  <cp:lastModifiedBy>SYED MOHAMMAD LUQMAN</cp:lastModifiedBy>
  <cp:revision>2</cp:revision>
  <dcterms:created xsi:type="dcterms:W3CDTF">2006-08-16T00:00:00Z</dcterms:created>
  <dcterms:modified xsi:type="dcterms:W3CDTF">2022-09-01T12:49:20Z</dcterms:modified>
</cp:coreProperties>
</file>