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2" r:id="rId5"/>
    <p:sldId id="264" r:id="rId6"/>
    <p:sldId id="265" r:id="rId7"/>
    <p:sldId id="270" r:id="rId8"/>
    <p:sldId id="266" r:id="rId9"/>
    <p:sldId id="269" r:id="rId10"/>
    <p:sldId id="263" r:id="rId11"/>
    <p:sldId id="268" r:id="rId12"/>
    <p:sldId id="272" r:id="rId13"/>
    <p:sldId id="274" r:id="rId14"/>
    <p:sldId id="271"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E7150C-C76C-21EE-931A-E32B4F6E33DD}" v="16" dt="2020-12-01T01:48:39.447"/>
    <p1510:client id="{2C51991B-3443-2DE6-2CB6-50D588493A57}" v="1822" dt="2020-11-02T13:55:15.160"/>
    <p1510:client id="{32983F70-75AB-40FA-874C-95543B0A5EC2}" v="3" dt="2020-09-27T08:21:43.657"/>
    <p1510:client id="{3E21BD59-A39A-1AA4-4F86-6DD9C184D5E8}" v="1262" dt="2020-12-01T02:14:08.326"/>
    <p1510:client id="{475CCFF1-4768-FBA0-786E-7FC27D07C0E8}" v="7" dt="2020-11-03T01:19:31.420"/>
    <p1510:client id="{4BC5D530-8F1D-4D12-A092-4AE808B5FB01}" v="313" dt="2020-09-27T07:54:01.330"/>
    <p1510:client id="{584172F6-0FC8-759E-DC33-BCAFA4C5CE80}" v="78" dt="2020-11-02T13:02:15.096"/>
    <p1510:client id="{7064CE2A-E8CF-D088-989E-4C835985E6AF}" v="365" dt="2020-11-02T13:48:34.177"/>
    <p1510:client id="{7C91499E-36C2-8B04-E705-9BBF9FA0E39F}" v="1230" dt="2020-11-30T09:21:49.745"/>
    <p1510:client id="{8BD0A1E0-3DB5-FAC4-EAAE-748495FFFAA8}" v="6" dt="2020-11-02T17:12:31.194"/>
    <p1510:client id="{969255D5-2530-B53D-985B-82550B091914}" v="404" dt="2020-11-30T08:17:34.940"/>
    <p1510:client id="{DE11CD35-8C9A-43E1-9E85-B4E79C37C0A9}" v="418" dt="2020-09-27T07:55:15.095"/>
    <p1510:client id="{EC1D56F7-57B0-686E-64B9-07BEB43C02CB}" v="15" dt="2020-11-30T08:10:14.2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il, Shubham Bhojraj" userId="S::sbp0674@mavs.uta.edu::4e43fdfd-0c8e-433e-bd0f-a135ea62548c" providerId="AD" clId="Web-{7064CE2A-E8CF-D088-989E-4C835985E6AF}"/>
    <pc:docChg chg="modSld">
      <pc:chgData name="Patil, Shubham Bhojraj" userId="S::sbp0674@mavs.uta.edu::4e43fdfd-0c8e-433e-bd0f-a135ea62548c" providerId="AD" clId="Web-{7064CE2A-E8CF-D088-989E-4C835985E6AF}" dt="2020-11-02T13:48:34.177" v="359" actId="20577"/>
      <pc:docMkLst>
        <pc:docMk/>
      </pc:docMkLst>
      <pc:sldChg chg="modSp">
        <pc:chgData name="Patil, Shubham Bhojraj" userId="S::sbp0674@mavs.uta.edu::4e43fdfd-0c8e-433e-bd0f-a135ea62548c" providerId="AD" clId="Web-{7064CE2A-E8CF-D088-989E-4C835985E6AF}" dt="2020-11-02T13:43:36.138" v="332" actId="20577"/>
        <pc:sldMkLst>
          <pc:docMk/>
          <pc:sldMk cId="290697776" sldId="262"/>
        </pc:sldMkLst>
        <pc:spChg chg="mod">
          <ac:chgData name="Patil, Shubham Bhojraj" userId="S::sbp0674@mavs.uta.edu::4e43fdfd-0c8e-433e-bd0f-a135ea62548c" providerId="AD" clId="Web-{7064CE2A-E8CF-D088-989E-4C835985E6AF}" dt="2020-11-02T13:43:36.138" v="332" actId="20577"/>
          <ac:spMkLst>
            <pc:docMk/>
            <pc:sldMk cId="290697776" sldId="262"/>
            <ac:spMk id="3" creationId="{E8F7942C-C0EA-4BD4-9DB4-77B5F6CB9B68}"/>
          </ac:spMkLst>
        </pc:spChg>
      </pc:sldChg>
      <pc:sldChg chg="modSp">
        <pc:chgData name="Patil, Shubham Bhojraj" userId="S::sbp0674@mavs.uta.edu::4e43fdfd-0c8e-433e-bd0f-a135ea62548c" providerId="AD" clId="Web-{7064CE2A-E8CF-D088-989E-4C835985E6AF}" dt="2020-11-02T13:48:34.177" v="358" actId="20577"/>
        <pc:sldMkLst>
          <pc:docMk/>
          <pc:sldMk cId="1957455889" sldId="263"/>
        </pc:sldMkLst>
        <pc:spChg chg="mod">
          <ac:chgData name="Patil, Shubham Bhojraj" userId="S::sbp0674@mavs.uta.edu::4e43fdfd-0c8e-433e-bd0f-a135ea62548c" providerId="AD" clId="Web-{7064CE2A-E8CF-D088-989E-4C835985E6AF}" dt="2020-11-02T13:48:34.177" v="358" actId="20577"/>
          <ac:spMkLst>
            <pc:docMk/>
            <pc:sldMk cId="1957455889" sldId="263"/>
            <ac:spMk id="3" creationId="{E8F7942C-C0EA-4BD4-9DB4-77B5F6CB9B68}"/>
          </ac:spMkLst>
        </pc:spChg>
      </pc:sldChg>
    </pc:docChg>
  </pc:docChgLst>
  <pc:docChgLst>
    <pc:chgData name="Islam, Sm Mazharul" userId="S::sxi7321@mavs.uta.edu::b65b3ea3-e1d0-4d00-ba30-8c394d46b4e9" providerId="AD" clId="Web-{3E21BD59-A39A-1AA4-4F86-6DD9C184D5E8}"/>
    <pc:docChg chg="addSld delSld modSld sldOrd">
      <pc:chgData name="Islam, Sm Mazharul" userId="S::sxi7321@mavs.uta.edu::b65b3ea3-e1d0-4d00-ba30-8c394d46b4e9" providerId="AD" clId="Web-{3E21BD59-A39A-1AA4-4F86-6DD9C184D5E8}" dt="2020-12-01T02:14:08.326" v="1248" actId="20577"/>
      <pc:docMkLst>
        <pc:docMk/>
      </pc:docMkLst>
      <pc:sldChg chg="modSp">
        <pc:chgData name="Islam, Sm Mazharul" userId="S::sxi7321@mavs.uta.edu::b65b3ea3-e1d0-4d00-ba30-8c394d46b4e9" providerId="AD" clId="Web-{3E21BD59-A39A-1AA4-4F86-6DD9C184D5E8}" dt="2020-12-01T01:15:54.993" v="29" actId="20577"/>
        <pc:sldMkLst>
          <pc:docMk/>
          <pc:sldMk cId="3262193201" sldId="257"/>
        </pc:sldMkLst>
        <pc:spChg chg="mod">
          <ac:chgData name="Islam, Sm Mazharul" userId="S::sxi7321@mavs.uta.edu::b65b3ea3-e1d0-4d00-ba30-8c394d46b4e9" providerId="AD" clId="Web-{3E21BD59-A39A-1AA4-4F86-6DD9C184D5E8}" dt="2020-12-01T01:15:54.993" v="29" actId="20577"/>
          <ac:spMkLst>
            <pc:docMk/>
            <pc:sldMk cId="3262193201" sldId="257"/>
            <ac:spMk id="3" creationId="{E8F7942C-C0EA-4BD4-9DB4-77B5F6CB9B68}"/>
          </ac:spMkLst>
        </pc:spChg>
      </pc:sldChg>
      <pc:sldChg chg="modSp">
        <pc:chgData name="Islam, Sm Mazharul" userId="S::sxi7321@mavs.uta.edu::b65b3ea3-e1d0-4d00-ba30-8c394d46b4e9" providerId="AD" clId="Web-{3E21BD59-A39A-1AA4-4F86-6DD9C184D5E8}" dt="2020-12-01T02:14:04.872" v="1246" actId="20577"/>
        <pc:sldMkLst>
          <pc:docMk/>
          <pc:sldMk cId="1834857372" sldId="266"/>
        </pc:sldMkLst>
        <pc:spChg chg="mod">
          <ac:chgData name="Islam, Sm Mazharul" userId="S::sxi7321@mavs.uta.edu::b65b3ea3-e1d0-4d00-ba30-8c394d46b4e9" providerId="AD" clId="Web-{3E21BD59-A39A-1AA4-4F86-6DD9C184D5E8}" dt="2020-12-01T02:13:55.419" v="1209" actId="20577"/>
          <ac:spMkLst>
            <pc:docMk/>
            <pc:sldMk cId="1834857372" sldId="266"/>
            <ac:spMk id="7" creationId="{867F8261-CF12-4605-BEBE-46D0B2DE34B4}"/>
          </ac:spMkLst>
        </pc:spChg>
        <pc:spChg chg="mod">
          <ac:chgData name="Islam, Sm Mazharul" userId="S::sxi7321@mavs.uta.edu::b65b3ea3-e1d0-4d00-ba30-8c394d46b4e9" providerId="AD" clId="Web-{3E21BD59-A39A-1AA4-4F86-6DD9C184D5E8}" dt="2020-12-01T02:14:04.872" v="1246" actId="20577"/>
          <ac:spMkLst>
            <pc:docMk/>
            <pc:sldMk cId="1834857372" sldId="266"/>
            <ac:spMk id="13" creationId="{5A1C84CD-8A07-4F71-B384-CC3E1CD561D7}"/>
          </ac:spMkLst>
        </pc:spChg>
        <pc:picChg chg="mod">
          <ac:chgData name="Islam, Sm Mazharul" userId="S::sxi7321@mavs.uta.edu::b65b3ea3-e1d0-4d00-ba30-8c394d46b4e9" providerId="AD" clId="Web-{3E21BD59-A39A-1AA4-4F86-6DD9C184D5E8}" dt="2020-12-01T02:13:37.387" v="1199" actId="1076"/>
          <ac:picMkLst>
            <pc:docMk/>
            <pc:sldMk cId="1834857372" sldId="266"/>
            <ac:picMk id="3" creationId="{92298AB6-5481-42EF-B5CB-0983AAA79BB5}"/>
          </ac:picMkLst>
        </pc:picChg>
        <pc:picChg chg="mod">
          <ac:chgData name="Islam, Sm Mazharul" userId="S::sxi7321@mavs.uta.edu::b65b3ea3-e1d0-4d00-ba30-8c394d46b4e9" providerId="AD" clId="Web-{3E21BD59-A39A-1AA4-4F86-6DD9C184D5E8}" dt="2020-12-01T02:13:42.778" v="1200" actId="1076"/>
          <ac:picMkLst>
            <pc:docMk/>
            <pc:sldMk cId="1834857372" sldId="266"/>
            <ac:picMk id="4" creationId="{3962BBA6-C744-496B-A9E2-A362458E230A}"/>
          </ac:picMkLst>
        </pc:picChg>
      </pc:sldChg>
      <pc:sldChg chg="modSp">
        <pc:chgData name="Islam, Sm Mazharul" userId="S::sxi7321@mavs.uta.edu::b65b3ea3-e1d0-4d00-ba30-8c394d46b4e9" providerId="AD" clId="Web-{3E21BD59-A39A-1AA4-4F86-6DD9C184D5E8}" dt="2020-12-01T01:52:14.224" v="1196"/>
        <pc:sldMkLst>
          <pc:docMk/>
          <pc:sldMk cId="685977667" sldId="268"/>
        </pc:sldMkLst>
        <pc:graphicFrameChg chg="mod modGraphic">
          <ac:chgData name="Islam, Sm Mazharul" userId="S::sxi7321@mavs.uta.edu::b65b3ea3-e1d0-4d00-ba30-8c394d46b4e9" providerId="AD" clId="Web-{3E21BD59-A39A-1AA4-4F86-6DD9C184D5E8}" dt="2020-12-01T01:52:14.224" v="1196"/>
          <ac:graphicFrameMkLst>
            <pc:docMk/>
            <pc:sldMk cId="685977667" sldId="268"/>
            <ac:graphicFrameMk id="8" creationId="{27FAB904-564E-4FBC-B5FE-298FB3976B7A}"/>
          </ac:graphicFrameMkLst>
        </pc:graphicFrameChg>
      </pc:sldChg>
      <pc:sldChg chg="addSp delSp modSp add ord replId">
        <pc:chgData name="Islam, Sm Mazharul" userId="S::sxi7321@mavs.uta.edu::b65b3ea3-e1d0-4d00-ba30-8c394d46b4e9" providerId="AD" clId="Web-{3E21BD59-A39A-1AA4-4F86-6DD9C184D5E8}" dt="2020-12-01T01:19:40.028" v="113" actId="1076"/>
        <pc:sldMkLst>
          <pc:docMk/>
          <pc:sldMk cId="1440258614" sldId="270"/>
        </pc:sldMkLst>
        <pc:spChg chg="mod ord">
          <ac:chgData name="Islam, Sm Mazharul" userId="S::sxi7321@mavs.uta.edu::b65b3ea3-e1d0-4d00-ba30-8c394d46b4e9" providerId="AD" clId="Web-{3E21BD59-A39A-1AA4-4F86-6DD9C184D5E8}" dt="2020-12-01T01:18:44.059" v="104" actId="20577"/>
          <ac:spMkLst>
            <pc:docMk/>
            <pc:sldMk cId="1440258614" sldId="270"/>
            <ac:spMk id="2" creationId="{79B35EB8-A07C-4351-8ED4-56CCE140037C}"/>
          </ac:spMkLst>
        </pc:spChg>
        <pc:spChg chg="add del mod">
          <ac:chgData name="Islam, Sm Mazharul" userId="S::sxi7321@mavs.uta.edu::b65b3ea3-e1d0-4d00-ba30-8c394d46b4e9" providerId="AD" clId="Web-{3E21BD59-A39A-1AA4-4F86-6DD9C184D5E8}" dt="2020-12-01T01:17:49.620" v="34"/>
          <ac:spMkLst>
            <pc:docMk/>
            <pc:sldMk cId="1440258614" sldId="270"/>
            <ac:spMk id="4" creationId="{59B2A5F3-F42F-4FA7-AF72-1BCD503BF216}"/>
          </ac:spMkLst>
        </pc:spChg>
        <pc:spChg chg="del">
          <ac:chgData name="Islam, Sm Mazharul" userId="S::sxi7321@mavs.uta.edu::b65b3ea3-e1d0-4d00-ba30-8c394d46b4e9" providerId="AD" clId="Web-{3E21BD59-A39A-1AA4-4F86-6DD9C184D5E8}" dt="2020-12-01T01:17:56.183" v="35"/>
          <ac:spMkLst>
            <pc:docMk/>
            <pc:sldMk cId="1440258614" sldId="270"/>
            <ac:spMk id="19" creationId="{E91DC736-0EF8-4F87-9146-EBF1D2EE4D3D}"/>
          </ac:spMkLst>
        </pc:spChg>
        <pc:spChg chg="del">
          <ac:chgData name="Islam, Sm Mazharul" userId="S::sxi7321@mavs.uta.edu::b65b3ea3-e1d0-4d00-ba30-8c394d46b4e9" providerId="AD" clId="Web-{3E21BD59-A39A-1AA4-4F86-6DD9C184D5E8}" dt="2020-12-01T01:17:56.183" v="35"/>
          <ac:spMkLst>
            <pc:docMk/>
            <pc:sldMk cId="1440258614" sldId="270"/>
            <ac:spMk id="24" creationId="{097CD68E-23E3-4007-8847-CD0944C4F7BE}"/>
          </ac:spMkLst>
        </pc:spChg>
        <pc:spChg chg="del">
          <ac:chgData name="Islam, Sm Mazharul" userId="S::sxi7321@mavs.uta.edu::b65b3ea3-e1d0-4d00-ba30-8c394d46b4e9" providerId="AD" clId="Web-{3E21BD59-A39A-1AA4-4F86-6DD9C184D5E8}" dt="2020-12-01T01:17:56.183" v="35"/>
          <ac:spMkLst>
            <pc:docMk/>
            <pc:sldMk cId="1440258614" sldId="270"/>
            <ac:spMk id="26" creationId="{AF2F604E-43BE-4DC3-B983-E071523364F8}"/>
          </ac:spMkLst>
        </pc:spChg>
        <pc:spChg chg="del">
          <ac:chgData name="Islam, Sm Mazharul" userId="S::sxi7321@mavs.uta.edu::b65b3ea3-e1d0-4d00-ba30-8c394d46b4e9" providerId="AD" clId="Web-{3E21BD59-A39A-1AA4-4F86-6DD9C184D5E8}" dt="2020-12-01T01:17:56.183" v="35"/>
          <ac:spMkLst>
            <pc:docMk/>
            <pc:sldMk cId="1440258614" sldId="270"/>
            <ac:spMk id="28" creationId="{08C9B587-E65E-4B52-B37C-ABEBB6E87928}"/>
          </ac:spMkLst>
        </pc:spChg>
        <pc:spChg chg="add">
          <ac:chgData name="Islam, Sm Mazharul" userId="S::sxi7321@mavs.uta.edu::b65b3ea3-e1d0-4d00-ba30-8c394d46b4e9" providerId="AD" clId="Web-{3E21BD59-A39A-1AA4-4F86-6DD9C184D5E8}" dt="2020-12-01T01:17:56.183" v="35"/>
          <ac:spMkLst>
            <pc:docMk/>
            <pc:sldMk cId="1440258614" sldId="270"/>
            <ac:spMk id="33" creationId="{55666830-9A19-4E01-8505-D6C7F9AC5665}"/>
          </ac:spMkLst>
        </pc:spChg>
        <pc:spChg chg="add">
          <ac:chgData name="Islam, Sm Mazharul" userId="S::sxi7321@mavs.uta.edu::b65b3ea3-e1d0-4d00-ba30-8c394d46b4e9" providerId="AD" clId="Web-{3E21BD59-A39A-1AA4-4F86-6DD9C184D5E8}" dt="2020-12-01T01:17:56.183" v="35"/>
          <ac:spMkLst>
            <pc:docMk/>
            <pc:sldMk cId="1440258614" sldId="270"/>
            <ac:spMk id="35" creationId="{AE9FC877-7FB6-4D22-9988-35420644E202}"/>
          </ac:spMkLst>
        </pc:spChg>
        <pc:spChg chg="add">
          <ac:chgData name="Islam, Sm Mazharul" userId="S::sxi7321@mavs.uta.edu::b65b3ea3-e1d0-4d00-ba30-8c394d46b4e9" providerId="AD" clId="Web-{3E21BD59-A39A-1AA4-4F86-6DD9C184D5E8}" dt="2020-12-01T01:17:56.183" v="35"/>
          <ac:spMkLst>
            <pc:docMk/>
            <pc:sldMk cId="1440258614" sldId="270"/>
            <ac:spMk id="37" creationId="{E41809D1-F12E-46BB-B804-5F209D325E8B}"/>
          </ac:spMkLst>
        </pc:spChg>
        <pc:spChg chg="add">
          <ac:chgData name="Islam, Sm Mazharul" userId="S::sxi7321@mavs.uta.edu::b65b3ea3-e1d0-4d00-ba30-8c394d46b4e9" providerId="AD" clId="Web-{3E21BD59-A39A-1AA4-4F86-6DD9C184D5E8}" dt="2020-12-01T01:17:56.183" v="35"/>
          <ac:spMkLst>
            <pc:docMk/>
            <pc:sldMk cId="1440258614" sldId="270"/>
            <ac:spMk id="39" creationId="{AF2F604E-43BE-4DC3-B983-E071523364F8}"/>
          </ac:spMkLst>
        </pc:spChg>
        <pc:spChg chg="add">
          <ac:chgData name="Islam, Sm Mazharul" userId="S::sxi7321@mavs.uta.edu::b65b3ea3-e1d0-4d00-ba30-8c394d46b4e9" providerId="AD" clId="Web-{3E21BD59-A39A-1AA4-4F86-6DD9C184D5E8}" dt="2020-12-01T01:17:56.183" v="35"/>
          <ac:spMkLst>
            <pc:docMk/>
            <pc:sldMk cId="1440258614" sldId="270"/>
            <ac:spMk id="41" creationId="{08C9B587-E65E-4B52-B37C-ABEBB6E87928}"/>
          </ac:spMkLst>
        </pc:spChg>
        <pc:picChg chg="add mod ord modCrop">
          <ac:chgData name="Islam, Sm Mazharul" userId="S::sxi7321@mavs.uta.edu::b65b3ea3-e1d0-4d00-ba30-8c394d46b4e9" providerId="AD" clId="Web-{3E21BD59-A39A-1AA4-4F86-6DD9C184D5E8}" dt="2020-12-01T01:19:40.028" v="113" actId="1076"/>
          <ac:picMkLst>
            <pc:docMk/>
            <pc:sldMk cId="1440258614" sldId="270"/>
            <ac:picMk id="5" creationId="{E0B846A4-6F9F-4806-8438-1DE8CC4EC084}"/>
          </ac:picMkLst>
        </pc:picChg>
        <pc:picChg chg="del">
          <ac:chgData name="Islam, Sm Mazharul" userId="S::sxi7321@mavs.uta.edu::b65b3ea3-e1d0-4d00-ba30-8c394d46b4e9" providerId="AD" clId="Web-{3E21BD59-A39A-1AA4-4F86-6DD9C184D5E8}" dt="2020-12-01T01:17:02.760" v="33"/>
          <ac:picMkLst>
            <pc:docMk/>
            <pc:sldMk cId="1440258614" sldId="270"/>
            <ac:picMk id="6" creationId="{4CEF02DD-B272-4CF2-878F-1901CBD735B5}"/>
          </ac:picMkLst>
        </pc:picChg>
      </pc:sldChg>
      <pc:sldChg chg="addSp delSp modSp new mod setBg">
        <pc:chgData name="Islam, Sm Mazharul" userId="S::sxi7321@mavs.uta.edu::b65b3ea3-e1d0-4d00-ba30-8c394d46b4e9" providerId="AD" clId="Web-{3E21BD59-A39A-1AA4-4F86-6DD9C184D5E8}" dt="2020-12-01T01:51:58.817" v="1192" actId="20577"/>
        <pc:sldMkLst>
          <pc:docMk/>
          <pc:sldMk cId="86647550" sldId="271"/>
        </pc:sldMkLst>
        <pc:spChg chg="mod">
          <ac:chgData name="Islam, Sm Mazharul" userId="S::sxi7321@mavs.uta.edu::b65b3ea3-e1d0-4d00-ba30-8c394d46b4e9" providerId="AD" clId="Web-{3E21BD59-A39A-1AA4-4F86-6DD9C184D5E8}" dt="2020-12-01T01:27:06.991" v="500"/>
          <ac:spMkLst>
            <pc:docMk/>
            <pc:sldMk cId="86647550" sldId="271"/>
            <ac:spMk id="2" creationId="{113ABF02-6EAE-4636-BCDC-81BC0B77AB71}"/>
          </ac:spMkLst>
        </pc:spChg>
        <pc:spChg chg="del mod">
          <ac:chgData name="Islam, Sm Mazharul" userId="S::sxi7321@mavs.uta.edu::b65b3ea3-e1d0-4d00-ba30-8c394d46b4e9" providerId="AD" clId="Web-{3E21BD59-A39A-1AA4-4F86-6DD9C184D5E8}" dt="2020-12-01T01:23:52.268" v="490"/>
          <ac:spMkLst>
            <pc:docMk/>
            <pc:sldMk cId="86647550" sldId="271"/>
            <ac:spMk id="3" creationId="{4CC6127A-3282-42A0-BD9D-7D0AE605991D}"/>
          </ac:spMkLst>
        </pc:spChg>
        <pc:spChg chg="add del">
          <ac:chgData name="Islam, Sm Mazharul" userId="S::sxi7321@mavs.uta.edu::b65b3ea3-e1d0-4d00-ba30-8c394d46b4e9" providerId="AD" clId="Web-{3E21BD59-A39A-1AA4-4F86-6DD9C184D5E8}" dt="2020-12-01T01:27:06.991" v="500"/>
          <ac:spMkLst>
            <pc:docMk/>
            <pc:sldMk cId="86647550" sldId="271"/>
            <ac:spMk id="9" creationId="{AD2F5602-6586-46E4-8645-2CDA442ABFEC}"/>
          </ac:spMkLst>
        </pc:spChg>
        <pc:spChg chg="add del">
          <ac:chgData name="Islam, Sm Mazharul" userId="S::sxi7321@mavs.uta.edu::b65b3ea3-e1d0-4d00-ba30-8c394d46b4e9" providerId="AD" clId="Web-{3E21BD59-A39A-1AA4-4F86-6DD9C184D5E8}" dt="2020-12-01T01:23:33.768" v="489"/>
          <ac:spMkLst>
            <pc:docMk/>
            <pc:sldMk cId="86647550" sldId="271"/>
            <ac:spMk id="10" creationId="{2B97F24A-32CE-4C1C-A50D-3016B394DCFB}"/>
          </ac:spMkLst>
        </pc:spChg>
        <pc:spChg chg="add del">
          <ac:chgData name="Islam, Sm Mazharul" userId="S::sxi7321@mavs.uta.edu::b65b3ea3-e1d0-4d00-ba30-8c394d46b4e9" providerId="AD" clId="Web-{3E21BD59-A39A-1AA4-4F86-6DD9C184D5E8}" dt="2020-12-01T01:27:06.991" v="500"/>
          <ac:spMkLst>
            <pc:docMk/>
            <pc:sldMk cId="86647550" sldId="271"/>
            <ac:spMk id="11" creationId="{99434B85-DB0D-4010-A6A1-147F28D47D3B}"/>
          </ac:spMkLst>
        </pc:spChg>
        <pc:spChg chg="add del">
          <ac:chgData name="Islam, Sm Mazharul" userId="S::sxi7321@mavs.uta.edu::b65b3ea3-e1d0-4d00-ba30-8c394d46b4e9" providerId="AD" clId="Web-{3E21BD59-A39A-1AA4-4F86-6DD9C184D5E8}" dt="2020-12-01T01:23:33.768" v="489"/>
          <ac:spMkLst>
            <pc:docMk/>
            <pc:sldMk cId="86647550" sldId="271"/>
            <ac:spMk id="12" creationId="{CD8B4F24-440B-49E9-B85D-733523DC064B}"/>
          </ac:spMkLst>
        </pc:spChg>
        <pc:spChg chg="add del">
          <ac:chgData name="Islam, Sm Mazharul" userId="S::sxi7321@mavs.uta.edu::b65b3ea3-e1d0-4d00-ba30-8c394d46b4e9" providerId="AD" clId="Web-{3E21BD59-A39A-1AA4-4F86-6DD9C184D5E8}" dt="2020-12-01T01:23:33.768" v="489"/>
          <ac:spMkLst>
            <pc:docMk/>
            <pc:sldMk cId="86647550" sldId="271"/>
            <ac:spMk id="13" creationId="{460865A5-E87C-4352-911E-C585E3347D81}"/>
          </ac:spMkLst>
        </pc:spChg>
        <pc:spChg chg="add del">
          <ac:chgData name="Islam, Sm Mazharul" userId="S::sxi7321@mavs.uta.edu::b65b3ea3-e1d0-4d00-ba30-8c394d46b4e9" providerId="AD" clId="Web-{3E21BD59-A39A-1AA4-4F86-6DD9C184D5E8}" dt="2020-12-01T01:23:33.768" v="489"/>
          <ac:spMkLst>
            <pc:docMk/>
            <pc:sldMk cId="86647550" sldId="271"/>
            <ac:spMk id="14" creationId="{42688944-B42A-4EA3-8E50-5AD9AD4FF188}"/>
          </ac:spMkLst>
        </pc:spChg>
        <pc:spChg chg="add del">
          <ac:chgData name="Islam, Sm Mazharul" userId="S::sxi7321@mavs.uta.edu::b65b3ea3-e1d0-4d00-ba30-8c394d46b4e9" providerId="AD" clId="Web-{3E21BD59-A39A-1AA4-4F86-6DD9C184D5E8}" dt="2020-12-01T01:23:33.768" v="489"/>
          <ac:spMkLst>
            <pc:docMk/>
            <pc:sldMk cId="86647550" sldId="271"/>
            <ac:spMk id="15" creationId="{09AEA5F3-966D-44E4-9462-F13D33FBF79A}"/>
          </ac:spMkLst>
        </pc:spChg>
        <pc:spChg chg="add">
          <ac:chgData name="Islam, Sm Mazharul" userId="S::sxi7321@mavs.uta.edu::b65b3ea3-e1d0-4d00-ba30-8c394d46b4e9" providerId="AD" clId="Web-{3E21BD59-A39A-1AA4-4F86-6DD9C184D5E8}" dt="2020-12-01T01:27:06.991" v="500"/>
          <ac:spMkLst>
            <pc:docMk/>
            <pc:sldMk cId="86647550" sldId="271"/>
            <ac:spMk id="23" creationId="{46C2E80F-49A6-4372-B103-219D417A55ED}"/>
          </ac:spMkLst>
        </pc:spChg>
        <pc:grpChg chg="add del">
          <ac:chgData name="Islam, Sm Mazharul" userId="S::sxi7321@mavs.uta.edu::b65b3ea3-e1d0-4d00-ba30-8c394d46b4e9" providerId="AD" clId="Web-{3E21BD59-A39A-1AA4-4F86-6DD9C184D5E8}" dt="2020-12-01T01:27:06.991" v="500"/>
          <ac:grpSpMkLst>
            <pc:docMk/>
            <pc:sldMk cId="86647550" sldId="271"/>
            <ac:grpSpMk id="6" creationId="{F2E5F4F0-80C0-49F3-84A2-453DE42F2074}"/>
          </ac:grpSpMkLst>
        </pc:grpChg>
        <pc:graphicFrameChg chg="add mod modGraphic">
          <ac:chgData name="Islam, Sm Mazharul" userId="S::sxi7321@mavs.uta.edu::b65b3ea3-e1d0-4d00-ba30-8c394d46b4e9" providerId="AD" clId="Web-{3E21BD59-A39A-1AA4-4F86-6DD9C184D5E8}" dt="2020-12-01T01:51:58.817" v="1192" actId="20577"/>
          <ac:graphicFrameMkLst>
            <pc:docMk/>
            <pc:sldMk cId="86647550" sldId="271"/>
            <ac:graphicFrameMk id="5" creationId="{D1E66D63-4109-43EE-A0CE-F4BEEA345AB1}"/>
          </ac:graphicFrameMkLst>
        </pc:graphicFrameChg>
        <pc:picChg chg="add del">
          <ac:chgData name="Islam, Sm Mazharul" userId="S::sxi7321@mavs.uta.edu::b65b3ea3-e1d0-4d00-ba30-8c394d46b4e9" providerId="AD" clId="Web-{3E21BD59-A39A-1AA4-4F86-6DD9C184D5E8}" dt="2020-12-01T01:23:33.768" v="489"/>
          <ac:picMkLst>
            <pc:docMk/>
            <pc:sldMk cId="86647550" sldId="271"/>
            <ac:picMk id="7" creationId="{470CF5C0-82F7-4D3F-84D0-20E220F30E78}"/>
          </ac:picMkLst>
        </pc:picChg>
      </pc:sldChg>
      <pc:sldChg chg="addSp delSp modSp add del ord replId">
        <pc:chgData name="Islam, Sm Mazharul" userId="S::sxi7321@mavs.uta.edu::b65b3ea3-e1d0-4d00-ba30-8c394d46b4e9" providerId="AD" clId="Web-{3E21BD59-A39A-1AA4-4F86-6DD9C184D5E8}" dt="2020-12-01T01:20:39.686" v="117"/>
        <pc:sldMkLst>
          <pc:docMk/>
          <pc:sldMk cId="1595701661" sldId="271"/>
        </pc:sldMkLst>
        <pc:spChg chg="del">
          <ac:chgData name="Islam, Sm Mazharul" userId="S::sxi7321@mavs.uta.edu::b65b3ea3-e1d0-4d00-ba30-8c394d46b4e9" providerId="AD" clId="Web-{3E21BD59-A39A-1AA4-4F86-6DD9C184D5E8}" dt="2020-12-01T01:20:35.373" v="116"/>
          <ac:spMkLst>
            <pc:docMk/>
            <pc:sldMk cId="1595701661" sldId="271"/>
            <ac:spMk id="3" creationId="{BC4D3402-DAB9-4881-9B72-655BF414CD89}"/>
          </ac:spMkLst>
        </pc:spChg>
        <pc:spChg chg="add mod">
          <ac:chgData name="Islam, Sm Mazharul" userId="S::sxi7321@mavs.uta.edu::b65b3ea3-e1d0-4d00-ba30-8c394d46b4e9" providerId="AD" clId="Web-{3E21BD59-A39A-1AA4-4F86-6DD9C184D5E8}" dt="2020-12-01T01:20:35.373" v="116"/>
          <ac:spMkLst>
            <pc:docMk/>
            <pc:sldMk cId="1595701661" sldId="271"/>
            <ac:spMk id="4" creationId="{0FEEBE24-EDD2-4C2F-8D31-6BAD2C25FC89}"/>
          </ac:spMkLst>
        </pc:spChg>
      </pc:sldChg>
      <pc:sldChg chg="addSp modSp new mod setBg setClrOvrMap">
        <pc:chgData name="Islam, Sm Mazharul" userId="S::sxi7321@mavs.uta.edu::b65b3ea3-e1d0-4d00-ba30-8c394d46b4e9" providerId="AD" clId="Web-{3E21BD59-A39A-1AA4-4F86-6DD9C184D5E8}" dt="2020-12-01T01:32:14.200" v="792" actId="20577"/>
        <pc:sldMkLst>
          <pc:docMk/>
          <pc:sldMk cId="1340039325" sldId="272"/>
        </pc:sldMkLst>
        <pc:spChg chg="mod">
          <ac:chgData name="Islam, Sm Mazharul" userId="S::sxi7321@mavs.uta.edu::b65b3ea3-e1d0-4d00-ba30-8c394d46b4e9" providerId="AD" clId="Web-{3E21BD59-A39A-1AA4-4F86-6DD9C184D5E8}" dt="2020-12-01T01:31:24.230" v="777" actId="14100"/>
          <ac:spMkLst>
            <pc:docMk/>
            <pc:sldMk cId="1340039325" sldId="272"/>
            <ac:spMk id="2" creationId="{C115636C-EB98-4961-9EE2-679D75DF6F2D}"/>
          </ac:spMkLst>
        </pc:spChg>
        <pc:spChg chg="mod">
          <ac:chgData name="Islam, Sm Mazharul" userId="S::sxi7321@mavs.uta.edu::b65b3ea3-e1d0-4d00-ba30-8c394d46b4e9" providerId="AD" clId="Web-{3E21BD59-A39A-1AA4-4F86-6DD9C184D5E8}" dt="2020-12-01T01:32:14.200" v="792" actId="20577"/>
          <ac:spMkLst>
            <pc:docMk/>
            <pc:sldMk cId="1340039325" sldId="272"/>
            <ac:spMk id="3" creationId="{45F4EE9B-2C4A-4FC2-8116-F35FC8D16FD4}"/>
          </ac:spMkLst>
        </pc:spChg>
        <pc:spChg chg="add">
          <ac:chgData name="Islam, Sm Mazharul" userId="S::sxi7321@mavs.uta.edu::b65b3ea3-e1d0-4d00-ba30-8c394d46b4e9" providerId="AD" clId="Web-{3E21BD59-A39A-1AA4-4F86-6DD9C184D5E8}" dt="2020-12-01T01:31:18.402" v="776"/>
          <ac:spMkLst>
            <pc:docMk/>
            <pc:sldMk cId="1340039325" sldId="272"/>
            <ac:spMk id="8" creationId="{C7FA33FF-088D-4F16-95A2-2C64D353DEA8}"/>
          </ac:spMkLst>
        </pc:spChg>
        <pc:spChg chg="add">
          <ac:chgData name="Islam, Sm Mazharul" userId="S::sxi7321@mavs.uta.edu::b65b3ea3-e1d0-4d00-ba30-8c394d46b4e9" providerId="AD" clId="Web-{3E21BD59-A39A-1AA4-4F86-6DD9C184D5E8}" dt="2020-12-01T01:31:18.402" v="776"/>
          <ac:spMkLst>
            <pc:docMk/>
            <pc:sldMk cId="1340039325" sldId="272"/>
            <ac:spMk id="10" creationId="{A376EFB1-01CF-419F-ABF1-2AF02BBFCBD1}"/>
          </ac:spMkLst>
        </pc:spChg>
        <pc:spChg chg="add">
          <ac:chgData name="Islam, Sm Mazharul" userId="S::sxi7321@mavs.uta.edu::b65b3ea3-e1d0-4d00-ba30-8c394d46b4e9" providerId="AD" clId="Web-{3E21BD59-A39A-1AA4-4F86-6DD9C184D5E8}" dt="2020-12-01T01:31:18.402" v="776"/>
          <ac:spMkLst>
            <pc:docMk/>
            <pc:sldMk cId="1340039325" sldId="272"/>
            <ac:spMk id="12" creationId="{FF9DEA15-78BD-4750-AA18-B9F28A6D5AB8}"/>
          </ac:spMkLst>
        </pc:spChg>
      </pc:sldChg>
      <pc:sldChg chg="new del ord">
        <pc:chgData name="Islam, Sm Mazharul" userId="S::sxi7321@mavs.uta.edu::b65b3ea3-e1d0-4d00-ba30-8c394d46b4e9" providerId="AD" clId="Web-{3E21BD59-A39A-1AA4-4F86-6DD9C184D5E8}" dt="2020-12-01T01:32:51.044" v="798"/>
        <pc:sldMkLst>
          <pc:docMk/>
          <pc:sldMk cId="1664521106" sldId="273"/>
        </pc:sldMkLst>
      </pc:sldChg>
      <pc:sldChg chg="addSp delSp modSp add mod replId setClrOvrMap">
        <pc:chgData name="Islam, Sm Mazharul" userId="S::sxi7321@mavs.uta.edu::b65b3ea3-e1d0-4d00-ba30-8c394d46b4e9" providerId="AD" clId="Web-{3E21BD59-A39A-1AA4-4F86-6DD9C184D5E8}" dt="2020-12-01T01:36:16.064" v="1176"/>
        <pc:sldMkLst>
          <pc:docMk/>
          <pc:sldMk cId="937787017" sldId="274"/>
        </pc:sldMkLst>
        <pc:spChg chg="mod">
          <ac:chgData name="Islam, Sm Mazharul" userId="S::sxi7321@mavs.uta.edu::b65b3ea3-e1d0-4d00-ba30-8c394d46b4e9" providerId="AD" clId="Web-{3E21BD59-A39A-1AA4-4F86-6DD9C184D5E8}" dt="2020-12-01T01:36:16.064" v="1176"/>
          <ac:spMkLst>
            <pc:docMk/>
            <pc:sldMk cId="937787017" sldId="274"/>
            <ac:spMk id="2" creationId="{C115636C-EB98-4961-9EE2-679D75DF6F2D}"/>
          </ac:spMkLst>
        </pc:spChg>
        <pc:spChg chg="add del mod">
          <ac:chgData name="Islam, Sm Mazharul" userId="S::sxi7321@mavs.uta.edu::b65b3ea3-e1d0-4d00-ba30-8c394d46b4e9" providerId="AD" clId="Web-{3E21BD59-A39A-1AA4-4F86-6DD9C184D5E8}" dt="2020-12-01T01:36:16.064" v="1176"/>
          <ac:spMkLst>
            <pc:docMk/>
            <pc:sldMk cId="937787017" sldId="274"/>
            <ac:spMk id="3" creationId="{45F4EE9B-2C4A-4FC2-8116-F35FC8D16FD4}"/>
          </ac:spMkLst>
        </pc:spChg>
        <pc:spChg chg="add del">
          <ac:chgData name="Islam, Sm Mazharul" userId="S::sxi7321@mavs.uta.edu::b65b3ea3-e1d0-4d00-ba30-8c394d46b4e9" providerId="AD" clId="Web-{3E21BD59-A39A-1AA4-4F86-6DD9C184D5E8}" dt="2020-12-01T01:36:16.064" v="1176"/>
          <ac:spMkLst>
            <pc:docMk/>
            <pc:sldMk cId="937787017" sldId="274"/>
            <ac:spMk id="8" creationId="{C7FA33FF-088D-4F16-95A2-2C64D353DEA8}"/>
          </ac:spMkLst>
        </pc:spChg>
        <pc:spChg chg="add del">
          <ac:chgData name="Islam, Sm Mazharul" userId="S::sxi7321@mavs.uta.edu::b65b3ea3-e1d0-4d00-ba30-8c394d46b4e9" providerId="AD" clId="Web-{3E21BD59-A39A-1AA4-4F86-6DD9C184D5E8}" dt="2020-12-01T01:36:16.064" v="1176"/>
          <ac:spMkLst>
            <pc:docMk/>
            <pc:sldMk cId="937787017" sldId="274"/>
            <ac:spMk id="10" creationId="{A376EFB1-01CF-419F-ABF1-2AF02BBFCBD1}"/>
          </ac:spMkLst>
        </pc:spChg>
        <pc:spChg chg="add del">
          <ac:chgData name="Islam, Sm Mazharul" userId="S::sxi7321@mavs.uta.edu::b65b3ea3-e1d0-4d00-ba30-8c394d46b4e9" providerId="AD" clId="Web-{3E21BD59-A39A-1AA4-4F86-6DD9C184D5E8}" dt="2020-12-01T01:36:16.064" v="1176"/>
          <ac:spMkLst>
            <pc:docMk/>
            <pc:sldMk cId="937787017" sldId="274"/>
            <ac:spMk id="12" creationId="{FF9DEA15-78BD-4750-AA18-B9F28A6D5AB8}"/>
          </ac:spMkLst>
        </pc:spChg>
        <pc:spChg chg="add del">
          <ac:chgData name="Islam, Sm Mazharul" userId="S::sxi7321@mavs.uta.edu::b65b3ea3-e1d0-4d00-ba30-8c394d46b4e9" providerId="AD" clId="Web-{3E21BD59-A39A-1AA4-4F86-6DD9C184D5E8}" dt="2020-12-01T01:36:16.064" v="1176"/>
          <ac:spMkLst>
            <pc:docMk/>
            <pc:sldMk cId="937787017" sldId="274"/>
            <ac:spMk id="18" creationId="{46C2E80F-49A6-4372-B103-219D417A55ED}"/>
          </ac:spMkLst>
        </pc:spChg>
        <pc:graphicFrameChg chg="add del">
          <ac:chgData name="Islam, Sm Mazharul" userId="S::sxi7321@mavs.uta.edu::b65b3ea3-e1d0-4d00-ba30-8c394d46b4e9" providerId="AD" clId="Web-{3E21BD59-A39A-1AA4-4F86-6DD9C184D5E8}" dt="2020-12-01T01:36:16.064" v="1176"/>
          <ac:graphicFrameMkLst>
            <pc:docMk/>
            <pc:sldMk cId="937787017" sldId="274"/>
            <ac:graphicFrameMk id="14" creationId="{65485542-C9BF-4118-ADF4-2EC20873165E}"/>
          </ac:graphicFrameMkLst>
        </pc:graphicFrameChg>
      </pc:sldChg>
    </pc:docChg>
  </pc:docChgLst>
  <pc:docChgLst>
    <pc:chgData name="Patil, Shubham Bhojraj" userId="S::sbp0674@mavs.uta.edu::4e43fdfd-0c8e-433e-bd0f-a135ea62548c" providerId="AD" clId="Web-{DE11CD35-8C9A-43E1-9E85-B4E79C37C0A9}"/>
    <pc:docChg chg="addSld modSld">
      <pc:chgData name="Patil, Shubham Bhojraj" userId="S::sbp0674@mavs.uta.edu::4e43fdfd-0c8e-433e-bd0f-a135ea62548c" providerId="AD" clId="Web-{DE11CD35-8C9A-43E1-9E85-B4E79C37C0A9}" dt="2020-09-27T07:55:15.095" v="412" actId="20577"/>
      <pc:docMkLst>
        <pc:docMk/>
      </pc:docMkLst>
      <pc:sldChg chg="modSp">
        <pc:chgData name="Patil, Shubham Bhojraj" userId="S::sbp0674@mavs.uta.edu::4e43fdfd-0c8e-433e-bd0f-a135ea62548c" providerId="AD" clId="Web-{DE11CD35-8C9A-43E1-9E85-B4E79C37C0A9}" dt="2020-09-27T07:48:40.033" v="405" actId="20577"/>
        <pc:sldMkLst>
          <pc:docMk/>
          <pc:sldMk cId="109857222" sldId="256"/>
        </pc:sldMkLst>
        <pc:spChg chg="mod">
          <ac:chgData name="Patil, Shubham Bhojraj" userId="S::sbp0674@mavs.uta.edu::4e43fdfd-0c8e-433e-bd0f-a135ea62548c" providerId="AD" clId="Web-{DE11CD35-8C9A-43E1-9E85-B4E79C37C0A9}" dt="2020-09-27T07:30:40.450" v="163" actId="20577"/>
          <ac:spMkLst>
            <pc:docMk/>
            <pc:sldMk cId="109857222" sldId="256"/>
            <ac:spMk id="2" creationId="{00000000-0000-0000-0000-000000000000}"/>
          </ac:spMkLst>
        </pc:spChg>
        <pc:spChg chg="mod">
          <ac:chgData name="Patil, Shubham Bhojraj" userId="S::sbp0674@mavs.uta.edu::4e43fdfd-0c8e-433e-bd0f-a135ea62548c" providerId="AD" clId="Web-{DE11CD35-8C9A-43E1-9E85-B4E79C37C0A9}" dt="2020-09-27T07:48:40.033" v="405" actId="20577"/>
          <ac:spMkLst>
            <pc:docMk/>
            <pc:sldMk cId="109857222" sldId="256"/>
            <ac:spMk id="3" creationId="{00000000-0000-0000-0000-000000000000}"/>
          </ac:spMkLst>
        </pc:spChg>
      </pc:sldChg>
      <pc:sldChg chg="modSp">
        <pc:chgData name="Patil, Shubham Bhojraj" userId="S::sbp0674@mavs.uta.edu::4e43fdfd-0c8e-433e-bd0f-a135ea62548c" providerId="AD" clId="Web-{DE11CD35-8C9A-43E1-9E85-B4E79C37C0A9}" dt="2020-09-27T07:55:15.079" v="411" actId="20577"/>
        <pc:sldMkLst>
          <pc:docMk/>
          <pc:sldMk cId="3262193201" sldId="257"/>
        </pc:sldMkLst>
        <pc:spChg chg="mod">
          <ac:chgData name="Patil, Shubham Bhojraj" userId="S::sbp0674@mavs.uta.edu::4e43fdfd-0c8e-433e-bd0f-a135ea62548c" providerId="AD" clId="Web-{DE11CD35-8C9A-43E1-9E85-B4E79C37C0A9}" dt="2020-09-27T07:42:55.353" v="370" actId="20577"/>
          <ac:spMkLst>
            <pc:docMk/>
            <pc:sldMk cId="3262193201" sldId="257"/>
            <ac:spMk id="2" creationId="{A7455BAA-0B68-4EE2-A936-8E944FCC66C5}"/>
          </ac:spMkLst>
        </pc:spChg>
        <pc:spChg chg="mod">
          <ac:chgData name="Patil, Shubham Bhojraj" userId="S::sbp0674@mavs.uta.edu::4e43fdfd-0c8e-433e-bd0f-a135ea62548c" providerId="AD" clId="Web-{DE11CD35-8C9A-43E1-9E85-B4E79C37C0A9}" dt="2020-09-27T07:55:15.079" v="411" actId="20577"/>
          <ac:spMkLst>
            <pc:docMk/>
            <pc:sldMk cId="3262193201" sldId="257"/>
            <ac:spMk id="3" creationId="{E8F7942C-C0EA-4BD4-9DB4-77B5F6CB9B68}"/>
          </ac:spMkLst>
        </pc:spChg>
      </pc:sldChg>
      <pc:sldChg chg="modSp new">
        <pc:chgData name="Patil, Shubham Bhojraj" userId="S::sbp0674@mavs.uta.edu::4e43fdfd-0c8e-433e-bd0f-a135ea62548c" providerId="AD" clId="Web-{DE11CD35-8C9A-43E1-9E85-B4E79C37C0A9}" dt="2020-09-27T07:44:55.432" v="397" actId="20577"/>
        <pc:sldMkLst>
          <pc:docMk/>
          <pc:sldMk cId="1001965684" sldId="258"/>
        </pc:sldMkLst>
        <pc:spChg chg="mod">
          <ac:chgData name="Patil, Shubham Bhojraj" userId="S::sbp0674@mavs.uta.edu::4e43fdfd-0c8e-433e-bd0f-a135ea62548c" providerId="AD" clId="Web-{DE11CD35-8C9A-43E1-9E85-B4E79C37C0A9}" dt="2020-09-27T07:38:55.710" v="274" actId="20577"/>
          <ac:spMkLst>
            <pc:docMk/>
            <pc:sldMk cId="1001965684" sldId="258"/>
            <ac:spMk id="2" creationId="{AE4A96DD-F400-4AEF-B9FB-5DF4C0D2E18B}"/>
          </ac:spMkLst>
        </pc:spChg>
        <pc:spChg chg="mod">
          <ac:chgData name="Patil, Shubham Bhojraj" userId="S::sbp0674@mavs.uta.edu::4e43fdfd-0c8e-433e-bd0f-a135ea62548c" providerId="AD" clId="Web-{DE11CD35-8C9A-43E1-9E85-B4E79C37C0A9}" dt="2020-09-27T07:44:55.432" v="397" actId="20577"/>
          <ac:spMkLst>
            <pc:docMk/>
            <pc:sldMk cId="1001965684" sldId="258"/>
            <ac:spMk id="3" creationId="{52B3B1EF-B961-4ECF-93CB-71A3D8C9BCC3}"/>
          </ac:spMkLst>
        </pc:spChg>
      </pc:sldChg>
    </pc:docChg>
  </pc:docChgLst>
  <pc:docChgLst>
    <pc:chgData name="Islam, Sm Mazharul" userId="S::sxi7321@mavs.uta.edu::b65b3ea3-e1d0-4d00-ba30-8c394d46b4e9" providerId="AD" clId="Web-{969255D5-2530-B53D-985B-82550B091914}"/>
    <pc:docChg chg="addSld delSld modSld sldOrd">
      <pc:chgData name="Islam, Sm Mazharul" userId="S::sxi7321@mavs.uta.edu::b65b3ea3-e1d0-4d00-ba30-8c394d46b4e9" providerId="AD" clId="Web-{969255D5-2530-B53D-985B-82550B091914}" dt="2020-11-30T08:17:34.940" v="402" actId="1076"/>
      <pc:docMkLst>
        <pc:docMk/>
      </pc:docMkLst>
      <pc:sldChg chg="del">
        <pc:chgData name="Islam, Sm Mazharul" userId="S::sxi7321@mavs.uta.edu::b65b3ea3-e1d0-4d00-ba30-8c394d46b4e9" providerId="AD" clId="Web-{969255D5-2530-B53D-985B-82550B091914}" dt="2020-11-30T08:00:35.011" v="0"/>
        <pc:sldMkLst>
          <pc:docMk/>
          <pc:sldMk cId="1001965684" sldId="258"/>
        </pc:sldMkLst>
      </pc:sldChg>
      <pc:sldChg chg="del">
        <pc:chgData name="Islam, Sm Mazharul" userId="S::sxi7321@mavs.uta.edu::b65b3ea3-e1d0-4d00-ba30-8c394d46b4e9" providerId="AD" clId="Web-{969255D5-2530-B53D-985B-82550B091914}" dt="2020-11-30T08:00:59.995" v="9"/>
        <pc:sldMkLst>
          <pc:docMk/>
          <pc:sldMk cId="1134241307" sldId="260"/>
        </pc:sldMkLst>
      </pc:sldChg>
      <pc:sldChg chg="addSp delSp modSp mod setBg">
        <pc:chgData name="Islam, Sm Mazharul" userId="S::sxi7321@mavs.uta.edu::b65b3ea3-e1d0-4d00-ba30-8c394d46b4e9" providerId="AD" clId="Web-{969255D5-2530-B53D-985B-82550B091914}" dt="2020-11-30T08:17:34.940" v="402" actId="1076"/>
        <pc:sldMkLst>
          <pc:docMk/>
          <pc:sldMk cId="1957455889" sldId="263"/>
        </pc:sldMkLst>
        <pc:spChg chg="mod">
          <ac:chgData name="Islam, Sm Mazharul" userId="S::sxi7321@mavs.uta.edu::b65b3ea3-e1d0-4d00-ba30-8c394d46b4e9" providerId="AD" clId="Web-{969255D5-2530-B53D-985B-82550B091914}" dt="2020-11-30T08:17:34.893" v="401" actId="1076"/>
          <ac:spMkLst>
            <pc:docMk/>
            <pc:sldMk cId="1957455889" sldId="263"/>
            <ac:spMk id="2" creationId="{A7455BAA-0B68-4EE2-A936-8E944FCC66C5}"/>
          </ac:spMkLst>
        </pc:spChg>
        <pc:spChg chg="mod">
          <ac:chgData name="Islam, Sm Mazharul" userId="S::sxi7321@mavs.uta.edu::b65b3ea3-e1d0-4d00-ba30-8c394d46b4e9" providerId="AD" clId="Web-{969255D5-2530-B53D-985B-82550B091914}" dt="2020-11-30T08:10:28.319" v="346"/>
          <ac:spMkLst>
            <pc:docMk/>
            <pc:sldMk cId="1957455889" sldId="263"/>
            <ac:spMk id="3" creationId="{E8F7942C-C0EA-4BD4-9DB4-77B5F6CB9B68}"/>
          </ac:spMkLst>
        </pc:spChg>
        <pc:spChg chg="add del mod">
          <ac:chgData name="Islam, Sm Mazharul" userId="S::sxi7321@mavs.uta.edu::b65b3ea3-e1d0-4d00-ba30-8c394d46b4e9" providerId="AD" clId="Web-{969255D5-2530-B53D-985B-82550B091914}" dt="2020-11-30T08:09:20.194" v="334"/>
          <ac:spMkLst>
            <pc:docMk/>
            <pc:sldMk cId="1957455889" sldId="263"/>
            <ac:spMk id="6" creationId="{0156440C-6463-4C87-9FA2-2D5A11401B5D}"/>
          </ac:spMkLst>
        </pc:spChg>
        <pc:spChg chg="add">
          <ac:chgData name="Islam, Sm Mazharul" userId="S::sxi7321@mavs.uta.edu::b65b3ea3-e1d0-4d00-ba30-8c394d46b4e9" providerId="AD" clId="Web-{969255D5-2530-B53D-985B-82550B091914}" dt="2020-11-30T08:10:28.319" v="346"/>
          <ac:spMkLst>
            <pc:docMk/>
            <pc:sldMk cId="1957455889" sldId="263"/>
            <ac:spMk id="10" creationId="{42A5316D-ED2F-4F89-B4B4-8D9240B1A348}"/>
          </ac:spMkLst>
        </pc:spChg>
        <pc:graphicFrameChg chg="add mod modGraphic">
          <ac:chgData name="Islam, Sm Mazharul" userId="S::sxi7321@mavs.uta.edu::b65b3ea3-e1d0-4d00-ba30-8c394d46b4e9" providerId="AD" clId="Web-{969255D5-2530-B53D-985B-82550B091914}" dt="2020-11-30T08:17:34.940" v="402" actId="1076"/>
          <ac:graphicFrameMkLst>
            <pc:docMk/>
            <pc:sldMk cId="1957455889" sldId="263"/>
            <ac:graphicFrameMk id="5" creationId="{F5DA43E5-FF1D-40FF-BD09-D9C4B2607D1B}"/>
          </ac:graphicFrameMkLst>
        </pc:graphicFrameChg>
      </pc:sldChg>
      <pc:sldChg chg="addSp delSp modSp new ord">
        <pc:chgData name="Islam, Sm Mazharul" userId="S::sxi7321@mavs.uta.edu::b65b3ea3-e1d0-4d00-ba30-8c394d46b4e9" providerId="AD" clId="Web-{969255D5-2530-B53D-985B-82550B091914}" dt="2020-11-30T08:02:54.510" v="37"/>
        <pc:sldMkLst>
          <pc:docMk/>
          <pc:sldMk cId="2053519270" sldId="264"/>
        </pc:sldMkLst>
        <pc:spChg chg="mod">
          <ac:chgData name="Islam, Sm Mazharul" userId="S::sxi7321@mavs.uta.edu::b65b3ea3-e1d0-4d00-ba30-8c394d46b4e9" providerId="AD" clId="Web-{969255D5-2530-B53D-985B-82550B091914}" dt="2020-11-30T08:02:44.338" v="33" actId="20577"/>
          <ac:spMkLst>
            <pc:docMk/>
            <pc:sldMk cId="2053519270" sldId="264"/>
            <ac:spMk id="2" creationId="{9F09C2BC-455A-4373-A696-6742DC3C3009}"/>
          </ac:spMkLst>
        </pc:spChg>
        <pc:spChg chg="del">
          <ac:chgData name="Islam, Sm Mazharul" userId="S::sxi7321@mavs.uta.edu::b65b3ea3-e1d0-4d00-ba30-8c394d46b4e9" providerId="AD" clId="Web-{969255D5-2530-B53D-985B-82550B091914}" dt="2020-11-30T08:02:49.135" v="36"/>
          <ac:spMkLst>
            <pc:docMk/>
            <pc:sldMk cId="2053519270" sldId="264"/>
            <ac:spMk id="3" creationId="{2DAECA44-323A-420C-85F9-2486C32F9D64}"/>
          </ac:spMkLst>
        </pc:spChg>
        <pc:picChg chg="add mod">
          <ac:chgData name="Islam, Sm Mazharul" userId="S::sxi7321@mavs.uta.edu::b65b3ea3-e1d0-4d00-ba30-8c394d46b4e9" providerId="AD" clId="Web-{969255D5-2530-B53D-985B-82550B091914}" dt="2020-11-30T08:02:54.510" v="37"/>
          <ac:picMkLst>
            <pc:docMk/>
            <pc:sldMk cId="2053519270" sldId="264"/>
            <ac:picMk id="4" creationId="{B08E389D-B8E9-442D-BBAA-3DA6987DFD24}"/>
          </ac:picMkLst>
        </pc:picChg>
      </pc:sldChg>
      <pc:sldChg chg="del">
        <pc:chgData name="Islam, Sm Mazharul" userId="S::sxi7321@mavs.uta.edu::b65b3ea3-e1d0-4d00-ba30-8c394d46b4e9" providerId="AD" clId="Web-{969255D5-2530-B53D-985B-82550B091914}" dt="2020-11-30T08:01:00.573" v="10"/>
        <pc:sldMkLst>
          <pc:docMk/>
          <pc:sldMk cId="2234468059" sldId="264"/>
        </pc:sldMkLst>
      </pc:sldChg>
      <pc:sldChg chg="addSp delSp modSp new ord">
        <pc:chgData name="Islam, Sm Mazharul" userId="S::sxi7321@mavs.uta.edu::b65b3ea3-e1d0-4d00-ba30-8c394d46b4e9" providerId="AD" clId="Web-{969255D5-2530-B53D-985B-82550B091914}" dt="2020-11-30T08:08:18.992" v="296" actId="20577"/>
        <pc:sldMkLst>
          <pc:docMk/>
          <pc:sldMk cId="2670921396" sldId="265"/>
        </pc:sldMkLst>
        <pc:spChg chg="mod">
          <ac:chgData name="Islam, Sm Mazharul" userId="S::sxi7321@mavs.uta.edu::b65b3ea3-e1d0-4d00-ba30-8c394d46b4e9" providerId="AD" clId="Web-{969255D5-2530-B53D-985B-82550B091914}" dt="2020-11-30T08:06:59.883" v="205" actId="20577"/>
          <ac:spMkLst>
            <pc:docMk/>
            <pc:sldMk cId="2670921396" sldId="265"/>
            <ac:spMk id="2" creationId="{41C7DEBC-F7EA-4E49-8740-79BA9492063A}"/>
          </ac:spMkLst>
        </pc:spChg>
        <pc:spChg chg="mod">
          <ac:chgData name="Islam, Sm Mazharul" userId="S::sxi7321@mavs.uta.edu::b65b3ea3-e1d0-4d00-ba30-8c394d46b4e9" providerId="AD" clId="Web-{969255D5-2530-B53D-985B-82550B091914}" dt="2020-11-30T08:08:18.992" v="296" actId="20577"/>
          <ac:spMkLst>
            <pc:docMk/>
            <pc:sldMk cId="2670921396" sldId="265"/>
            <ac:spMk id="3" creationId="{5A99A4ED-3354-456C-9EAA-DAC7B5F9DFB0}"/>
          </ac:spMkLst>
        </pc:spChg>
        <pc:picChg chg="add del mod">
          <ac:chgData name="Islam, Sm Mazharul" userId="S::sxi7321@mavs.uta.edu::b65b3ea3-e1d0-4d00-ba30-8c394d46b4e9" providerId="AD" clId="Web-{969255D5-2530-B53D-985B-82550B091914}" dt="2020-11-30T08:07:03.961" v="207"/>
          <ac:picMkLst>
            <pc:docMk/>
            <pc:sldMk cId="2670921396" sldId="265"/>
            <ac:picMk id="4" creationId="{13B3EAF3-FC1E-4FA0-9ED9-F772B88EBB60}"/>
          </ac:picMkLst>
        </pc:picChg>
        <pc:picChg chg="add del mod">
          <ac:chgData name="Islam, Sm Mazharul" userId="S::sxi7321@mavs.uta.edu::b65b3ea3-e1d0-4d00-ba30-8c394d46b4e9" providerId="AD" clId="Web-{969255D5-2530-B53D-985B-82550B091914}" dt="2020-11-30T08:07:11.930" v="211"/>
          <ac:picMkLst>
            <pc:docMk/>
            <pc:sldMk cId="2670921396" sldId="265"/>
            <ac:picMk id="5" creationId="{B8DF313D-27AF-4760-B502-AC0A66217B45}"/>
          </ac:picMkLst>
        </pc:picChg>
      </pc:sldChg>
      <pc:sldChg chg="addSp delSp modSp new mod setBg">
        <pc:chgData name="Islam, Sm Mazharul" userId="S::sxi7321@mavs.uta.edu::b65b3ea3-e1d0-4d00-ba30-8c394d46b4e9" providerId="AD" clId="Web-{969255D5-2530-B53D-985B-82550B091914}" dt="2020-11-30T08:16:10.035" v="396"/>
        <pc:sldMkLst>
          <pc:docMk/>
          <pc:sldMk cId="1834857372" sldId="266"/>
        </pc:sldMkLst>
        <pc:spChg chg="mod">
          <ac:chgData name="Islam, Sm Mazharul" userId="S::sxi7321@mavs.uta.edu::b65b3ea3-e1d0-4d00-ba30-8c394d46b4e9" providerId="AD" clId="Web-{969255D5-2530-B53D-985B-82550B091914}" dt="2020-11-30T08:14:14.911" v="379"/>
          <ac:spMkLst>
            <pc:docMk/>
            <pc:sldMk cId="1834857372" sldId="266"/>
            <ac:spMk id="2" creationId="{79B35EB8-A07C-4351-8ED4-56CCE140037C}"/>
          </ac:spMkLst>
        </pc:spChg>
        <pc:spChg chg="del">
          <ac:chgData name="Islam, Sm Mazharul" userId="S::sxi7321@mavs.uta.edu::b65b3ea3-e1d0-4d00-ba30-8c394d46b4e9" providerId="AD" clId="Web-{969255D5-2530-B53D-985B-82550B091914}" dt="2020-11-30T08:05:25.727" v="159"/>
          <ac:spMkLst>
            <pc:docMk/>
            <pc:sldMk cId="1834857372" sldId="266"/>
            <ac:spMk id="3" creationId="{694D7CA5-64D1-468F-A75A-64ED9002EC9D}"/>
          </ac:spMkLst>
        </pc:spChg>
        <pc:spChg chg="add del mod ord">
          <ac:chgData name="Islam, Sm Mazharul" userId="S::sxi7321@mavs.uta.edu::b65b3ea3-e1d0-4d00-ba30-8c394d46b4e9" providerId="AD" clId="Web-{969255D5-2530-B53D-985B-82550B091914}" dt="2020-11-30T08:16:10.035" v="396"/>
          <ac:spMkLst>
            <pc:docMk/>
            <pc:sldMk cId="1834857372" sldId="266"/>
            <ac:spMk id="8" creationId="{74EF6244-99B0-4F74-B47A-ADB2998CB0B0}"/>
          </ac:spMkLst>
        </pc:spChg>
        <pc:spChg chg="add del">
          <ac:chgData name="Islam, Sm Mazharul" userId="S::sxi7321@mavs.uta.edu::b65b3ea3-e1d0-4d00-ba30-8c394d46b4e9" providerId="AD" clId="Web-{969255D5-2530-B53D-985B-82550B091914}" dt="2020-11-30T08:14:14.911" v="379"/>
          <ac:spMkLst>
            <pc:docMk/>
            <pc:sldMk cId="1834857372" sldId="266"/>
            <ac:spMk id="13" creationId="{247AB924-1B87-43FC-B7C7-B112D5C51A0E}"/>
          </ac:spMkLst>
        </pc:spChg>
        <pc:spChg chg="add">
          <ac:chgData name="Islam, Sm Mazharul" userId="S::sxi7321@mavs.uta.edu::b65b3ea3-e1d0-4d00-ba30-8c394d46b4e9" providerId="AD" clId="Web-{969255D5-2530-B53D-985B-82550B091914}" dt="2020-11-30T08:14:14.911" v="379"/>
          <ac:spMkLst>
            <pc:docMk/>
            <pc:sldMk cId="1834857372" sldId="266"/>
            <ac:spMk id="19" creationId="{5E52985E-2553-471E-82AA-5ED7A329890A}"/>
          </ac:spMkLst>
        </pc:spChg>
        <pc:spChg chg="add del">
          <ac:chgData name="Islam, Sm Mazharul" userId="S::sxi7321@mavs.uta.edu::b65b3ea3-e1d0-4d00-ba30-8c394d46b4e9" providerId="AD" clId="Web-{969255D5-2530-B53D-985B-82550B091914}" dt="2020-11-30T08:14:14.895" v="378"/>
          <ac:spMkLst>
            <pc:docMk/>
            <pc:sldMk cId="1834857372" sldId="266"/>
            <ac:spMk id="22" creationId="{8F7AFB9A-7364-478C-B48B-8523CDD9AE8D}"/>
          </ac:spMkLst>
        </pc:spChg>
        <pc:spChg chg="add del">
          <ac:chgData name="Islam, Sm Mazharul" userId="S::sxi7321@mavs.uta.edu::b65b3ea3-e1d0-4d00-ba30-8c394d46b4e9" providerId="AD" clId="Web-{969255D5-2530-B53D-985B-82550B091914}" dt="2020-11-30T08:14:14.895" v="378"/>
          <ac:spMkLst>
            <pc:docMk/>
            <pc:sldMk cId="1834857372" sldId="266"/>
            <ac:spMk id="24" creationId="{36678033-86B6-40E6-BE90-78D8ED4E3A31}"/>
          </ac:spMkLst>
        </pc:spChg>
        <pc:spChg chg="add del">
          <ac:chgData name="Islam, Sm Mazharul" userId="S::sxi7321@mavs.uta.edu::b65b3ea3-e1d0-4d00-ba30-8c394d46b4e9" providerId="AD" clId="Web-{969255D5-2530-B53D-985B-82550B091914}" dt="2020-11-30T08:14:14.895" v="378"/>
          <ac:spMkLst>
            <pc:docMk/>
            <pc:sldMk cId="1834857372" sldId="266"/>
            <ac:spMk id="26" creationId="{D2542E1A-076E-4A34-BB67-2BF961754E0C}"/>
          </ac:spMkLst>
        </pc:spChg>
        <pc:spChg chg="add del">
          <ac:chgData name="Islam, Sm Mazharul" userId="S::sxi7321@mavs.uta.edu::b65b3ea3-e1d0-4d00-ba30-8c394d46b4e9" providerId="AD" clId="Web-{969255D5-2530-B53D-985B-82550B091914}" dt="2020-11-30T08:14:14.895" v="378"/>
          <ac:spMkLst>
            <pc:docMk/>
            <pc:sldMk cId="1834857372" sldId="266"/>
            <ac:spMk id="28" creationId="{75C56826-D4E5-42ED-8529-079651CB3005}"/>
          </ac:spMkLst>
        </pc:spChg>
        <pc:spChg chg="add del">
          <ac:chgData name="Islam, Sm Mazharul" userId="S::sxi7321@mavs.uta.edu::b65b3ea3-e1d0-4d00-ba30-8c394d46b4e9" providerId="AD" clId="Web-{969255D5-2530-B53D-985B-82550B091914}" dt="2020-11-30T08:14:14.895" v="378"/>
          <ac:spMkLst>
            <pc:docMk/>
            <pc:sldMk cId="1834857372" sldId="266"/>
            <ac:spMk id="30" creationId="{82095FCE-EF05-4443-B97A-85DEE3A5CA17}"/>
          </ac:spMkLst>
        </pc:spChg>
        <pc:picChg chg="add del mod ord modCrop">
          <ac:chgData name="Islam, Sm Mazharul" userId="S::sxi7321@mavs.uta.edu::b65b3ea3-e1d0-4d00-ba30-8c394d46b4e9" providerId="AD" clId="Web-{969255D5-2530-B53D-985B-82550B091914}" dt="2020-11-30T08:14:04.583" v="376"/>
          <ac:picMkLst>
            <pc:docMk/>
            <pc:sldMk cId="1834857372" sldId="266"/>
            <ac:picMk id="4" creationId="{4A5F1500-0652-47C2-826D-C631F8180C21}"/>
          </ac:picMkLst>
        </pc:picChg>
        <pc:picChg chg="add mod ord modCrop">
          <ac:chgData name="Islam, Sm Mazharul" userId="S::sxi7321@mavs.uta.edu::b65b3ea3-e1d0-4d00-ba30-8c394d46b4e9" providerId="AD" clId="Web-{969255D5-2530-B53D-985B-82550B091914}" dt="2020-11-30T08:15:18.926" v="395" actId="14100"/>
          <ac:picMkLst>
            <pc:docMk/>
            <pc:sldMk cId="1834857372" sldId="266"/>
            <ac:picMk id="5" creationId="{903B8BCD-2331-4340-9FAD-EACB012FDDEA}"/>
          </ac:picMkLst>
        </pc:picChg>
        <pc:picChg chg="add mod modCrop">
          <ac:chgData name="Islam, Sm Mazharul" userId="S::sxi7321@mavs.uta.edu::b65b3ea3-e1d0-4d00-ba30-8c394d46b4e9" providerId="AD" clId="Web-{969255D5-2530-B53D-985B-82550B091914}" dt="2020-11-30T08:15:18.894" v="394" actId="14100"/>
          <ac:picMkLst>
            <pc:docMk/>
            <pc:sldMk cId="1834857372" sldId="266"/>
            <ac:picMk id="6" creationId="{A7D74C93-C630-48EC-8898-E39F62B07356}"/>
          </ac:picMkLst>
        </pc:picChg>
        <pc:cxnChg chg="add del">
          <ac:chgData name="Islam, Sm Mazharul" userId="S::sxi7321@mavs.uta.edu::b65b3ea3-e1d0-4d00-ba30-8c394d46b4e9" providerId="AD" clId="Web-{969255D5-2530-B53D-985B-82550B091914}" dt="2020-11-30T08:14:14.911" v="379"/>
          <ac:cxnSpMkLst>
            <pc:docMk/>
            <pc:sldMk cId="1834857372" sldId="266"/>
            <ac:cxnSpMk id="11" creationId="{99AE2756-0FC4-4155-83E7-58AAAB63E757}"/>
          </ac:cxnSpMkLst>
        </pc:cxnChg>
        <pc:cxnChg chg="add del">
          <ac:chgData name="Islam, Sm Mazharul" userId="S::sxi7321@mavs.uta.edu::b65b3ea3-e1d0-4d00-ba30-8c394d46b4e9" providerId="AD" clId="Web-{969255D5-2530-B53D-985B-82550B091914}" dt="2020-11-30T08:14:14.911" v="379"/>
          <ac:cxnSpMkLst>
            <pc:docMk/>
            <pc:sldMk cId="1834857372" sldId="266"/>
            <ac:cxnSpMk id="15" creationId="{818DC98F-4057-4645-B948-F604F39A9CFE}"/>
          </ac:cxnSpMkLst>
        </pc:cxnChg>
        <pc:cxnChg chg="add del">
          <ac:chgData name="Islam, Sm Mazharul" userId="S::sxi7321@mavs.uta.edu::b65b3ea3-e1d0-4d00-ba30-8c394d46b4e9" providerId="AD" clId="Web-{969255D5-2530-B53D-985B-82550B091914}" dt="2020-11-30T08:14:14.911" v="379"/>
          <ac:cxnSpMkLst>
            <pc:docMk/>
            <pc:sldMk cId="1834857372" sldId="266"/>
            <ac:cxnSpMk id="17" creationId="{DAD2B705-4A9B-408D-AA80-4F41045E09DE}"/>
          </ac:cxnSpMkLst>
        </pc:cxnChg>
        <pc:cxnChg chg="add">
          <ac:chgData name="Islam, Sm Mazharul" userId="S::sxi7321@mavs.uta.edu::b65b3ea3-e1d0-4d00-ba30-8c394d46b4e9" providerId="AD" clId="Web-{969255D5-2530-B53D-985B-82550B091914}" dt="2020-11-30T08:14:14.911" v="379"/>
          <ac:cxnSpMkLst>
            <pc:docMk/>
            <pc:sldMk cId="1834857372" sldId="266"/>
            <ac:cxnSpMk id="20" creationId="{DAE3ABC6-4042-4293-A7DF-F01181363B7E}"/>
          </ac:cxnSpMkLst>
        </pc:cxnChg>
      </pc:sldChg>
      <pc:sldChg chg="new ord">
        <pc:chgData name="Islam, Sm Mazharul" userId="S::sxi7321@mavs.uta.edu::b65b3ea3-e1d0-4d00-ba30-8c394d46b4e9" providerId="AD" clId="Web-{969255D5-2530-B53D-985B-82550B091914}" dt="2020-11-30T08:09:39.647" v="338"/>
        <pc:sldMkLst>
          <pc:docMk/>
          <pc:sldMk cId="1010103970" sldId="267"/>
        </pc:sldMkLst>
      </pc:sldChg>
      <pc:sldChg chg="addSp delSp modSp new mod setBg">
        <pc:chgData name="Islam, Sm Mazharul" userId="S::sxi7321@mavs.uta.edu::b65b3ea3-e1d0-4d00-ba30-8c394d46b4e9" providerId="AD" clId="Web-{969255D5-2530-B53D-985B-82550B091914}" dt="2020-11-30T08:17:19.050" v="400" actId="1076"/>
        <pc:sldMkLst>
          <pc:docMk/>
          <pc:sldMk cId="685977667" sldId="268"/>
        </pc:sldMkLst>
        <pc:spChg chg="mod">
          <ac:chgData name="Islam, Sm Mazharul" userId="S::sxi7321@mavs.uta.edu::b65b3ea3-e1d0-4d00-ba30-8c394d46b4e9" providerId="AD" clId="Web-{969255D5-2530-B53D-985B-82550B091914}" dt="2020-11-30T08:17:19.050" v="400" actId="1076"/>
          <ac:spMkLst>
            <pc:docMk/>
            <pc:sldMk cId="685977667" sldId="268"/>
            <ac:spMk id="2" creationId="{A803106C-CEDB-4A70-AF66-85DCDFFED95F}"/>
          </ac:spMkLst>
        </pc:spChg>
        <pc:spChg chg="del">
          <ac:chgData name="Islam, Sm Mazharul" userId="S::sxi7321@mavs.uta.edu::b65b3ea3-e1d0-4d00-ba30-8c394d46b4e9" providerId="AD" clId="Web-{969255D5-2530-B53D-985B-82550B091914}" dt="2020-11-30T08:10:09.178" v="343"/>
          <ac:spMkLst>
            <pc:docMk/>
            <pc:sldMk cId="685977667" sldId="268"/>
            <ac:spMk id="3" creationId="{C1B078E9-F02C-4623-B8CE-CA4265F845EB}"/>
          </ac:spMkLst>
        </pc:spChg>
        <pc:spChg chg="add del">
          <ac:chgData name="Islam, Sm Mazharul" userId="S::sxi7321@mavs.uta.edu::b65b3ea3-e1d0-4d00-ba30-8c394d46b4e9" providerId="AD" clId="Web-{969255D5-2530-B53D-985B-82550B091914}" dt="2020-11-30T08:10:19.866" v="345"/>
          <ac:spMkLst>
            <pc:docMk/>
            <pc:sldMk cId="685977667" sldId="268"/>
            <ac:spMk id="10" creationId="{9377E568-9C2A-4916-B246-E3D3B31CDC3D}"/>
          </ac:spMkLst>
        </pc:spChg>
        <pc:spChg chg="add">
          <ac:chgData name="Islam, Sm Mazharul" userId="S::sxi7321@mavs.uta.edu::b65b3ea3-e1d0-4d00-ba30-8c394d46b4e9" providerId="AD" clId="Web-{969255D5-2530-B53D-985B-82550B091914}" dt="2020-11-30T08:10:14.709" v="344"/>
          <ac:spMkLst>
            <pc:docMk/>
            <pc:sldMk cId="685977667" sldId="268"/>
            <ac:spMk id="13" creationId="{42A5316D-ED2F-4F89-B4B4-8D9240B1A348}"/>
          </ac:spMkLst>
        </pc:spChg>
        <pc:graphicFrameChg chg="add del mod ord modGraphic">
          <ac:chgData name="Islam, Sm Mazharul" userId="S::sxi7321@mavs.uta.edu::b65b3ea3-e1d0-4d00-ba30-8c394d46b4e9" providerId="AD" clId="Web-{969255D5-2530-B53D-985B-82550B091914}" dt="2020-11-30T08:10:14.709" v="344"/>
          <ac:graphicFrameMkLst>
            <pc:docMk/>
            <pc:sldMk cId="685977667" sldId="268"/>
            <ac:graphicFrameMk id="5" creationId="{27FAB904-564E-4FBC-B5FE-298FB3976B7A}"/>
          </ac:graphicFrameMkLst>
        </pc:graphicFrameChg>
        <pc:graphicFrameChg chg="add mod modGraphic">
          <ac:chgData name="Islam, Sm Mazharul" userId="S::sxi7321@mavs.uta.edu::b65b3ea3-e1d0-4d00-ba30-8c394d46b4e9" providerId="AD" clId="Web-{969255D5-2530-B53D-985B-82550B091914}" dt="2020-11-30T08:17:12.112" v="399" actId="1076"/>
          <ac:graphicFrameMkLst>
            <pc:docMk/>
            <pc:sldMk cId="685977667" sldId="268"/>
            <ac:graphicFrameMk id="8" creationId="{27FAB904-564E-4FBC-B5FE-298FB3976B7A}"/>
          </ac:graphicFrameMkLst>
        </pc:graphicFrameChg>
      </pc:sldChg>
      <pc:sldChg chg="addSp delSp modSp add replId">
        <pc:chgData name="Islam, Sm Mazharul" userId="S::sxi7321@mavs.uta.edu::b65b3ea3-e1d0-4d00-ba30-8c394d46b4e9" providerId="AD" clId="Web-{969255D5-2530-B53D-985B-82550B091914}" dt="2020-11-30T08:13:57.004" v="375" actId="1076"/>
        <pc:sldMkLst>
          <pc:docMk/>
          <pc:sldMk cId="810192558" sldId="269"/>
        </pc:sldMkLst>
        <pc:spChg chg="mod ord">
          <ac:chgData name="Islam, Sm Mazharul" userId="S::sxi7321@mavs.uta.edu::b65b3ea3-e1d0-4d00-ba30-8c394d46b4e9" providerId="AD" clId="Web-{969255D5-2530-B53D-985B-82550B091914}" dt="2020-11-30T08:12:49.036" v="364" actId="14100"/>
          <ac:spMkLst>
            <pc:docMk/>
            <pc:sldMk cId="810192558" sldId="269"/>
            <ac:spMk id="2" creationId="{79B35EB8-A07C-4351-8ED4-56CCE140037C}"/>
          </ac:spMkLst>
        </pc:spChg>
        <pc:spChg chg="add del">
          <ac:chgData name="Islam, Sm Mazharul" userId="S::sxi7321@mavs.uta.edu::b65b3ea3-e1d0-4d00-ba30-8c394d46b4e9" providerId="AD" clId="Web-{969255D5-2530-B53D-985B-82550B091914}" dt="2020-11-30T08:12:35.115" v="362"/>
          <ac:spMkLst>
            <pc:docMk/>
            <pc:sldMk cId="810192558" sldId="269"/>
            <ac:spMk id="13" creationId="{247AB924-1B87-43FC-B7C7-B112D5C51A0E}"/>
          </ac:spMkLst>
        </pc:spChg>
        <pc:spChg chg="add">
          <ac:chgData name="Islam, Sm Mazharul" userId="S::sxi7321@mavs.uta.edu::b65b3ea3-e1d0-4d00-ba30-8c394d46b4e9" providerId="AD" clId="Web-{969255D5-2530-B53D-985B-82550B091914}" dt="2020-11-30T08:12:35.115" v="362"/>
          <ac:spMkLst>
            <pc:docMk/>
            <pc:sldMk cId="810192558" sldId="269"/>
            <ac:spMk id="19" creationId="{E91DC736-0EF8-4F87-9146-EBF1D2EE4D3D}"/>
          </ac:spMkLst>
        </pc:spChg>
        <pc:spChg chg="add del">
          <ac:chgData name="Islam, Sm Mazharul" userId="S::sxi7321@mavs.uta.edu::b65b3ea3-e1d0-4d00-ba30-8c394d46b4e9" providerId="AD" clId="Web-{969255D5-2530-B53D-985B-82550B091914}" dt="2020-11-30T08:12:35.083" v="361"/>
          <ac:spMkLst>
            <pc:docMk/>
            <pc:sldMk cId="810192558" sldId="269"/>
            <ac:spMk id="22" creationId="{53F29798-D584-4792-9B62-3F5F5C36D619}"/>
          </ac:spMkLst>
        </pc:spChg>
        <pc:spChg chg="add">
          <ac:chgData name="Islam, Sm Mazharul" userId="S::sxi7321@mavs.uta.edu::b65b3ea3-e1d0-4d00-ba30-8c394d46b4e9" providerId="AD" clId="Web-{969255D5-2530-B53D-985B-82550B091914}" dt="2020-11-30T08:12:35.115" v="362"/>
          <ac:spMkLst>
            <pc:docMk/>
            <pc:sldMk cId="810192558" sldId="269"/>
            <ac:spMk id="24" creationId="{097CD68E-23E3-4007-8847-CD0944C4F7BE}"/>
          </ac:spMkLst>
        </pc:spChg>
        <pc:spChg chg="add">
          <ac:chgData name="Islam, Sm Mazharul" userId="S::sxi7321@mavs.uta.edu::b65b3ea3-e1d0-4d00-ba30-8c394d46b4e9" providerId="AD" clId="Web-{969255D5-2530-B53D-985B-82550B091914}" dt="2020-11-30T08:12:35.115" v="362"/>
          <ac:spMkLst>
            <pc:docMk/>
            <pc:sldMk cId="810192558" sldId="269"/>
            <ac:spMk id="26" creationId="{AF2F604E-43BE-4DC3-B983-E071523364F8}"/>
          </ac:spMkLst>
        </pc:spChg>
        <pc:spChg chg="add">
          <ac:chgData name="Islam, Sm Mazharul" userId="S::sxi7321@mavs.uta.edu::b65b3ea3-e1d0-4d00-ba30-8c394d46b4e9" providerId="AD" clId="Web-{969255D5-2530-B53D-985B-82550B091914}" dt="2020-11-30T08:12:35.115" v="362"/>
          <ac:spMkLst>
            <pc:docMk/>
            <pc:sldMk cId="810192558" sldId="269"/>
            <ac:spMk id="28" creationId="{08C9B587-E65E-4B52-B37C-ABEBB6E87928}"/>
          </ac:spMkLst>
        </pc:spChg>
        <pc:picChg chg="mod ord modCrop">
          <ac:chgData name="Islam, Sm Mazharul" userId="S::sxi7321@mavs.uta.edu::b65b3ea3-e1d0-4d00-ba30-8c394d46b4e9" providerId="AD" clId="Web-{969255D5-2530-B53D-985B-82550B091914}" dt="2020-11-30T08:13:57.004" v="375" actId="1076"/>
          <ac:picMkLst>
            <pc:docMk/>
            <pc:sldMk cId="810192558" sldId="269"/>
            <ac:picMk id="4" creationId="{4A5F1500-0652-47C2-826D-C631F8180C21}"/>
          </ac:picMkLst>
        </pc:picChg>
        <pc:picChg chg="del">
          <ac:chgData name="Islam, Sm Mazharul" userId="S::sxi7321@mavs.uta.edu::b65b3ea3-e1d0-4d00-ba30-8c394d46b4e9" providerId="AD" clId="Web-{969255D5-2530-B53D-985B-82550B091914}" dt="2020-11-30T08:12:00.896" v="357"/>
          <ac:picMkLst>
            <pc:docMk/>
            <pc:sldMk cId="810192558" sldId="269"/>
            <ac:picMk id="5" creationId="{903B8BCD-2331-4340-9FAD-EACB012FDDEA}"/>
          </ac:picMkLst>
        </pc:picChg>
        <pc:picChg chg="del">
          <ac:chgData name="Islam, Sm Mazharul" userId="S::sxi7321@mavs.uta.edu::b65b3ea3-e1d0-4d00-ba30-8c394d46b4e9" providerId="AD" clId="Web-{969255D5-2530-B53D-985B-82550B091914}" dt="2020-11-30T08:11:59.802" v="356"/>
          <ac:picMkLst>
            <pc:docMk/>
            <pc:sldMk cId="810192558" sldId="269"/>
            <ac:picMk id="6" creationId="{A7D74C93-C630-48EC-8898-E39F62B07356}"/>
          </ac:picMkLst>
        </pc:picChg>
        <pc:cxnChg chg="add del">
          <ac:chgData name="Islam, Sm Mazharul" userId="S::sxi7321@mavs.uta.edu::b65b3ea3-e1d0-4d00-ba30-8c394d46b4e9" providerId="AD" clId="Web-{969255D5-2530-B53D-985B-82550B091914}" dt="2020-11-30T08:12:35.115" v="362"/>
          <ac:cxnSpMkLst>
            <pc:docMk/>
            <pc:sldMk cId="810192558" sldId="269"/>
            <ac:cxnSpMk id="11" creationId="{99AE2756-0FC4-4155-83E7-58AAAB63E757}"/>
          </ac:cxnSpMkLst>
        </pc:cxnChg>
        <pc:cxnChg chg="add del">
          <ac:chgData name="Islam, Sm Mazharul" userId="S::sxi7321@mavs.uta.edu::b65b3ea3-e1d0-4d00-ba30-8c394d46b4e9" providerId="AD" clId="Web-{969255D5-2530-B53D-985B-82550B091914}" dt="2020-11-30T08:12:35.115" v="362"/>
          <ac:cxnSpMkLst>
            <pc:docMk/>
            <pc:sldMk cId="810192558" sldId="269"/>
            <ac:cxnSpMk id="15" creationId="{818DC98F-4057-4645-B948-F604F39A9CFE}"/>
          </ac:cxnSpMkLst>
        </pc:cxnChg>
        <pc:cxnChg chg="add del">
          <ac:chgData name="Islam, Sm Mazharul" userId="S::sxi7321@mavs.uta.edu::b65b3ea3-e1d0-4d00-ba30-8c394d46b4e9" providerId="AD" clId="Web-{969255D5-2530-B53D-985B-82550B091914}" dt="2020-11-30T08:12:35.115" v="362"/>
          <ac:cxnSpMkLst>
            <pc:docMk/>
            <pc:sldMk cId="810192558" sldId="269"/>
            <ac:cxnSpMk id="17" creationId="{DAD2B705-4A9B-408D-AA80-4F41045E09DE}"/>
          </ac:cxnSpMkLst>
        </pc:cxnChg>
      </pc:sldChg>
    </pc:docChg>
  </pc:docChgLst>
  <pc:docChgLst>
    <pc:chgData name="Islam, Sm Mazharul" userId="S::sxi7321@mavs.uta.edu::b65b3ea3-e1d0-4d00-ba30-8c394d46b4e9" providerId="AD" clId="Web-{32983F70-75AB-40FA-874C-95543B0A5EC2}"/>
    <pc:docChg chg="modSld">
      <pc:chgData name="Islam, Sm Mazharul" userId="S::sxi7321@mavs.uta.edu::b65b3ea3-e1d0-4d00-ba30-8c394d46b4e9" providerId="AD" clId="Web-{32983F70-75AB-40FA-874C-95543B0A5EC2}" dt="2020-09-27T08:21:43.657" v="2" actId="20577"/>
      <pc:docMkLst>
        <pc:docMk/>
      </pc:docMkLst>
      <pc:sldChg chg="modSp">
        <pc:chgData name="Islam, Sm Mazharul" userId="S::sxi7321@mavs.uta.edu::b65b3ea3-e1d0-4d00-ba30-8c394d46b4e9" providerId="AD" clId="Web-{32983F70-75AB-40FA-874C-95543B0A5EC2}" dt="2020-09-27T08:21:43.642" v="1" actId="20577"/>
        <pc:sldMkLst>
          <pc:docMk/>
          <pc:sldMk cId="3262193201" sldId="257"/>
        </pc:sldMkLst>
        <pc:spChg chg="mod">
          <ac:chgData name="Islam, Sm Mazharul" userId="S::sxi7321@mavs.uta.edu::b65b3ea3-e1d0-4d00-ba30-8c394d46b4e9" providerId="AD" clId="Web-{32983F70-75AB-40FA-874C-95543B0A5EC2}" dt="2020-09-27T08:21:43.642" v="1" actId="20577"/>
          <ac:spMkLst>
            <pc:docMk/>
            <pc:sldMk cId="3262193201" sldId="257"/>
            <ac:spMk id="3" creationId="{E8F7942C-C0EA-4BD4-9DB4-77B5F6CB9B68}"/>
          </ac:spMkLst>
        </pc:spChg>
      </pc:sldChg>
    </pc:docChg>
  </pc:docChgLst>
  <pc:docChgLst>
    <pc:chgData name="Islam, Sm Mazharul" userId="S::sxi7321@mavs.uta.edu::b65b3ea3-e1d0-4d00-ba30-8c394d46b4e9" providerId="AD" clId="Web-{4BC5D530-8F1D-4D12-A092-4AE808B5FB01}"/>
    <pc:docChg chg="addSld modSld">
      <pc:chgData name="Islam, Sm Mazharul" userId="S::sxi7321@mavs.uta.edu::b65b3ea3-e1d0-4d00-ba30-8c394d46b4e9" providerId="AD" clId="Web-{4BC5D530-8F1D-4D12-A092-4AE808B5FB01}" dt="2020-09-27T07:54:01.330" v="296" actId="20577"/>
      <pc:docMkLst>
        <pc:docMk/>
      </pc:docMkLst>
      <pc:sldChg chg="modSp">
        <pc:chgData name="Islam, Sm Mazharul" userId="S::sxi7321@mavs.uta.edu::b65b3ea3-e1d0-4d00-ba30-8c394d46b4e9" providerId="AD" clId="Web-{4BC5D530-8F1D-4D12-A092-4AE808B5FB01}" dt="2020-09-27T07:51:44.973" v="218" actId="20577"/>
        <pc:sldMkLst>
          <pc:docMk/>
          <pc:sldMk cId="109857222" sldId="256"/>
        </pc:sldMkLst>
        <pc:spChg chg="mod">
          <ac:chgData name="Islam, Sm Mazharul" userId="S::sxi7321@mavs.uta.edu::b65b3ea3-e1d0-4d00-ba30-8c394d46b4e9" providerId="AD" clId="Web-{4BC5D530-8F1D-4D12-A092-4AE808B5FB01}" dt="2020-09-27T07:51:44.973" v="218" actId="20577"/>
          <ac:spMkLst>
            <pc:docMk/>
            <pc:sldMk cId="109857222" sldId="256"/>
            <ac:spMk id="2" creationId="{00000000-0000-0000-0000-000000000000}"/>
          </ac:spMkLst>
        </pc:spChg>
        <pc:spChg chg="mod">
          <ac:chgData name="Islam, Sm Mazharul" userId="S::sxi7321@mavs.uta.edu::b65b3ea3-e1d0-4d00-ba30-8c394d46b4e9" providerId="AD" clId="Web-{4BC5D530-8F1D-4D12-A092-4AE808B5FB01}" dt="2020-09-27T07:49:03.960" v="175" actId="20577"/>
          <ac:spMkLst>
            <pc:docMk/>
            <pc:sldMk cId="109857222" sldId="256"/>
            <ac:spMk id="3" creationId="{00000000-0000-0000-0000-000000000000}"/>
          </ac:spMkLst>
        </pc:spChg>
      </pc:sldChg>
      <pc:sldChg chg="addSp delSp modSp new">
        <pc:chgData name="Islam, Sm Mazharul" userId="S::sxi7321@mavs.uta.edu::b65b3ea3-e1d0-4d00-ba30-8c394d46b4e9" providerId="AD" clId="Web-{4BC5D530-8F1D-4D12-A092-4AE808B5FB01}" dt="2020-09-27T07:53:51.284" v="294" actId="20577"/>
        <pc:sldMkLst>
          <pc:docMk/>
          <pc:sldMk cId="3262193201" sldId="257"/>
        </pc:sldMkLst>
        <pc:spChg chg="mod">
          <ac:chgData name="Islam, Sm Mazharul" userId="S::sxi7321@mavs.uta.edu::b65b3ea3-e1d0-4d00-ba30-8c394d46b4e9" providerId="AD" clId="Web-{4BC5D530-8F1D-4D12-A092-4AE808B5FB01}" dt="2020-09-27T07:48:29.507" v="158" actId="20577"/>
          <ac:spMkLst>
            <pc:docMk/>
            <pc:sldMk cId="3262193201" sldId="257"/>
            <ac:spMk id="2" creationId="{A7455BAA-0B68-4EE2-A936-8E944FCC66C5}"/>
          </ac:spMkLst>
        </pc:spChg>
        <pc:spChg chg="add del mod">
          <ac:chgData name="Islam, Sm Mazharul" userId="S::sxi7321@mavs.uta.edu::b65b3ea3-e1d0-4d00-ba30-8c394d46b4e9" providerId="AD" clId="Web-{4BC5D530-8F1D-4D12-A092-4AE808B5FB01}" dt="2020-09-27T07:53:51.284" v="294" actId="20577"/>
          <ac:spMkLst>
            <pc:docMk/>
            <pc:sldMk cId="3262193201" sldId="257"/>
            <ac:spMk id="3" creationId="{E8F7942C-C0EA-4BD4-9DB4-77B5F6CB9B68}"/>
          </ac:spMkLst>
        </pc:spChg>
      </pc:sldChg>
      <pc:sldChg chg="modSp">
        <pc:chgData name="Islam, Sm Mazharul" userId="S::sxi7321@mavs.uta.edu::b65b3ea3-e1d0-4d00-ba30-8c394d46b4e9" providerId="AD" clId="Web-{4BC5D530-8F1D-4D12-A092-4AE808B5FB01}" dt="2020-09-27T07:47:55.382" v="145" actId="20577"/>
        <pc:sldMkLst>
          <pc:docMk/>
          <pc:sldMk cId="1001965684" sldId="258"/>
        </pc:sldMkLst>
        <pc:spChg chg="mod">
          <ac:chgData name="Islam, Sm Mazharul" userId="S::sxi7321@mavs.uta.edu::b65b3ea3-e1d0-4d00-ba30-8c394d46b4e9" providerId="AD" clId="Web-{4BC5D530-8F1D-4D12-A092-4AE808B5FB01}" dt="2020-09-27T07:45:26.572" v="15" actId="20577"/>
          <ac:spMkLst>
            <pc:docMk/>
            <pc:sldMk cId="1001965684" sldId="258"/>
            <ac:spMk id="2" creationId="{AE4A96DD-F400-4AEF-B9FB-5DF4C0D2E18B}"/>
          </ac:spMkLst>
        </pc:spChg>
        <pc:spChg chg="mod">
          <ac:chgData name="Islam, Sm Mazharul" userId="S::sxi7321@mavs.uta.edu::b65b3ea3-e1d0-4d00-ba30-8c394d46b4e9" providerId="AD" clId="Web-{4BC5D530-8F1D-4D12-A092-4AE808B5FB01}" dt="2020-09-27T07:47:55.382" v="145" actId="20577"/>
          <ac:spMkLst>
            <pc:docMk/>
            <pc:sldMk cId="1001965684" sldId="258"/>
            <ac:spMk id="3" creationId="{52B3B1EF-B961-4ECF-93CB-71A3D8C9BCC3}"/>
          </ac:spMkLst>
        </pc:spChg>
      </pc:sldChg>
    </pc:docChg>
  </pc:docChgLst>
  <pc:docChgLst>
    <pc:chgData name="Islam, Sm Mazharul" userId="S::sxi7321@mavs.uta.edu::b65b3ea3-e1d0-4d00-ba30-8c394d46b4e9" providerId="AD" clId="Web-{7C91499E-36C2-8B04-E705-9BBF9FA0E39F}"/>
    <pc:docChg chg="modSld">
      <pc:chgData name="Islam, Sm Mazharul" userId="S::sxi7321@mavs.uta.edu::b65b3ea3-e1d0-4d00-ba30-8c394d46b4e9" providerId="AD" clId="Web-{7C91499E-36C2-8B04-E705-9BBF9FA0E39F}" dt="2020-11-30T09:21:49.745" v="1208" actId="20577"/>
      <pc:docMkLst>
        <pc:docMk/>
      </pc:docMkLst>
      <pc:sldChg chg="addSp delSp modSp mod setBg setClrOvrMap">
        <pc:chgData name="Islam, Sm Mazharul" userId="S::sxi7321@mavs.uta.edu::b65b3ea3-e1d0-4d00-ba30-8c394d46b4e9" providerId="AD" clId="Web-{7C91499E-36C2-8B04-E705-9BBF9FA0E39F}" dt="2020-11-30T08:58:23.649" v="1002" actId="1076"/>
        <pc:sldMkLst>
          <pc:docMk/>
          <pc:sldMk cId="109857222" sldId="256"/>
        </pc:sldMkLst>
        <pc:spChg chg="mod">
          <ac:chgData name="Islam, Sm Mazharul" userId="S::sxi7321@mavs.uta.edu::b65b3ea3-e1d0-4d00-ba30-8c394d46b4e9" providerId="AD" clId="Web-{7C91499E-36C2-8B04-E705-9BBF9FA0E39F}" dt="2020-11-30T08:58:01.055" v="994" actId="1076"/>
          <ac:spMkLst>
            <pc:docMk/>
            <pc:sldMk cId="109857222" sldId="256"/>
            <ac:spMk id="2" creationId="{00000000-0000-0000-0000-000000000000}"/>
          </ac:spMkLst>
        </pc:spChg>
        <pc:spChg chg="mod">
          <ac:chgData name="Islam, Sm Mazharul" userId="S::sxi7321@mavs.uta.edu::b65b3ea3-e1d0-4d00-ba30-8c394d46b4e9" providerId="AD" clId="Web-{7C91499E-36C2-8B04-E705-9BBF9FA0E39F}" dt="2020-11-30T08:58:23.649" v="1002" actId="1076"/>
          <ac:spMkLst>
            <pc:docMk/>
            <pc:sldMk cId="109857222" sldId="256"/>
            <ac:spMk id="3" creationId="{00000000-0000-0000-0000-000000000000}"/>
          </ac:spMkLst>
        </pc:spChg>
        <pc:spChg chg="add del">
          <ac:chgData name="Islam, Sm Mazharul" userId="S::sxi7321@mavs.uta.edu::b65b3ea3-e1d0-4d00-ba30-8c394d46b4e9" providerId="AD" clId="Web-{7C91499E-36C2-8B04-E705-9BBF9FA0E39F}" dt="2020-11-30T08:56:16.961" v="976"/>
          <ac:spMkLst>
            <pc:docMk/>
            <pc:sldMk cId="109857222" sldId="256"/>
            <ac:spMk id="8" creationId="{2A8AA5BC-4F7A-4226-8F99-6D824B226A97}"/>
          </ac:spMkLst>
        </pc:spChg>
        <pc:spChg chg="add del">
          <ac:chgData name="Islam, Sm Mazharul" userId="S::sxi7321@mavs.uta.edu::b65b3ea3-e1d0-4d00-ba30-8c394d46b4e9" providerId="AD" clId="Web-{7C91499E-36C2-8B04-E705-9BBF9FA0E39F}" dt="2020-11-30T08:56:16.961" v="976"/>
          <ac:spMkLst>
            <pc:docMk/>
            <pc:sldMk cId="109857222" sldId="256"/>
            <ac:spMk id="10" creationId="{3E5445C6-DD42-4979-86FF-03730E8C6DB0}"/>
          </ac:spMkLst>
        </pc:spChg>
        <pc:spChg chg="add del">
          <ac:chgData name="Islam, Sm Mazharul" userId="S::sxi7321@mavs.uta.edu::b65b3ea3-e1d0-4d00-ba30-8c394d46b4e9" providerId="AD" clId="Web-{7C91499E-36C2-8B04-E705-9BBF9FA0E39F}" dt="2020-11-30T08:56:28.227" v="977"/>
          <ac:spMkLst>
            <pc:docMk/>
            <pc:sldMk cId="109857222" sldId="256"/>
            <ac:spMk id="14" creationId="{488333BA-AE6E-427A-9B16-A39C8073F4EB}"/>
          </ac:spMkLst>
        </pc:spChg>
        <pc:spChg chg="add del">
          <ac:chgData name="Islam, Sm Mazharul" userId="S::sxi7321@mavs.uta.edu::b65b3ea3-e1d0-4d00-ba30-8c394d46b4e9" providerId="AD" clId="Web-{7C91499E-36C2-8B04-E705-9BBF9FA0E39F}" dt="2020-11-30T08:56:28.227" v="977"/>
          <ac:spMkLst>
            <pc:docMk/>
            <pc:sldMk cId="109857222" sldId="256"/>
            <ac:spMk id="15" creationId="{F98ED85F-DCEE-4B50-802E-71A6E3E12B04}"/>
          </ac:spMkLst>
        </pc:spChg>
        <pc:spChg chg="add del">
          <ac:chgData name="Islam, Sm Mazharul" userId="S::sxi7321@mavs.uta.edu::b65b3ea3-e1d0-4d00-ba30-8c394d46b4e9" providerId="AD" clId="Web-{7C91499E-36C2-8B04-E705-9BBF9FA0E39F}" dt="2020-11-30T08:48:32.305" v="748"/>
          <ac:spMkLst>
            <pc:docMk/>
            <pc:sldMk cId="109857222" sldId="256"/>
            <ac:spMk id="17" creationId="{3EDD119B-6BFA-4C3F-90CE-97DAFD604ECC}"/>
          </ac:spMkLst>
        </pc:spChg>
        <pc:spChg chg="add">
          <ac:chgData name="Islam, Sm Mazharul" userId="S::sxi7321@mavs.uta.edu::b65b3ea3-e1d0-4d00-ba30-8c394d46b4e9" providerId="AD" clId="Web-{7C91499E-36C2-8B04-E705-9BBF9FA0E39F}" dt="2020-11-30T08:56:28.227" v="977"/>
          <ac:spMkLst>
            <pc:docMk/>
            <pc:sldMk cId="109857222" sldId="256"/>
            <ac:spMk id="20" creationId="{2A8AA5BC-4F7A-4226-8F99-6D824B226A97}"/>
          </ac:spMkLst>
        </pc:spChg>
        <pc:spChg chg="add">
          <ac:chgData name="Islam, Sm Mazharul" userId="S::sxi7321@mavs.uta.edu::b65b3ea3-e1d0-4d00-ba30-8c394d46b4e9" providerId="AD" clId="Web-{7C91499E-36C2-8B04-E705-9BBF9FA0E39F}" dt="2020-11-30T08:56:28.227" v="977"/>
          <ac:spMkLst>
            <pc:docMk/>
            <pc:sldMk cId="109857222" sldId="256"/>
            <ac:spMk id="24" creationId="{5BC87C3E-1040-4EE4-9BDB-9537F7A1B335}"/>
          </ac:spMkLst>
        </pc:spChg>
        <pc:spChg chg="add">
          <ac:chgData name="Islam, Sm Mazharul" userId="S::sxi7321@mavs.uta.edu::b65b3ea3-e1d0-4d00-ba30-8c394d46b4e9" providerId="AD" clId="Web-{7C91499E-36C2-8B04-E705-9BBF9FA0E39F}" dt="2020-11-30T08:56:28.227" v="977"/>
          <ac:spMkLst>
            <pc:docMk/>
            <pc:sldMk cId="109857222" sldId="256"/>
            <ac:spMk id="28" creationId="{054EEF01-190A-468F-A13C-CD98AC1C7D64}"/>
          </ac:spMkLst>
        </pc:spChg>
        <pc:cxnChg chg="add del">
          <ac:chgData name="Islam, Sm Mazharul" userId="S::sxi7321@mavs.uta.edu::b65b3ea3-e1d0-4d00-ba30-8c394d46b4e9" providerId="AD" clId="Web-{7C91499E-36C2-8B04-E705-9BBF9FA0E39F}" dt="2020-11-30T08:56:16.961" v="976"/>
          <ac:cxnSpMkLst>
            <pc:docMk/>
            <pc:sldMk cId="109857222" sldId="256"/>
            <ac:cxnSpMk id="12" creationId="{45000665-DFC7-417E-8FD7-516A0F15C975}"/>
          </ac:cxnSpMkLst>
        </pc:cxnChg>
        <pc:cxnChg chg="add del">
          <ac:chgData name="Islam, Sm Mazharul" userId="S::sxi7321@mavs.uta.edu::b65b3ea3-e1d0-4d00-ba30-8c394d46b4e9" providerId="AD" clId="Web-{7C91499E-36C2-8B04-E705-9BBF9FA0E39F}" dt="2020-11-30T08:48:32.305" v="748"/>
          <ac:cxnSpMkLst>
            <pc:docMk/>
            <pc:sldMk cId="109857222" sldId="256"/>
            <ac:cxnSpMk id="19" creationId="{DC1572D0-F0FD-4D84-8F82-DC59140EB9BB}"/>
          </ac:cxnSpMkLst>
        </pc:cxnChg>
        <pc:cxnChg chg="add">
          <ac:chgData name="Islam, Sm Mazharul" userId="S::sxi7321@mavs.uta.edu::b65b3ea3-e1d0-4d00-ba30-8c394d46b4e9" providerId="AD" clId="Web-{7C91499E-36C2-8B04-E705-9BBF9FA0E39F}" dt="2020-11-30T08:56:28.227" v="977"/>
          <ac:cxnSpMkLst>
            <pc:docMk/>
            <pc:sldMk cId="109857222" sldId="256"/>
            <ac:cxnSpMk id="22" creationId="{911DBBF1-3229-4BD9-B3D1-B4CA571E7431}"/>
          </ac:cxnSpMkLst>
        </pc:cxnChg>
        <pc:cxnChg chg="add">
          <ac:chgData name="Islam, Sm Mazharul" userId="S::sxi7321@mavs.uta.edu::b65b3ea3-e1d0-4d00-ba30-8c394d46b4e9" providerId="AD" clId="Web-{7C91499E-36C2-8B04-E705-9BBF9FA0E39F}" dt="2020-11-30T08:56:28.227" v="977"/>
          <ac:cxnSpMkLst>
            <pc:docMk/>
            <pc:sldMk cId="109857222" sldId="256"/>
            <ac:cxnSpMk id="26" creationId="{F5CD5A0B-CDD7-427C-AA42-2EECFDFA1811}"/>
          </ac:cxnSpMkLst>
        </pc:cxnChg>
      </pc:sldChg>
      <pc:sldChg chg="addSp delSp modSp mod setBg">
        <pc:chgData name="Islam, Sm Mazharul" userId="S::sxi7321@mavs.uta.edu::b65b3ea3-e1d0-4d00-ba30-8c394d46b4e9" providerId="AD" clId="Web-{7C91499E-36C2-8B04-E705-9BBF9FA0E39F}" dt="2020-11-30T09:21:49.745" v="1207" actId="20577"/>
        <pc:sldMkLst>
          <pc:docMk/>
          <pc:sldMk cId="3262193201" sldId="257"/>
        </pc:sldMkLst>
        <pc:spChg chg="mod">
          <ac:chgData name="Islam, Sm Mazharul" userId="S::sxi7321@mavs.uta.edu::b65b3ea3-e1d0-4d00-ba30-8c394d46b4e9" providerId="AD" clId="Web-{7C91499E-36C2-8B04-E705-9BBF9FA0E39F}" dt="2020-11-30T08:55:58.914" v="975"/>
          <ac:spMkLst>
            <pc:docMk/>
            <pc:sldMk cId="3262193201" sldId="257"/>
            <ac:spMk id="2" creationId="{A7455BAA-0B68-4EE2-A936-8E944FCC66C5}"/>
          </ac:spMkLst>
        </pc:spChg>
        <pc:spChg chg="mod">
          <ac:chgData name="Islam, Sm Mazharul" userId="S::sxi7321@mavs.uta.edu::b65b3ea3-e1d0-4d00-ba30-8c394d46b4e9" providerId="AD" clId="Web-{7C91499E-36C2-8B04-E705-9BBF9FA0E39F}" dt="2020-11-30T09:21:49.745" v="1207" actId="20577"/>
          <ac:spMkLst>
            <pc:docMk/>
            <pc:sldMk cId="3262193201" sldId="257"/>
            <ac:spMk id="3" creationId="{E8F7942C-C0EA-4BD4-9DB4-77B5F6CB9B68}"/>
          </ac:spMkLst>
        </pc:spChg>
        <pc:spChg chg="add del">
          <ac:chgData name="Islam, Sm Mazharul" userId="S::sxi7321@mavs.uta.edu::b65b3ea3-e1d0-4d00-ba30-8c394d46b4e9" providerId="AD" clId="Web-{7C91499E-36C2-8B04-E705-9BBF9FA0E39F}" dt="2020-11-30T08:55:58.914" v="975"/>
          <ac:spMkLst>
            <pc:docMk/>
            <pc:sldMk cId="3262193201" sldId="257"/>
            <ac:spMk id="8" creationId="{F98ED85F-DCEE-4B50-802E-71A6E3E12B04}"/>
          </ac:spMkLst>
        </pc:spChg>
        <pc:spChg chg="add">
          <ac:chgData name="Islam, Sm Mazharul" userId="S::sxi7321@mavs.uta.edu::b65b3ea3-e1d0-4d00-ba30-8c394d46b4e9" providerId="AD" clId="Web-{7C91499E-36C2-8B04-E705-9BBF9FA0E39F}" dt="2020-11-30T08:55:58.914" v="975"/>
          <ac:spMkLst>
            <pc:docMk/>
            <pc:sldMk cId="3262193201" sldId="257"/>
            <ac:spMk id="15" creationId="{488333BA-AE6E-427A-9B16-A39C8073F4EB}"/>
          </ac:spMkLst>
        </pc:spChg>
        <pc:spChg chg="add">
          <ac:chgData name="Islam, Sm Mazharul" userId="S::sxi7321@mavs.uta.edu::b65b3ea3-e1d0-4d00-ba30-8c394d46b4e9" providerId="AD" clId="Web-{7C91499E-36C2-8B04-E705-9BBF9FA0E39F}" dt="2020-11-30T08:55:58.914" v="975"/>
          <ac:spMkLst>
            <pc:docMk/>
            <pc:sldMk cId="3262193201" sldId="257"/>
            <ac:spMk id="17" creationId="{F98ED85F-DCEE-4B50-802E-71A6E3E12B04}"/>
          </ac:spMkLst>
        </pc:spChg>
        <pc:cxnChg chg="add del">
          <ac:chgData name="Islam, Sm Mazharul" userId="S::sxi7321@mavs.uta.edu::b65b3ea3-e1d0-4d00-ba30-8c394d46b4e9" providerId="AD" clId="Web-{7C91499E-36C2-8B04-E705-9BBF9FA0E39F}" dt="2020-11-30T08:55:58.914" v="975"/>
          <ac:cxnSpMkLst>
            <pc:docMk/>
            <pc:sldMk cId="3262193201" sldId="257"/>
            <ac:cxnSpMk id="10" creationId="{E8E35B83-1EC3-4F87-9D54-D863463351B9}"/>
          </ac:cxnSpMkLst>
        </pc:cxnChg>
      </pc:sldChg>
      <pc:sldChg chg="addSp delSp modSp mod setBg">
        <pc:chgData name="Islam, Sm Mazharul" userId="S::sxi7321@mavs.uta.edu::b65b3ea3-e1d0-4d00-ba30-8c394d46b4e9" providerId="AD" clId="Web-{7C91499E-36C2-8B04-E705-9BBF9FA0E39F}" dt="2020-11-30T09:02:57.418" v="1077" actId="20577"/>
        <pc:sldMkLst>
          <pc:docMk/>
          <pc:sldMk cId="521513672" sldId="261"/>
        </pc:sldMkLst>
        <pc:spChg chg="mod">
          <ac:chgData name="Islam, Sm Mazharul" userId="S::sxi7321@mavs.uta.edu::b65b3ea3-e1d0-4d00-ba30-8c394d46b4e9" providerId="AD" clId="Web-{7C91499E-36C2-8B04-E705-9BBF9FA0E39F}" dt="2020-11-30T08:56:43.055" v="978"/>
          <ac:spMkLst>
            <pc:docMk/>
            <pc:sldMk cId="521513672" sldId="261"/>
            <ac:spMk id="2" creationId="{A7455BAA-0B68-4EE2-A936-8E944FCC66C5}"/>
          </ac:spMkLst>
        </pc:spChg>
        <pc:spChg chg="mod">
          <ac:chgData name="Islam, Sm Mazharul" userId="S::sxi7321@mavs.uta.edu::b65b3ea3-e1d0-4d00-ba30-8c394d46b4e9" providerId="AD" clId="Web-{7C91499E-36C2-8B04-E705-9BBF9FA0E39F}" dt="2020-11-30T09:02:57.418" v="1077" actId="20577"/>
          <ac:spMkLst>
            <pc:docMk/>
            <pc:sldMk cId="521513672" sldId="261"/>
            <ac:spMk id="3" creationId="{E8F7942C-C0EA-4BD4-9DB4-77B5F6CB9B68}"/>
          </ac:spMkLst>
        </pc:spChg>
        <pc:spChg chg="add del">
          <ac:chgData name="Islam, Sm Mazharul" userId="S::sxi7321@mavs.uta.edu::b65b3ea3-e1d0-4d00-ba30-8c394d46b4e9" providerId="AD" clId="Web-{7C91499E-36C2-8B04-E705-9BBF9FA0E39F}" dt="2020-11-30T08:56:43.055" v="978"/>
          <ac:spMkLst>
            <pc:docMk/>
            <pc:sldMk cId="521513672" sldId="261"/>
            <ac:spMk id="8" creationId="{F98ED85F-DCEE-4B50-802E-71A6E3E12B04}"/>
          </ac:spMkLst>
        </pc:spChg>
        <pc:spChg chg="add">
          <ac:chgData name="Islam, Sm Mazharul" userId="S::sxi7321@mavs.uta.edu::b65b3ea3-e1d0-4d00-ba30-8c394d46b4e9" providerId="AD" clId="Web-{7C91499E-36C2-8B04-E705-9BBF9FA0E39F}" dt="2020-11-30T08:56:43.055" v="978"/>
          <ac:spMkLst>
            <pc:docMk/>
            <pc:sldMk cId="521513672" sldId="261"/>
            <ac:spMk id="15" creationId="{488333BA-AE6E-427A-9B16-A39C8073F4EB}"/>
          </ac:spMkLst>
        </pc:spChg>
        <pc:spChg chg="add">
          <ac:chgData name="Islam, Sm Mazharul" userId="S::sxi7321@mavs.uta.edu::b65b3ea3-e1d0-4d00-ba30-8c394d46b4e9" providerId="AD" clId="Web-{7C91499E-36C2-8B04-E705-9BBF9FA0E39F}" dt="2020-11-30T08:56:43.055" v="978"/>
          <ac:spMkLst>
            <pc:docMk/>
            <pc:sldMk cId="521513672" sldId="261"/>
            <ac:spMk id="17" creationId="{F98ED85F-DCEE-4B50-802E-71A6E3E12B04}"/>
          </ac:spMkLst>
        </pc:spChg>
        <pc:cxnChg chg="add del">
          <ac:chgData name="Islam, Sm Mazharul" userId="S::sxi7321@mavs.uta.edu::b65b3ea3-e1d0-4d00-ba30-8c394d46b4e9" providerId="AD" clId="Web-{7C91499E-36C2-8B04-E705-9BBF9FA0E39F}" dt="2020-11-30T08:56:43.055" v="978"/>
          <ac:cxnSpMkLst>
            <pc:docMk/>
            <pc:sldMk cId="521513672" sldId="261"/>
            <ac:cxnSpMk id="10" creationId="{E8E35B83-1EC3-4F87-9D54-D863463351B9}"/>
          </ac:cxnSpMkLst>
        </pc:cxnChg>
      </pc:sldChg>
      <pc:sldChg chg="addSp delSp modSp mod setBg">
        <pc:chgData name="Islam, Sm Mazharul" userId="S::sxi7321@mavs.uta.edu::b65b3ea3-e1d0-4d00-ba30-8c394d46b4e9" providerId="AD" clId="Web-{7C91499E-36C2-8B04-E705-9BBF9FA0E39F}" dt="2020-11-30T09:04:11.309" v="1111" actId="20577"/>
        <pc:sldMkLst>
          <pc:docMk/>
          <pc:sldMk cId="290697776" sldId="262"/>
        </pc:sldMkLst>
        <pc:spChg chg="mod">
          <ac:chgData name="Islam, Sm Mazharul" userId="S::sxi7321@mavs.uta.edu::b65b3ea3-e1d0-4d00-ba30-8c394d46b4e9" providerId="AD" clId="Web-{7C91499E-36C2-8B04-E705-9BBF9FA0E39F}" dt="2020-11-30T08:56:50.102" v="979"/>
          <ac:spMkLst>
            <pc:docMk/>
            <pc:sldMk cId="290697776" sldId="262"/>
            <ac:spMk id="2" creationId="{A7455BAA-0B68-4EE2-A936-8E944FCC66C5}"/>
          </ac:spMkLst>
        </pc:spChg>
        <pc:spChg chg="mod">
          <ac:chgData name="Islam, Sm Mazharul" userId="S::sxi7321@mavs.uta.edu::b65b3ea3-e1d0-4d00-ba30-8c394d46b4e9" providerId="AD" clId="Web-{7C91499E-36C2-8B04-E705-9BBF9FA0E39F}" dt="2020-11-30T09:04:11.309" v="1111" actId="20577"/>
          <ac:spMkLst>
            <pc:docMk/>
            <pc:sldMk cId="290697776" sldId="262"/>
            <ac:spMk id="3" creationId="{E8F7942C-C0EA-4BD4-9DB4-77B5F6CB9B68}"/>
          </ac:spMkLst>
        </pc:spChg>
        <pc:spChg chg="add del">
          <ac:chgData name="Islam, Sm Mazharul" userId="S::sxi7321@mavs.uta.edu::b65b3ea3-e1d0-4d00-ba30-8c394d46b4e9" providerId="AD" clId="Web-{7C91499E-36C2-8B04-E705-9BBF9FA0E39F}" dt="2020-11-30T08:56:50.102" v="979"/>
          <ac:spMkLst>
            <pc:docMk/>
            <pc:sldMk cId="290697776" sldId="262"/>
            <ac:spMk id="8" creationId="{F98ED85F-DCEE-4B50-802E-71A6E3E12B04}"/>
          </ac:spMkLst>
        </pc:spChg>
        <pc:spChg chg="add">
          <ac:chgData name="Islam, Sm Mazharul" userId="S::sxi7321@mavs.uta.edu::b65b3ea3-e1d0-4d00-ba30-8c394d46b4e9" providerId="AD" clId="Web-{7C91499E-36C2-8B04-E705-9BBF9FA0E39F}" dt="2020-11-30T08:56:50.102" v="979"/>
          <ac:spMkLst>
            <pc:docMk/>
            <pc:sldMk cId="290697776" sldId="262"/>
            <ac:spMk id="15" creationId="{488333BA-AE6E-427A-9B16-A39C8073F4EB}"/>
          </ac:spMkLst>
        </pc:spChg>
        <pc:spChg chg="add">
          <ac:chgData name="Islam, Sm Mazharul" userId="S::sxi7321@mavs.uta.edu::b65b3ea3-e1d0-4d00-ba30-8c394d46b4e9" providerId="AD" clId="Web-{7C91499E-36C2-8B04-E705-9BBF9FA0E39F}" dt="2020-11-30T08:56:50.102" v="979"/>
          <ac:spMkLst>
            <pc:docMk/>
            <pc:sldMk cId="290697776" sldId="262"/>
            <ac:spMk id="17" creationId="{F98ED85F-DCEE-4B50-802E-71A6E3E12B04}"/>
          </ac:spMkLst>
        </pc:spChg>
        <pc:cxnChg chg="add del">
          <ac:chgData name="Islam, Sm Mazharul" userId="S::sxi7321@mavs.uta.edu::b65b3ea3-e1d0-4d00-ba30-8c394d46b4e9" providerId="AD" clId="Web-{7C91499E-36C2-8B04-E705-9BBF9FA0E39F}" dt="2020-11-30T08:56:50.102" v="979"/>
          <ac:cxnSpMkLst>
            <pc:docMk/>
            <pc:sldMk cId="290697776" sldId="262"/>
            <ac:cxnSpMk id="10" creationId="{E8E35B83-1EC3-4F87-9D54-D863463351B9}"/>
          </ac:cxnSpMkLst>
        </pc:cxnChg>
      </pc:sldChg>
      <pc:sldChg chg="addSp delSp modSp">
        <pc:chgData name="Islam, Sm Mazharul" userId="S::sxi7321@mavs.uta.edu::b65b3ea3-e1d0-4d00-ba30-8c394d46b4e9" providerId="AD" clId="Web-{7C91499E-36C2-8B04-E705-9BBF9FA0E39F}" dt="2020-11-30T08:40:35.087" v="247" actId="20577"/>
        <pc:sldMkLst>
          <pc:docMk/>
          <pc:sldMk cId="1957455889" sldId="263"/>
        </pc:sldMkLst>
        <pc:spChg chg="mod">
          <ac:chgData name="Islam, Sm Mazharul" userId="S::sxi7321@mavs.uta.edu::b65b3ea3-e1d0-4d00-ba30-8c394d46b4e9" providerId="AD" clId="Web-{7C91499E-36C2-8B04-E705-9BBF9FA0E39F}" dt="2020-11-30T08:40:35.087" v="247" actId="20577"/>
          <ac:spMkLst>
            <pc:docMk/>
            <pc:sldMk cId="1957455889" sldId="263"/>
            <ac:spMk id="2" creationId="{A7455BAA-0B68-4EE2-A936-8E944FCC66C5}"/>
          </ac:spMkLst>
        </pc:spChg>
        <pc:spChg chg="del">
          <ac:chgData name="Islam, Sm Mazharul" userId="S::sxi7321@mavs.uta.edu::b65b3ea3-e1d0-4d00-ba30-8c394d46b4e9" providerId="AD" clId="Web-{7C91499E-36C2-8B04-E705-9BBF9FA0E39F}" dt="2020-11-30T08:37:47.462" v="184"/>
          <ac:spMkLst>
            <pc:docMk/>
            <pc:sldMk cId="1957455889" sldId="263"/>
            <ac:spMk id="3" creationId="{E8F7942C-C0EA-4BD4-9DB4-77B5F6CB9B68}"/>
          </ac:spMkLst>
        </pc:spChg>
        <pc:spChg chg="add del mod">
          <ac:chgData name="Islam, Sm Mazharul" userId="S::sxi7321@mavs.uta.edu::b65b3ea3-e1d0-4d00-ba30-8c394d46b4e9" providerId="AD" clId="Web-{7C91499E-36C2-8B04-E705-9BBF9FA0E39F}" dt="2020-11-30T08:38:06.431" v="187"/>
          <ac:spMkLst>
            <pc:docMk/>
            <pc:sldMk cId="1957455889" sldId="263"/>
            <ac:spMk id="6" creationId="{2E6DB4DE-A65E-46EC-9D71-52F45FC4C024}"/>
          </ac:spMkLst>
        </pc:spChg>
        <pc:spChg chg="del">
          <ac:chgData name="Islam, Sm Mazharul" userId="S::sxi7321@mavs.uta.edu::b65b3ea3-e1d0-4d00-ba30-8c394d46b4e9" providerId="AD" clId="Web-{7C91499E-36C2-8B04-E705-9BBF9FA0E39F}" dt="2020-11-30T08:35:50.009" v="146"/>
          <ac:spMkLst>
            <pc:docMk/>
            <pc:sldMk cId="1957455889" sldId="263"/>
            <ac:spMk id="10" creationId="{42A5316D-ED2F-4F89-B4B4-8D9240B1A348}"/>
          </ac:spMkLst>
        </pc:spChg>
        <pc:spChg chg="add">
          <ac:chgData name="Islam, Sm Mazharul" userId="S::sxi7321@mavs.uta.edu::b65b3ea3-e1d0-4d00-ba30-8c394d46b4e9" providerId="AD" clId="Web-{7C91499E-36C2-8B04-E705-9BBF9FA0E39F}" dt="2020-11-30T08:35:50.009" v="146"/>
          <ac:spMkLst>
            <pc:docMk/>
            <pc:sldMk cId="1957455889" sldId="263"/>
            <ac:spMk id="15" creationId="{42A5316D-ED2F-4F89-B4B4-8D9240B1A348}"/>
          </ac:spMkLst>
        </pc:spChg>
        <pc:graphicFrameChg chg="mod modGraphic">
          <ac:chgData name="Islam, Sm Mazharul" userId="S::sxi7321@mavs.uta.edu::b65b3ea3-e1d0-4d00-ba30-8c394d46b4e9" providerId="AD" clId="Web-{7C91499E-36C2-8B04-E705-9BBF9FA0E39F}" dt="2020-11-30T08:36:57.650" v="183"/>
          <ac:graphicFrameMkLst>
            <pc:docMk/>
            <pc:sldMk cId="1957455889" sldId="263"/>
            <ac:graphicFrameMk id="5" creationId="{F5DA43E5-FF1D-40FF-BD09-D9C4B2607D1B}"/>
          </ac:graphicFrameMkLst>
        </pc:graphicFrameChg>
      </pc:sldChg>
      <pc:sldChg chg="addSp delSp modSp mod setBg">
        <pc:chgData name="Islam, Sm Mazharul" userId="S::sxi7321@mavs.uta.edu::b65b3ea3-e1d0-4d00-ba30-8c394d46b4e9" providerId="AD" clId="Web-{7C91499E-36C2-8B04-E705-9BBF9FA0E39F}" dt="2020-11-30T08:34:58.212" v="141"/>
        <pc:sldMkLst>
          <pc:docMk/>
          <pc:sldMk cId="2053519270" sldId="264"/>
        </pc:sldMkLst>
        <pc:spChg chg="mod">
          <ac:chgData name="Islam, Sm Mazharul" userId="S::sxi7321@mavs.uta.edu::b65b3ea3-e1d0-4d00-ba30-8c394d46b4e9" providerId="AD" clId="Web-{7C91499E-36C2-8B04-E705-9BBF9FA0E39F}" dt="2020-11-30T08:34:58.212" v="141"/>
          <ac:spMkLst>
            <pc:docMk/>
            <pc:sldMk cId="2053519270" sldId="264"/>
            <ac:spMk id="2" creationId="{9F09C2BC-455A-4373-A696-6742DC3C3009}"/>
          </ac:spMkLst>
        </pc:spChg>
        <pc:spChg chg="add">
          <ac:chgData name="Islam, Sm Mazharul" userId="S::sxi7321@mavs.uta.edu::b65b3ea3-e1d0-4d00-ba30-8c394d46b4e9" providerId="AD" clId="Web-{7C91499E-36C2-8B04-E705-9BBF9FA0E39F}" dt="2020-11-30T08:34:58.212" v="141"/>
          <ac:spMkLst>
            <pc:docMk/>
            <pc:sldMk cId="2053519270" sldId="264"/>
            <ac:spMk id="5" creationId="{86295E7F-EA66-480B-B001-C8BE7CD61903}"/>
          </ac:spMkLst>
        </pc:spChg>
        <pc:spChg chg="add del">
          <ac:chgData name="Islam, Sm Mazharul" userId="S::sxi7321@mavs.uta.edu::b65b3ea3-e1d0-4d00-ba30-8c394d46b4e9" providerId="AD" clId="Web-{7C91499E-36C2-8B04-E705-9BBF9FA0E39F}" dt="2020-11-30T08:34:58.197" v="140"/>
          <ac:spMkLst>
            <pc:docMk/>
            <pc:sldMk cId="2053519270" sldId="264"/>
            <ac:spMk id="8" creationId="{E45B1D5C-0827-4AF0-8186-11FC5A8B8B92}"/>
          </ac:spMkLst>
        </pc:spChg>
        <pc:spChg chg="add del">
          <ac:chgData name="Islam, Sm Mazharul" userId="S::sxi7321@mavs.uta.edu::b65b3ea3-e1d0-4d00-ba30-8c394d46b4e9" providerId="AD" clId="Web-{7C91499E-36C2-8B04-E705-9BBF9FA0E39F}" dt="2020-11-30T08:34:58.197" v="140"/>
          <ac:spMkLst>
            <pc:docMk/>
            <pc:sldMk cId="2053519270" sldId="264"/>
            <ac:spMk id="10" creationId="{99413ED5-9ED4-4772-BCE4-2BCAE6B12E35}"/>
          </ac:spMkLst>
        </pc:spChg>
        <pc:spChg chg="add del">
          <ac:chgData name="Islam, Sm Mazharul" userId="S::sxi7321@mavs.uta.edu::b65b3ea3-e1d0-4d00-ba30-8c394d46b4e9" providerId="AD" clId="Web-{7C91499E-36C2-8B04-E705-9BBF9FA0E39F}" dt="2020-11-30T08:34:58.197" v="140"/>
          <ac:spMkLst>
            <pc:docMk/>
            <pc:sldMk cId="2053519270" sldId="264"/>
            <ac:spMk id="12" creationId="{04357C93-F0CB-4A1C-8F77-4E9063789819}"/>
          </ac:spMkLst>
        </pc:spChg>
        <pc:spChg chg="add del">
          <ac:chgData name="Islam, Sm Mazharul" userId="S::sxi7321@mavs.uta.edu::b65b3ea3-e1d0-4d00-ba30-8c394d46b4e9" providerId="AD" clId="Web-{7C91499E-36C2-8B04-E705-9BBF9FA0E39F}" dt="2020-11-30T08:34:58.197" v="140"/>
          <ac:spMkLst>
            <pc:docMk/>
            <pc:sldMk cId="2053519270" sldId="264"/>
            <ac:spMk id="14" creationId="{90F533E9-6690-41A8-A372-4C6C622D028D}"/>
          </ac:spMkLst>
        </pc:spChg>
        <pc:picChg chg="add mod modCrop">
          <ac:chgData name="Islam, Sm Mazharul" userId="S::sxi7321@mavs.uta.edu::b65b3ea3-e1d0-4d00-ba30-8c394d46b4e9" providerId="AD" clId="Web-{7C91499E-36C2-8B04-E705-9BBF9FA0E39F}" dt="2020-11-30T08:34:58.212" v="141"/>
          <ac:picMkLst>
            <pc:docMk/>
            <pc:sldMk cId="2053519270" sldId="264"/>
            <ac:picMk id="3" creationId="{E5048AD6-F6B8-4553-84B7-77C6C2E3ECF7}"/>
          </ac:picMkLst>
        </pc:picChg>
        <pc:picChg chg="del">
          <ac:chgData name="Islam, Sm Mazharul" userId="S::sxi7321@mavs.uta.edu::b65b3ea3-e1d0-4d00-ba30-8c394d46b4e9" providerId="AD" clId="Web-{7C91499E-36C2-8B04-E705-9BBF9FA0E39F}" dt="2020-11-30T08:33:49.744" v="131"/>
          <ac:picMkLst>
            <pc:docMk/>
            <pc:sldMk cId="2053519270" sldId="264"/>
            <ac:picMk id="4" creationId="{B08E389D-B8E9-442D-BBAA-3DA6987DFD24}"/>
          </ac:picMkLst>
        </pc:picChg>
        <pc:cxnChg chg="add">
          <ac:chgData name="Islam, Sm Mazharul" userId="S::sxi7321@mavs.uta.edu::b65b3ea3-e1d0-4d00-ba30-8c394d46b4e9" providerId="AD" clId="Web-{7C91499E-36C2-8B04-E705-9BBF9FA0E39F}" dt="2020-11-30T08:34:58.212" v="141"/>
          <ac:cxnSpMkLst>
            <pc:docMk/>
            <pc:sldMk cId="2053519270" sldId="264"/>
            <ac:cxnSpMk id="6" creationId="{E126E481-B945-4179-BD79-05E96E9B29E1}"/>
          </ac:cxnSpMkLst>
        </pc:cxnChg>
      </pc:sldChg>
      <pc:sldChg chg="addSp modSp mod setBg">
        <pc:chgData name="Islam, Sm Mazharul" userId="S::sxi7321@mavs.uta.edu::b65b3ea3-e1d0-4d00-ba30-8c394d46b4e9" providerId="AD" clId="Web-{7C91499E-36C2-8B04-E705-9BBF9FA0E39F}" dt="2020-11-30T09:04:42.043" v="1122" actId="14100"/>
        <pc:sldMkLst>
          <pc:docMk/>
          <pc:sldMk cId="2670921396" sldId="265"/>
        </pc:sldMkLst>
        <pc:spChg chg="mod">
          <ac:chgData name="Islam, Sm Mazharul" userId="S::sxi7321@mavs.uta.edu::b65b3ea3-e1d0-4d00-ba30-8c394d46b4e9" providerId="AD" clId="Web-{7C91499E-36C2-8B04-E705-9BBF9FA0E39F}" dt="2020-11-30T09:04:42.043" v="1122" actId="14100"/>
          <ac:spMkLst>
            <pc:docMk/>
            <pc:sldMk cId="2670921396" sldId="265"/>
            <ac:spMk id="2" creationId="{41C7DEBC-F7EA-4E49-8740-79BA9492063A}"/>
          </ac:spMkLst>
        </pc:spChg>
        <pc:spChg chg="mod">
          <ac:chgData name="Islam, Sm Mazharul" userId="S::sxi7321@mavs.uta.edu::b65b3ea3-e1d0-4d00-ba30-8c394d46b4e9" providerId="AD" clId="Web-{7C91499E-36C2-8B04-E705-9BBF9FA0E39F}" dt="2020-11-30T09:04:21.731" v="1112" actId="20577"/>
          <ac:spMkLst>
            <pc:docMk/>
            <pc:sldMk cId="2670921396" sldId="265"/>
            <ac:spMk id="3" creationId="{5A99A4ED-3354-456C-9EAA-DAC7B5F9DFB0}"/>
          </ac:spMkLst>
        </pc:spChg>
        <pc:spChg chg="add">
          <ac:chgData name="Islam, Sm Mazharul" userId="S::sxi7321@mavs.uta.edu::b65b3ea3-e1d0-4d00-ba30-8c394d46b4e9" providerId="AD" clId="Web-{7C91499E-36C2-8B04-E705-9BBF9FA0E39F}" dt="2020-11-30T08:35:19.384" v="142"/>
          <ac:spMkLst>
            <pc:docMk/>
            <pc:sldMk cId="2670921396" sldId="265"/>
            <ac:spMk id="8" creationId="{8D70B121-56F4-4848-B38B-182089D909FA}"/>
          </ac:spMkLst>
        </pc:spChg>
        <pc:cxnChg chg="add">
          <ac:chgData name="Islam, Sm Mazharul" userId="S::sxi7321@mavs.uta.edu::b65b3ea3-e1d0-4d00-ba30-8c394d46b4e9" providerId="AD" clId="Web-{7C91499E-36C2-8B04-E705-9BBF9FA0E39F}" dt="2020-11-30T08:35:19.384" v="142"/>
          <ac:cxnSpMkLst>
            <pc:docMk/>
            <pc:sldMk cId="2670921396" sldId="265"/>
            <ac:cxnSpMk id="10" creationId="{2D72A2C9-F3CA-4216-8BAD-FA4C970C3C4E}"/>
          </ac:cxnSpMkLst>
        </pc:cxnChg>
      </pc:sldChg>
      <pc:sldChg chg="addSp delSp modSp">
        <pc:chgData name="Islam, Sm Mazharul" userId="S::sxi7321@mavs.uta.edu::b65b3ea3-e1d0-4d00-ba30-8c394d46b4e9" providerId="AD" clId="Web-{7C91499E-36C2-8B04-E705-9BBF9FA0E39F}" dt="2020-11-30T08:32:37.006" v="103" actId="1076"/>
        <pc:sldMkLst>
          <pc:docMk/>
          <pc:sldMk cId="1834857372" sldId="266"/>
        </pc:sldMkLst>
        <pc:spChg chg="mod">
          <ac:chgData name="Islam, Sm Mazharul" userId="S::sxi7321@mavs.uta.edu::b65b3ea3-e1d0-4d00-ba30-8c394d46b4e9" providerId="AD" clId="Web-{7C91499E-36C2-8B04-E705-9BBF9FA0E39F}" dt="2020-11-30T08:30:55.615" v="30"/>
          <ac:spMkLst>
            <pc:docMk/>
            <pc:sldMk cId="1834857372" sldId="266"/>
            <ac:spMk id="2" creationId="{79B35EB8-A07C-4351-8ED4-56CCE140037C}"/>
          </ac:spMkLst>
        </pc:spChg>
        <pc:spChg chg="add mod">
          <ac:chgData name="Islam, Sm Mazharul" userId="S::sxi7321@mavs.uta.edu::b65b3ea3-e1d0-4d00-ba30-8c394d46b4e9" providerId="AD" clId="Web-{7C91499E-36C2-8B04-E705-9BBF9FA0E39F}" dt="2020-11-30T08:32:14.568" v="92" actId="1076"/>
          <ac:spMkLst>
            <pc:docMk/>
            <pc:sldMk cId="1834857372" sldId="266"/>
            <ac:spMk id="7" creationId="{867F8261-CF12-4605-BEBE-46D0B2DE34B4}"/>
          </ac:spMkLst>
        </pc:spChg>
        <pc:spChg chg="add mod">
          <ac:chgData name="Islam, Sm Mazharul" userId="S::sxi7321@mavs.uta.edu::b65b3ea3-e1d0-4d00-ba30-8c394d46b4e9" providerId="AD" clId="Web-{7C91499E-36C2-8B04-E705-9BBF9FA0E39F}" dt="2020-11-30T08:32:20.287" v="99" actId="20577"/>
          <ac:spMkLst>
            <pc:docMk/>
            <pc:sldMk cId="1834857372" sldId="266"/>
            <ac:spMk id="13" creationId="{5A1C84CD-8A07-4F71-B384-CC3E1CD561D7}"/>
          </ac:spMkLst>
        </pc:spChg>
        <pc:spChg chg="del">
          <ac:chgData name="Islam, Sm Mazharul" userId="S::sxi7321@mavs.uta.edu::b65b3ea3-e1d0-4d00-ba30-8c394d46b4e9" providerId="AD" clId="Web-{7C91499E-36C2-8B04-E705-9BBF9FA0E39F}" dt="2020-11-30T08:30:55.615" v="30"/>
          <ac:spMkLst>
            <pc:docMk/>
            <pc:sldMk cId="1834857372" sldId="266"/>
            <ac:spMk id="19" creationId="{5E52985E-2553-471E-82AA-5ED7A329890A}"/>
          </ac:spMkLst>
        </pc:spChg>
        <pc:spChg chg="add">
          <ac:chgData name="Islam, Sm Mazharul" userId="S::sxi7321@mavs.uta.edu::b65b3ea3-e1d0-4d00-ba30-8c394d46b4e9" providerId="AD" clId="Web-{7C91499E-36C2-8B04-E705-9BBF9FA0E39F}" dt="2020-11-30T08:30:55.615" v="30"/>
          <ac:spMkLst>
            <pc:docMk/>
            <pc:sldMk cId="1834857372" sldId="266"/>
            <ac:spMk id="25" creationId="{823AC064-BC96-4F32-8AE1-B2FD38754823}"/>
          </ac:spMkLst>
        </pc:spChg>
        <pc:picChg chg="add mod modCrop">
          <ac:chgData name="Islam, Sm Mazharul" userId="S::sxi7321@mavs.uta.edu::b65b3ea3-e1d0-4d00-ba30-8c394d46b4e9" providerId="AD" clId="Web-{7C91499E-36C2-8B04-E705-9BBF9FA0E39F}" dt="2020-11-30T08:32:36.943" v="102" actId="1076"/>
          <ac:picMkLst>
            <pc:docMk/>
            <pc:sldMk cId="1834857372" sldId="266"/>
            <ac:picMk id="3" creationId="{92298AB6-5481-42EF-B5CB-0983AAA79BB5}"/>
          </ac:picMkLst>
        </pc:picChg>
        <pc:picChg chg="add mod modCrop">
          <ac:chgData name="Islam, Sm Mazharul" userId="S::sxi7321@mavs.uta.edu::b65b3ea3-e1d0-4d00-ba30-8c394d46b4e9" providerId="AD" clId="Web-{7C91499E-36C2-8B04-E705-9BBF9FA0E39F}" dt="2020-11-30T08:32:37.006" v="103" actId="1076"/>
          <ac:picMkLst>
            <pc:docMk/>
            <pc:sldMk cId="1834857372" sldId="266"/>
            <ac:picMk id="4" creationId="{3962BBA6-C744-496B-A9E2-A362458E230A}"/>
          </ac:picMkLst>
        </pc:picChg>
        <pc:picChg chg="del">
          <ac:chgData name="Islam, Sm Mazharul" userId="S::sxi7321@mavs.uta.edu::b65b3ea3-e1d0-4d00-ba30-8c394d46b4e9" providerId="AD" clId="Web-{7C91499E-36C2-8B04-E705-9BBF9FA0E39F}" dt="2020-11-30T08:29:01.178" v="7"/>
          <ac:picMkLst>
            <pc:docMk/>
            <pc:sldMk cId="1834857372" sldId="266"/>
            <ac:picMk id="5" creationId="{903B8BCD-2331-4340-9FAD-EACB012FDDEA}"/>
          </ac:picMkLst>
        </pc:picChg>
        <pc:picChg chg="del">
          <ac:chgData name="Islam, Sm Mazharul" userId="S::sxi7321@mavs.uta.edu::b65b3ea3-e1d0-4d00-ba30-8c394d46b4e9" providerId="AD" clId="Web-{7C91499E-36C2-8B04-E705-9BBF9FA0E39F}" dt="2020-11-30T08:29:00.350" v="6"/>
          <ac:picMkLst>
            <pc:docMk/>
            <pc:sldMk cId="1834857372" sldId="266"/>
            <ac:picMk id="6" creationId="{A7D74C93-C630-48EC-8898-E39F62B07356}"/>
          </ac:picMkLst>
        </pc:picChg>
        <pc:cxnChg chg="del">
          <ac:chgData name="Islam, Sm Mazharul" userId="S::sxi7321@mavs.uta.edu::b65b3ea3-e1d0-4d00-ba30-8c394d46b4e9" providerId="AD" clId="Web-{7C91499E-36C2-8B04-E705-9BBF9FA0E39F}" dt="2020-11-30T08:30:55.615" v="30"/>
          <ac:cxnSpMkLst>
            <pc:docMk/>
            <pc:sldMk cId="1834857372" sldId="266"/>
            <ac:cxnSpMk id="20" creationId="{DAE3ABC6-4042-4293-A7DF-F01181363B7E}"/>
          </ac:cxnSpMkLst>
        </pc:cxnChg>
        <pc:cxnChg chg="add">
          <ac:chgData name="Islam, Sm Mazharul" userId="S::sxi7321@mavs.uta.edu::b65b3ea3-e1d0-4d00-ba30-8c394d46b4e9" providerId="AD" clId="Web-{7C91499E-36C2-8B04-E705-9BBF9FA0E39F}" dt="2020-11-30T08:30:55.615" v="30"/>
          <ac:cxnSpMkLst>
            <pc:docMk/>
            <pc:sldMk cId="1834857372" sldId="266"/>
            <ac:cxnSpMk id="27" creationId="{7E7C77BC-7138-40B1-A15B-20F57A494629}"/>
          </ac:cxnSpMkLst>
        </pc:cxnChg>
        <pc:cxnChg chg="add">
          <ac:chgData name="Islam, Sm Mazharul" userId="S::sxi7321@mavs.uta.edu::b65b3ea3-e1d0-4d00-ba30-8c394d46b4e9" providerId="AD" clId="Web-{7C91499E-36C2-8B04-E705-9BBF9FA0E39F}" dt="2020-11-30T08:30:55.615" v="30"/>
          <ac:cxnSpMkLst>
            <pc:docMk/>
            <pc:sldMk cId="1834857372" sldId="266"/>
            <ac:cxnSpMk id="29" creationId="{DB146403-F3D6-484B-B2ED-97F9565D0370}"/>
          </ac:cxnSpMkLst>
        </pc:cxnChg>
      </pc:sldChg>
      <pc:sldChg chg="addSp delSp modSp">
        <pc:chgData name="Islam, Sm Mazharul" userId="S::sxi7321@mavs.uta.edu::b65b3ea3-e1d0-4d00-ba30-8c394d46b4e9" providerId="AD" clId="Web-{7C91499E-36C2-8B04-E705-9BBF9FA0E39F}" dt="2020-11-30T09:13:50.386" v="1188" actId="1076"/>
        <pc:sldMkLst>
          <pc:docMk/>
          <pc:sldMk cId="1010103970" sldId="267"/>
        </pc:sldMkLst>
        <pc:spChg chg="del mod">
          <ac:chgData name="Islam, Sm Mazharul" userId="S::sxi7321@mavs.uta.edu::b65b3ea3-e1d0-4d00-ba30-8c394d46b4e9" providerId="AD" clId="Web-{7C91499E-36C2-8B04-E705-9BBF9FA0E39F}" dt="2020-11-30T09:12:54.527" v="1155"/>
          <ac:spMkLst>
            <pc:docMk/>
            <pc:sldMk cId="1010103970" sldId="267"/>
            <ac:spMk id="2" creationId="{90B69CBA-67DD-4DD7-A058-431E878FBC18}"/>
          </ac:spMkLst>
        </pc:spChg>
        <pc:spChg chg="add del mod">
          <ac:chgData name="Islam, Sm Mazharul" userId="S::sxi7321@mavs.uta.edu::b65b3ea3-e1d0-4d00-ba30-8c394d46b4e9" providerId="AD" clId="Web-{7C91499E-36C2-8B04-E705-9BBF9FA0E39F}" dt="2020-11-30T09:13:50.386" v="1188" actId="1076"/>
          <ac:spMkLst>
            <pc:docMk/>
            <pc:sldMk cId="1010103970" sldId="267"/>
            <ac:spMk id="3" creationId="{BC4D3402-DAB9-4881-9B72-655BF414CD89}"/>
          </ac:spMkLst>
        </pc:spChg>
        <pc:graphicFrameChg chg="add del mod ord modGraphic">
          <ac:chgData name="Islam, Sm Mazharul" userId="S::sxi7321@mavs.uta.edu::b65b3ea3-e1d0-4d00-ba30-8c394d46b4e9" providerId="AD" clId="Web-{7C91499E-36C2-8B04-E705-9BBF9FA0E39F}" dt="2020-11-30T09:13:00.652" v="1157"/>
          <ac:graphicFrameMkLst>
            <pc:docMk/>
            <pc:sldMk cId="1010103970" sldId="267"/>
            <ac:graphicFrameMk id="4" creationId="{BA21EEBC-ABA9-46B4-A648-6C2701E9A001}"/>
          </ac:graphicFrameMkLst>
        </pc:graphicFrameChg>
      </pc:sldChg>
      <pc:sldChg chg="modSp">
        <pc:chgData name="Islam, Sm Mazharul" userId="S::sxi7321@mavs.uta.edu::b65b3ea3-e1d0-4d00-ba30-8c394d46b4e9" providerId="AD" clId="Web-{7C91499E-36C2-8B04-E705-9BBF9FA0E39F}" dt="2020-11-30T09:08:14.715" v="1151"/>
        <pc:sldMkLst>
          <pc:docMk/>
          <pc:sldMk cId="685977667" sldId="268"/>
        </pc:sldMkLst>
        <pc:spChg chg="mod">
          <ac:chgData name="Islam, Sm Mazharul" userId="S::sxi7321@mavs.uta.edu::b65b3ea3-e1d0-4d00-ba30-8c394d46b4e9" providerId="AD" clId="Web-{7C91499E-36C2-8B04-E705-9BBF9FA0E39F}" dt="2020-11-30T08:47:36.087" v="743" actId="20577"/>
          <ac:spMkLst>
            <pc:docMk/>
            <pc:sldMk cId="685977667" sldId="268"/>
            <ac:spMk id="2" creationId="{A803106C-CEDB-4A70-AF66-85DCDFFED95F}"/>
          </ac:spMkLst>
        </pc:spChg>
        <pc:graphicFrameChg chg="mod modGraphic">
          <ac:chgData name="Islam, Sm Mazharul" userId="S::sxi7321@mavs.uta.edu::b65b3ea3-e1d0-4d00-ba30-8c394d46b4e9" providerId="AD" clId="Web-{7C91499E-36C2-8B04-E705-9BBF9FA0E39F}" dt="2020-11-30T09:08:14.715" v="1151"/>
          <ac:graphicFrameMkLst>
            <pc:docMk/>
            <pc:sldMk cId="685977667" sldId="268"/>
            <ac:graphicFrameMk id="8" creationId="{27FAB904-564E-4FBC-B5FE-298FB3976B7A}"/>
          </ac:graphicFrameMkLst>
        </pc:graphicFrameChg>
      </pc:sldChg>
      <pc:sldChg chg="addSp delSp modSp mod setClrOvrMap">
        <pc:chgData name="Islam, Sm Mazharul" userId="S::sxi7321@mavs.uta.edu::b65b3ea3-e1d0-4d00-ba30-8c394d46b4e9" providerId="AD" clId="Web-{7C91499E-36C2-8B04-E705-9BBF9FA0E39F}" dt="2020-11-30T09:07:16.965" v="1138"/>
        <pc:sldMkLst>
          <pc:docMk/>
          <pc:sldMk cId="810192558" sldId="269"/>
        </pc:sldMkLst>
        <pc:spChg chg="mod ord">
          <ac:chgData name="Islam, Sm Mazharul" userId="S::sxi7321@mavs.uta.edu::b65b3ea3-e1d0-4d00-ba30-8c394d46b4e9" providerId="AD" clId="Web-{7C91499E-36C2-8B04-E705-9BBF9FA0E39F}" dt="2020-11-30T09:07:16.965" v="1138"/>
          <ac:spMkLst>
            <pc:docMk/>
            <pc:sldMk cId="810192558" sldId="269"/>
            <ac:spMk id="2" creationId="{79B35EB8-A07C-4351-8ED4-56CCE140037C}"/>
          </ac:spMkLst>
        </pc:spChg>
        <pc:spChg chg="add del mod">
          <ac:chgData name="Islam, Sm Mazharul" userId="S::sxi7321@mavs.uta.edu::b65b3ea3-e1d0-4d00-ba30-8c394d46b4e9" providerId="AD" clId="Web-{7C91499E-36C2-8B04-E705-9BBF9FA0E39F}" dt="2020-11-30T08:28:10.615" v="1"/>
          <ac:spMkLst>
            <pc:docMk/>
            <pc:sldMk cId="810192558" sldId="269"/>
            <ac:spMk id="5" creationId="{42D3BD23-8B88-4AAD-8648-689E65DF2110}"/>
          </ac:spMkLst>
        </pc:spChg>
        <pc:spChg chg="add del">
          <ac:chgData name="Islam, Sm Mazharul" userId="S::sxi7321@mavs.uta.edu::b65b3ea3-e1d0-4d00-ba30-8c394d46b4e9" providerId="AD" clId="Web-{7C91499E-36C2-8B04-E705-9BBF9FA0E39F}" dt="2020-11-30T09:05:50.465" v="1127"/>
          <ac:spMkLst>
            <pc:docMk/>
            <pc:sldMk cId="810192558" sldId="269"/>
            <ac:spMk id="8" creationId="{90E16127-B8A5-42E6-AF29-764F54D35C52}"/>
          </ac:spMkLst>
        </pc:spChg>
        <pc:spChg chg="add del">
          <ac:chgData name="Islam, Sm Mazharul" userId="S::sxi7321@mavs.uta.edu::b65b3ea3-e1d0-4d00-ba30-8c394d46b4e9" providerId="AD" clId="Web-{7C91499E-36C2-8B04-E705-9BBF9FA0E39F}" dt="2020-11-30T09:07:16.965" v="1138"/>
          <ac:spMkLst>
            <pc:docMk/>
            <pc:sldMk cId="810192558" sldId="269"/>
            <ac:spMk id="19" creationId="{E91DC736-0EF8-4F87-9146-EBF1D2EE4D3D}"/>
          </ac:spMkLst>
        </pc:spChg>
        <pc:spChg chg="add del">
          <ac:chgData name="Islam, Sm Mazharul" userId="S::sxi7321@mavs.uta.edu::b65b3ea3-e1d0-4d00-ba30-8c394d46b4e9" providerId="AD" clId="Web-{7C91499E-36C2-8B04-E705-9BBF9FA0E39F}" dt="2020-11-30T09:07:16.965" v="1138"/>
          <ac:spMkLst>
            <pc:docMk/>
            <pc:sldMk cId="810192558" sldId="269"/>
            <ac:spMk id="24" creationId="{097CD68E-23E3-4007-8847-CD0944C4F7BE}"/>
          </ac:spMkLst>
        </pc:spChg>
        <pc:spChg chg="add del">
          <ac:chgData name="Islam, Sm Mazharul" userId="S::sxi7321@mavs.uta.edu::b65b3ea3-e1d0-4d00-ba30-8c394d46b4e9" providerId="AD" clId="Web-{7C91499E-36C2-8B04-E705-9BBF9FA0E39F}" dt="2020-11-30T09:07:16.965" v="1138"/>
          <ac:spMkLst>
            <pc:docMk/>
            <pc:sldMk cId="810192558" sldId="269"/>
            <ac:spMk id="26" creationId="{AF2F604E-43BE-4DC3-B983-E071523364F8}"/>
          </ac:spMkLst>
        </pc:spChg>
        <pc:spChg chg="add del">
          <ac:chgData name="Islam, Sm Mazharul" userId="S::sxi7321@mavs.uta.edu::b65b3ea3-e1d0-4d00-ba30-8c394d46b4e9" providerId="AD" clId="Web-{7C91499E-36C2-8B04-E705-9BBF9FA0E39F}" dt="2020-11-30T09:07:16.965" v="1138"/>
          <ac:spMkLst>
            <pc:docMk/>
            <pc:sldMk cId="810192558" sldId="269"/>
            <ac:spMk id="28" creationId="{08C9B587-E65E-4B52-B37C-ABEBB6E87928}"/>
          </ac:spMkLst>
        </pc:spChg>
        <pc:spChg chg="add del">
          <ac:chgData name="Islam, Sm Mazharul" userId="S::sxi7321@mavs.uta.edu::b65b3ea3-e1d0-4d00-ba30-8c394d46b4e9" providerId="AD" clId="Web-{7C91499E-36C2-8B04-E705-9BBF9FA0E39F}" dt="2020-11-30T09:07:16.965" v="1138"/>
          <ac:spMkLst>
            <pc:docMk/>
            <pc:sldMk cId="810192558" sldId="269"/>
            <ac:spMk id="33" creationId="{74426AB7-D619-4515-962A-BC83909EC015}"/>
          </ac:spMkLst>
        </pc:spChg>
        <pc:spChg chg="add del">
          <ac:chgData name="Islam, Sm Mazharul" userId="S::sxi7321@mavs.uta.edu::b65b3ea3-e1d0-4d00-ba30-8c394d46b4e9" providerId="AD" clId="Web-{7C91499E-36C2-8B04-E705-9BBF9FA0E39F}" dt="2020-11-30T09:07:16.965" v="1138"/>
          <ac:spMkLst>
            <pc:docMk/>
            <pc:sldMk cId="810192558" sldId="269"/>
            <ac:spMk id="35" creationId="{DE47DF98-723F-4AAC-ABCF-CACBC438F78F}"/>
          </ac:spMkLst>
        </pc:spChg>
        <pc:picChg chg="del">
          <ac:chgData name="Islam, Sm Mazharul" userId="S::sxi7321@mavs.uta.edu::b65b3ea3-e1d0-4d00-ba30-8c394d46b4e9" providerId="AD" clId="Web-{7C91499E-36C2-8B04-E705-9BBF9FA0E39F}" dt="2020-11-30T08:28:08.193" v="0"/>
          <ac:picMkLst>
            <pc:docMk/>
            <pc:sldMk cId="810192558" sldId="269"/>
            <ac:picMk id="4" creationId="{4A5F1500-0652-47C2-826D-C631F8180C21}"/>
          </ac:picMkLst>
        </pc:picChg>
        <pc:picChg chg="add mod ord modCrop">
          <ac:chgData name="Islam, Sm Mazharul" userId="S::sxi7321@mavs.uta.edu::b65b3ea3-e1d0-4d00-ba30-8c394d46b4e9" providerId="AD" clId="Web-{7C91499E-36C2-8B04-E705-9BBF9FA0E39F}" dt="2020-11-30T09:07:16.965" v="1138"/>
          <ac:picMkLst>
            <pc:docMk/>
            <pc:sldMk cId="810192558" sldId="269"/>
            <ac:picMk id="6" creationId="{4CEF02DD-B272-4CF2-878F-1901CBD735B5}"/>
          </ac:picMkLst>
        </pc:picChg>
        <pc:cxnChg chg="add del">
          <ac:chgData name="Islam, Sm Mazharul" userId="S::sxi7321@mavs.uta.edu::b65b3ea3-e1d0-4d00-ba30-8c394d46b4e9" providerId="AD" clId="Web-{7C91499E-36C2-8B04-E705-9BBF9FA0E39F}" dt="2020-11-30T09:07:16.965" v="1138"/>
          <ac:cxnSpMkLst>
            <pc:docMk/>
            <pc:sldMk cId="810192558" sldId="269"/>
            <ac:cxnSpMk id="37" creationId="{EA29FC7C-9308-4FDE-8DCA-405668055B0F}"/>
          </ac:cxnSpMkLst>
        </pc:cxnChg>
      </pc:sldChg>
    </pc:docChg>
  </pc:docChgLst>
  <pc:docChgLst>
    <pc:chgData name="Patil, Shubham Bhojraj" userId="S::sbp0674@mavs.uta.edu::4e43fdfd-0c8e-433e-bd0f-a135ea62548c" providerId="AD" clId="Web-{8BD0A1E0-3DB5-FAC4-EAAE-748495FFFAA8}"/>
    <pc:docChg chg="modSld">
      <pc:chgData name="Patil, Shubham Bhojraj" userId="S::sbp0674@mavs.uta.edu::4e43fdfd-0c8e-433e-bd0f-a135ea62548c" providerId="AD" clId="Web-{8BD0A1E0-3DB5-FAC4-EAAE-748495FFFAA8}" dt="2020-11-02T17:12:31.194" v="5" actId="20577"/>
      <pc:docMkLst>
        <pc:docMk/>
      </pc:docMkLst>
      <pc:sldChg chg="modSp">
        <pc:chgData name="Patil, Shubham Bhojraj" userId="S::sbp0674@mavs.uta.edu::4e43fdfd-0c8e-433e-bd0f-a135ea62548c" providerId="AD" clId="Web-{8BD0A1E0-3DB5-FAC4-EAAE-748495FFFAA8}" dt="2020-11-02T17:12:31.194" v="4" actId="20577"/>
        <pc:sldMkLst>
          <pc:docMk/>
          <pc:sldMk cId="290697776" sldId="262"/>
        </pc:sldMkLst>
        <pc:spChg chg="mod">
          <ac:chgData name="Patil, Shubham Bhojraj" userId="S::sbp0674@mavs.uta.edu::4e43fdfd-0c8e-433e-bd0f-a135ea62548c" providerId="AD" clId="Web-{8BD0A1E0-3DB5-FAC4-EAAE-748495FFFAA8}" dt="2020-11-02T17:12:31.194" v="4" actId="20577"/>
          <ac:spMkLst>
            <pc:docMk/>
            <pc:sldMk cId="290697776" sldId="262"/>
            <ac:spMk id="3" creationId="{E8F7942C-C0EA-4BD4-9DB4-77B5F6CB9B68}"/>
          </ac:spMkLst>
        </pc:spChg>
      </pc:sldChg>
    </pc:docChg>
  </pc:docChgLst>
  <pc:docChgLst>
    <pc:chgData name="Patil, Shubham Bhojraj" userId="S::sbp0674@mavs.uta.edu::4e43fdfd-0c8e-433e-bd0f-a135ea62548c" providerId="AD" clId="Web-{475CCFF1-4768-FBA0-786E-7FC27D07C0E8}"/>
    <pc:docChg chg="modSld">
      <pc:chgData name="Patil, Shubham Bhojraj" userId="S::sbp0674@mavs.uta.edu::4e43fdfd-0c8e-433e-bd0f-a135ea62548c" providerId="AD" clId="Web-{475CCFF1-4768-FBA0-786E-7FC27D07C0E8}" dt="2020-11-03T01:19:30.811" v="5" actId="20577"/>
      <pc:docMkLst>
        <pc:docMk/>
      </pc:docMkLst>
      <pc:sldChg chg="modSp">
        <pc:chgData name="Patil, Shubham Bhojraj" userId="S::sbp0674@mavs.uta.edu::4e43fdfd-0c8e-433e-bd0f-a135ea62548c" providerId="AD" clId="Web-{475CCFF1-4768-FBA0-786E-7FC27D07C0E8}" dt="2020-11-03T01:19:30.811" v="4" actId="20577"/>
        <pc:sldMkLst>
          <pc:docMk/>
          <pc:sldMk cId="521513672" sldId="261"/>
        </pc:sldMkLst>
        <pc:spChg chg="mod">
          <ac:chgData name="Patil, Shubham Bhojraj" userId="S::sbp0674@mavs.uta.edu::4e43fdfd-0c8e-433e-bd0f-a135ea62548c" providerId="AD" clId="Web-{475CCFF1-4768-FBA0-786E-7FC27D07C0E8}" dt="2020-11-03T01:19:30.811" v="4" actId="20577"/>
          <ac:spMkLst>
            <pc:docMk/>
            <pc:sldMk cId="521513672" sldId="261"/>
            <ac:spMk id="3" creationId="{E8F7942C-C0EA-4BD4-9DB4-77B5F6CB9B68}"/>
          </ac:spMkLst>
        </pc:spChg>
      </pc:sldChg>
    </pc:docChg>
  </pc:docChgLst>
  <pc:docChgLst>
    <pc:chgData name="Patil, Shubham Bhojraj" userId="S::sbp0674@mavs.uta.edu::4e43fdfd-0c8e-433e-bd0f-a135ea62548c" providerId="AD" clId="Web-{EC1D56F7-57B0-686E-64B9-07BEB43C02CB}"/>
    <pc:docChg chg="modSld">
      <pc:chgData name="Patil, Shubham Bhojraj" userId="S::sbp0674@mavs.uta.edu::4e43fdfd-0c8e-433e-bd0f-a135ea62548c" providerId="AD" clId="Web-{EC1D56F7-57B0-686E-64B9-07BEB43C02CB}" dt="2020-11-30T08:10:14.242" v="14" actId="14100"/>
      <pc:docMkLst>
        <pc:docMk/>
      </pc:docMkLst>
      <pc:sldChg chg="modSp">
        <pc:chgData name="Patil, Shubham Bhojraj" userId="S::sbp0674@mavs.uta.edu::4e43fdfd-0c8e-433e-bd0f-a135ea62548c" providerId="AD" clId="Web-{EC1D56F7-57B0-686E-64B9-07BEB43C02CB}" dt="2020-11-30T08:09:53.335" v="8"/>
        <pc:sldMkLst>
          <pc:docMk/>
          <pc:sldMk cId="1957455889" sldId="263"/>
        </pc:sldMkLst>
        <pc:graphicFrameChg chg="mod modGraphic">
          <ac:chgData name="Patil, Shubham Bhojraj" userId="S::sbp0674@mavs.uta.edu::4e43fdfd-0c8e-433e-bd0f-a135ea62548c" providerId="AD" clId="Web-{EC1D56F7-57B0-686E-64B9-07BEB43C02CB}" dt="2020-11-30T08:09:53.335" v="8"/>
          <ac:graphicFrameMkLst>
            <pc:docMk/>
            <pc:sldMk cId="1957455889" sldId="263"/>
            <ac:graphicFrameMk id="5" creationId="{F5DA43E5-FF1D-40FF-BD09-D9C4B2607D1B}"/>
          </ac:graphicFrameMkLst>
        </pc:graphicFrameChg>
      </pc:sldChg>
      <pc:sldChg chg="modSp">
        <pc:chgData name="Patil, Shubham Bhojraj" userId="S::sbp0674@mavs.uta.edu::4e43fdfd-0c8e-433e-bd0f-a135ea62548c" providerId="AD" clId="Web-{EC1D56F7-57B0-686E-64B9-07BEB43C02CB}" dt="2020-11-30T08:10:14.242" v="14" actId="14100"/>
        <pc:sldMkLst>
          <pc:docMk/>
          <pc:sldMk cId="2053519270" sldId="264"/>
        </pc:sldMkLst>
        <pc:picChg chg="mod">
          <ac:chgData name="Patil, Shubham Bhojraj" userId="S::sbp0674@mavs.uta.edu::4e43fdfd-0c8e-433e-bd0f-a135ea62548c" providerId="AD" clId="Web-{EC1D56F7-57B0-686E-64B9-07BEB43C02CB}" dt="2020-11-30T08:10:14.242" v="14" actId="14100"/>
          <ac:picMkLst>
            <pc:docMk/>
            <pc:sldMk cId="2053519270" sldId="264"/>
            <ac:picMk id="4" creationId="{B08E389D-B8E9-442D-BBAA-3DA6987DFD24}"/>
          </ac:picMkLst>
        </pc:picChg>
      </pc:sldChg>
      <pc:sldChg chg="modSp">
        <pc:chgData name="Patil, Shubham Bhojraj" userId="S::sbp0674@mavs.uta.edu::4e43fdfd-0c8e-433e-bd0f-a135ea62548c" providerId="AD" clId="Web-{EC1D56F7-57B0-686E-64B9-07BEB43C02CB}" dt="2020-11-30T08:07:08.707" v="0" actId="20577"/>
        <pc:sldMkLst>
          <pc:docMk/>
          <pc:sldMk cId="2670921396" sldId="265"/>
        </pc:sldMkLst>
        <pc:spChg chg="mod">
          <ac:chgData name="Patil, Shubham Bhojraj" userId="S::sbp0674@mavs.uta.edu::4e43fdfd-0c8e-433e-bd0f-a135ea62548c" providerId="AD" clId="Web-{EC1D56F7-57B0-686E-64B9-07BEB43C02CB}" dt="2020-11-30T08:07:08.707" v="0" actId="20577"/>
          <ac:spMkLst>
            <pc:docMk/>
            <pc:sldMk cId="2670921396" sldId="265"/>
            <ac:spMk id="2" creationId="{41C7DEBC-F7EA-4E49-8740-79BA9492063A}"/>
          </ac:spMkLst>
        </pc:spChg>
      </pc:sldChg>
    </pc:docChg>
  </pc:docChgLst>
  <pc:docChgLst>
    <pc:chgData name="Waikar, Prajakta Prakash" userId="S::prajaktaprakash.waikar@mavs.uta.edu::9e89317a-7cd6-43d1-9fb7-8c5757e7d964" providerId="AD" clId="Web-{2BE7150C-C76C-21EE-931A-E32B4F6E33DD}"/>
    <pc:docChg chg="addSld delSld">
      <pc:chgData name="Waikar, Prajakta Prakash" userId="S::prajaktaprakash.waikar@mavs.uta.edu::9e89317a-7cd6-43d1-9fb7-8c5757e7d964" providerId="AD" clId="Web-{2BE7150C-C76C-21EE-931A-E32B4F6E33DD}" dt="2020-12-01T01:48:25.744" v="1"/>
      <pc:docMkLst>
        <pc:docMk/>
      </pc:docMkLst>
      <pc:sldChg chg="add del">
        <pc:chgData name="Waikar, Prajakta Prakash" userId="S::prajaktaprakash.waikar@mavs.uta.edu::9e89317a-7cd6-43d1-9fb7-8c5757e7d964" providerId="AD" clId="Web-{2BE7150C-C76C-21EE-931A-E32B4F6E33DD}" dt="2020-12-01T01:48:25.744" v="1"/>
        <pc:sldMkLst>
          <pc:docMk/>
          <pc:sldMk cId="521513672" sldId="261"/>
        </pc:sldMkLst>
      </pc:sldChg>
    </pc:docChg>
  </pc:docChgLst>
  <pc:docChgLst>
    <pc:chgData name="Patil, Shubham Bhojraj" userId="S::sbp0674@mavs.uta.edu::4e43fdfd-0c8e-433e-bd0f-a135ea62548c" providerId="AD" clId="Web-{584172F6-0FC8-759E-DC33-BCAFA4C5CE80}"/>
    <pc:docChg chg="addSld delSld modSld sldOrd">
      <pc:chgData name="Patil, Shubham Bhojraj" userId="S::sbp0674@mavs.uta.edu::4e43fdfd-0c8e-433e-bd0f-a135ea62548c" providerId="AD" clId="Web-{584172F6-0FC8-759E-DC33-BCAFA4C5CE80}" dt="2020-11-02T13:02:15.096" v="75"/>
      <pc:docMkLst>
        <pc:docMk/>
      </pc:docMkLst>
      <pc:sldChg chg="addSp modSp new del ord">
        <pc:chgData name="Patil, Shubham Bhojraj" userId="S::sbp0674@mavs.uta.edu::4e43fdfd-0c8e-433e-bd0f-a135ea62548c" providerId="AD" clId="Web-{584172F6-0FC8-759E-DC33-BCAFA4C5CE80}" dt="2020-11-02T12:48:25.315" v="51"/>
        <pc:sldMkLst>
          <pc:docMk/>
          <pc:sldMk cId="168510250" sldId="259"/>
        </pc:sldMkLst>
        <pc:spChg chg="add mod">
          <ac:chgData name="Patil, Shubham Bhojraj" userId="S::sbp0674@mavs.uta.edu::4e43fdfd-0c8e-433e-bd0f-a135ea62548c" providerId="AD" clId="Web-{584172F6-0FC8-759E-DC33-BCAFA4C5CE80}" dt="2020-11-02T12:46:55.470" v="43" actId="1076"/>
          <ac:spMkLst>
            <pc:docMk/>
            <pc:sldMk cId="168510250" sldId="259"/>
            <ac:spMk id="2" creationId="{0E28C405-89E7-41E6-A7F1-08220EF02DB2}"/>
          </ac:spMkLst>
        </pc:spChg>
        <pc:spChg chg="add mod">
          <ac:chgData name="Patil, Shubham Bhojraj" userId="S::sbp0674@mavs.uta.edu::4e43fdfd-0c8e-433e-bd0f-a135ea62548c" providerId="AD" clId="Web-{584172F6-0FC8-759E-DC33-BCAFA4C5CE80}" dt="2020-11-02T12:48:02.701" v="49" actId="14100"/>
          <ac:spMkLst>
            <pc:docMk/>
            <pc:sldMk cId="168510250" sldId="259"/>
            <ac:spMk id="3" creationId="{C899707F-1216-474E-8041-3B7847E7F5C5}"/>
          </ac:spMkLst>
        </pc:spChg>
      </pc:sldChg>
      <pc:sldChg chg="addSp delSp modSp new">
        <pc:chgData name="Patil, Shubham Bhojraj" userId="S::sbp0674@mavs.uta.edu::4e43fdfd-0c8e-433e-bd0f-a135ea62548c" providerId="AD" clId="Web-{584172F6-0FC8-759E-DC33-BCAFA4C5CE80}" dt="2020-11-02T13:02:15.096" v="75"/>
        <pc:sldMkLst>
          <pc:docMk/>
          <pc:sldMk cId="1134241307" sldId="260"/>
        </pc:sldMkLst>
        <pc:spChg chg="del mod">
          <ac:chgData name="Patil, Shubham Bhojraj" userId="S::sbp0674@mavs.uta.edu::4e43fdfd-0c8e-433e-bd0f-a135ea62548c" providerId="AD" clId="Web-{584172F6-0FC8-759E-DC33-BCAFA4C5CE80}" dt="2020-11-02T13:02:10.799" v="73"/>
          <ac:spMkLst>
            <pc:docMk/>
            <pc:sldMk cId="1134241307" sldId="260"/>
            <ac:spMk id="2" creationId="{205CF5C6-9D00-4B93-95BA-9789B5CCDDA2}"/>
          </ac:spMkLst>
        </pc:spChg>
        <pc:spChg chg="del">
          <ac:chgData name="Patil, Shubham Bhojraj" userId="S::sbp0674@mavs.uta.edu::4e43fdfd-0c8e-433e-bd0f-a135ea62548c" providerId="AD" clId="Web-{584172F6-0FC8-759E-DC33-BCAFA4C5CE80}" dt="2020-11-02T13:02:13.721" v="74"/>
          <ac:spMkLst>
            <pc:docMk/>
            <pc:sldMk cId="1134241307" sldId="260"/>
            <ac:spMk id="3" creationId="{5A2AFBE7-3E22-4BC3-8445-4E8A7339569A}"/>
          </ac:spMkLst>
        </pc:spChg>
        <pc:spChg chg="add del mod">
          <ac:chgData name="Patil, Shubham Bhojraj" userId="S::sbp0674@mavs.uta.edu::4e43fdfd-0c8e-433e-bd0f-a135ea62548c" providerId="AD" clId="Web-{584172F6-0FC8-759E-DC33-BCAFA4C5CE80}" dt="2020-11-02T13:02:15.096" v="75"/>
          <ac:spMkLst>
            <pc:docMk/>
            <pc:sldMk cId="1134241307" sldId="260"/>
            <ac:spMk id="5" creationId="{A7F4CE6E-2B45-4F6B-8BBB-833E52B8394B}"/>
          </ac:spMkLst>
        </pc:spChg>
      </pc:sldChg>
    </pc:docChg>
  </pc:docChgLst>
  <pc:docChgLst>
    <pc:chgData name="Islam, Sm Mazharul" userId="S::sxi7321@mavs.uta.edu::b65b3ea3-e1d0-4d00-ba30-8c394d46b4e9" providerId="AD" clId="Web-{2C51991B-3443-2DE6-2CB6-50D588493A57}"/>
    <pc:docChg chg="addSld delSld modSld sldOrd">
      <pc:chgData name="Islam, Sm Mazharul" userId="S::sxi7321@mavs.uta.edu::b65b3ea3-e1d0-4d00-ba30-8c394d46b4e9" providerId="AD" clId="Web-{2C51991B-3443-2DE6-2CB6-50D588493A57}" dt="2020-11-02T13:55:15.160" v="1814" actId="1076"/>
      <pc:docMkLst>
        <pc:docMk/>
      </pc:docMkLst>
      <pc:sldChg chg="ord">
        <pc:chgData name="Islam, Sm Mazharul" userId="S::sxi7321@mavs.uta.edu::b65b3ea3-e1d0-4d00-ba30-8c394d46b4e9" providerId="AD" clId="Web-{2C51991B-3443-2DE6-2CB6-50D588493A57}" dt="2020-11-02T13:09:42.764" v="602"/>
        <pc:sldMkLst>
          <pc:docMk/>
          <pc:sldMk cId="1001965684" sldId="258"/>
        </pc:sldMkLst>
      </pc:sldChg>
      <pc:sldChg chg="add del replId">
        <pc:chgData name="Islam, Sm Mazharul" userId="S::sxi7321@mavs.uta.edu::b65b3ea3-e1d0-4d00-ba30-8c394d46b4e9" providerId="AD" clId="Web-{2C51991B-3443-2DE6-2CB6-50D588493A57}" dt="2020-11-02T12:48:49.699" v="1"/>
        <pc:sldMkLst>
          <pc:docMk/>
          <pc:sldMk cId="957823182" sldId="260"/>
        </pc:sldMkLst>
      </pc:sldChg>
      <pc:sldChg chg="addSp modSp mod setBg">
        <pc:chgData name="Islam, Sm Mazharul" userId="S::sxi7321@mavs.uta.edu::b65b3ea3-e1d0-4d00-ba30-8c394d46b4e9" providerId="AD" clId="Web-{2C51991B-3443-2DE6-2CB6-50D588493A57}" dt="2020-11-02T13:55:15.160" v="1814" actId="1076"/>
        <pc:sldMkLst>
          <pc:docMk/>
          <pc:sldMk cId="1134241307" sldId="260"/>
        </pc:sldMkLst>
        <pc:spChg chg="add mod">
          <ac:chgData name="Islam, Sm Mazharul" userId="S::sxi7321@mavs.uta.edu::b65b3ea3-e1d0-4d00-ba30-8c394d46b4e9" providerId="AD" clId="Web-{2C51991B-3443-2DE6-2CB6-50D588493A57}" dt="2020-11-02T13:54:50.598" v="1810"/>
          <ac:spMkLst>
            <pc:docMk/>
            <pc:sldMk cId="1134241307" sldId="260"/>
            <ac:spMk id="7" creationId="{320AAA4C-7EA2-4E0D-B267-2718AC44D943}"/>
          </ac:spMkLst>
        </pc:spChg>
        <pc:spChg chg="add">
          <ac:chgData name="Islam, Sm Mazharul" userId="S::sxi7321@mavs.uta.edu::b65b3ea3-e1d0-4d00-ba30-8c394d46b4e9" providerId="AD" clId="Web-{2C51991B-3443-2DE6-2CB6-50D588493A57}" dt="2020-11-02T13:54:50.598" v="1810"/>
          <ac:spMkLst>
            <pc:docMk/>
            <pc:sldMk cId="1134241307" sldId="260"/>
            <ac:spMk id="12" creationId="{B34F5AD2-EDBD-4BBD-A55C-EAFFD0C7097A}"/>
          </ac:spMkLst>
        </pc:spChg>
        <pc:spChg chg="add">
          <ac:chgData name="Islam, Sm Mazharul" userId="S::sxi7321@mavs.uta.edu::b65b3ea3-e1d0-4d00-ba30-8c394d46b4e9" providerId="AD" clId="Web-{2C51991B-3443-2DE6-2CB6-50D588493A57}" dt="2020-11-02T13:54:50.598" v="1810"/>
          <ac:spMkLst>
            <pc:docMk/>
            <pc:sldMk cId="1134241307" sldId="260"/>
            <ac:spMk id="14" creationId="{C3896A03-3945-419A-B66B-4EE266EDD152}"/>
          </ac:spMkLst>
        </pc:spChg>
        <pc:spChg chg="add">
          <ac:chgData name="Islam, Sm Mazharul" userId="S::sxi7321@mavs.uta.edu::b65b3ea3-e1d0-4d00-ba30-8c394d46b4e9" providerId="AD" clId="Web-{2C51991B-3443-2DE6-2CB6-50D588493A57}" dt="2020-11-02T13:54:50.598" v="1810"/>
          <ac:spMkLst>
            <pc:docMk/>
            <pc:sldMk cId="1134241307" sldId="260"/>
            <ac:spMk id="16" creationId="{6832F003-FCA6-4CFB-A2EA-308F3AA257D1}"/>
          </ac:spMkLst>
        </pc:spChg>
        <pc:picChg chg="add mod ord">
          <ac:chgData name="Islam, Sm Mazharul" userId="S::sxi7321@mavs.uta.edu::b65b3ea3-e1d0-4d00-ba30-8c394d46b4e9" providerId="AD" clId="Web-{2C51991B-3443-2DE6-2CB6-50D588493A57}" dt="2020-11-02T13:55:15.160" v="1814" actId="1076"/>
          <ac:picMkLst>
            <pc:docMk/>
            <pc:sldMk cId="1134241307" sldId="260"/>
            <ac:picMk id="4" creationId="{BF4C4DF1-8A29-420A-9FDB-588C5CE3B109}"/>
          </ac:picMkLst>
        </pc:picChg>
      </pc:sldChg>
      <pc:sldChg chg="modSp add replId">
        <pc:chgData name="Islam, Sm Mazharul" userId="S::sxi7321@mavs.uta.edu::b65b3ea3-e1d0-4d00-ba30-8c394d46b4e9" providerId="AD" clId="Web-{2C51991B-3443-2DE6-2CB6-50D588493A57}" dt="2020-11-02T13:53:44.053" v="1803" actId="20577"/>
        <pc:sldMkLst>
          <pc:docMk/>
          <pc:sldMk cId="521513672" sldId="261"/>
        </pc:sldMkLst>
        <pc:spChg chg="mod">
          <ac:chgData name="Islam, Sm Mazharul" userId="S::sxi7321@mavs.uta.edu::b65b3ea3-e1d0-4d00-ba30-8c394d46b4e9" providerId="AD" clId="Web-{2C51991B-3443-2DE6-2CB6-50D588493A57}" dt="2020-11-02T12:49:37.906" v="39" actId="20577"/>
          <ac:spMkLst>
            <pc:docMk/>
            <pc:sldMk cId="521513672" sldId="261"/>
            <ac:spMk id="2" creationId="{A7455BAA-0B68-4EE2-A936-8E944FCC66C5}"/>
          </ac:spMkLst>
        </pc:spChg>
        <pc:spChg chg="mod">
          <ac:chgData name="Islam, Sm Mazharul" userId="S::sxi7321@mavs.uta.edu::b65b3ea3-e1d0-4d00-ba30-8c394d46b4e9" providerId="AD" clId="Web-{2C51991B-3443-2DE6-2CB6-50D588493A57}" dt="2020-11-02T13:53:44.053" v="1803" actId="20577"/>
          <ac:spMkLst>
            <pc:docMk/>
            <pc:sldMk cId="521513672" sldId="261"/>
            <ac:spMk id="3" creationId="{E8F7942C-C0EA-4BD4-9DB4-77B5F6CB9B68}"/>
          </ac:spMkLst>
        </pc:spChg>
      </pc:sldChg>
      <pc:sldChg chg="modSp add replId">
        <pc:chgData name="Islam, Sm Mazharul" userId="S::sxi7321@mavs.uta.edu::b65b3ea3-e1d0-4d00-ba30-8c394d46b4e9" providerId="AD" clId="Web-{2C51991B-3443-2DE6-2CB6-50D588493A57}" dt="2020-11-02T13:51:59.381" v="1795" actId="14100"/>
        <pc:sldMkLst>
          <pc:docMk/>
          <pc:sldMk cId="290697776" sldId="262"/>
        </pc:sldMkLst>
        <pc:spChg chg="mod">
          <ac:chgData name="Islam, Sm Mazharul" userId="S::sxi7321@mavs.uta.edu::b65b3ea3-e1d0-4d00-ba30-8c394d46b4e9" providerId="AD" clId="Web-{2C51991B-3443-2DE6-2CB6-50D588493A57}" dt="2020-11-02T12:52:28.546" v="236" actId="20577"/>
          <ac:spMkLst>
            <pc:docMk/>
            <pc:sldMk cId="290697776" sldId="262"/>
            <ac:spMk id="2" creationId="{A7455BAA-0B68-4EE2-A936-8E944FCC66C5}"/>
          </ac:spMkLst>
        </pc:spChg>
        <pc:spChg chg="mod">
          <ac:chgData name="Islam, Sm Mazharul" userId="S::sxi7321@mavs.uta.edu::b65b3ea3-e1d0-4d00-ba30-8c394d46b4e9" providerId="AD" clId="Web-{2C51991B-3443-2DE6-2CB6-50D588493A57}" dt="2020-11-02T13:51:59.381" v="1795" actId="14100"/>
          <ac:spMkLst>
            <pc:docMk/>
            <pc:sldMk cId="290697776" sldId="262"/>
            <ac:spMk id="3" creationId="{E8F7942C-C0EA-4BD4-9DB4-77B5F6CB9B68}"/>
          </ac:spMkLst>
        </pc:spChg>
      </pc:sldChg>
      <pc:sldChg chg="addSp delSp modSp add replId">
        <pc:chgData name="Islam, Sm Mazharul" userId="S::sxi7321@mavs.uta.edu::b65b3ea3-e1d0-4d00-ba30-8c394d46b4e9" providerId="AD" clId="Web-{2C51991B-3443-2DE6-2CB6-50D588493A57}" dt="2020-11-02T13:54:08.942" v="1807" actId="20577"/>
        <pc:sldMkLst>
          <pc:docMk/>
          <pc:sldMk cId="1957455889" sldId="263"/>
        </pc:sldMkLst>
        <pc:spChg chg="mod">
          <ac:chgData name="Islam, Sm Mazharul" userId="S::sxi7321@mavs.uta.edu::b65b3ea3-e1d0-4d00-ba30-8c394d46b4e9" providerId="AD" clId="Web-{2C51991B-3443-2DE6-2CB6-50D588493A57}" dt="2020-11-02T13:02:53.005" v="448" actId="20577"/>
          <ac:spMkLst>
            <pc:docMk/>
            <pc:sldMk cId="1957455889" sldId="263"/>
            <ac:spMk id="2" creationId="{A7455BAA-0B68-4EE2-A936-8E944FCC66C5}"/>
          </ac:spMkLst>
        </pc:spChg>
        <pc:spChg chg="mod">
          <ac:chgData name="Islam, Sm Mazharul" userId="S::sxi7321@mavs.uta.edu::b65b3ea3-e1d0-4d00-ba30-8c394d46b4e9" providerId="AD" clId="Web-{2C51991B-3443-2DE6-2CB6-50D588493A57}" dt="2020-11-02T13:54:08.942" v="1807" actId="20577"/>
          <ac:spMkLst>
            <pc:docMk/>
            <pc:sldMk cId="1957455889" sldId="263"/>
            <ac:spMk id="3" creationId="{E8F7942C-C0EA-4BD4-9DB4-77B5F6CB9B68}"/>
          </ac:spMkLst>
        </pc:spChg>
        <pc:picChg chg="add del mod">
          <ac:chgData name="Islam, Sm Mazharul" userId="S::sxi7321@mavs.uta.edu::b65b3ea3-e1d0-4d00-ba30-8c394d46b4e9" providerId="AD" clId="Web-{2C51991B-3443-2DE6-2CB6-50D588493A57}" dt="2020-11-02T12:58:48.165" v="389"/>
          <ac:picMkLst>
            <pc:docMk/>
            <pc:sldMk cId="1957455889" sldId="263"/>
            <ac:picMk id="4" creationId="{0C5E580D-9C10-4597-83F1-A58CE35F5452}"/>
          </ac:picMkLst>
        </pc:picChg>
        <pc:picChg chg="add del mod">
          <ac:chgData name="Islam, Sm Mazharul" userId="S::sxi7321@mavs.uta.edu::b65b3ea3-e1d0-4d00-ba30-8c394d46b4e9" providerId="AD" clId="Web-{2C51991B-3443-2DE6-2CB6-50D588493A57}" dt="2020-11-02T13:01:23.507" v="404"/>
          <ac:picMkLst>
            <pc:docMk/>
            <pc:sldMk cId="1957455889" sldId="263"/>
            <ac:picMk id="5" creationId="{17E951FD-33A2-4EDE-947D-43BC1AD36E80}"/>
          </ac:picMkLst>
        </pc:picChg>
      </pc:sldChg>
      <pc:sldChg chg="addSp delSp modSp add mod replId setBg">
        <pc:chgData name="Islam, Sm Mazharul" userId="S::sxi7321@mavs.uta.edu::b65b3ea3-e1d0-4d00-ba30-8c394d46b4e9" providerId="AD" clId="Web-{2C51991B-3443-2DE6-2CB6-50D588493A57}" dt="2020-11-02T13:54:37.348" v="1809"/>
        <pc:sldMkLst>
          <pc:docMk/>
          <pc:sldMk cId="2234468059" sldId="264"/>
        </pc:sldMkLst>
        <pc:spChg chg="add mod">
          <ac:chgData name="Islam, Sm Mazharul" userId="S::sxi7321@mavs.uta.edu::b65b3ea3-e1d0-4d00-ba30-8c394d46b4e9" providerId="AD" clId="Web-{2C51991B-3443-2DE6-2CB6-50D588493A57}" dt="2020-11-02T13:54:37.348" v="1809"/>
          <ac:spMkLst>
            <pc:docMk/>
            <pc:sldMk cId="2234468059" sldId="264"/>
            <ac:spMk id="3" creationId="{BABC01CA-E11B-4755-9659-748E9F88B8B6}"/>
          </ac:spMkLst>
        </pc:spChg>
        <pc:spChg chg="add">
          <ac:chgData name="Islam, Sm Mazharul" userId="S::sxi7321@mavs.uta.edu::b65b3ea3-e1d0-4d00-ba30-8c394d46b4e9" providerId="AD" clId="Web-{2C51991B-3443-2DE6-2CB6-50D588493A57}" dt="2020-11-02T13:54:37.348" v="1809"/>
          <ac:spMkLst>
            <pc:docMk/>
            <pc:sldMk cId="2234468059" sldId="264"/>
            <ac:spMk id="8" creationId="{7CA0DAA6-33B8-4A25-810D-2F4D816FB40E}"/>
          </ac:spMkLst>
        </pc:spChg>
        <pc:picChg chg="add mod ord">
          <ac:chgData name="Islam, Sm Mazharul" userId="S::sxi7321@mavs.uta.edu::b65b3ea3-e1d0-4d00-ba30-8c394d46b4e9" providerId="AD" clId="Web-{2C51991B-3443-2DE6-2CB6-50D588493A57}" dt="2020-11-02T13:54:37.348" v="1809"/>
          <ac:picMkLst>
            <pc:docMk/>
            <pc:sldMk cId="2234468059" sldId="264"/>
            <ac:picMk id="2" creationId="{40B82F3B-F1CF-4F5F-9018-89D6D3834E3A}"/>
          </ac:picMkLst>
        </pc:picChg>
        <pc:picChg chg="del">
          <ac:chgData name="Islam, Sm Mazharul" userId="S::sxi7321@mavs.uta.edu::b65b3ea3-e1d0-4d00-ba30-8c394d46b4e9" providerId="AD" clId="Web-{2C51991B-3443-2DE6-2CB6-50D588493A57}" dt="2020-11-02T13:06:17.174" v="541"/>
          <ac:picMkLst>
            <pc:docMk/>
            <pc:sldMk cId="2234468059" sldId="264"/>
            <ac:picMk id="4" creationId="{BF4C4DF1-8A29-420A-9FDB-588C5CE3B109}"/>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503B72-7199-4F76-9293-DE94DE16502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63D663E-C47C-466B-9D77-A6E1305D7E22}">
      <dgm:prSet/>
      <dgm:spPr/>
      <dgm:t>
        <a:bodyPr/>
        <a:lstStyle/>
        <a:p>
          <a:pPr>
            <a:lnSpc>
              <a:spcPct val="100000"/>
            </a:lnSpc>
          </a:pPr>
          <a:r>
            <a:rPr lang="en-US"/>
            <a:t>Based on the experimental studies it shows that a simple logistic regression can achieve up to</a:t>
          </a:r>
          <a:r>
            <a:rPr lang="en-US" b="1"/>
            <a:t> </a:t>
          </a:r>
          <a:r>
            <a:rPr lang="en-US" b="1">
              <a:latin typeface="Calibri Light" panose="020F0302020204030204"/>
            </a:rPr>
            <a:t>88.7</a:t>
          </a:r>
          <a:r>
            <a:rPr lang="en-US" b="1"/>
            <a:t>%</a:t>
          </a:r>
          <a:r>
            <a:rPr lang="en-US"/>
            <a:t> accuracy.</a:t>
          </a:r>
        </a:p>
      </dgm:t>
    </dgm:pt>
    <dgm:pt modelId="{769F4AF5-9548-44F1-8EC6-6D241D0B79BC}" type="parTrans" cxnId="{252989D9-AAF4-4A93-B630-B88A74131A1B}">
      <dgm:prSet/>
      <dgm:spPr/>
      <dgm:t>
        <a:bodyPr/>
        <a:lstStyle/>
        <a:p>
          <a:endParaRPr lang="en-US"/>
        </a:p>
      </dgm:t>
    </dgm:pt>
    <dgm:pt modelId="{8F0D6C1C-4B5B-4558-9E13-8A702ACC59A7}" type="sibTrans" cxnId="{252989D9-AAF4-4A93-B630-B88A74131A1B}">
      <dgm:prSet/>
      <dgm:spPr/>
      <dgm:t>
        <a:bodyPr/>
        <a:lstStyle/>
        <a:p>
          <a:endParaRPr lang="en-US"/>
        </a:p>
      </dgm:t>
    </dgm:pt>
    <dgm:pt modelId="{63DC48A2-3755-4A4F-95C5-6A5F5FCB2E6E}">
      <dgm:prSet/>
      <dgm:spPr/>
      <dgm:t>
        <a:bodyPr/>
        <a:lstStyle/>
        <a:p>
          <a:pPr>
            <a:lnSpc>
              <a:spcPct val="100000"/>
            </a:lnSpc>
          </a:pPr>
          <a:r>
            <a:rPr lang="en-US"/>
            <a:t>Preprocessing the dataset can have a </a:t>
          </a:r>
          <a:r>
            <a:rPr lang="en-US">
              <a:latin typeface="Calibri Light" panose="020F0302020204030204"/>
            </a:rPr>
            <a:t>huge</a:t>
          </a:r>
          <a:r>
            <a:rPr lang="en-US"/>
            <a:t> impact on the model performance.</a:t>
          </a:r>
        </a:p>
      </dgm:t>
    </dgm:pt>
    <dgm:pt modelId="{43A9AA02-60B4-4EAD-BD00-53B8E2BFA09A}" type="parTrans" cxnId="{319FA6C7-8A9F-442B-9394-9AEBC6E7A8D6}">
      <dgm:prSet/>
      <dgm:spPr/>
      <dgm:t>
        <a:bodyPr/>
        <a:lstStyle/>
        <a:p>
          <a:endParaRPr lang="en-US"/>
        </a:p>
      </dgm:t>
    </dgm:pt>
    <dgm:pt modelId="{98B2E378-AA90-4BFB-8CD4-0D1D7C01E214}" type="sibTrans" cxnId="{319FA6C7-8A9F-442B-9394-9AEBC6E7A8D6}">
      <dgm:prSet/>
      <dgm:spPr/>
      <dgm:t>
        <a:bodyPr/>
        <a:lstStyle/>
        <a:p>
          <a:endParaRPr lang="en-US"/>
        </a:p>
      </dgm:t>
    </dgm:pt>
    <dgm:pt modelId="{ABBB12E7-31D8-4A2C-8EFC-429650FA1D1E}" type="pres">
      <dgm:prSet presAssocID="{B1503B72-7199-4F76-9293-DE94DE165023}" presName="root" presStyleCnt="0">
        <dgm:presLayoutVars>
          <dgm:dir/>
          <dgm:resizeHandles val="exact"/>
        </dgm:presLayoutVars>
      </dgm:prSet>
      <dgm:spPr/>
    </dgm:pt>
    <dgm:pt modelId="{FF233B6D-A22E-4726-B591-347B49F00F5B}" type="pres">
      <dgm:prSet presAssocID="{563D663E-C47C-466B-9D77-A6E1305D7E22}" presName="compNode" presStyleCnt="0"/>
      <dgm:spPr/>
    </dgm:pt>
    <dgm:pt modelId="{BBE98B7F-CAAA-4906-A578-B3BB5EA104F7}" type="pres">
      <dgm:prSet presAssocID="{563D663E-C47C-466B-9D77-A6E1305D7E22}" presName="bgRect" presStyleLbl="bgShp" presStyleIdx="0" presStyleCnt="2"/>
      <dgm:spPr/>
    </dgm:pt>
    <dgm:pt modelId="{2CE4E56D-5639-479D-9926-EFEAC06C52E7}" type="pres">
      <dgm:prSet presAssocID="{563D663E-C47C-466B-9D77-A6E1305D7E2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8D5DF0C6-2B3C-45F0-9347-D52755D2AF22}" type="pres">
      <dgm:prSet presAssocID="{563D663E-C47C-466B-9D77-A6E1305D7E22}" presName="spaceRect" presStyleCnt="0"/>
      <dgm:spPr/>
    </dgm:pt>
    <dgm:pt modelId="{8BBFD283-F577-4204-B729-36F580A5F302}" type="pres">
      <dgm:prSet presAssocID="{563D663E-C47C-466B-9D77-A6E1305D7E22}" presName="parTx" presStyleLbl="revTx" presStyleIdx="0" presStyleCnt="2">
        <dgm:presLayoutVars>
          <dgm:chMax val="0"/>
          <dgm:chPref val="0"/>
        </dgm:presLayoutVars>
      </dgm:prSet>
      <dgm:spPr/>
    </dgm:pt>
    <dgm:pt modelId="{A526B924-53D7-4687-B7AE-26DC234BEA23}" type="pres">
      <dgm:prSet presAssocID="{8F0D6C1C-4B5B-4558-9E13-8A702ACC59A7}" presName="sibTrans" presStyleCnt="0"/>
      <dgm:spPr/>
    </dgm:pt>
    <dgm:pt modelId="{A0B18979-6B93-4080-A83C-58B865276C01}" type="pres">
      <dgm:prSet presAssocID="{63DC48A2-3755-4A4F-95C5-6A5F5FCB2E6E}" presName="compNode" presStyleCnt="0"/>
      <dgm:spPr/>
    </dgm:pt>
    <dgm:pt modelId="{BA4B2EFE-E777-42AB-86FB-D89578035DEC}" type="pres">
      <dgm:prSet presAssocID="{63DC48A2-3755-4A4F-95C5-6A5F5FCB2E6E}" presName="bgRect" presStyleLbl="bgShp" presStyleIdx="1" presStyleCnt="2"/>
      <dgm:spPr/>
    </dgm:pt>
    <dgm:pt modelId="{92DEBFE4-0756-4D76-A7ED-DFCB1B9B29BF}" type="pres">
      <dgm:prSet presAssocID="{63DC48A2-3755-4A4F-95C5-6A5F5FCB2E6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8C639F0C-81B6-4D5D-94D2-CF4B594C43A4}" type="pres">
      <dgm:prSet presAssocID="{63DC48A2-3755-4A4F-95C5-6A5F5FCB2E6E}" presName="spaceRect" presStyleCnt="0"/>
      <dgm:spPr/>
    </dgm:pt>
    <dgm:pt modelId="{1A27BC2B-1A7F-4CAA-880A-383928B276A3}" type="pres">
      <dgm:prSet presAssocID="{63DC48A2-3755-4A4F-95C5-6A5F5FCB2E6E}" presName="parTx" presStyleLbl="revTx" presStyleIdx="1" presStyleCnt="2">
        <dgm:presLayoutVars>
          <dgm:chMax val="0"/>
          <dgm:chPref val="0"/>
        </dgm:presLayoutVars>
      </dgm:prSet>
      <dgm:spPr/>
    </dgm:pt>
  </dgm:ptLst>
  <dgm:cxnLst>
    <dgm:cxn modelId="{F6A42E03-241A-442E-AE89-B5F79D4AFF1C}" type="presOf" srcId="{B1503B72-7199-4F76-9293-DE94DE165023}" destId="{ABBB12E7-31D8-4A2C-8EFC-429650FA1D1E}" srcOrd="0" destOrd="0" presId="urn:microsoft.com/office/officeart/2018/2/layout/IconVerticalSolidList"/>
    <dgm:cxn modelId="{319FA6C7-8A9F-442B-9394-9AEBC6E7A8D6}" srcId="{B1503B72-7199-4F76-9293-DE94DE165023}" destId="{63DC48A2-3755-4A4F-95C5-6A5F5FCB2E6E}" srcOrd="1" destOrd="0" parTransId="{43A9AA02-60B4-4EAD-BD00-53B8E2BFA09A}" sibTransId="{98B2E378-AA90-4BFB-8CD4-0D1D7C01E214}"/>
    <dgm:cxn modelId="{7CC768D4-97B7-4CAA-9A48-A9090E18AD38}" type="presOf" srcId="{563D663E-C47C-466B-9D77-A6E1305D7E22}" destId="{8BBFD283-F577-4204-B729-36F580A5F302}" srcOrd="0" destOrd="0" presId="urn:microsoft.com/office/officeart/2018/2/layout/IconVerticalSolidList"/>
    <dgm:cxn modelId="{252989D9-AAF4-4A93-B630-B88A74131A1B}" srcId="{B1503B72-7199-4F76-9293-DE94DE165023}" destId="{563D663E-C47C-466B-9D77-A6E1305D7E22}" srcOrd="0" destOrd="0" parTransId="{769F4AF5-9548-44F1-8EC6-6D241D0B79BC}" sibTransId="{8F0D6C1C-4B5B-4558-9E13-8A702ACC59A7}"/>
    <dgm:cxn modelId="{4444EAED-F97B-4356-8784-78A8E0B62418}" type="presOf" srcId="{63DC48A2-3755-4A4F-95C5-6A5F5FCB2E6E}" destId="{1A27BC2B-1A7F-4CAA-880A-383928B276A3}" srcOrd="0" destOrd="0" presId="urn:microsoft.com/office/officeart/2018/2/layout/IconVerticalSolidList"/>
    <dgm:cxn modelId="{AF43220A-C80F-4E4C-9BF8-949AD08771D1}" type="presParOf" srcId="{ABBB12E7-31D8-4A2C-8EFC-429650FA1D1E}" destId="{FF233B6D-A22E-4726-B591-347B49F00F5B}" srcOrd="0" destOrd="0" presId="urn:microsoft.com/office/officeart/2018/2/layout/IconVerticalSolidList"/>
    <dgm:cxn modelId="{EC040C52-22BC-4CF9-BCB9-0430D1F4CCCF}" type="presParOf" srcId="{FF233B6D-A22E-4726-B591-347B49F00F5B}" destId="{BBE98B7F-CAAA-4906-A578-B3BB5EA104F7}" srcOrd="0" destOrd="0" presId="urn:microsoft.com/office/officeart/2018/2/layout/IconVerticalSolidList"/>
    <dgm:cxn modelId="{7E476EDF-43BB-458D-A7A6-DDED09384F60}" type="presParOf" srcId="{FF233B6D-A22E-4726-B591-347B49F00F5B}" destId="{2CE4E56D-5639-479D-9926-EFEAC06C52E7}" srcOrd="1" destOrd="0" presId="urn:microsoft.com/office/officeart/2018/2/layout/IconVerticalSolidList"/>
    <dgm:cxn modelId="{03B59699-8EDB-45E4-9047-A8B258B58BCB}" type="presParOf" srcId="{FF233B6D-A22E-4726-B591-347B49F00F5B}" destId="{8D5DF0C6-2B3C-45F0-9347-D52755D2AF22}" srcOrd="2" destOrd="0" presId="urn:microsoft.com/office/officeart/2018/2/layout/IconVerticalSolidList"/>
    <dgm:cxn modelId="{D0C7778A-27E8-424E-8394-58093ED921AB}" type="presParOf" srcId="{FF233B6D-A22E-4726-B591-347B49F00F5B}" destId="{8BBFD283-F577-4204-B729-36F580A5F302}" srcOrd="3" destOrd="0" presId="urn:microsoft.com/office/officeart/2018/2/layout/IconVerticalSolidList"/>
    <dgm:cxn modelId="{C1A730DD-CF20-47C1-8563-67AD98DBF0E2}" type="presParOf" srcId="{ABBB12E7-31D8-4A2C-8EFC-429650FA1D1E}" destId="{A526B924-53D7-4687-B7AE-26DC234BEA23}" srcOrd="1" destOrd="0" presId="urn:microsoft.com/office/officeart/2018/2/layout/IconVerticalSolidList"/>
    <dgm:cxn modelId="{8DDFCBA9-F0B5-4971-8E38-486C98D3D66E}" type="presParOf" srcId="{ABBB12E7-31D8-4A2C-8EFC-429650FA1D1E}" destId="{A0B18979-6B93-4080-A83C-58B865276C01}" srcOrd="2" destOrd="0" presId="urn:microsoft.com/office/officeart/2018/2/layout/IconVerticalSolidList"/>
    <dgm:cxn modelId="{F9EB413C-5A09-49A4-BC38-C2E3881C4952}" type="presParOf" srcId="{A0B18979-6B93-4080-A83C-58B865276C01}" destId="{BA4B2EFE-E777-42AB-86FB-D89578035DEC}" srcOrd="0" destOrd="0" presId="urn:microsoft.com/office/officeart/2018/2/layout/IconVerticalSolidList"/>
    <dgm:cxn modelId="{EFF410B5-1B90-40A2-8D4F-01263A9F75A6}" type="presParOf" srcId="{A0B18979-6B93-4080-A83C-58B865276C01}" destId="{92DEBFE4-0756-4D76-A7ED-DFCB1B9B29BF}" srcOrd="1" destOrd="0" presId="urn:microsoft.com/office/officeart/2018/2/layout/IconVerticalSolidList"/>
    <dgm:cxn modelId="{6886D9DF-7902-4F9E-BD96-D223AC200F29}" type="presParOf" srcId="{A0B18979-6B93-4080-A83C-58B865276C01}" destId="{8C639F0C-81B6-4D5D-94D2-CF4B594C43A4}" srcOrd="2" destOrd="0" presId="urn:microsoft.com/office/officeart/2018/2/layout/IconVerticalSolidList"/>
    <dgm:cxn modelId="{56EAFC25-D95F-47F7-8B09-3884FADF863C}" type="presParOf" srcId="{A0B18979-6B93-4080-A83C-58B865276C01}" destId="{1A27BC2B-1A7F-4CAA-880A-383928B276A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E98B7F-CAAA-4906-A578-B3BB5EA104F7}">
      <dsp:nvSpPr>
        <dsp:cNvPr id="0" name=""/>
        <dsp:cNvSpPr/>
      </dsp:nvSpPr>
      <dsp:spPr>
        <a:xfrm>
          <a:off x="0" y="956381"/>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E4E56D-5639-479D-9926-EFEAC06C52E7}">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BFD283-F577-4204-B729-36F580A5F302}">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977900">
            <a:lnSpc>
              <a:spcPct val="100000"/>
            </a:lnSpc>
            <a:spcBef>
              <a:spcPct val="0"/>
            </a:spcBef>
            <a:spcAft>
              <a:spcPct val="35000"/>
            </a:spcAft>
            <a:buNone/>
          </a:pPr>
          <a:r>
            <a:rPr lang="en-US" sz="2200" kern="1200"/>
            <a:t>Based on the experimental studies it shows that a simple logistic regression can achieve up to</a:t>
          </a:r>
          <a:r>
            <a:rPr lang="en-US" sz="2200" b="1" kern="1200"/>
            <a:t> </a:t>
          </a:r>
          <a:r>
            <a:rPr lang="en-US" sz="2200" b="1" kern="1200">
              <a:latin typeface="Calibri Light" panose="020F0302020204030204"/>
            </a:rPr>
            <a:t>88.7</a:t>
          </a:r>
          <a:r>
            <a:rPr lang="en-US" sz="2200" b="1" kern="1200"/>
            <a:t>%</a:t>
          </a:r>
          <a:r>
            <a:rPr lang="en-US" sz="2200" kern="1200"/>
            <a:t> accuracy.</a:t>
          </a:r>
        </a:p>
      </dsp:txBody>
      <dsp:txXfrm>
        <a:off x="2039300" y="956381"/>
        <a:ext cx="4474303" cy="1765627"/>
      </dsp:txXfrm>
    </dsp:sp>
    <dsp:sp modelId="{BA4B2EFE-E777-42AB-86FB-D89578035DEC}">
      <dsp:nvSpPr>
        <dsp:cNvPr id="0" name=""/>
        <dsp:cNvSpPr/>
      </dsp:nvSpPr>
      <dsp:spPr>
        <a:xfrm>
          <a:off x="0" y="3163416"/>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DEBFE4-0756-4D76-A7ED-DFCB1B9B29BF}">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27BC2B-1A7F-4CAA-880A-383928B276A3}">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977900">
            <a:lnSpc>
              <a:spcPct val="100000"/>
            </a:lnSpc>
            <a:spcBef>
              <a:spcPct val="0"/>
            </a:spcBef>
            <a:spcAft>
              <a:spcPct val="35000"/>
            </a:spcAft>
            <a:buNone/>
          </a:pPr>
          <a:r>
            <a:rPr lang="en-US" sz="2200" kern="1200"/>
            <a:t>Preprocessing the dataset can have a </a:t>
          </a:r>
          <a:r>
            <a:rPr lang="en-US" sz="2200" kern="1200">
              <a:latin typeface="Calibri Light" panose="020F0302020204030204"/>
            </a:rPr>
            <a:t>huge</a:t>
          </a:r>
          <a:r>
            <a:rPr lang="en-US" sz="2200" kern="1200"/>
            <a:t> impact on the model performance.</a:t>
          </a:r>
        </a:p>
      </dsp:txBody>
      <dsp:txXfrm>
        <a:off x="2039300" y="3163416"/>
        <a:ext cx="4474303" cy="176562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11/30/2020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smmiSlam/CSE530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uciml/pima-indians-diabetes-databas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nhs.uk/news/diabetes/high-blood-pressure-does-it-lead-to-diabetes/" TargetMode="External"/><Relationship Id="rId7" Type="http://schemas.openxmlformats.org/officeDocument/2006/relationships/hyperlink" Target="https://care.diabetesjournals.org/content/30/6/1562" TargetMode="External"/><Relationship Id="rId2" Type="http://schemas.openxmlformats.org/officeDocument/2006/relationships/hyperlink" Target="https://www.diabetes.org/diabetes/gestational-diabetes" TargetMode="External"/><Relationship Id="rId1" Type="http://schemas.openxmlformats.org/officeDocument/2006/relationships/slideLayout" Target="../slideLayouts/slideLayout2.xml"/><Relationship Id="rId6" Type="http://schemas.openxmlformats.org/officeDocument/2006/relationships/hyperlink" Target="https://www.hopkinsmedicine.org/health/conditions-and-diseases/diabetes/diabetes-what-you-need-to-know-as-you-age" TargetMode="External"/><Relationship Id="rId5" Type="http://schemas.openxmlformats.org/officeDocument/2006/relationships/hyperlink" Target="https://www.canadianinsulin.com/articles/relationship-insulin-glucose-diabetes" TargetMode="External"/><Relationship Id="rId4" Type="http://schemas.openxmlformats.org/officeDocument/2006/relationships/hyperlink" Target="https://www.stanfordchildrens.org/en/topic/default?id=diabetes-and-pregnancy-90-P02444"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1587599"/>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1712256"/>
            <a:ext cx="12188824" cy="34334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95338" y="1717846"/>
            <a:ext cx="10601325" cy="1857374"/>
          </a:xfrm>
        </p:spPr>
        <p:txBody>
          <a:bodyPr vert="horz" lIns="91440" tIns="45720" rIns="91440" bIns="45720" rtlCol="0">
            <a:normAutofit/>
          </a:bodyPr>
          <a:lstStyle/>
          <a:p>
            <a:br>
              <a:rPr lang="en-US" sz="4200" kern="1200">
                <a:latin typeface="+mj-lt"/>
                <a:ea typeface="+mj-ea"/>
                <a:cs typeface="+mj-cs"/>
              </a:rPr>
            </a:br>
            <a:r>
              <a:rPr lang="en-US" sz="4200" kern="1200">
                <a:latin typeface="+mj-lt"/>
                <a:ea typeface="+mj-ea"/>
                <a:cs typeface="+mj-cs"/>
              </a:rPr>
              <a:t>Predicting Diabetic Status using Logistic Regression</a:t>
            </a:r>
          </a:p>
          <a:p>
            <a:endParaRPr lang="en-US" sz="4200" kern="1200">
              <a:latin typeface="+mj-lt"/>
              <a:ea typeface="+mj-ea"/>
              <a:cs typeface="+mj-cs"/>
            </a:endParaRPr>
          </a:p>
        </p:txBody>
      </p:sp>
      <p:sp>
        <p:nvSpPr>
          <p:cNvPr id="3" name="Subtitle 2"/>
          <p:cNvSpPr>
            <a:spLocks noGrp="1"/>
          </p:cNvSpPr>
          <p:nvPr>
            <p:ph type="subTitle" idx="1"/>
          </p:nvPr>
        </p:nvSpPr>
        <p:spPr>
          <a:xfrm>
            <a:off x="804631" y="3318898"/>
            <a:ext cx="10601325" cy="2000785"/>
          </a:xfrm>
        </p:spPr>
        <p:txBody>
          <a:bodyPr vert="horz" lIns="91440" tIns="45720" rIns="91440" bIns="45720" rtlCol="0" anchor="t">
            <a:noAutofit/>
          </a:bodyPr>
          <a:lstStyle/>
          <a:p>
            <a:r>
              <a:rPr lang="en-US" sz="1800" b="1"/>
              <a:t>Project Group 6</a:t>
            </a:r>
            <a:endParaRPr lang="en-US" sz="1800" b="1">
              <a:cs typeface="Calibri" panose="020F0502020204030204"/>
            </a:endParaRPr>
          </a:p>
          <a:p>
            <a:r>
              <a:rPr lang="en-US" sz="1800"/>
              <a:t>Shubham Patil</a:t>
            </a:r>
            <a:endParaRPr lang="en-US" sz="1800">
              <a:cs typeface="Calibri"/>
            </a:endParaRPr>
          </a:p>
          <a:p>
            <a:r>
              <a:rPr lang="en-US" sz="1800"/>
              <a:t>SM Mazharul Islam</a:t>
            </a:r>
            <a:endParaRPr lang="en-US" sz="1800">
              <a:cs typeface="Calibri"/>
            </a:endParaRPr>
          </a:p>
          <a:p>
            <a:r>
              <a:rPr lang="en-US" sz="1800"/>
              <a:t>Prajakta </a:t>
            </a:r>
            <a:r>
              <a:rPr lang="en-US" sz="1800" err="1"/>
              <a:t>Waikar</a:t>
            </a:r>
            <a:endParaRPr lang="en-US" sz="1800" err="1">
              <a:cs typeface="Calibri"/>
            </a:endParaRPr>
          </a:p>
        </p:txBody>
      </p:sp>
      <p:cxnSp>
        <p:nvCxnSpPr>
          <p:cNvPr id="26" name="Straight Connector 25">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5270402"/>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54EEF01-190A-468F-A13C-CD98AC1C7D6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3998" y="5123318"/>
            <a:ext cx="9144001" cy="911681"/>
          </a:xfrm>
          <a:prstGeom prst="rect">
            <a:avLst/>
          </a:prstGeom>
          <a:noFill/>
        </p:spPr>
        <p:txBody>
          <a:bodyPr wrap="square" rtlCol="0">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lumMod val="85000"/>
                  <a:lumOff val="15000"/>
                </a:scheme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7455BAA-0B68-4EE2-A936-8E944FCC66C5}"/>
              </a:ext>
            </a:extLst>
          </p:cNvPr>
          <p:cNvSpPr>
            <a:spLocks noGrp="1"/>
          </p:cNvSpPr>
          <p:nvPr>
            <p:ph type="title"/>
          </p:nvPr>
        </p:nvSpPr>
        <p:spPr>
          <a:xfrm>
            <a:off x="648047" y="2193516"/>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cs typeface="Calibri Light"/>
              </a:rPr>
              <a:t>Logistic Regression Model</a:t>
            </a:r>
          </a:p>
        </p:txBody>
      </p:sp>
      <p:graphicFrame>
        <p:nvGraphicFramePr>
          <p:cNvPr id="5" name="Table 4">
            <a:extLst>
              <a:ext uri="{FF2B5EF4-FFF2-40B4-BE49-F238E27FC236}">
                <a16:creationId xmlns:a16="http://schemas.microsoft.com/office/drawing/2014/main" id="{F5DA43E5-FF1D-40FF-BD09-D9C4B2607D1B}"/>
              </a:ext>
            </a:extLst>
          </p:cNvPr>
          <p:cNvGraphicFramePr>
            <a:graphicFrameLocks noGrp="1"/>
          </p:cNvGraphicFramePr>
          <p:nvPr>
            <p:extLst>
              <p:ext uri="{D42A27DB-BD31-4B8C-83A1-F6EECF244321}">
                <p14:modId xmlns:p14="http://schemas.microsoft.com/office/powerpoint/2010/main" val="1812748381"/>
              </p:ext>
            </p:extLst>
          </p:nvPr>
        </p:nvGraphicFramePr>
        <p:xfrm>
          <a:off x="4645804" y="1313299"/>
          <a:ext cx="5973790" cy="3280802"/>
        </p:xfrm>
        <a:graphic>
          <a:graphicData uri="http://schemas.openxmlformats.org/drawingml/2006/table">
            <a:tbl>
              <a:tblPr firstRow="1" bandRow="1">
                <a:tableStyleId>{793D81CF-94F2-401A-BA57-92F5A7B2D0C5}</a:tableStyleId>
              </a:tblPr>
              <a:tblGrid>
                <a:gridCol w="1536253">
                  <a:extLst>
                    <a:ext uri="{9D8B030D-6E8A-4147-A177-3AD203B41FA5}">
                      <a16:colId xmlns:a16="http://schemas.microsoft.com/office/drawing/2014/main" val="2229135208"/>
                    </a:ext>
                  </a:extLst>
                </a:gridCol>
                <a:gridCol w="1486829">
                  <a:extLst>
                    <a:ext uri="{9D8B030D-6E8A-4147-A177-3AD203B41FA5}">
                      <a16:colId xmlns:a16="http://schemas.microsoft.com/office/drawing/2014/main" val="1551561898"/>
                    </a:ext>
                  </a:extLst>
                </a:gridCol>
                <a:gridCol w="2950708">
                  <a:extLst>
                    <a:ext uri="{9D8B030D-6E8A-4147-A177-3AD203B41FA5}">
                      <a16:colId xmlns:a16="http://schemas.microsoft.com/office/drawing/2014/main" val="1479406286"/>
                    </a:ext>
                  </a:extLst>
                </a:gridCol>
              </a:tblGrid>
              <a:tr h="859490">
                <a:tc>
                  <a:txBody>
                    <a:bodyPr/>
                    <a:lstStyle/>
                    <a:p>
                      <a:pPr algn="ctr" rtl="0" fontAlgn="t">
                        <a:spcBef>
                          <a:spcPts val="0"/>
                        </a:spcBef>
                        <a:spcAft>
                          <a:spcPts val="0"/>
                        </a:spcAft>
                      </a:pPr>
                      <a:r>
                        <a:rPr lang="en-US" sz="1800">
                          <a:effectLst/>
                        </a:rPr>
                        <a:t>Layer</a:t>
                      </a:r>
                    </a:p>
                  </a:txBody>
                  <a:tcPr marL="188484" marR="113091" marT="113091" marB="113091"/>
                </a:tc>
                <a:tc>
                  <a:txBody>
                    <a:bodyPr/>
                    <a:lstStyle/>
                    <a:p>
                      <a:pPr algn="ctr" rtl="0" fontAlgn="t">
                        <a:spcBef>
                          <a:spcPts val="0"/>
                        </a:spcBef>
                        <a:spcAft>
                          <a:spcPts val="0"/>
                        </a:spcAft>
                      </a:pPr>
                      <a:r>
                        <a:rPr lang="en-US" sz="1800">
                          <a:effectLst/>
                        </a:rPr>
                        <a:t>Weight Matrix Dimension</a:t>
                      </a:r>
                    </a:p>
                  </a:txBody>
                  <a:tcPr marL="188484" marR="113091" marT="113091" marB="113091"/>
                </a:tc>
                <a:tc>
                  <a:txBody>
                    <a:bodyPr/>
                    <a:lstStyle/>
                    <a:p>
                      <a:pPr algn="ctr" rtl="0" fontAlgn="t">
                        <a:spcBef>
                          <a:spcPts val="0"/>
                        </a:spcBef>
                        <a:spcAft>
                          <a:spcPts val="0"/>
                        </a:spcAft>
                      </a:pPr>
                      <a:r>
                        <a:rPr lang="en-US" sz="1800">
                          <a:effectLst/>
                        </a:rPr>
                        <a:t>Comment</a:t>
                      </a:r>
                    </a:p>
                  </a:txBody>
                  <a:tcPr marL="188484" marR="113091" marT="113091" marB="113091"/>
                </a:tc>
                <a:extLst>
                  <a:ext uri="{0D108BD9-81ED-4DB2-BD59-A6C34878D82A}">
                    <a16:rowId xmlns:a16="http://schemas.microsoft.com/office/drawing/2014/main" val="2787146538"/>
                  </a:ext>
                </a:extLst>
              </a:tr>
              <a:tr h="457390">
                <a:tc>
                  <a:txBody>
                    <a:bodyPr/>
                    <a:lstStyle/>
                    <a:p>
                      <a:pPr algn="ctr" rtl="0" fontAlgn="t">
                        <a:spcBef>
                          <a:spcPts val="0"/>
                        </a:spcBef>
                        <a:spcAft>
                          <a:spcPts val="0"/>
                        </a:spcAft>
                      </a:pPr>
                      <a:r>
                        <a:rPr lang="en-US" sz="1300">
                          <a:effectLst/>
                        </a:rPr>
                        <a:t>Input</a:t>
                      </a:r>
                    </a:p>
                  </a:txBody>
                  <a:tcPr marL="188484" marR="113091" marT="113091" marB="113091"/>
                </a:tc>
                <a:tc>
                  <a:txBody>
                    <a:bodyPr/>
                    <a:lstStyle/>
                    <a:p>
                      <a:pPr algn="ctr" rtl="0" fontAlgn="t">
                        <a:spcBef>
                          <a:spcPts val="0"/>
                        </a:spcBef>
                        <a:spcAft>
                          <a:spcPts val="0"/>
                        </a:spcAft>
                      </a:pPr>
                      <a:r>
                        <a:rPr lang="en-US" sz="1300">
                          <a:effectLst/>
                        </a:rPr>
                        <a:t>1x8</a:t>
                      </a:r>
                    </a:p>
                  </a:txBody>
                  <a:tcPr marL="188484" marR="113091" marT="113091" marB="113091"/>
                </a:tc>
                <a:tc>
                  <a:txBody>
                    <a:bodyPr/>
                    <a:lstStyle/>
                    <a:p>
                      <a:pPr algn="ctr" rtl="0" fontAlgn="t">
                        <a:spcBef>
                          <a:spcPts val="0"/>
                        </a:spcBef>
                        <a:spcAft>
                          <a:spcPts val="0"/>
                        </a:spcAft>
                      </a:pPr>
                      <a:r>
                        <a:rPr lang="en-US" sz="1300">
                          <a:effectLst/>
                        </a:rPr>
                        <a:t>Linear activation</a:t>
                      </a:r>
                    </a:p>
                  </a:txBody>
                  <a:tcPr marL="188484" marR="113091" marT="113091" marB="113091"/>
                </a:tc>
                <a:extLst>
                  <a:ext uri="{0D108BD9-81ED-4DB2-BD59-A6C34878D82A}">
                    <a16:rowId xmlns:a16="http://schemas.microsoft.com/office/drawing/2014/main" val="1314529256"/>
                  </a:ext>
                </a:extLst>
              </a:tr>
              <a:tr h="658440">
                <a:tc>
                  <a:txBody>
                    <a:bodyPr/>
                    <a:lstStyle/>
                    <a:p>
                      <a:pPr algn="ctr" rtl="0" fontAlgn="t">
                        <a:spcBef>
                          <a:spcPts val="0"/>
                        </a:spcBef>
                        <a:spcAft>
                          <a:spcPts val="0"/>
                        </a:spcAft>
                      </a:pPr>
                      <a:r>
                        <a:rPr lang="en-US" sz="1300">
                          <a:effectLst/>
                        </a:rPr>
                        <a:t>1st hidden layer</a:t>
                      </a:r>
                    </a:p>
                  </a:txBody>
                  <a:tcPr marL="188484" marR="113091" marT="113091" marB="113091"/>
                </a:tc>
                <a:tc>
                  <a:txBody>
                    <a:bodyPr/>
                    <a:lstStyle/>
                    <a:p>
                      <a:pPr algn="ctr" rtl="0" fontAlgn="t">
                        <a:spcBef>
                          <a:spcPts val="0"/>
                        </a:spcBef>
                        <a:spcAft>
                          <a:spcPts val="0"/>
                        </a:spcAft>
                      </a:pPr>
                      <a:r>
                        <a:rPr lang="en-US" sz="1300">
                          <a:effectLst/>
                        </a:rPr>
                        <a:t>8x20</a:t>
                      </a:r>
                    </a:p>
                  </a:txBody>
                  <a:tcPr marL="188484" marR="113091" marT="113091" marB="113091"/>
                </a:tc>
                <a:tc>
                  <a:txBody>
                    <a:bodyPr/>
                    <a:lstStyle/>
                    <a:p>
                      <a:pPr algn="ctr" rtl="0" fontAlgn="t">
                        <a:spcBef>
                          <a:spcPts val="0"/>
                        </a:spcBef>
                        <a:spcAft>
                          <a:spcPts val="0"/>
                        </a:spcAft>
                      </a:pPr>
                      <a:r>
                        <a:rPr lang="en-US" sz="1300">
                          <a:effectLst/>
                        </a:rPr>
                        <a:t>Followed by Batch-Normalization, </a:t>
                      </a:r>
                      <a:r>
                        <a:rPr lang="en-US" sz="1300" err="1">
                          <a:effectLst/>
                        </a:rPr>
                        <a:t>ReLu</a:t>
                      </a:r>
                      <a:r>
                        <a:rPr lang="en-US" sz="1300">
                          <a:effectLst/>
                        </a:rPr>
                        <a:t> activation and 10% drop out</a:t>
                      </a:r>
                    </a:p>
                  </a:txBody>
                  <a:tcPr marL="188484" marR="113091" marT="113091" marB="113091"/>
                </a:tc>
                <a:extLst>
                  <a:ext uri="{0D108BD9-81ED-4DB2-BD59-A6C34878D82A}">
                    <a16:rowId xmlns:a16="http://schemas.microsoft.com/office/drawing/2014/main" val="4100881095"/>
                  </a:ext>
                </a:extLst>
              </a:tr>
              <a:tr h="658440">
                <a:tc>
                  <a:txBody>
                    <a:bodyPr/>
                    <a:lstStyle/>
                    <a:p>
                      <a:pPr algn="ctr" rtl="0" fontAlgn="t">
                        <a:spcBef>
                          <a:spcPts val="0"/>
                        </a:spcBef>
                        <a:spcAft>
                          <a:spcPts val="0"/>
                        </a:spcAft>
                      </a:pPr>
                      <a:r>
                        <a:rPr lang="en-US" sz="1300">
                          <a:effectLst/>
                        </a:rPr>
                        <a:t>2nd hidden layer</a:t>
                      </a:r>
                    </a:p>
                  </a:txBody>
                  <a:tcPr marL="188484" marR="113091" marT="113091" marB="113091"/>
                </a:tc>
                <a:tc>
                  <a:txBody>
                    <a:bodyPr/>
                    <a:lstStyle/>
                    <a:p>
                      <a:pPr algn="ctr" rtl="0" fontAlgn="t">
                        <a:spcBef>
                          <a:spcPts val="0"/>
                        </a:spcBef>
                        <a:spcAft>
                          <a:spcPts val="0"/>
                        </a:spcAft>
                      </a:pPr>
                      <a:r>
                        <a:rPr lang="en-US" sz="1300">
                          <a:effectLst/>
                        </a:rPr>
                        <a:t>20x10</a:t>
                      </a:r>
                    </a:p>
                  </a:txBody>
                  <a:tcPr marL="188484" marR="113091" marT="113091" marB="113091"/>
                </a:tc>
                <a:tc>
                  <a:txBody>
                    <a:bodyPr/>
                    <a:lstStyle/>
                    <a:p>
                      <a:pPr algn="ctr" rtl="0" fontAlgn="t">
                        <a:spcBef>
                          <a:spcPts val="0"/>
                        </a:spcBef>
                        <a:spcAft>
                          <a:spcPts val="0"/>
                        </a:spcAft>
                      </a:pPr>
                      <a:r>
                        <a:rPr lang="en-US" sz="1300">
                          <a:effectLst/>
                        </a:rPr>
                        <a:t>Followed by Batch-Normalization, </a:t>
                      </a:r>
                      <a:r>
                        <a:rPr lang="en-US" sz="1300" err="1">
                          <a:effectLst/>
                        </a:rPr>
                        <a:t>ReLu</a:t>
                      </a:r>
                      <a:r>
                        <a:rPr lang="en-US" sz="1300">
                          <a:effectLst/>
                        </a:rPr>
                        <a:t> activation and 10% drop out</a:t>
                      </a:r>
                    </a:p>
                  </a:txBody>
                  <a:tcPr marL="188484" marR="113091" marT="113091" marB="113091"/>
                </a:tc>
                <a:extLst>
                  <a:ext uri="{0D108BD9-81ED-4DB2-BD59-A6C34878D82A}">
                    <a16:rowId xmlns:a16="http://schemas.microsoft.com/office/drawing/2014/main" val="4199382763"/>
                  </a:ext>
                </a:extLst>
              </a:tr>
              <a:tr h="457390">
                <a:tc>
                  <a:txBody>
                    <a:bodyPr/>
                    <a:lstStyle/>
                    <a:p>
                      <a:pPr algn="ctr" rtl="0" fontAlgn="t">
                        <a:spcBef>
                          <a:spcPts val="0"/>
                        </a:spcBef>
                        <a:spcAft>
                          <a:spcPts val="0"/>
                        </a:spcAft>
                      </a:pPr>
                      <a:r>
                        <a:rPr lang="en-US" sz="1300">
                          <a:effectLst/>
                        </a:rPr>
                        <a:t>Output layer</a:t>
                      </a:r>
                    </a:p>
                  </a:txBody>
                  <a:tcPr marL="188484" marR="113091" marT="113091" marB="113091"/>
                </a:tc>
                <a:tc>
                  <a:txBody>
                    <a:bodyPr/>
                    <a:lstStyle/>
                    <a:p>
                      <a:pPr algn="ctr" rtl="0" fontAlgn="t">
                        <a:spcBef>
                          <a:spcPts val="0"/>
                        </a:spcBef>
                        <a:spcAft>
                          <a:spcPts val="0"/>
                        </a:spcAft>
                      </a:pPr>
                      <a:r>
                        <a:rPr lang="en-US" sz="1300">
                          <a:effectLst/>
                        </a:rPr>
                        <a:t>10x1</a:t>
                      </a:r>
                    </a:p>
                  </a:txBody>
                  <a:tcPr marL="188484" marR="113091" marT="113091" marB="113091"/>
                </a:tc>
                <a:tc>
                  <a:txBody>
                    <a:bodyPr/>
                    <a:lstStyle/>
                    <a:p>
                      <a:pPr algn="ctr" rtl="0" fontAlgn="t">
                        <a:spcBef>
                          <a:spcPts val="0"/>
                        </a:spcBef>
                        <a:spcAft>
                          <a:spcPts val="0"/>
                        </a:spcAft>
                      </a:pPr>
                      <a:r>
                        <a:rPr lang="en-US" sz="1300">
                          <a:effectLst/>
                        </a:rPr>
                        <a:t>Followed by sigmoid activation</a:t>
                      </a:r>
                    </a:p>
                  </a:txBody>
                  <a:tcPr marL="188484" marR="113091" marT="113091" marB="113091"/>
                </a:tc>
                <a:extLst>
                  <a:ext uri="{0D108BD9-81ED-4DB2-BD59-A6C34878D82A}">
                    <a16:rowId xmlns:a16="http://schemas.microsoft.com/office/drawing/2014/main" val="54275492"/>
                  </a:ext>
                </a:extLst>
              </a:tr>
            </a:tbl>
          </a:graphicData>
        </a:graphic>
      </p:graphicFrame>
    </p:spTree>
    <p:extLst>
      <p:ext uri="{BB962C8B-B14F-4D97-AF65-F5344CB8AC3E}">
        <p14:creationId xmlns:p14="http://schemas.microsoft.com/office/powerpoint/2010/main" val="1957455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03106C-CEDB-4A70-AF66-85DCDFFED95F}"/>
              </a:ext>
            </a:extLst>
          </p:cNvPr>
          <p:cNvSpPr>
            <a:spLocks noGrp="1"/>
          </p:cNvSpPr>
          <p:nvPr>
            <p:ph type="title"/>
          </p:nvPr>
        </p:nvSpPr>
        <p:spPr>
          <a:xfrm>
            <a:off x="648047" y="2258565"/>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ea typeface="+mj-lt"/>
                <a:cs typeface="+mj-lt"/>
              </a:rPr>
              <a:t>Experimental </a:t>
            </a:r>
            <a:br>
              <a:rPr lang="en-US" sz="2600">
                <a:solidFill>
                  <a:srgbClr val="FFFFFF"/>
                </a:solidFill>
                <a:ea typeface="+mj-lt"/>
                <a:cs typeface="+mj-lt"/>
              </a:rPr>
            </a:br>
            <a:r>
              <a:rPr lang="en-US" sz="2600">
                <a:solidFill>
                  <a:srgbClr val="FFFFFF"/>
                </a:solidFill>
                <a:ea typeface="+mj-lt"/>
                <a:cs typeface="+mj-lt"/>
              </a:rPr>
              <a:t>Results</a:t>
            </a:r>
            <a:endParaRPr lang="en-US" sz="2600">
              <a:solidFill>
                <a:srgbClr val="FFFFFF"/>
              </a:solidFill>
            </a:endParaRPr>
          </a:p>
        </p:txBody>
      </p:sp>
      <p:graphicFrame>
        <p:nvGraphicFramePr>
          <p:cNvPr id="8" name="Content Placeholder 4">
            <a:extLst>
              <a:ext uri="{FF2B5EF4-FFF2-40B4-BE49-F238E27FC236}">
                <a16:creationId xmlns:a16="http://schemas.microsoft.com/office/drawing/2014/main" id="{27FAB904-564E-4FBC-B5FE-298FB3976B7A}"/>
              </a:ext>
            </a:extLst>
          </p:cNvPr>
          <p:cNvGraphicFramePr>
            <a:graphicFrameLocks/>
          </p:cNvGraphicFramePr>
          <p:nvPr>
            <p:extLst>
              <p:ext uri="{D42A27DB-BD31-4B8C-83A1-F6EECF244321}">
                <p14:modId xmlns:p14="http://schemas.microsoft.com/office/powerpoint/2010/main" val="3163980239"/>
              </p:ext>
            </p:extLst>
          </p:nvPr>
        </p:nvGraphicFramePr>
        <p:xfrm>
          <a:off x="3792611" y="1508446"/>
          <a:ext cx="6596770" cy="3723258"/>
        </p:xfrm>
        <a:graphic>
          <a:graphicData uri="http://schemas.openxmlformats.org/drawingml/2006/table">
            <a:tbl>
              <a:tblPr firstRow="1" bandRow="1">
                <a:tableStyleId>{793D81CF-94F2-401A-BA57-92F5A7B2D0C5}</a:tableStyleId>
              </a:tblPr>
              <a:tblGrid>
                <a:gridCol w="1867829">
                  <a:extLst>
                    <a:ext uri="{9D8B030D-6E8A-4147-A177-3AD203B41FA5}">
                      <a16:colId xmlns:a16="http://schemas.microsoft.com/office/drawing/2014/main" val="3406848092"/>
                    </a:ext>
                  </a:extLst>
                </a:gridCol>
                <a:gridCol w="2992102">
                  <a:extLst>
                    <a:ext uri="{9D8B030D-6E8A-4147-A177-3AD203B41FA5}">
                      <a16:colId xmlns:a16="http://schemas.microsoft.com/office/drawing/2014/main" val="3918831897"/>
                    </a:ext>
                  </a:extLst>
                </a:gridCol>
                <a:gridCol w="1736839">
                  <a:extLst>
                    <a:ext uri="{9D8B030D-6E8A-4147-A177-3AD203B41FA5}">
                      <a16:colId xmlns:a16="http://schemas.microsoft.com/office/drawing/2014/main" val="380543476"/>
                    </a:ext>
                  </a:extLst>
                </a:gridCol>
              </a:tblGrid>
              <a:tr h="497453">
                <a:tc>
                  <a:txBody>
                    <a:bodyPr/>
                    <a:lstStyle/>
                    <a:p>
                      <a:pPr algn="ctr" rtl="0" fontAlgn="t">
                        <a:spcBef>
                          <a:spcPts val="0"/>
                        </a:spcBef>
                        <a:spcAft>
                          <a:spcPts val="0"/>
                        </a:spcAft>
                      </a:pPr>
                      <a:r>
                        <a:rPr lang="en-US" sz="1800" u="none" strike="noStrike">
                          <a:effectLst/>
                        </a:rPr>
                        <a:t>Configuration #</a:t>
                      </a:r>
                      <a:endParaRPr lang="en-US" sz="1800">
                        <a:effectLst/>
                      </a:endParaRPr>
                    </a:p>
                  </a:txBody>
                  <a:tcPr marL="84365" marR="84365" marT="84365" marB="84365"/>
                </a:tc>
                <a:tc>
                  <a:txBody>
                    <a:bodyPr/>
                    <a:lstStyle/>
                    <a:p>
                      <a:pPr algn="ctr" rtl="0" fontAlgn="t">
                        <a:spcBef>
                          <a:spcPts val="0"/>
                        </a:spcBef>
                        <a:spcAft>
                          <a:spcPts val="0"/>
                        </a:spcAft>
                      </a:pPr>
                      <a:r>
                        <a:rPr lang="en-US" sz="1800" u="none" strike="noStrike">
                          <a:effectLst/>
                        </a:rPr>
                        <a:t>Details</a:t>
                      </a:r>
                      <a:endParaRPr lang="en-US" sz="1800">
                        <a:effectLst/>
                      </a:endParaRPr>
                    </a:p>
                  </a:txBody>
                  <a:tcPr marL="84365" marR="84365" marT="84365" marB="84365"/>
                </a:tc>
                <a:tc>
                  <a:txBody>
                    <a:bodyPr/>
                    <a:lstStyle/>
                    <a:p>
                      <a:pPr algn="ctr" rtl="0" fontAlgn="t">
                        <a:spcBef>
                          <a:spcPts val="0"/>
                        </a:spcBef>
                        <a:spcAft>
                          <a:spcPts val="0"/>
                        </a:spcAft>
                      </a:pPr>
                      <a:r>
                        <a:rPr lang="en-US" sz="1800" u="none" strike="noStrike">
                          <a:effectLst/>
                        </a:rPr>
                        <a:t>Accuracy on Test split</a:t>
                      </a:r>
                      <a:endParaRPr lang="en-US" sz="1800">
                        <a:effectLst/>
                      </a:endParaRPr>
                    </a:p>
                  </a:txBody>
                  <a:tcPr marL="84365" marR="84365" marT="84365" marB="84365"/>
                </a:tc>
                <a:extLst>
                  <a:ext uri="{0D108BD9-81ED-4DB2-BD59-A6C34878D82A}">
                    <a16:rowId xmlns:a16="http://schemas.microsoft.com/office/drawing/2014/main" val="2639385171"/>
                  </a:ext>
                </a:extLst>
              </a:tr>
              <a:tr h="751472">
                <a:tc>
                  <a:txBody>
                    <a:bodyPr/>
                    <a:lstStyle/>
                    <a:p>
                      <a:pPr algn="ctr" rtl="0" fontAlgn="t">
                        <a:spcBef>
                          <a:spcPts val="0"/>
                        </a:spcBef>
                        <a:spcAft>
                          <a:spcPts val="0"/>
                        </a:spcAft>
                      </a:pPr>
                      <a:r>
                        <a:rPr lang="en-US" sz="1500" u="none" strike="noStrike">
                          <a:effectLst/>
                        </a:rPr>
                        <a:t>01</a:t>
                      </a:r>
                      <a:endParaRPr lang="en-US" sz="2400">
                        <a:effectLst/>
                      </a:endParaRPr>
                    </a:p>
                  </a:txBody>
                  <a:tcPr marL="84365" marR="84365" marT="84365" marB="84365"/>
                </a:tc>
                <a:tc>
                  <a:txBody>
                    <a:bodyPr/>
                    <a:lstStyle/>
                    <a:p>
                      <a:pPr algn="ctr" rtl="0" fontAlgn="t">
                        <a:spcBef>
                          <a:spcPts val="0"/>
                        </a:spcBef>
                        <a:spcAft>
                          <a:spcPts val="0"/>
                        </a:spcAft>
                      </a:pPr>
                      <a:r>
                        <a:rPr lang="en-US" sz="1500" u="none" strike="noStrike">
                          <a:effectLst/>
                        </a:rPr>
                        <a:t>Features are </a:t>
                      </a:r>
                      <a:r>
                        <a:rPr lang="en-US" sz="1500" b="1" u="none" strike="noStrike">
                          <a:effectLst/>
                        </a:rPr>
                        <a:t>Not-Scaled</a:t>
                      </a:r>
                      <a:r>
                        <a:rPr lang="en-US" sz="1500" u="none" strike="noStrike">
                          <a:effectLst/>
                        </a:rPr>
                        <a:t> and missing values </a:t>
                      </a:r>
                      <a:r>
                        <a:rPr lang="en-US" sz="1500" b="1" u="none" strike="noStrike">
                          <a:effectLst/>
                        </a:rPr>
                        <a:t>Not-Filled</a:t>
                      </a:r>
                      <a:r>
                        <a:rPr lang="en-US" sz="1500" u="none" strike="noStrike">
                          <a:effectLst/>
                        </a:rPr>
                        <a:t> </a:t>
                      </a:r>
                      <a:endParaRPr lang="en-US" sz="2400">
                        <a:effectLst/>
                      </a:endParaRPr>
                    </a:p>
                  </a:txBody>
                  <a:tcPr marL="84365" marR="84365" marT="84365" marB="84365"/>
                </a:tc>
                <a:tc>
                  <a:txBody>
                    <a:bodyPr/>
                    <a:lstStyle/>
                    <a:p>
                      <a:pPr lvl="0" algn="ctr">
                        <a:spcBef>
                          <a:spcPts val="0"/>
                        </a:spcBef>
                        <a:spcAft>
                          <a:spcPts val="0"/>
                        </a:spcAft>
                        <a:buNone/>
                      </a:pPr>
                      <a:r>
                        <a:rPr lang="en-US" sz="1500" b="0" i="0" u="none" strike="noStrike" noProof="0">
                          <a:effectLst/>
                          <a:latin typeface="Calibri"/>
                        </a:rPr>
                        <a:t>0.762</a:t>
                      </a:r>
                      <a:endParaRPr lang="en-US"/>
                    </a:p>
                  </a:txBody>
                  <a:tcPr marL="84365" marR="84365" marT="84365" marB="84365"/>
                </a:tc>
                <a:extLst>
                  <a:ext uri="{0D108BD9-81ED-4DB2-BD59-A6C34878D82A}">
                    <a16:rowId xmlns:a16="http://schemas.microsoft.com/office/drawing/2014/main" val="2879820538"/>
                  </a:ext>
                </a:extLst>
              </a:tr>
              <a:tr h="751472">
                <a:tc>
                  <a:txBody>
                    <a:bodyPr/>
                    <a:lstStyle/>
                    <a:p>
                      <a:pPr algn="ctr" rtl="0" fontAlgn="t">
                        <a:spcBef>
                          <a:spcPts val="0"/>
                        </a:spcBef>
                        <a:spcAft>
                          <a:spcPts val="0"/>
                        </a:spcAft>
                      </a:pPr>
                      <a:r>
                        <a:rPr lang="en-US" sz="1500" u="none" strike="noStrike">
                          <a:effectLst/>
                        </a:rPr>
                        <a:t>02</a:t>
                      </a:r>
                      <a:endParaRPr lang="en-US" sz="2400">
                        <a:effectLst/>
                      </a:endParaRPr>
                    </a:p>
                  </a:txBody>
                  <a:tcPr marL="84365" marR="84365" marT="84365" marB="84365"/>
                </a:tc>
                <a:tc>
                  <a:txBody>
                    <a:bodyPr/>
                    <a:lstStyle/>
                    <a:p>
                      <a:pPr algn="ctr" rtl="0" fontAlgn="t">
                        <a:spcBef>
                          <a:spcPts val="0"/>
                        </a:spcBef>
                        <a:spcAft>
                          <a:spcPts val="0"/>
                        </a:spcAft>
                      </a:pPr>
                      <a:r>
                        <a:rPr lang="en-US" sz="1500" u="none" strike="noStrike">
                          <a:effectLst/>
                        </a:rPr>
                        <a:t>Features are </a:t>
                      </a:r>
                      <a:r>
                        <a:rPr lang="en-US" sz="1500" b="1" u="none" strike="noStrike">
                          <a:effectLst/>
                        </a:rPr>
                        <a:t>Scaled</a:t>
                      </a:r>
                      <a:r>
                        <a:rPr lang="en-US" sz="1500" u="none" strike="noStrike">
                          <a:effectLst/>
                        </a:rPr>
                        <a:t> and missing values </a:t>
                      </a:r>
                      <a:r>
                        <a:rPr lang="en-US" sz="1500" b="1" u="none" strike="noStrike">
                          <a:effectLst/>
                        </a:rPr>
                        <a:t>Not-Filled</a:t>
                      </a:r>
                      <a:r>
                        <a:rPr lang="en-US" sz="1500" u="none" strike="noStrike">
                          <a:effectLst/>
                        </a:rPr>
                        <a:t> </a:t>
                      </a:r>
                      <a:endParaRPr lang="en-US" sz="2400">
                        <a:effectLst/>
                      </a:endParaRPr>
                    </a:p>
                  </a:txBody>
                  <a:tcPr marL="84365" marR="84365" marT="84365" marB="84365"/>
                </a:tc>
                <a:tc>
                  <a:txBody>
                    <a:bodyPr/>
                    <a:lstStyle/>
                    <a:p>
                      <a:pPr algn="ctr" rtl="0" fontAlgn="t">
                        <a:spcBef>
                          <a:spcPts val="0"/>
                        </a:spcBef>
                        <a:spcAft>
                          <a:spcPts val="0"/>
                        </a:spcAft>
                      </a:pPr>
                      <a:r>
                        <a:rPr lang="en-US" sz="1500" u="none" strike="noStrike">
                          <a:effectLst/>
                        </a:rPr>
                        <a:t>0.771</a:t>
                      </a:r>
                      <a:endParaRPr lang="en-US" sz="2400">
                        <a:effectLst/>
                      </a:endParaRPr>
                    </a:p>
                  </a:txBody>
                  <a:tcPr marL="84365" marR="84365" marT="84365" marB="84365"/>
                </a:tc>
                <a:extLst>
                  <a:ext uri="{0D108BD9-81ED-4DB2-BD59-A6C34878D82A}">
                    <a16:rowId xmlns:a16="http://schemas.microsoft.com/office/drawing/2014/main" val="3095881937"/>
                  </a:ext>
                </a:extLst>
              </a:tr>
              <a:tr h="751472">
                <a:tc>
                  <a:txBody>
                    <a:bodyPr/>
                    <a:lstStyle/>
                    <a:p>
                      <a:pPr algn="ctr" rtl="0" fontAlgn="t">
                        <a:spcBef>
                          <a:spcPts val="0"/>
                        </a:spcBef>
                        <a:spcAft>
                          <a:spcPts val="0"/>
                        </a:spcAft>
                      </a:pPr>
                      <a:r>
                        <a:rPr lang="en-US" sz="1500" u="none" strike="noStrike">
                          <a:effectLst/>
                        </a:rPr>
                        <a:t>03</a:t>
                      </a:r>
                      <a:endParaRPr lang="en-US" sz="2400">
                        <a:effectLst/>
                      </a:endParaRPr>
                    </a:p>
                  </a:txBody>
                  <a:tcPr marL="84365" marR="84365" marT="84365" marB="84365"/>
                </a:tc>
                <a:tc>
                  <a:txBody>
                    <a:bodyPr/>
                    <a:lstStyle/>
                    <a:p>
                      <a:pPr algn="ctr" rtl="0" fontAlgn="t">
                        <a:spcBef>
                          <a:spcPts val="0"/>
                        </a:spcBef>
                        <a:spcAft>
                          <a:spcPts val="0"/>
                        </a:spcAft>
                      </a:pPr>
                      <a:r>
                        <a:rPr lang="en-US" sz="1500" u="none" strike="noStrike">
                          <a:effectLst/>
                        </a:rPr>
                        <a:t>Features are </a:t>
                      </a:r>
                      <a:r>
                        <a:rPr lang="en-US" sz="1500" b="1" u="none" strike="noStrike">
                          <a:effectLst/>
                        </a:rPr>
                        <a:t>Not-Scaled</a:t>
                      </a:r>
                      <a:r>
                        <a:rPr lang="en-US" sz="1500" u="none" strike="noStrike">
                          <a:effectLst/>
                        </a:rPr>
                        <a:t> and missing values </a:t>
                      </a:r>
                      <a:r>
                        <a:rPr lang="en-US" sz="1500" b="1" u="none" strike="noStrike">
                          <a:effectLst/>
                        </a:rPr>
                        <a:t>Filled</a:t>
                      </a:r>
                      <a:r>
                        <a:rPr lang="en-US" sz="1500" u="none" strike="noStrike">
                          <a:effectLst/>
                        </a:rPr>
                        <a:t> </a:t>
                      </a:r>
                      <a:endParaRPr lang="en-US" sz="2400">
                        <a:effectLst/>
                      </a:endParaRPr>
                    </a:p>
                  </a:txBody>
                  <a:tcPr marL="84365" marR="84365" marT="84365" marB="84365"/>
                </a:tc>
                <a:tc>
                  <a:txBody>
                    <a:bodyPr/>
                    <a:lstStyle/>
                    <a:p>
                      <a:pPr algn="ctr" rtl="0" fontAlgn="t">
                        <a:spcBef>
                          <a:spcPts val="0"/>
                        </a:spcBef>
                        <a:spcAft>
                          <a:spcPts val="0"/>
                        </a:spcAft>
                      </a:pPr>
                      <a:r>
                        <a:rPr lang="en-US" sz="1500" b="1" u="sng" strike="noStrike">
                          <a:effectLst/>
                        </a:rPr>
                        <a:t>0.887</a:t>
                      </a:r>
                      <a:endParaRPr lang="en-US" sz="2400" b="1" u="sng">
                        <a:effectLst/>
                      </a:endParaRPr>
                    </a:p>
                  </a:txBody>
                  <a:tcPr marL="84365" marR="84365" marT="84365" marB="84365"/>
                </a:tc>
                <a:extLst>
                  <a:ext uri="{0D108BD9-81ED-4DB2-BD59-A6C34878D82A}">
                    <a16:rowId xmlns:a16="http://schemas.microsoft.com/office/drawing/2014/main" val="3702615348"/>
                  </a:ext>
                </a:extLst>
              </a:tr>
              <a:tr h="751472">
                <a:tc>
                  <a:txBody>
                    <a:bodyPr/>
                    <a:lstStyle/>
                    <a:p>
                      <a:pPr algn="ctr" rtl="0" fontAlgn="t">
                        <a:spcBef>
                          <a:spcPts val="0"/>
                        </a:spcBef>
                        <a:spcAft>
                          <a:spcPts val="0"/>
                        </a:spcAft>
                      </a:pPr>
                      <a:r>
                        <a:rPr lang="en-US" sz="1500" u="none" strike="noStrike">
                          <a:effectLst/>
                        </a:rPr>
                        <a:t>04</a:t>
                      </a:r>
                      <a:endParaRPr lang="en-US" sz="2400">
                        <a:effectLst/>
                      </a:endParaRPr>
                    </a:p>
                  </a:txBody>
                  <a:tcPr marL="84365" marR="84365" marT="84365" marB="84365"/>
                </a:tc>
                <a:tc>
                  <a:txBody>
                    <a:bodyPr/>
                    <a:lstStyle/>
                    <a:p>
                      <a:pPr algn="ctr" rtl="0" fontAlgn="t">
                        <a:spcBef>
                          <a:spcPts val="0"/>
                        </a:spcBef>
                        <a:spcAft>
                          <a:spcPts val="0"/>
                        </a:spcAft>
                      </a:pPr>
                      <a:r>
                        <a:rPr lang="en-US" sz="1500" u="none" strike="noStrike">
                          <a:effectLst/>
                        </a:rPr>
                        <a:t>Features are </a:t>
                      </a:r>
                      <a:r>
                        <a:rPr lang="en-US" sz="1500" b="1" u="none" strike="noStrike">
                          <a:effectLst/>
                        </a:rPr>
                        <a:t>Scaled</a:t>
                      </a:r>
                      <a:r>
                        <a:rPr lang="en-US" sz="1500" u="none" strike="noStrike">
                          <a:effectLst/>
                        </a:rPr>
                        <a:t> and missing values </a:t>
                      </a:r>
                      <a:r>
                        <a:rPr lang="en-US" sz="1500" b="1" u="none" strike="noStrike">
                          <a:effectLst/>
                        </a:rPr>
                        <a:t>Filled</a:t>
                      </a:r>
                      <a:r>
                        <a:rPr lang="en-US" sz="1500" u="none" strike="noStrike">
                          <a:effectLst/>
                        </a:rPr>
                        <a:t> </a:t>
                      </a:r>
                      <a:endParaRPr lang="en-US" sz="2400">
                        <a:effectLst/>
                      </a:endParaRPr>
                    </a:p>
                  </a:txBody>
                  <a:tcPr marL="84365" marR="84365" marT="84365" marB="84365"/>
                </a:tc>
                <a:tc>
                  <a:txBody>
                    <a:bodyPr/>
                    <a:lstStyle/>
                    <a:p>
                      <a:pPr algn="ctr" rtl="0" fontAlgn="t">
                        <a:spcBef>
                          <a:spcPts val="0"/>
                        </a:spcBef>
                        <a:spcAft>
                          <a:spcPts val="0"/>
                        </a:spcAft>
                      </a:pPr>
                      <a:r>
                        <a:rPr lang="en-US" sz="1500" u="none" strike="noStrike">
                          <a:effectLst/>
                        </a:rPr>
                        <a:t>0.861</a:t>
                      </a:r>
                      <a:endParaRPr lang="en-US" sz="2400">
                        <a:effectLst/>
                      </a:endParaRPr>
                    </a:p>
                  </a:txBody>
                  <a:tcPr marL="84365" marR="84365" marT="84365" marB="84365"/>
                </a:tc>
                <a:extLst>
                  <a:ext uri="{0D108BD9-81ED-4DB2-BD59-A6C34878D82A}">
                    <a16:rowId xmlns:a16="http://schemas.microsoft.com/office/drawing/2014/main" val="3549059933"/>
                  </a:ext>
                </a:extLst>
              </a:tr>
            </a:tbl>
          </a:graphicData>
        </a:graphic>
      </p:graphicFrame>
    </p:spTree>
    <p:extLst>
      <p:ext uri="{BB962C8B-B14F-4D97-AF65-F5344CB8AC3E}">
        <p14:creationId xmlns:p14="http://schemas.microsoft.com/office/powerpoint/2010/main" val="685977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115636C-EB98-4961-9EE2-679D75DF6F2D}"/>
              </a:ext>
            </a:extLst>
          </p:cNvPr>
          <p:cNvSpPr>
            <a:spLocks noGrp="1"/>
          </p:cNvSpPr>
          <p:nvPr>
            <p:ph type="title"/>
          </p:nvPr>
        </p:nvSpPr>
        <p:spPr>
          <a:xfrm>
            <a:off x="804671" y="640263"/>
            <a:ext cx="3470184" cy="5254510"/>
          </a:xfrm>
        </p:spPr>
        <p:txBody>
          <a:bodyPr>
            <a:normAutofit/>
          </a:bodyPr>
          <a:lstStyle/>
          <a:p>
            <a:r>
              <a:rPr lang="en-US" sz="3700">
                <a:cs typeface="Calibri Light"/>
              </a:rPr>
              <a:t>Implementation</a:t>
            </a:r>
            <a:endParaRPr lang="en-US" sz="3700"/>
          </a:p>
        </p:txBody>
      </p:sp>
      <p:sp>
        <p:nvSpPr>
          <p:cNvPr id="3" name="Content Placeholder 2">
            <a:extLst>
              <a:ext uri="{FF2B5EF4-FFF2-40B4-BE49-F238E27FC236}">
                <a16:creationId xmlns:a16="http://schemas.microsoft.com/office/drawing/2014/main" id="{45F4EE9B-2C4A-4FC2-8116-F35FC8D16FD4}"/>
              </a:ext>
            </a:extLst>
          </p:cNvPr>
          <p:cNvSpPr>
            <a:spLocks noGrp="1"/>
          </p:cNvSpPr>
          <p:nvPr>
            <p:ph idx="1"/>
          </p:nvPr>
        </p:nvSpPr>
        <p:spPr>
          <a:xfrm>
            <a:off x="5358384" y="640263"/>
            <a:ext cx="6028944" cy="5254510"/>
          </a:xfrm>
        </p:spPr>
        <p:txBody>
          <a:bodyPr vert="horz" lIns="91440" tIns="45720" rIns="91440" bIns="45720" rtlCol="0" anchor="ctr">
            <a:normAutofit/>
          </a:bodyPr>
          <a:lstStyle/>
          <a:p>
            <a:r>
              <a:rPr lang="en-US" sz="2200">
                <a:solidFill>
                  <a:schemeClr val="bg1"/>
                </a:solidFill>
                <a:cs typeface="Calibri"/>
              </a:rPr>
              <a:t>We used python to implement our model</a:t>
            </a:r>
          </a:p>
          <a:p>
            <a:pPr lvl="1"/>
            <a:r>
              <a:rPr lang="en-US" sz="1800">
                <a:solidFill>
                  <a:schemeClr val="bg1"/>
                </a:solidFill>
                <a:cs typeface="Calibri"/>
              </a:rPr>
              <a:t>Numpy</a:t>
            </a:r>
          </a:p>
          <a:p>
            <a:pPr lvl="1"/>
            <a:r>
              <a:rPr lang="en-US" sz="1800">
                <a:solidFill>
                  <a:schemeClr val="bg1"/>
                </a:solidFill>
                <a:cs typeface="Calibri"/>
              </a:rPr>
              <a:t>Padas</a:t>
            </a:r>
          </a:p>
          <a:p>
            <a:pPr lvl="1"/>
            <a:r>
              <a:rPr lang="en-US" sz="1800">
                <a:solidFill>
                  <a:schemeClr val="bg1"/>
                </a:solidFill>
                <a:cs typeface="Calibri"/>
              </a:rPr>
              <a:t>Keras</a:t>
            </a:r>
          </a:p>
          <a:p>
            <a:pPr lvl="1"/>
            <a:r>
              <a:rPr lang="en-US" sz="1800">
                <a:solidFill>
                  <a:schemeClr val="bg1"/>
                </a:solidFill>
                <a:cs typeface="Calibri"/>
              </a:rPr>
              <a:t>Scikit-learn</a:t>
            </a:r>
          </a:p>
          <a:p>
            <a:pPr lvl="1"/>
            <a:r>
              <a:rPr lang="en-US" sz="1800">
                <a:solidFill>
                  <a:schemeClr val="bg1"/>
                </a:solidFill>
                <a:cs typeface="Calibri"/>
              </a:rPr>
              <a:t>Matplotlib</a:t>
            </a:r>
          </a:p>
          <a:p>
            <a:pPr lvl="1"/>
            <a:r>
              <a:rPr lang="en-US" sz="1800">
                <a:solidFill>
                  <a:schemeClr val="bg1"/>
                </a:solidFill>
                <a:cs typeface="Calibri"/>
              </a:rPr>
              <a:t>Seaborn</a:t>
            </a:r>
          </a:p>
          <a:p>
            <a:r>
              <a:rPr lang="en-US" sz="2200">
                <a:solidFill>
                  <a:schemeClr val="bg1"/>
                </a:solidFill>
                <a:cs typeface="Calibri"/>
              </a:rPr>
              <a:t>Source code</a:t>
            </a:r>
          </a:p>
          <a:p>
            <a:pPr lvl="1"/>
            <a:r>
              <a:rPr lang="en-US" sz="1800">
                <a:solidFill>
                  <a:schemeClr val="bg1"/>
                </a:solidFill>
                <a:cs typeface="Calibri"/>
              </a:rPr>
              <a:t>Git repository </a:t>
            </a:r>
            <a:r>
              <a:rPr lang="en-US" sz="1800">
                <a:solidFill>
                  <a:schemeClr val="bg1"/>
                </a:solidFill>
                <a:cs typeface="Calibri"/>
                <a:hlinkClick r:id="rId2">
                  <a:extLst>
                    <a:ext uri="{A12FA001-AC4F-418D-AE19-62706E023703}">
                      <ahyp:hlinkClr xmlns:ahyp="http://schemas.microsoft.com/office/drawing/2018/hyperlinkcolor" val="tx"/>
                    </a:ext>
                  </a:extLst>
                </a:hlinkClick>
              </a:rPr>
              <a:t>link</a:t>
            </a:r>
          </a:p>
        </p:txBody>
      </p:sp>
    </p:spTree>
    <p:extLst>
      <p:ext uri="{BB962C8B-B14F-4D97-AF65-F5344CB8AC3E}">
        <p14:creationId xmlns:p14="http://schemas.microsoft.com/office/powerpoint/2010/main" val="134003932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115636C-EB98-4961-9EE2-679D75DF6F2D}"/>
              </a:ext>
            </a:extLst>
          </p:cNvPr>
          <p:cNvSpPr>
            <a:spLocks noGrp="1"/>
          </p:cNvSpPr>
          <p:nvPr>
            <p:ph type="title"/>
          </p:nvPr>
        </p:nvSpPr>
        <p:spPr>
          <a:xfrm>
            <a:off x="804671" y="640263"/>
            <a:ext cx="3470184" cy="5254510"/>
          </a:xfrm>
        </p:spPr>
        <p:txBody>
          <a:bodyPr>
            <a:normAutofit/>
          </a:bodyPr>
          <a:lstStyle/>
          <a:p>
            <a:r>
              <a:rPr lang="en-US" sz="3700">
                <a:cs typeface="Calibri Light"/>
              </a:rPr>
              <a:t>Future Improvements</a:t>
            </a:r>
            <a:endParaRPr lang="en-US" sz="3700"/>
          </a:p>
        </p:txBody>
      </p:sp>
      <p:sp>
        <p:nvSpPr>
          <p:cNvPr id="3" name="Content Placeholder 2">
            <a:extLst>
              <a:ext uri="{FF2B5EF4-FFF2-40B4-BE49-F238E27FC236}">
                <a16:creationId xmlns:a16="http://schemas.microsoft.com/office/drawing/2014/main" id="{45F4EE9B-2C4A-4FC2-8116-F35FC8D16FD4}"/>
              </a:ext>
            </a:extLst>
          </p:cNvPr>
          <p:cNvSpPr>
            <a:spLocks noGrp="1"/>
          </p:cNvSpPr>
          <p:nvPr>
            <p:ph idx="1"/>
          </p:nvPr>
        </p:nvSpPr>
        <p:spPr>
          <a:xfrm>
            <a:off x="5358384" y="640263"/>
            <a:ext cx="6028944" cy="5254510"/>
          </a:xfrm>
        </p:spPr>
        <p:txBody>
          <a:bodyPr vert="horz" lIns="91440" tIns="45720" rIns="91440" bIns="45720" rtlCol="0" anchor="ctr">
            <a:normAutofit/>
          </a:bodyPr>
          <a:lstStyle/>
          <a:p>
            <a:r>
              <a:rPr lang="en-US" sz="2200">
                <a:solidFill>
                  <a:schemeClr val="bg1"/>
                </a:solidFill>
                <a:cs typeface="Calibri"/>
              </a:rPr>
              <a:t>We have only 768 data points, more data points can help us to make a more robust model.</a:t>
            </a:r>
          </a:p>
          <a:p>
            <a:r>
              <a:rPr lang="en-US" sz="2200">
                <a:solidFill>
                  <a:schemeClr val="bg1"/>
                </a:solidFill>
                <a:cs typeface="Calibri"/>
              </a:rPr>
              <a:t>Feature engineering to create more effective features can improve the model accuracy.</a:t>
            </a:r>
          </a:p>
        </p:txBody>
      </p:sp>
    </p:spTree>
    <p:extLst>
      <p:ext uri="{BB962C8B-B14F-4D97-AF65-F5344CB8AC3E}">
        <p14:creationId xmlns:p14="http://schemas.microsoft.com/office/powerpoint/2010/main" val="93778701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13ABF02-6EAE-4636-BCDC-81BC0B77AB71}"/>
              </a:ext>
            </a:extLst>
          </p:cNvPr>
          <p:cNvSpPr>
            <a:spLocks noGrp="1"/>
          </p:cNvSpPr>
          <p:nvPr>
            <p:ph type="title"/>
          </p:nvPr>
        </p:nvSpPr>
        <p:spPr>
          <a:xfrm>
            <a:off x="863029" y="1012004"/>
            <a:ext cx="3416158" cy="4795408"/>
          </a:xfrm>
        </p:spPr>
        <p:txBody>
          <a:bodyPr>
            <a:normAutofit/>
          </a:bodyPr>
          <a:lstStyle/>
          <a:p>
            <a:r>
              <a:rPr lang="en-US">
                <a:solidFill>
                  <a:srgbClr val="FFFFFF"/>
                </a:solidFill>
                <a:cs typeface="Calibri Light"/>
              </a:rPr>
              <a:t>Conclusion</a:t>
            </a:r>
            <a:endParaRPr lang="en-US">
              <a:solidFill>
                <a:srgbClr val="FFFFFF"/>
              </a:solidFill>
            </a:endParaRPr>
          </a:p>
        </p:txBody>
      </p:sp>
      <p:graphicFrame>
        <p:nvGraphicFramePr>
          <p:cNvPr id="5" name="Content Placeholder 2">
            <a:extLst>
              <a:ext uri="{FF2B5EF4-FFF2-40B4-BE49-F238E27FC236}">
                <a16:creationId xmlns:a16="http://schemas.microsoft.com/office/drawing/2014/main" id="{D1E66D63-4109-43EE-A0CE-F4BEEA345AB1}"/>
              </a:ext>
            </a:extLst>
          </p:cNvPr>
          <p:cNvGraphicFramePr>
            <a:graphicFrameLocks noGrp="1"/>
          </p:cNvGraphicFramePr>
          <p:nvPr>
            <p:ph idx="1"/>
            <p:extLst>
              <p:ext uri="{D42A27DB-BD31-4B8C-83A1-F6EECF244321}">
                <p14:modId xmlns:p14="http://schemas.microsoft.com/office/powerpoint/2010/main" val="181244795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647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4D3402-DAB9-4881-9B72-655BF414CD89}"/>
              </a:ext>
            </a:extLst>
          </p:cNvPr>
          <p:cNvSpPr>
            <a:spLocks noGrp="1"/>
          </p:cNvSpPr>
          <p:nvPr>
            <p:ph idx="1"/>
          </p:nvPr>
        </p:nvSpPr>
        <p:spPr>
          <a:xfrm>
            <a:off x="3886200" y="2680552"/>
            <a:ext cx="4419600" cy="1489192"/>
          </a:xfrm>
        </p:spPr>
        <p:txBody>
          <a:bodyPr vert="horz" lIns="91440" tIns="45720" rIns="91440" bIns="45720" rtlCol="0" anchor="t">
            <a:normAutofit/>
          </a:bodyPr>
          <a:lstStyle/>
          <a:p>
            <a:pPr marL="0" indent="0" algn="ctr">
              <a:buNone/>
            </a:pPr>
            <a:r>
              <a:rPr lang="en-US" sz="6600">
                <a:cs typeface="Calibri"/>
              </a:rPr>
              <a:t>Thank you!</a:t>
            </a:r>
          </a:p>
        </p:txBody>
      </p:sp>
    </p:spTree>
    <p:extLst>
      <p:ext uri="{BB962C8B-B14F-4D97-AF65-F5344CB8AC3E}">
        <p14:creationId xmlns:p14="http://schemas.microsoft.com/office/powerpoint/2010/main" val="1010103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455BAA-0B68-4EE2-A936-8E944FCC66C5}"/>
              </a:ext>
            </a:extLst>
          </p:cNvPr>
          <p:cNvSpPr>
            <a:spLocks noGrp="1"/>
          </p:cNvSpPr>
          <p:nvPr>
            <p:ph type="title"/>
          </p:nvPr>
        </p:nvSpPr>
        <p:spPr>
          <a:xfrm>
            <a:off x="838200" y="631825"/>
            <a:ext cx="10515600" cy="1325563"/>
          </a:xfrm>
        </p:spPr>
        <p:txBody>
          <a:bodyPr>
            <a:normAutofit/>
          </a:bodyPr>
          <a:lstStyle/>
          <a:p>
            <a:r>
              <a:rPr lang="en-US">
                <a:ea typeface="+mj-lt"/>
                <a:cs typeface="+mj-lt"/>
              </a:rPr>
              <a:t>Project Overview</a:t>
            </a:r>
            <a:endParaRPr lang="en-US"/>
          </a:p>
        </p:txBody>
      </p:sp>
      <p:sp>
        <p:nvSpPr>
          <p:cNvPr id="3" name="Content Placeholder 2">
            <a:extLst>
              <a:ext uri="{FF2B5EF4-FFF2-40B4-BE49-F238E27FC236}">
                <a16:creationId xmlns:a16="http://schemas.microsoft.com/office/drawing/2014/main" id="{E8F7942C-C0EA-4BD4-9DB4-77B5F6CB9B68}"/>
              </a:ext>
            </a:extLst>
          </p:cNvPr>
          <p:cNvSpPr>
            <a:spLocks noGrp="1"/>
          </p:cNvSpPr>
          <p:nvPr>
            <p:ph idx="1"/>
          </p:nvPr>
        </p:nvSpPr>
        <p:spPr>
          <a:xfrm>
            <a:off x="838200" y="2057400"/>
            <a:ext cx="10515600" cy="3871762"/>
          </a:xfrm>
        </p:spPr>
        <p:txBody>
          <a:bodyPr vert="horz" lIns="91440" tIns="45720" rIns="91440" bIns="45720" rtlCol="0" anchor="t">
            <a:normAutofit lnSpcReduction="10000"/>
          </a:bodyPr>
          <a:lstStyle/>
          <a:p>
            <a:endParaRPr lang="en-US" sz="1500">
              <a:cs typeface="Calibri" panose="020F0502020204030204"/>
            </a:endParaRPr>
          </a:p>
          <a:p>
            <a:r>
              <a:rPr lang="en-US" sz="2000">
                <a:ea typeface="+mn-lt"/>
                <a:cs typeface="+mn-lt"/>
              </a:rPr>
              <a:t>Problem Statement</a:t>
            </a:r>
          </a:p>
          <a:p>
            <a:pPr lvl="1"/>
            <a:r>
              <a:rPr lang="en-US" sz="1500">
                <a:ea typeface="+mn-lt"/>
                <a:cs typeface="+mn-lt"/>
              </a:rPr>
              <a:t>To predict whether the patients in the dataset have diabetes or not.</a:t>
            </a:r>
          </a:p>
          <a:p>
            <a:pPr marL="457200" lvl="1" indent="0">
              <a:buNone/>
            </a:pPr>
            <a:endParaRPr lang="en-US" sz="1500">
              <a:ea typeface="+mn-lt"/>
              <a:cs typeface="+mn-lt"/>
            </a:endParaRPr>
          </a:p>
          <a:p>
            <a:r>
              <a:rPr lang="en-US" sz="2000">
                <a:ea typeface="+mn-lt"/>
                <a:cs typeface="+mn-lt"/>
              </a:rPr>
              <a:t>Dataset</a:t>
            </a:r>
            <a:endParaRPr lang="en-US" sz="1600">
              <a:cs typeface="Calibri"/>
            </a:endParaRPr>
          </a:p>
          <a:p>
            <a:pPr lvl="1"/>
            <a:r>
              <a:rPr lang="en-US" sz="1500">
                <a:ea typeface="+mn-lt"/>
                <a:cs typeface="+mn-lt"/>
              </a:rPr>
              <a:t>Pima Indians Diabetes Database [</a:t>
            </a:r>
            <a:r>
              <a:rPr lang="en-US" sz="1500">
                <a:ea typeface="+mn-lt"/>
                <a:cs typeface="+mn-lt"/>
                <a:hlinkClick r:id="rId2">
                  <a:extLst>
                    <a:ext uri="{A12FA001-AC4F-418D-AE19-62706E023703}">
                      <ahyp:hlinkClr xmlns:ahyp="http://schemas.microsoft.com/office/drawing/2018/hyperlinkcolor" val="tx"/>
                    </a:ext>
                  </a:extLst>
                </a:hlinkClick>
              </a:rPr>
              <a:t>link</a:t>
            </a:r>
            <a:r>
              <a:rPr lang="en-US" sz="1500">
                <a:ea typeface="+mn-lt"/>
                <a:cs typeface="+mn-lt"/>
              </a:rPr>
              <a:t>].</a:t>
            </a:r>
            <a:endParaRPr lang="en-US" sz="1500">
              <a:cs typeface="Calibri"/>
            </a:endParaRPr>
          </a:p>
          <a:p>
            <a:pPr marL="457200" lvl="1" indent="0">
              <a:buNone/>
            </a:pPr>
            <a:endParaRPr lang="en-US" sz="1500">
              <a:ea typeface="+mn-lt"/>
              <a:cs typeface="+mn-lt"/>
            </a:endParaRPr>
          </a:p>
          <a:p>
            <a:r>
              <a:rPr lang="en-US" sz="2000">
                <a:ea typeface="+mn-lt"/>
                <a:cs typeface="+mn-lt"/>
              </a:rPr>
              <a:t>Used Technique</a:t>
            </a:r>
          </a:p>
          <a:p>
            <a:pPr lvl="1"/>
            <a:r>
              <a:rPr lang="en-US" sz="1500">
                <a:ea typeface="+mn-lt"/>
                <a:cs typeface="+mn-lt"/>
              </a:rPr>
              <a:t>Logistic Regression.</a:t>
            </a:r>
            <a:endParaRPr lang="en-US" sz="1500">
              <a:cs typeface="Calibri" panose="020F0502020204030204"/>
            </a:endParaRPr>
          </a:p>
          <a:p>
            <a:pPr marL="457200" lvl="1" indent="0">
              <a:buNone/>
            </a:pPr>
            <a:endParaRPr lang="en-US" sz="1500">
              <a:ea typeface="+mn-lt"/>
              <a:cs typeface="+mn-lt"/>
            </a:endParaRPr>
          </a:p>
          <a:p>
            <a:endParaRPr lang="en-US" sz="1500">
              <a:cs typeface="Calibri"/>
            </a:endParaRPr>
          </a:p>
          <a:p>
            <a:pPr marL="0" indent="0">
              <a:buNone/>
            </a:pPr>
            <a:br>
              <a:rPr lang="en-US" sz="1500"/>
            </a:br>
            <a:endParaRPr lang="en-US" sz="1500">
              <a:cs typeface="Calibri" panose="020F0502020204030204"/>
            </a:endParaRPr>
          </a:p>
          <a:p>
            <a:endParaRPr lang="en-US" sz="1500"/>
          </a:p>
          <a:p>
            <a:endParaRPr lang="en-US" sz="1500">
              <a:cs typeface="Calibri"/>
            </a:endParaRPr>
          </a:p>
        </p:txBody>
      </p:sp>
    </p:spTree>
    <p:extLst>
      <p:ext uri="{BB962C8B-B14F-4D97-AF65-F5344CB8AC3E}">
        <p14:creationId xmlns:p14="http://schemas.microsoft.com/office/powerpoint/2010/main" val="3262193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455BAA-0B68-4EE2-A936-8E944FCC66C5}"/>
              </a:ext>
            </a:extLst>
          </p:cNvPr>
          <p:cNvSpPr>
            <a:spLocks noGrp="1"/>
          </p:cNvSpPr>
          <p:nvPr>
            <p:ph type="title"/>
          </p:nvPr>
        </p:nvSpPr>
        <p:spPr>
          <a:xfrm>
            <a:off x="838200" y="631825"/>
            <a:ext cx="10515600" cy="1325563"/>
          </a:xfrm>
        </p:spPr>
        <p:txBody>
          <a:bodyPr>
            <a:normAutofit/>
          </a:bodyPr>
          <a:lstStyle/>
          <a:p>
            <a:r>
              <a:rPr lang="en-US">
                <a:cs typeface="Calibri Light"/>
              </a:rPr>
              <a:t>Research Motivation</a:t>
            </a:r>
          </a:p>
        </p:txBody>
      </p:sp>
      <p:sp>
        <p:nvSpPr>
          <p:cNvPr id="3" name="Content Placeholder 2">
            <a:extLst>
              <a:ext uri="{FF2B5EF4-FFF2-40B4-BE49-F238E27FC236}">
                <a16:creationId xmlns:a16="http://schemas.microsoft.com/office/drawing/2014/main" id="{E8F7942C-C0EA-4BD4-9DB4-77B5F6CB9B68}"/>
              </a:ext>
            </a:extLst>
          </p:cNvPr>
          <p:cNvSpPr>
            <a:spLocks noGrp="1"/>
          </p:cNvSpPr>
          <p:nvPr>
            <p:ph idx="1"/>
          </p:nvPr>
        </p:nvSpPr>
        <p:spPr>
          <a:xfrm>
            <a:off x="838200" y="1778620"/>
            <a:ext cx="10515600" cy="4354981"/>
          </a:xfrm>
        </p:spPr>
        <p:txBody>
          <a:bodyPr vert="horz" lIns="91440" tIns="45720" rIns="91440" bIns="45720" rtlCol="0" anchor="t">
            <a:normAutofit/>
          </a:bodyPr>
          <a:lstStyle/>
          <a:p>
            <a:endParaRPr lang="en-US" sz="1000">
              <a:cs typeface="Calibri" panose="020F0502020204030204"/>
            </a:endParaRPr>
          </a:p>
          <a:p>
            <a:r>
              <a:rPr lang="en-US" sz="1600">
                <a:ea typeface="+mn-lt"/>
                <a:cs typeface="+mn-lt"/>
              </a:rPr>
              <a:t>Effects of Diabetes in general </a:t>
            </a:r>
          </a:p>
          <a:p>
            <a:pPr lvl="1"/>
            <a:r>
              <a:rPr lang="en-US" sz="1100">
                <a:ea typeface="+mn-lt"/>
                <a:cs typeface="+mn-lt"/>
              </a:rPr>
              <a:t>Diabetes is a condition in which the body can't make enough insulin or can't use insulin normally. </a:t>
            </a:r>
          </a:p>
          <a:p>
            <a:pPr lvl="1"/>
            <a:r>
              <a:rPr lang="en-US" sz="1100">
                <a:ea typeface="+mn-lt"/>
                <a:cs typeface="+mn-lt"/>
              </a:rPr>
              <a:t>There are three types of diabetics.</a:t>
            </a:r>
            <a:endParaRPr lang="en-US" sz="1100">
              <a:cs typeface="Calibri"/>
            </a:endParaRPr>
          </a:p>
          <a:p>
            <a:pPr lvl="1"/>
            <a:r>
              <a:rPr lang="en-US" sz="1100">
                <a:ea typeface="+mn-lt"/>
                <a:cs typeface="+mn-lt"/>
              </a:rPr>
              <a:t>The number of people with diabetes rose from 108 million in 1980 to 422 million in 2014. [WHO]</a:t>
            </a:r>
          </a:p>
          <a:p>
            <a:r>
              <a:rPr lang="en-US" sz="1600">
                <a:cs typeface="Calibri"/>
              </a:rPr>
              <a:t>Effect of </a:t>
            </a:r>
            <a:r>
              <a:rPr lang="en-US" sz="1600">
                <a:ea typeface="+mn-lt"/>
                <a:cs typeface="+mn-lt"/>
              </a:rPr>
              <a:t>Diabetes </a:t>
            </a:r>
            <a:r>
              <a:rPr lang="en-US" sz="1600">
                <a:cs typeface="Calibri"/>
              </a:rPr>
              <a:t>on underprivileged/minority people [FDA]</a:t>
            </a:r>
          </a:p>
          <a:p>
            <a:pPr lvl="1"/>
            <a:r>
              <a:rPr lang="en-US" sz="1600">
                <a:ea typeface="+mn-lt"/>
                <a:cs typeface="+mn-lt"/>
              </a:rPr>
              <a:t>According to the National Health Interview Survey by the Centers for Disease Control and Prevention and the U.S. Census Bureau: </a:t>
            </a:r>
          </a:p>
          <a:p>
            <a:pPr lvl="2"/>
            <a:r>
              <a:rPr lang="en-US" sz="1200">
                <a:ea typeface="+mn-lt"/>
                <a:cs typeface="+mn-lt"/>
              </a:rPr>
              <a:t>14.7% of American Indians/Alaska natives</a:t>
            </a:r>
            <a:endParaRPr lang="en-US" sz="1200">
              <a:cs typeface="Calibri"/>
            </a:endParaRPr>
          </a:p>
          <a:p>
            <a:pPr lvl="2"/>
            <a:r>
              <a:rPr lang="en-US" sz="1200">
                <a:ea typeface="+mn-lt"/>
                <a:cs typeface="+mn-lt"/>
              </a:rPr>
              <a:t>12.5% of Hispanics</a:t>
            </a:r>
            <a:endParaRPr lang="en-US" sz="1200">
              <a:cs typeface="Calibri"/>
            </a:endParaRPr>
          </a:p>
          <a:p>
            <a:pPr lvl="2"/>
            <a:r>
              <a:rPr lang="en-US" sz="1200">
                <a:ea typeface="+mn-lt"/>
                <a:cs typeface="+mn-lt"/>
              </a:rPr>
              <a:t>11.7% of non-Hispanic blacks</a:t>
            </a:r>
            <a:endParaRPr lang="en-US" sz="1200">
              <a:cs typeface="Calibri"/>
            </a:endParaRPr>
          </a:p>
          <a:p>
            <a:pPr lvl="2"/>
            <a:r>
              <a:rPr lang="en-US" sz="1200">
                <a:ea typeface="+mn-lt"/>
                <a:cs typeface="+mn-lt"/>
              </a:rPr>
              <a:t>9.2% of Asian Americans</a:t>
            </a:r>
            <a:endParaRPr lang="en-US" sz="1200">
              <a:cs typeface="Calibri"/>
            </a:endParaRPr>
          </a:p>
          <a:p>
            <a:pPr lvl="2"/>
            <a:r>
              <a:rPr lang="en-US" sz="1200">
                <a:ea typeface="+mn-lt"/>
                <a:cs typeface="+mn-lt"/>
              </a:rPr>
              <a:t>7.5% of non-Hispanic whites 18 and older</a:t>
            </a:r>
            <a:endParaRPr lang="en-US" sz="1200">
              <a:cs typeface="Calibri"/>
            </a:endParaRPr>
          </a:p>
          <a:p>
            <a:r>
              <a:rPr lang="en-US" sz="1600">
                <a:ea typeface="+mn-lt"/>
                <a:cs typeface="+mn-lt"/>
              </a:rPr>
              <a:t>Effects of Diabetes on Female [CDC]</a:t>
            </a:r>
          </a:p>
          <a:p>
            <a:pPr lvl="1"/>
            <a:r>
              <a:rPr lang="en-US" sz="1200">
                <a:ea typeface="+mn-lt"/>
                <a:cs typeface="+mn-lt"/>
              </a:rPr>
              <a:t>Diabetes increases the risk of heart disease (the most common diabetes complication) by about four times in women but only about two times in men, and women have worse outcomes after a heart attack. </a:t>
            </a:r>
          </a:p>
          <a:p>
            <a:pPr lvl="1"/>
            <a:r>
              <a:rPr lang="en-US" sz="1200">
                <a:ea typeface="+mn-lt"/>
                <a:cs typeface="+mn-lt"/>
              </a:rPr>
              <a:t>Women are also at higher risk of other diabetes-related complications such as blindness, kidney disease, and depression</a:t>
            </a:r>
            <a:endParaRPr lang="en-US" sz="1200">
              <a:cs typeface="Calibri" panose="020F0502020204030204"/>
            </a:endParaRPr>
          </a:p>
        </p:txBody>
      </p:sp>
    </p:spTree>
    <p:extLst>
      <p:ext uri="{BB962C8B-B14F-4D97-AF65-F5344CB8AC3E}">
        <p14:creationId xmlns:p14="http://schemas.microsoft.com/office/powerpoint/2010/main" val="521513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455BAA-0B68-4EE2-A936-8E944FCC66C5}"/>
              </a:ext>
            </a:extLst>
          </p:cNvPr>
          <p:cNvSpPr>
            <a:spLocks noGrp="1"/>
          </p:cNvSpPr>
          <p:nvPr>
            <p:ph type="title"/>
          </p:nvPr>
        </p:nvSpPr>
        <p:spPr>
          <a:xfrm>
            <a:off x="838200" y="631825"/>
            <a:ext cx="10515600" cy="1325563"/>
          </a:xfrm>
        </p:spPr>
        <p:txBody>
          <a:bodyPr>
            <a:normAutofit/>
          </a:bodyPr>
          <a:lstStyle/>
          <a:p>
            <a:r>
              <a:rPr lang="en-US">
                <a:cs typeface="Calibri Light"/>
              </a:rPr>
              <a:t>Dataset</a:t>
            </a:r>
          </a:p>
        </p:txBody>
      </p:sp>
      <p:sp>
        <p:nvSpPr>
          <p:cNvPr id="3" name="Content Placeholder 2">
            <a:extLst>
              <a:ext uri="{FF2B5EF4-FFF2-40B4-BE49-F238E27FC236}">
                <a16:creationId xmlns:a16="http://schemas.microsoft.com/office/drawing/2014/main" id="{E8F7942C-C0EA-4BD4-9DB4-77B5F6CB9B68}"/>
              </a:ext>
            </a:extLst>
          </p:cNvPr>
          <p:cNvSpPr>
            <a:spLocks noGrp="1"/>
          </p:cNvSpPr>
          <p:nvPr>
            <p:ph idx="1"/>
          </p:nvPr>
        </p:nvSpPr>
        <p:spPr>
          <a:xfrm>
            <a:off x="838200" y="1760035"/>
            <a:ext cx="10515600" cy="4466492"/>
          </a:xfrm>
        </p:spPr>
        <p:txBody>
          <a:bodyPr vert="horz" lIns="91440" tIns="45720" rIns="91440" bIns="45720" rtlCol="0" anchor="t">
            <a:noAutofit/>
          </a:bodyPr>
          <a:lstStyle/>
          <a:p>
            <a:r>
              <a:rPr lang="en-US" sz="2000">
                <a:ea typeface="+mn-lt"/>
                <a:cs typeface="+mn-lt"/>
              </a:rPr>
              <a:t>Source and Specifics</a:t>
            </a:r>
            <a:endParaRPr lang="en-US" sz="2000">
              <a:cs typeface="Calibri"/>
            </a:endParaRPr>
          </a:p>
          <a:p>
            <a:pPr lvl="1"/>
            <a:r>
              <a:rPr lang="en-US" sz="1200">
                <a:ea typeface="+mn-lt"/>
                <a:cs typeface="+mn-lt"/>
              </a:rPr>
              <a:t>Our data set is collected from "National Institute of Diabetes and Digestive and Kidney Diseases". It contains diabetic data for a female members of specific ethnic group, of at least 21 years old.</a:t>
            </a:r>
          </a:p>
          <a:p>
            <a:r>
              <a:rPr lang="en-US" sz="2000">
                <a:cs typeface="Calibri"/>
              </a:rPr>
              <a:t>Dataset features</a:t>
            </a:r>
          </a:p>
          <a:p>
            <a:pPr lvl="1"/>
            <a:r>
              <a:rPr lang="en-US" sz="1200" b="1">
                <a:ea typeface="+mn-lt"/>
                <a:cs typeface="+mn-lt"/>
              </a:rPr>
              <a:t>Skin Thickness</a:t>
            </a:r>
            <a:r>
              <a:rPr lang="en-US" sz="1200">
                <a:ea typeface="+mn-lt"/>
                <a:cs typeface="+mn-lt"/>
              </a:rPr>
              <a:t> – There has been found widespread connective tissue changes in diabetes mellitus. [American Diabetes Association]</a:t>
            </a:r>
          </a:p>
          <a:p>
            <a:pPr lvl="1"/>
            <a:r>
              <a:rPr lang="en-US" sz="1200" b="1">
                <a:cs typeface="Calibri" panose="020F0502020204030204"/>
              </a:rPr>
              <a:t>Diabetes during Pregnancy</a:t>
            </a:r>
            <a:r>
              <a:rPr lang="en-US" sz="1200">
                <a:cs typeface="Calibri" panose="020F0502020204030204"/>
              </a:rPr>
              <a:t> - </a:t>
            </a:r>
            <a:r>
              <a:rPr lang="en-US" sz="1200">
                <a:ea typeface="+mn-lt"/>
                <a:cs typeface="+mn-lt"/>
              </a:rPr>
              <a:t>Nearly 10 percent of pregnancies in the U.S. are affected by gestational diabetes every year. [</a:t>
            </a:r>
            <a:r>
              <a:rPr lang="en-US" sz="1200">
                <a:ea typeface="+mn-lt"/>
                <a:cs typeface="+mn-lt"/>
                <a:hlinkClick r:id="rId2">
                  <a:extLst>
                    <a:ext uri="{A12FA001-AC4F-418D-AE19-62706E023703}">
                      <ahyp:hlinkClr xmlns:ahyp="http://schemas.microsoft.com/office/drawing/2018/hyperlinkcolor" val="tx"/>
                    </a:ext>
                  </a:extLst>
                </a:hlinkClick>
              </a:rPr>
              <a:t>CDC</a:t>
            </a:r>
            <a:r>
              <a:rPr lang="en-US" sz="1200">
                <a:ea typeface="+mn-lt"/>
                <a:cs typeface="+mn-lt"/>
              </a:rPr>
              <a:t>]</a:t>
            </a:r>
            <a:endParaRPr lang="en-US" sz="1200">
              <a:cs typeface="Calibri" panose="020F0502020204030204"/>
            </a:endParaRPr>
          </a:p>
          <a:p>
            <a:pPr lvl="1"/>
            <a:r>
              <a:rPr lang="en-US" sz="1200" b="1">
                <a:cs typeface="Calibri" panose="020F0502020204030204"/>
              </a:rPr>
              <a:t>High Blood Pressure</a:t>
            </a:r>
            <a:r>
              <a:rPr lang="en-US" sz="1200">
                <a:cs typeface="Calibri" panose="020F0502020204030204"/>
              </a:rPr>
              <a:t> - </a:t>
            </a:r>
            <a:r>
              <a:rPr lang="en-US" sz="1200">
                <a:ea typeface="+mn-lt"/>
                <a:cs typeface="+mn-lt"/>
              </a:rPr>
              <a:t>50% of people with high blood pressure had an increased risk of developing type 2 diabetes mellitus. [</a:t>
            </a:r>
            <a:r>
              <a:rPr lang="en-US" sz="1200">
                <a:ea typeface="+mn-lt"/>
                <a:cs typeface="+mn-lt"/>
                <a:hlinkClick r:id="rId3">
                  <a:extLst>
                    <a:ext uri="{A12FA001-AC4F-418D-AE19-62706E023703}">
                      <ahyp:hlinkClr xmlns:ahyp="http://schemas.microsoft.com/office/drawing/2018/hyperlinkcolor" val="tx"/>
                    </a:ext>
                  </a:extLst>
                </a:hlinkClick>
              </a:rPr>
              <a:t>NHS</a:t>
            </a:r>
            <a:r>
              <a:rPr lang="en-US" sz="1200">
                <a:ea typeface="+mn-lt"/>
                <a:cs typeface="+mn-lt"/>
              </a:rPr>
              <a:t>]</a:t>
            </a:r>
          </a:p>
          <a:p>
            <a:pPr lvl="1"/>
            <a:r>
              <a:rPr lang="en-US" sz="1200" b="1">
                <a:cs typeface="Calibri" panose="020F0502020204030204"/>
              </a:rPr>
              <a:t>Glucose</a:t>
            </a:r>
            <a:r>
              <a:rPr lang="en-US" sz="1200">
                <a:cs typeface="Calibri" panose="020F0502020204030204"/>
              </a:rPr>
              <a:t> - </a:t>
            </a:r>
            <a:r>
              <a:rPr lang="en-US" sz="1200">
                <a:ea typeface="+mn-lt"/>
                <a:cs typeface="+mn-lt"/>
              </a:rPr>
              <a:t>High blood sugar can cause problems all over the body. It can damage blood vessels and nerves. It can harm the eyes, kidneys, and heart. In early pregnancy, high blood sugar can lead to birth defects in a growing baby. [</a:t>
            </a:r>
            <a:r>
              <a:rPr lang="en-US" sz="1200">
                <a:ea typeface="+mn-lt"/>
                <a:cs typeface="+mn-lt"/>
                <a:hlinkClick r:id="rId4">
                  <a:extLst>
                    <a:ext uri="{A12FA001-AC4F-418D-AE19-62706E023703}">
                      <ahyp:hlinkClr xmlns:ahyp="http://schemas.microsoft.com/office/drawing/2018/hyperlinkcolor" val="tx"/>
                    </a:ext>
                  </a:extLst>
                </a:hlinkClick>
              </a:rPr>
              <a:t>link</a:t>
            </a:r>
            <a:r>
              <a:rPr lang="en-US" sz="1200">
                <a:ea typeface="+mn-lt"/>
                <a:cs typeface="+mn-lt"/>
              </a:rPr>
              <a:t>]</a:t>
            </a:r>
          </a:p>
          <a:p>
            <a:pPr lvl="1"/>
            <a:r>
              <a:rPr lang="en-US" sz="1200" b="1">
                <a:ea typeface="+mn-lt"/>
                <a:cs typeface="+mn-lt"/>
              </a:rPr>
              <a:t>Pregnancy</a:t>
            </a:r>
            <a:r>
              <a:rPr lang="en-US" sz="1200">
                <a:ea typeface="+mn-lt"/>
                <a:cs typeface="+mn-lt"/>
              </a:rPr>
              <a:t> - diabetic symptoms appear during pregnancy in a woman who has not been diagnosed with diabetes before. It happens in about 3 in 100 to 9 in 100 pregnant women [</a:t>
            </a:r>
            <a:r>
              <a:rPr lang="en-US" sz="1200">
                <a:ea typeface="+mn-lt"/>
                <a:cs typeface="+mn-lt"/>
                <a:hlinkClick r:id="rId4">
                  <a:extLst>
                    <a:ext uri="{A12FA001-AC4F-418D-AE19-62706E023703}">
                      <ahyp:hlinkClr xmlns:ahyp="http://schemas.microsoft.com/office/drawing/2018/hyperlinkcolor" val="tx"/>
                    </a:ext>
                  </a:extLst>
                </a:hlinkClick>
              </a:rPr>
              <a:t>link</a:t>
            </a:r>
            <a:r>
              <a:rPr lang="en-US" sz="1200">
                <a:ea typeface="+mn-lt"/>
                <a:cs typeface="+mn-lt"/>
              </a:rPr>
              <a:t>].</a:t>
            </a:r>
          </a:p>
          <a:p>
            <a:pPr lvl="1"/>
            <a:r>
              <a:rPr lang="en-US" sz="1200" b="1">
                <a:cs typeface="Calibri" panose="020F0502020204030204"/>
              </a:rPr>
              <a:t>Insulin</a:t>
            </a:r>
            <a:r>
              <a:rPr lang="en-US" sz="1200">
                <a:cs typeface="Calibri" panose="020F0502020204030204"/>
              </a:rPr>
              <a:t> - P</a:t>
            </a:r>
            <a:r>
              <a:rPr lang="en-US" sz="1200">
                <a:ea typeface="+mn-lt"/>
                <a:cs typeface="+mn-lt"/>
              </a:rPr>
              <a:t>atients with diabetes mellitus cannot produce enough insulin. Hence, they experience high blood glucose levels. [</a:t>
            </a:r>
            <a:r>
              <a:rPr lang="en-US" sz="1200">
                <a:ea typeface="+mn-lt"/>
                <a:cs typeface="+mn-lt"/>
                <a:hlinkClick r:id="rId5">
                  <a:extLst>
                    <a:ext uri="{A12FA001-AC4F-418D-AE19-62706E023703}">
                      <ahyp:hlinkClr xmlns:ahyp="http://schemas.microsoft.com/office/drawing/2018/hyperlinkcolor" val="tx"/>
                    </a:ext>
                  </a:extLst>
                </a:hlinkClick>
              </a:rPr>
              <a:t>Canadian Insulin</a:t>
            </a:r>
            <a:r>
              <a:rPr lang="en-US" sz="1200">
                <a:ea typeface="+mn-lt"/>
                <a:cs typeface="+mn-lt"/>
              </a:rPr>
              <a:t>]</a:t>
            </a:r>
          </a:p>
          <a:p>
            <a:pPr lvl="1"/>
            <a:r>
              <a:rPr lang="en-US" sz="1200" b="1">
                <a:cs typeface="Calibri" panose="020F0502020204030204"/>
              </a:rPr>
              <a:t>Age</a:t>
            </a:r>
            <a:r>
              <a:rPr lang="en-US" sz="1200">
                <a:cs typeface="Calibri" panose="020F0502020204030204"/>
              </a:rPr>
              <a:t> - </a:t>
            </a:r>
            <a:r>
              <a:rPr lang="en-US" sz="1200">
                <a:ea typeface="+mn-lt"/>
                <a:cs typeface="+mn-lt"/>
              </a:rPr>
              <a:t>Over time, the effects of diabetes can become much more complicated. The disease can lead to serious, even life-threatening problems from your head to your toes. [</a:t>
            </a:r>
            <a:r>
              <a:rPr lang="en-US" sz="1200">
                <a:ea typeface="+mn-lt"/>
                <a:cs typeface="+mn-lt"/>
                <a:hlinkClick r:id="rId6">
                  <a:extLst>
                    <a:ext uri="{A12FA001-AC4F-418D-AE19-62706E023703}">
                      <ahyp:hlinkClr xmlns:ahyp="http://schemas.microsoft.com/office/drawing/2018/hyperlinkcolor" val="tx"/>
                    </a:ext>
                  </a:extLst>
                </a:hlinkClick>
              </a:rPr>
              <a:t>Hopkins</a:t>
            </a:r>
            <a:r>
              <a:rPr lang="en-US" sz="1200">
                <a:ea typeface="+mn-lt"/>
                <a:cs typeface="+mn-lt"/>
              </a:rPr>
              <a:t>]</a:t>
            </a:r>
          </a:p>
          <a:p>
            <a:pPr lvl="1"/>
            <a:r>
              <a:rPr lang="en-US" sz="1200" b="1">
                <a:cs typeface="Calibri" panose="020F0502020204030204"/>
              </a:rPr>
              <a:t>BMI</a:t>
            </a:r>
            <a:r>
              <a:rPr lang="en-US" sz="1200">
                <a:cs typeface="Calibri" panose="020F0502020204030204"/>
              </a:rPr>
              <a:t> -  </a:t>
            </a:r>
            <a:r>
              <a:rPr lang="en-US" sz="1200">
                <a:ea typeface="+mn-lt"/>
                <a:cs typeface="+mn-lt"/>
              </a:rPr>
              <a:t>Lifetime diabetes risk at 18 years of age increased from 7.6 to 70.3% between underweight and very obese men and from 12.2 to 74.4% for women. The lifetime risk difference was lower at older ages. At 65 years of age, compared with normal-weight male subjects, lifetime risk differences (percent) increased from 3.7 to 23.9 percentage points between overweight and very obese men and from 8.7 to 26.7 percentage points for women. The impact of BMI on diabetes duration also decreased with age. [</a:t>
            </a:r>
            <a:r>
              <a:rPr lang="en-US" sz="1200">
                <a:ea typeface="+mn-lt"/>
                <a:cs typeface="+mn-lt"/>
                <a:hlinkClick r:id="rId7">
                  <a:extLst>
                    <a:ext uri="{A12FA001-AC4F-418D-AE19-62706E023703}">
                      <ahyp:hlinkClr xmlns:ahyp="http://schemas.microsoft.com/office/drawing/2018/hyperlinkcolor" val="tx"/>
                    </a:ext>
                  </a:extLst>
                </a:hlinkClick>
              </a:rPr>
              <a:t>link</a:t>
            </a:r>
            <a:r>
              <a:rPr lang="en-US" sz="1200">
                <a:ea typeface="+mn-lt"/>
                <a:cs typeface="+mn-lt"/>
              </a:rPr>
              <a:t>]</a:t>
            </a:r>
          </a:p>
          <a:p>
            <a:pPr lvl="1"/>
            <a:r>
              <a:rPr lang="en-US" sz="1200" b="1">
                <a:cs typeface="Calibri" panose="020F0502020204030204"/>
              </a:rPr>
              <a:t>Diabetics Pedigree Function</a:t>
            </a:r>
            <a:r>
              <a:rPr lang="en-US" sz="1200">
                <a:cs typeface="Calibri" panose="020F0502020204030204"/>
              </a:rPr>
              <a:t> -  </a:t>
            </a:r>
            <a:r>
              <a:rPr lang="en-US" sz="1200">
                <a:ea typeface="+mn-lt"/>
                <a:cs typeface="+mn-lt"/>
              </a:rPr>
              <a:t>It is a function which scores likelihood of diabetes based on family history.</a:t>
            </a:r>
            <a:endParaRPr lang="en-US" sz="1200">
              <a:cs typeface="Calibri"/>
            </a:endParaRPr>
          </a:p>
          <a:p>
            <a:endParaRPr lang="en-US" sz="1000"/>
          </a:p>
          <a:p>
            <a:endParaRPr lang="en-US" sz="1000">
              <a:cs typeface="Calibri"/>
            </a:endParaRPr>
          </a:p>
        </p:txBody>
      </p:sp>
    </p:spTree>
    <p:extLst>
      <p:ext uri="{BB962C8B-B14F-4D97-AF65-F5344CB8AC3E}">
        <p14:creationId xmlns:p14="http://schemas.microsoft.com/office/powerpoint/2010/main" val="290697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6295E7F-EA66-480B-B001-C8BE7CD61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0040" y="4892040"/>
            <a:ext cx="11548872" cy="1645920"/>
          </a:xfrm>
          <a:prstGeom prst="rect">
            <a:avLst/>
          </a:prstGeom>
          <a:solidFill>
            <a:srgbClr val="262626"/>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F09C2BC-455A-4373-A696-6742DC3C3009}"/>
              </a:ext>
            </a:extLst>
          </p:cNvPr>
          <p:cNvSpPr>
            <a:spLocks noGrp="1"/>
          </p:cNvSpPr>
          <p:nvPr>
            <p:ph type="title"/>
          </p:nvPr>
        </p:nvSpPr>
        <p:spPr>
          <a:xfrm>
            <a:off x="718686" y="5091762"/>
            <a:ext cx="7484787" cy="1264588"/>
          </a:xfrm>
        </p:spPr>
        <p:txBody>
          <a:bodyPr vert="horz" lIns="91440" tIns="45720" rIns="91440" bIns="45720" rtlCol="0" anchor="ctr">
            <a:normAutofit/>
          </a:bodyPr>
          <a:lstStyle/>
          <a:p>
            <a:pPr algn="r"/>
            <a:r>
              <a:rPr lang="en-US" sz="4800">
                <a:solidFill>
                  <a:srgbClr val="FFFFFF"/>
                </a:solidFill>
              </a:rPr>
              <a:t>Proposed Method</a:t>
            </a:r>
          </a:p>
        </p:txBody>
      </p:sp>
      <p:pic>
        <p:nvPicPr>
          <p:cNvPr id="3" name="Picture 4" descr="Diagram&#10;&#10;Description automatically generated">
            <a:extLst>
              <a:ext uri="{FF2B5EF4-FFF2-40B4-BE49-F238E27FC236}">
                <a16:creationId xmlns:a16="http://schemas.microsoft.com/office/drawing/2014/main" id="{E5048AD6-F6B8-4553-84B7-77C6C2E3ECF7}"/>
              </a:ext>
            </a:extLst>
          </p:cNvPr>
          <p:cNvPicPr>
            <a:picLocks noChangeAspect="1"/>
          </p:cNvPicPr>
          <p:nvPr/>
        </p:nvPicPr>
        <p:blipFill rotWithShape="1">
          <a:blip r:embed="rId2"/>
          <a:srcRect t="12729" r="-1" b="18581"/>
          <a:stretch/>
        </p:blipFill>
        <p:spPr>
          <a:xfrm>
            <a:off x="320040" y="320040"/>
            <a:ext cx="11548872" cy="4462272"/>
          </a:xfrm>
          <a:prstGeom prst="rect">
            <a:avLst/>
          </a:prstGeom>
        </p:spPr>
      </p:pic>
      <p:cxnSp>
        <p:nvCxnSpPr>
          <p:cNvPr id="6" name="Straight Connector 9">
            <a:extLst>
              <a:ext uri="{FF2B5EF4-FFF2-40B4-BE49-F238E27FC236}">
                <a16:creationId xmlns:a16="http://schemas.microsoft.com/office/drawing/2014/main" id="{E126E481-B945-4179-BD79-05E96E9B29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3519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C7DEBC-F7EA-4E49-8740-79BA9492063A}"/>
              </a:ext>
            </a:extLst>
          </p:cNvPr>
          <p:cNvSpPr>
            <a:spLocks noGrp="1"/>
          </p:cNvSpPr>
          <p:nvPr>
            <p:ph type="title"/>
          </p:nvPr>
        </p:nvSpPr>
        <p:spPr>
          <a:xfrm>
            <a:off x="550127" y="963877"/>
            <a:ext cx="4107677" cy="4930246"/>
          </a:xfrm>
        </p:spPr>
        <p:txBody>
          <a:bodyPr>
            <a:normAutofit/>
          </a:bodyPr>
          <a:lstStyle/>
          <a:p>
            <a:r>
              <a:rPr lang="en-US" sz="4800">
                <a:cs typeface="Calibri Light"/>
              </a:rPr>
              <a:t>Data Preprocessing &amp; </a:t>
            </a:r>
            <a:br>
              <a:rPr lang="en-US" sz="4800">
                <a:cs typeface="Calibri Light"/>
              </a:rPr>
            </a:br>
            <a:r>
              <a:rPr lang="en-US" sz="4800">
                <a:cs typeface="Calibri Light"/>
              </a:rPr>
              <a:t>Visualization</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A99A4ED-3354-456C-9EAA-DAC7B5F9DFB0}"/>
              </a:ext>
            </a:extLst>
          </p:cNvPr>
          <p:cNvSpPr>
            <a:spLocks noGrp="1"/>
          </p:cNvSpPr>
          <p:nvPr>
            <p:ph idx="1"/>
          </p:nvPr>
        </p:nvSpPr>
        <p:spPr>
          <a:xfrm>
            <a:off x="4976031" y="870951"/>
            <a:ext cx="6377769" cy="5255489"/>
          </a:xfrm>
        </p:spPr>
        <p:txBody>
          <a:bodyPr vert="horz" lIns="91440" tIns="45720" rIns="91440" bIns="45720" rtlCol="0" anchor="ctr">
            <a:normAutofit/>
          </a:bodyPr>
          <a:lstStyle/>
          <a:p>
            <a:r>
              <a:rPr lang="en-US" sz="1600">
                <a:cs typeface="Calibri"/>
              </a:rPr>
              <a:t>Remove missing values</a:t>
            </a:r>
          </a:p>
          <a:p>
            <a:pPr lvl="1"/>
            <a:r>
              <a:rPr lang="en-US" sz="1600">
                <a:cs typeface="Calibri"/>
              </a:rPr>
              <a:t>We fill the missing values with median values associated with the same outcome group.</a:t>
            </a:r>
          </a:p>
          <a:p>
            <a:r>
              <a:rPr lang="en-US" sz="1600">
                <a:cs typeface="Calibri"/>
              </a:rPr>
              <a:t>Scaling</a:t>
            </a:r>
            <a:endParaRPr lang="en-US" sz="1600">
              <a:ea typeface="+mn-lt"/>
              <a:cs typeface="+mn-lt"/>
            </a:endParaRPr>
          </a:p>
          <a:p>
            <a:pPr lvl="1"/>
            <a:r>
              <a:rPr lang="en-US" sz="1600">
                <a:cs typeface="Calibri"/>
              </a:rPr>
              <a:t>The given features are in different range which might make them difficult to compare.</a:t>
            </a:r>
            <a:endParaRPr lang="en-US" sz="1600">
              <a:ea typeface="+mn-lt"/>
              <a:cs typeface="+mn-lt"/>
            </a:endParaRPr>
          </a:p>
          <a:p>
            <a:pPr lvl="1"/>
            <a:r>
              <a:rPr lang="en-US" sz="1600">
                <a:cs typeface="Calibri"/>
              </a:rPr>
              <a:t>We provide the option to rescaled them from -1 to 1.</a:t>
            </a:r>
          </a:p>
          <a:p>
            <a:r>
              <a:rPr lang="en-US" sz="1600">
                <a:ea typeface="+mn-lt"/>
                <a:cs typeface="+mn-lt"/>
              </a:rPr>
              <a:t>Data set Visualization</a:t>
            </a:r>
          </a:p>
          <a:p>
            <a:pPr lvl="1"/>
            <a:r>
              <a:rPr lang="en-US" sz="1600">
                <a:ea typeface="+mn-lt"/>
                <a:cs typeface="+mn-lt"/>
              </a:rPr>
              <a:t>We use a five points (minimum, 1st quartile, median, 3rd quartile, maximum) box-plot as the mean to visualize our data.</a:t>
            </a:r>
            <a:endParaRPr lang="en-US" sz="1600">
              <a:cs typeface="Calibri"/>
            </a:endParaRPr>
          </a:p>
        </p:txBody>
      </p:sp>
    </p:spTree>
    <p:extLst>
      <p:ext uri="{BB962C8B-B14F-4D97-AF65-F5344CB8AC3E}">
        <p14:creationId xmlns:p14="http://schemas.microsoft.com/office/powerpoint/2010/main" val="2670921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Freeform: Shape 34">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7" name="Freeform: Shape 36">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9B35EB8-A07C-4351-8ED4-56CCE140037C}"/>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Correlation Among the Raw Features</a:t>
            </a:r>
            <a:endParaRPr lang="en-US" sz="4800">
              <a:cs typeface="Calibri Light"/>
            </a:endParaRPr>
          </a:p>
        </p:txBody>
      </p:sp>
      <p:sp>
        <p:nvSpPr>
          <p:cNvPr id="39" name="Rectangle 3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6" descr="A picture containing chart&#10;&#10;Description automatically generated">
            <a:extLst>
              <a:ext uri="{FF2B5EF4-FFF2-40B4-BE49-F238E27FC236}">
                <a16:creationId xmlns:a16="http://schemas.microsoft.com/office/drawing/2014/main" id="{E0B846A4-6F9F-4806-8438-1DE8CC4EC084}"/>
              </a:ext>
            </a:extLst>
          </p:cNvPr>
          <p:cNvPicPr>
            <a:picLocks noGrp="1" noChangeAspect="1"/>
          </p:cNvPicPr>
          <p:nvPr>
            <p:ph idx="1"/>
          </p:nvPr>
        </p:nvPicPr>
        <p:blipFill rotWithShape="1">
          <a:blip r:embed="rId2"/>
          <a:srcRect l="1003" t="139" r="6577"/>
          <a:stretch/>
        </p:blipFill>
        <p:spPr>
          <a:xfrm>
            <a:off x="4388907" y="46473"/>
            <a:ext cx="7705328" cy="6653636"/>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Tree>
    <p:extLst>
      <p:ext uri="{BB962C8B-B14F-4D97-AF65-F5344CB8AC3E}">
        <p14:creationId xmlns:p14="http://schemas.microsoft.com/office/powerpoint/2010/main" val="1440258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B35EB8-A07C-4351-8ED4-56CCE140037C}"/>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Effect of removing missing values</a:t>
            </a:r>
          </a:p>
        </p:txBody>
      </p:sp>
      <p:cxnSp>
        <p:nvCxnSpPr>
          <p:cNvPr id="27" name="Straight Connector 2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3" descr="Chart, box and whisker chart&#10;&#10;Description automatically generated">
            <a:extLst>
              <a:ext uri="{FF2B5EF4-FFF2-40B4-BE49-F238E27FC236}">
                <a16:creationId xmlns:a16="http://schemas.microsoft.com/office/drawing/2014/main" id="{92298AB6-5481-42EF-B5CB-0983AAA79BB5}"/>
              </a:ext>
            </a:extLst>
          </p:cNvPr>
          <p:cNvPicPr>
            <a:picLocks noChangeAspect="1"/>
          </p:cNvPicPr>
          <p:nvPr/>
        </p:nvPicPr>
        <p:blipFill rotWithShape="1">
          <a:blip r:embed="rId2"/>
          <a:srcRect l="7504" t="7843" r="8809" b="1961"/>
          <a:stretch/>
        </p:blipFill>
        <p:spPr>
          <a:xfrm>
            <a:off x="6237067" y="3080031"/>
            <a:ext cx="5743990" cy="2876640"/>
          </a:xfrm>
          <a:prstGeom prst="rect">
            <a:avLst/>
          </a:prstGeom>
        </p:spPr>
      </p:pic>
      <p:cxnSp>
        <p:nvCxnSpPr>
          <p:cNvPr id="29" name="Straight Connector 28">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6" descr="Chart, box and whisker chart&#10;&#10;Description automatically generated">
            <a:extLst>
              <a:ext uri="{FF2B5EF4-FFF2-40B4-BE49-F238E27FC236}">
                <a16:creationId xmlns:a16="http://schemas.microsoft.com/office/drawing/2014/main" id="{3962BBA6-C744-496B-A9E2-A362458E230A}"/>
              </a:ext>
            </a:extLst>
          </p:cNvPr>
          <p:cNvPicPr>
            <a:picLocks noChangeAspect="1"/>
          </p:cNvPicPr>
          <p:nvPr/>
        </p:nvPicPr>
        <p:blipFill rotWithShape="1">
          <a:blip r:embed="rId3"/>
          <a:srcRect l="7210" t="7843" r="8483" b="2288"/>
          <a:stretch/>
        </p:blipFill>
        <p:spPr>
          <a:xfrm>
            <a:off x="179271" y="3080031"/>
            <a:ext cx="5734698" cy="2871979"/>
          </a:xfrm>
          <a:prstGeom prst="rect">
            <a:avLst/>
          </a:prstGeom>
        </p:spPr>
      </p:pic>
      <p:sp>
        <p:nvSpPr>
          <p:cNvPr id="7" name="TextBox 6">
            <a:extLst>
              <a:ext uri="{FF2B5EF4-FFF2-40B4-BE49-F238E27FC236}">
                <a16:creationId xmlns:a16="http://schemas.microsoft.com/office/drawing/2014/main" id="{867F8261-CF12-4605-BEBE-46D0B2DE34B4}"/>
              </a:ext>
            </a:extLst>
          </p:cNvPr>
          <p:cNvSpPr txBox="1"/>
          <p:nvPr/>
        </p:nvSpPr>
        <p:spPr>
          <a:xfrm>
            <a:off x="1825083" y="255920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Before re-filling values</a:t>
            </a:r>
            <a:endParaRPr lang="en-US"/>
          </a:p>
        </p:txBody>
      </p:sp>
      <p:sp>
        <p:nvSpPr>
          <p:cNvPr id="13" name="TextBox 12">
            <a:extLst>
              <a:ext uri="{FF2B5EF4-FFF2-40B4-BE49-F238E27FC236}">
                <a16:creationId xmlns:a16="http://schemas.microsoft.com/office/drawing/2014/main" id="{5A1C84CD-8A07-4F71-B384-CC3E1CD561D7}"/>
              </a:ext>
            </a:extLst>
          </p:cNvPr>
          <p:cNvSpPr txBox="1"/>
          <p:nvPr/>
        </p:nvSpPr>
        <p:spPr>
          <a:xfrm>
            <a:off x="7735229" y="255920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After re-filling values</a:t>
            </a:r>
            <a:endParaRPr lang="en-US"/>
          </a:p>
        </p:txBody>
      </p:sp>
    </p:spTree>
    <p:extLst>
      <p:ext uri="{BB962C8B-B14F-4D97-AF65-F5344CB8AC3E}">
        <p14:creationId xmlns:p14="http://schemas.microsoft.com/office/powerpoint/2010/main" val="1834857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2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B35EB8-A07C-4351-8ED4-56CCE140037C}"/>
              </a:ext>
            </a:extLst>
          </p:cNvPr>
          <p:cNvSpPr>
            <a:spLocks noGrp="1"/>
          </p:cNvSpPr>
          <p:nvPr>
            <p:ph type="title"/>
          </p:nvPr>
        </p:nvSpPr>
        <p:spPr>
          <a:xfrm>
            <a:off x="477981" y="1122363"/>
            <a:ext cx="3493678" cy="3204134"/>
          </a:xfrm>
        </p:spPr>
        <p:txBody>
          <a:bodyPr vert="horz" lIns="91440" tIns="45720" rIns="91440" bIns="45720" rtlCol="0" anchor="b">
            <a:normAutofit/>
          </a:bodyPr>
          <a:lstStyle/>
          <a:p>
            <a:r>
              <a:rPr lang="en-US" sz="4800"/>
              <a:t>Effect of removing missing values</a:t>
            </a:r>
          </a:p>
        </p:txBody>
      </p:sp>
      <p:sp>
        <p:nvSpPr>
          <p:cNvPr id="26" name="Rectangle 2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6" descr="A picture containing treemap chart&#10;&#10;Description automatically generated">
            <a:extLst>
              <a:ext uri="{FF2B5EF4-FFF2-40B4-BE49-F238E27FC236}">
                <a16:creationId xmlns:a16="http://schemas.microsoft.com/office/drawing/2014/main" id="{4CEF02DD-B272-4CF2-878F-1901CBD735B5}"/>
              </a:ext>
            </a:extLst>
          </p:cNvPr>
          <p:cNvPicPr>
            <a:picLocks noGrp="1" noChangeAspect="1"/>
          </p:cNvPicPr>
          <p:nvPr>
            <p:ph idx="1"/>
          </p:nvPr>
        </p:nvPicPr>
        <p:blipFill rotWithShape="1">
          <a:blip r:embed="rId2"/>
          <a:srcRect l="23453" t="1068" r="7600" b="7051"/>
          <a:stretch/>
        </p:blipFill>
        <p:spPr>
          <a:xfrm>
            <a:off x="3223572" y="552528"/>
            <a:ext cx="8442016" cy="5726470"/>
          </a:xfrm>
        </p:spPr>
      </p:pic>
    </p:spTree>
    <p:extLst>
      <p:ext uri="{BB962C8B-B14F-4D97-AF65-F5344CB8AC3E}">
        <p14:creationId xmlns:p14="http://schemas.microsoft.com/office/powerpoint/2010/main" val="8101925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 Predicting Diabetic Status using Logistic Regression </vt:lpstr>
      <vt:lpstr>Project Overview</vt:lpstr>
      <vt:lpstr>Research Motivation</vt:lpstr>
      <vt:lpstr>Dataset</vt:lpstr>
      <vt:lpstr>Proposed Method</vt:lpstr>
      <vt:lpstr>Data Preprocessing &amp;  Visualization</vt:lpstr>
      <vt:lpstr>Correlation Among the Raw Features</vt:lpstr>
      <vt:lpstr>Effect of removing missing values</vt:lpstr>
      <vt:lpstr>Effect of removing missing values</vt:lpstr>
      <vt:lpstr>Logistic Regression Model</vt:lpstr>
      <vt:lpstr>Experimental  Results</vt:lpstr>
      <vt:lpstr>Implementation</vt:lpstr>
      <vt:lpstr>Future Improvements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2020-09-27T07:17:02Z</dcterms:created>
  <dcterms:modified xsi:type="dcterms:W3CDTF">2020-12-01T02:14:17Z</dcterms:modified>
</cp:coreProperties>
</file>