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76" r:id="rId4"/>
    <p:sldId id="275" r:id="rId5"/>
    <p:sldId id="271" r:id="rId6"/>
    <p:sldId id="277" r:id="rId7"/>
    <p:sldId id="278" r:id="rId8"/>
    <p:sldId id="279" r:id="rId9"/>
    <p:sldId id="283" r:id="rId10"/>
    <p:sldId id="280" r:id="rId11"/>
    <p:sldId id="281" r:id="rId12"/>
    <p:sldId id="282" r:id="rId13"/>
    <p:sldId id="284" r:id="rId14"/>
    <p:sldId id="289" r:id="rId15"/>
    <p:sldId id="290" r:id="rId16"/>
    <p:sldId id="285" r:id="rId17"/>
    <p:sldId id="291" r:id="rId18"/>
    <p:sldId id="292" r:id="rId19"/>
    <p:sldId id="288" r:id="rId20"/>
    <p:sldId id="286" r:id="rId21"/>
    <p:sldId id="287" r:id="rId22"/>
    <p:sldId id="270" r:id="rId23"/>
    <p:sldId id="293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C0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5250" autoAdjust="0"/>
  </p:normalViewPr>
  <p:slideViewPr>
    <p:cSldViewPr snapToGrid="0" showGuides="1">
      <p:cViewPr varScale="1">
        <p:scale>
          <a:sx n="82" d="100"/>
          <a:sy n="82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E1C4A-AD25-4203-AA92-0C1E3DE036DC}" type="doc">
      <dgm:prSet loTypeId="urn:microsoft.com/office/officeart/2005/8/layout/radial5" loCatId="cycle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935F603-E810-4A9C-BFE6-BD057D272490}">
      <dgm:prSet phldrT="[Text]" custT="1"/>
      <dgm:spPr>
        <a:solidFill>
          <a:schemeClr val="tx2"/>
        </a:solidFill>
      </dgm:spPr>
      <dgm:t>
        <a:bodyPr/>
        <a:lstStyle/>
        <a:p>
          <a:pPr rtl="1"/>
          <a:r>
            <a:rPr lang="fa-IR" sz="2000" b="1" dirty="0"/>
            <a:t>مدیریت</a:t>
          </a:r>
          <a:endParaRPr lang="en-US" sz="2000" b="1" dirty="0"/>
        </a:p>
      </dgm:t>
    </dgm:pt>
    <dgm:pt modelId="{A9AF29ED-89F4-4BB9-B741-E0810CFBC7CF}" type="parTrans" cxnId="{3C92B64C-9298-45A3-B6FB-CC747FBFEB49}">
      <dgm:prSet/>
      <dgm:spPr/>
      <dgm:t>
        <a:bodyPr/>
        <a:lstStyle/>
        <a:p>
          <a:endParaRPr lang="en-US" sz="2000"/>
        </a:p>
      </dgm:t>
    </dgm:pt>
    <dgm:pt modelId="{8B90789F-7818-46EE-A5CB-ECABBBB5E278}" type="sibTrans" cxnId="{3C92B64C-9298-45A3-B6FB-CC747FBFEB49}">
      <dgm:prSet custT="1"/>
      <dgm:spPr/>
      <dgm:t>
        <a:bodyPr/>
        <a:lstStyle/>
        <a:p>
          <a:endParaRPr lang="en-US" sz="1600"/>
        </a:p>
      </dgm:t>
    </dgm:pt>
    <dgm:pt modelId="{6EEC9328-6386-49C0-951C-8F026CB0CE65}">
      <dgm:prSet phldrT="[Text]" custT="1"/>
      <dgm:spPr>
        <a:solidFill>
          <a:schemeClr val="tx2"/>
        </a:solidFill>
      </dgm:spPr>
      <dgm:t>
        <a:bodyPr/>
        <a:lstStyle/>
        <a:p>
          <a:pPr rtl="1"/>
          <a:r>
            <a:rPr lang="fa-IR" sz="2000" b="1" dirty="0"/>
            <a:t>تحلیل اطلاعات و برنامه‌ریزی</a:t>
          </a:r>
          <a:endParaRPr lang="en-US" sz="2000" b="1" dirty="0"/>
        </a:p>
      </dgm:t>
    </dgm:pt>
    <dgm:pt modelId="{8276E654-F143-4354-B101-5DC43A07F5F3}" type="parTrans" cxnId="{34721618-3060-41E3-A192-16F7C2120794}">
      <dgm:prSet/>
      <dgm:spPr/>
      <dgm:t>
        <a:bodyPr/>
        <a:lstStyle/>
        <a:p>
          <a:endParaRPr lang="en-US"/>
        </a:p>
      </dgm:t>
    </dgm:pt>
    <dgm:pt modelId="{B39A0AF0-E42A-4822-8C3A-269FE2456D05}" type="sibTrans" cxnId="{34721618-3060-41E3-A192-16F7C2120794}">
      <dgm:prSet/>
      <dgm:spPr/>
      <dgm:t>
        <a:bodyPr/>
        <a:lstStyle/>
        <a:p>
          <a:endParaRPr lang="en-US"/>
        </a:p>
      </dgm:t>
    </dgm:pt>
    <dgm:pt modelId="{CFE58671-207C-4612-94F6-54867859547F}">
      <dgm:prSet phldrT="[Text]" custT="1"/>
      <dgm:spPr>
        <a:solidFill>
          <a:schemeClr val="tx2"/>
        </a:solidFill>
      </dgm:spPr>
      <dgm:t>
        <a:bodyPr/>
        <a:lstStyle/>
        <a:p>
          <a:pPr rtl="1"/>
          <a:r>
            <a:rPr lang="fa-IR" sz="2000" b="1" dirty="0"/>
            <a:t>پایش اجزا و جمع‌آوری اطلاعات</a:t>
          </a:r>
          <a:endParaRPr lang="en-US" sz="2000" b="1" dirty="0"/>
        </a:p>
      </dgm:t>
    </dgm:pt>
    <dgm:pt modelId="{334792AF-F885-4661-8D65-1CA3B9A29D6F}" type="parTrans" cxnId="{B73C9C9C-711D-402C-83EE-483EE1DDBBC1}">
      <dgm:prSet/>
      <dgm:spPr/>
      <dgm:t>
        <a:bodyPr/>
        <a:lstStyle/>
        <a:p>
          <a:endParaRPr lang="en-US"/>
        </a:p>
      </dgm:t>
    </dgm:pt>
    <dgm:pt modelId="{356085FA-8880-4F5C-857D-587E0BE4387D}" type="sibTrans" cxnId="{B73C9C9C-711D-402C-83EE-483EE1DDBBC1}">
      <dgm:prSet/>
      <dgm:spPr/>
      <dgm:t>
        <a:bodyPr/>
        <a:lstStyle/>
        <a:p>
          <a:endParaRPr lang="en-US"/>
        </a:p>
      </dgm:t>
    </dgm:pt>
    <dgm:pt modelId="{8C6207F2-D3D5-4365-B251-670DCC8E8C0D}">
      <dgm:prSet phldrT="[Text]" custT="1"/>
      <dgm:spPr>
        <a:solidFill>
          <a:schemeClr val="tx2"/>
        </a:solidFill>
      </dgm:spPr>
      <dgm:t>
        <a:bodyPr/>
        <a:lstStyle/>
        <a:p>
          <a:pPr rtl="1"/>
          <a:r>
            <a:rPr lang="fa-IR" sz="2000" b="1" dirty="0"/>
            <a:t>انجام اقدامات</a:t>
          </a:r>
          <a:endParaRPr lang="en-US" sz="2000" b="1" dirty="0"/>
        </a:p>
      </dgm:t>
    </dgm:pt>
    <dgm:pt modelId="{A0C2CB93-1BB1-43A8-BC8B-FB481B384A0D}" type="parTrans" cxnId="{F0E7C649-FCD3-455E-A59A-DE9A5DF7C857}">
      <dgm:prSet/>
      <dgm:spPr/>
      <dgm:t>
        <a:bodyPr/>
        <a:lstStyle/>
        <a:p>
          <a:endParaRPr lang="en-US"/>
        </a:p>
      </dgm:t>
    </dgm:pt>
    <dgm:pt modelId="{53478624-B327-432D-A985-E1BE8A920899}" type="sibTrans" cxnId="{F0E7C649-FCD3-455E-A59A-DE9A5DF7C857}">
      <dgm:prSet/>
      <dgm:spPr/>
      <dgm:t>
        <a:bodyPr/>
        <a:lstStyle/>
        <a:p>
          <a:endParaRPr lang="en-US"/>
        </a:p>
      </dgm:t>
    </dgm:pt>
    <dgm:pt modelId="{9A0F12F7-A832-4C06-999C-035D02B22BF6}" type="pres">
      <dgm:prSet presAssocID="{EE6E1C4A-AD25-4203-AA92-0C1E3DE036D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89B1926-BFAF-4BA8-89B4-A72921600323}" type="pres">
      <dgm:prSet presAssocID="{F935F603-E810-4A9C-BFE6-BD057D272490}" presName="centerShape" presStyleLbl="node0" presStyleIdx="0" presStyleCnt="1"/>
      <dgm:spPr/>
    </dgm:pt>
    <dgm:pt modelId="{AA8F52CE-EBFB-4136-AE1B-15A5F9FCA9A9}" type="pres">
      <dgm:prSet presAssocID="{334792AF-F885-4661-8D65-1CA3B9A29D6F}" presName="parTrans" presStyleLbl="sibTrans2D1" presStyleIdx="0" presStyleCnt="3"/>
      <dgm:spPr/>
    </dgm:pt>
    <dgm:pt modelId="{8C6F8A3C-FAA3-4E25-86AF-D106ABF63C9D}" type="pres">
      <dgm:prSet presAssocID="{334792AF-F885-4661-8D65-1CA3B9A29D6F}" presName="connectorText" presStyleLbl="sibTrans2D1" presStyleIdx="0" presStyleCnt="3"/>
      <dgm:spPr/>
    </dgm:pt>
    <dgm:pt modelId="{739299A6-83E2-4E8C-B5C5-7DE748BFD82A}" type="pres">
      <dgm:prSet presAssocID="{CFE58671-207C-4612-94F6-54867859547F}" presName="node" presStyleLbl="node1" presStyleIdx="0" presStyleCnt="3">
        <dgm:presLayoutVars>
          <dgm:bulletEnabled val="1"/>
        </dgm:presLayoutVars>
      </dgm:prSet>
      <dgm:spPr/>
    </dgm:pt>
    <dgm:pt modelId="{3436FA41-68B9-4C9E-8BF7-FFE6554BA3DC}" type="pres">
      <dgm:prSet presAssocID="{8276E654-F143-4354-B101-5DC43A07F5F3}" presName="parTrans" presStyleLbl="sibTrans2D1" presStyleIdx="1" presStyleCnt="3"/>
      <dgm:spPr/>
    </dgm:pt>
    <dgm:pt modelId="{4BDD2647-D1B4-4C2D-A95F-2389356DA78F}" type="pres">
      <dgm:prSet presAssocID="{8276E654-F143-4354-B101-5DC43A07F5F3}" presName="connectorText" presStyleLbl="sibTrans2D1" presStyleIdx="1" presStyleCnt="3"/>
      <dgm:spPr/>
    </dgm:pt>
    <dgm:pt modelId="{5C393F07-1744-4683-905A-4FA55CACC4F8}" type="pres">
      <dgm:prSet presAssocID="{6EEC9328-6386-49C0-951C-8F026CB0CE65}" presName="node" presStyleLbl="node1" presStyleIdx="1" presStyleCnt="3">
        <dgm:presLayoutVars>
          <dgm:bulletEnabled val="1"/>
        </dgm:presLayoutVars>
      </dgm:prSet>
      <dgm:spPr/>
    </dgm:pt>
    <dgm:pt modelId="{1BACABC5-6A10-4AC0-8640-7A59C195F693}" type="pres">
      <dgm:prSet presAssocID="{A0C2CB93-1BB1-43A8-BC8B-FB481B384A0D}" presName="parTrans" presStyleLbl="sibTrans2D1" presStyleIdx="2" presStyleCnt="3"/>
      <dgm:spPr/>
    </dgm:pt>
    <dgm:pt modelId="{9AACDA4F-4F30-49E5-8CE5-D37E7CBB06D3}" type="pres">
      <dgm:prSet presAssocID="{A0C2CB93-1BB1-43A8-BC8B-FB481B384A0D}" presName="connectorText" presStyleLbl="sibTrans2D1" presStyleIdx="2" presStyleCnt="3"/>
      <dgm:spPr/>
    </dgm:pt>
    <dgm:pt modelId="{620379AD-CAB9-4D48-84B6-19BB9B57E263}" type="pres">
      <dgm:prSet presAssocID="{8C6207F2-D3D5-4365-B251-670DCC8E8C0D}" presName="node" presStyleLbl="node1" presStyleIdx="2" presStyleCnt="3">
        <dgm:presLayoutVars>
          <dgm:bulletEnabled val="1"/>
        </dgm:presLayoutVars>
      </dgm:prSet>
      <dgm:spPr/>
    </dgm:pt>
  </dgm:ptLst>
  <dgm:cxnLst>
    <dgm:cxn modelId="{E6A38300-1FA8-4640-8BCE-A802446DA915}" type="presOf" srcId="{CFE58671-207C-4612-94F6-54867859547F}" destId="{739299A6-83E2-4E8C-B5C5-7DE748BFD82A}" srcOrd="0" destOrd="0" presId="urn:microsoft.com/office/officeart/2005/8/layout/radial5"/>
    <dgm:cxn modelId="{34721618-3060-41E3-A192-16F7C2120794}" srcId="{F935F603-E810-4A9C-BFE6-BD057D272490}" destId="{6EEC9328-6386-49C0-951C-8F026CB0CE65}" srcOrd="1" destOrd="0" parTransId="{8276E654-F143-4354-B101-5DC43A07F5F3}" sibTransId="{B39A0AF0-E42A-4822-8C3A-269FE2456D05}"/>
    <dgm:cxn modelId="{D0A45B21-D5C8-4E64-9EA5-44977E72DCDF}" type="presOf" srcId="{A0C2CB93-1BB1-43A8-BC8B-FB481B384A0D}" destId="{1BACABC5-6A10-4AC0-8640-7A59C195F693}" srcOrd="0" destOrd="0" presId="urn:microsoft.com/office/officeart/2005/8/layout/radial5"/>
    <dgm:cxn modelId="{C31DB061-F7B6-49C9-96AC-55C5CBA39C72}" type="presOf" srcId="{8276E654-F143-4354-B101-5DC43A07F5F3}" destId="{4BDD2647-D1B4-4C2D-A95F-2389356DA78F}" srcOrd="1" destOrd="0" presId="urn:microsoft.com/office/officeart/2005/8/layout/radial5"/>
    <dgm:cxn modelId="{3AB22447-1A94-459E-B03C-CF1A343D1AB9}" type="presOf" srcId="{8276E654-F143-4354-B101-5DC43A07F5F3}" destId="{3436FA41-68B9-4C9E-8BF7-FFE6554BA3DC}" srcOrd="0" destOrd="0" presId="urn:microsoft.com/office/officeart/2005/8/layout/radial5"/>
    <dgm:cxn modelId="{F0E7C649-FCD3-455E-A59A-DE9A5DF7C857}" srcId="{F935F603-E810-4A9C-BFE6-BD057D272490}" destId="{8C6207F2-D3D5-4365-B251-670DCC8E8C0D}" srcOrd="2" destOrd="0" parTransId="{A0C2CB93-1BB1-43A8-BC8B-FB481B384A0D}" sibTransId="{53478624-B327-432D-A985-E1BE8A920899}"/>
    <dgm:cxn modelId="{AF53504B-8722-4D2D-9109-6DC3D1EF26BD}" type="presOf" srcId="{A0C2CB93-1BB1-43A8-BC8B-FB481B384A0D}" destId="{9AACDA4F-4F30-49E5-8CE5-D37E7CBB06D3}" srcOrd="1" destOrd="0" presId="urn:microsoft.com/office/officeart/2005/8/layout/radial5"/>
    <dgm:cxn modelId="{3C92B64C-9298-45A3-B6FB-CC747FBFEB49}" srcId="{EE6E1C4A-AD25-4203-AA92-0C1E3DE036DC}" destId="{F935F603-E810-4A9C-BFE6-BD057D272490}" srcOrd="0" destOrd="0" parTransId="{A9AF29ED-89F4-4BB9-B741-E0810CFBC7CF}" sibTransId="{8B90789F-7818-46EE-A5CB-ECABBBB5E278}"/>
    <dgm:cxn modelId="{F4A25C51-B43B-4B21-8240-25A25ACC811F}" type="presOf" srcId="{EE6E1C4A-AD25-4203-AA92-0C1E3DE036DC}" destId="{9A0F12F7-A832-4C06-999C-035D02B22BF6}" srcOrd="0" destOrd="0" presId="urn:microsoft.com/office/officeart/2005/8/layout/radial5"/>
    <dgm:cxn modelId="{B73C9C9C-711D-402C-83EE-483EE1DDBBC1}" srcId="{F935F603-E810-4A9C-BFE6-BD057D272490}" destId="{CFE58671-207C-4612-94F6-54867859547F}" srcOrd="0" destOrd="0" parTransId="{334792AF-F885-4661-8D65-1CA3B9A29D6F}" sibTransId="{356085FA-8880-4F5C-857D-587E0BE4387D}"/>
    <dgm:cxn modelId="{B45E63B8-EE33-44AA-9D12-E9BAD2ADE70E}" type="presOf" srcId="{F935F603-E810-4A9C-BFE6-BD057D272490}" destId="{F89B1926-BFAF-4BA8-89B4-A72921600323}" srcOrd="0" destOrd="0" presId="urn:microsoft.com/office/officeart/2005/8/layout/radial5"/>
    <dgm:cxn modelId="{E157C1BF-56F6-4E2E-84D0-3D1000532AF7}" type="presOf" srcId="{334792AF-F885-4661-8D65-1CA3B9A29D6F}" destId="{AA8F52CE-EBFB-4136-AE1B-15A5F9FCA9A9}" srcOrd="0" destOrd="0" presId="urn:microsoft.com/office/officeart/2005/8/layout/radial5"/>
    <dgm:cxn modelId="{53BFF0C0-ECC5-45F8-93A9-0BFCBD8638C1}" type="presOf" srcId="{6EEC9328-6386-49C0-951C-8F026CB0CE65}" destId="{5C393F07-1744-4683-905A-4FA55CACC4F8}" srcOrd="0" destOrd="0" presId="urn:microsoft.com/office/officeart/2005/8/layout/radial5"/>
    <dgm:cxn modelId="{BACAAFDC-6E5F-489E-B9B7-99D26721030C}" type="presOf" srcId="{8C6207F2-D3D5-4365-B251-670DCC8E8C0D}" destId="{620379AD-CAB9-4D48-84B6-19BB9B57E263}" srcOrd="0" destOrd="0" presId="urn:microsoft.com/office/officeart/2005/8/layout/radial5"/>
    <dgm:cxn modelId="{DE1EC0FF-4050-4660-AB5D-723F6409B849}" type="presOf" srcId="{334792AF-F885-4661-8D65-1CA3B9A29D6F}" destId="{8C6F8A3C-FAA3-4E25-86AF-D106ABF63C9D}" srcOrd="1" destOrd="0" presId="urn:microsoft.com/office/officeart/2005/8/layout/radial5"/>
    <dgm:cxn modelId="{45DD2EAF-7D54-42E6-979C-F8D14E3A3982}" type="presParOf" srcId="{9A0F12F7-A832-4C06-999C-035D02B22BF6}" destId="{F89B1926-BFAF-4BA8-89B4-A72921600323}" srcOrd="0" destOrd="0" presId="urn:microsoft.com/office/officeart/2005/8/layout/radial5"/>
    <dgm:cxn modelId="{9916EE71-DBD4-434E-8000-01479D7791DD}" type="presParOf" srcId="{9A0F12F7-A832-4C06-999C-035D02B22BF6}" destId="{AA8F52CE-EBFB-4136-AE1B-15A5F9FCA9A9}" srcOrd="1" destOrd="0" presId="urn:microsoft.com/office/officeart/2005/8/layout/radial5"/>
    <dgm:cxn modelId="{D323897D-1063-47BA-8D77-6ACC70856856}" type="presParOf" srcId="{AA8F52CE-EBFB-4136-AE1B-15A5F9FCA9A9}" destId="{8C6F8A3C-FAA3-4E25-86AF-D106ABF63C9D}" srcOrd="0" destOrd="0" presId="urn:microsoft.com/office/officeart/2005/8/layout/radial5"/>
    <dgm:cxn modelId="{441EEFD8-402F-4EE1-86DF-01F0F663FA94}" type="presParOf" srcId="{9A0F12F7-A832-4C06-999C-035D02B22BF6}" destId="{739299A6-83E2-4E8C-B5C5-7DE748BFD82A}" srcOrd="2" destOrd="0" presId="urn:microsoft.com/office/officeart/2005/8/layout/radial5"/>
    <dgm:cxn modelId="{A4D1AE26-4766-450C-89DD-8A672E621E43}" type="presParOf" srcId="{9A0F12F7-A832-4C06-999C-035D02B22BF6}" destId="{3436FA41-68B9-4C9E-8BF7-FFE6554BA3DC}" srcOrd="3" destOrd="0" presId="urn:microsoft.com/office/officeart/2005/8/layout/radial5"/>
    <dgm:cxn modelId="{07F37455-E646-4FC8-836C-7CE359BA1580}" type="presParOf" srcId="{3436FA41-68B9-4C9E-8BF7-FFE6554BA3DC}" destId="{4BDD2647-D1B4-4C2D-A95F-2389356DA78F}" srcOrd="0" destOrd="0" presId="urn:microsoft.com/office/officeart/2005/8/layout/radial5"/>
    <dgm:cxn modelId="{7921B7D6-6BE6-4312-BDE7-B3AFE5FCCC8F}" type="presParOf" srcId="{9A0F12F7-A832-4C06-999C-035D02B22BF6}" destId="{5C393F07-1744-4683-905A-4FA55CACC4F8}" srcOrd="4" destOrd="0" presId="urn:microsoft.com/office/officeart/2005/8/layout/radial5"/>
    <dgm:cxn modelId="{478D520C-1CAC-4D21-BCFA-880EDADEFD5F}" type="presParOf" srcId="{9A0F12F7-A832-4C06-999C-035D02B22BF6}" destId="{1BACABC5-6A10-4AC0-8640-7A59C195F693}" srcOrd="5" destOrd="0" presId="urn:microsoft.com/office/officeart/2005/8/layout/radial5"/>
    <dgm:cxn modelId="{5011120D-D5C6-4FBC-92DC-4B8B8BDBD16A}" type="presParOf" srcId="{1BACABC5-6A10-4AC0-8640-7A59C195F693}" destId="{9AACDA4F-4F30-49E5-8CE5-D37E7CBB06D3}" srcOrd="0" destOrd="0" presId="urn:microsoft.com/office/officeart/2005/8/layout/radial5"/>
    <dgm:cxn modelId="{CFE03CFE-C459-4AE6-9346-BD8DA0F65E42}" type="presParOf" srcId="{9A0F12F7-A832-4C06-999C-035D02B22BF6}" destId="{620379AD-CAB9-4D48-84B6-19BB9B57E263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AA578-7CFC-4641-A60C-84CA7C11FCD0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4D596EE-CB5A-4794-A41B-3F760D72B211}">
      <dgm:prSet phldrT="[Text]" custT="1"/>
      <dgm:spPr/>
      <dgm:t>
        <a:bodyPr/>
        <a:lstStyle/>
        <a:p>
          <a:pPr algn="r" rtl="1"/>
          <a:r>
            <a:rPr lang="fa-IR" sz="2500" dirty="0"/>
            <a:t>نیازمندی‌های کارکردی</a:t>
          </a:r>
          <a:endParaRPr lang="en-US" sz="2500" dirty="0"/>
        </a:p>
      </dgm:t>
    </dgm:pt>
    <dgm:pt modelId="{42E0037C-4F2E-4CD6-A7C3-B15C6985B89B}" type="parTrans" cxnId="{70CC7283-1F34-46AF-9E0D-E24A8067E563}">
      <dgm:prSet/>
      <dgm:spPr/>
      <dgm:t>
        <a:bodyPr/>
        <a:lstStyle/>
        <a:p>
          <a:endParaRPr lang="en-US" sz="1500"/>
        </a:p>
      </dgm:t>
    </dgm:pt>
    <dgm:pt modelId="{D958748C-7F19-4C84-837D-6814C58E510A}" type="sibTrans" cxnId="{70CC7283-1F34-46AF-9E0D-E24A8067E563}">
      <dgm:prSet/>
      <dgm:spPr/>
      <dgm:t>
        <a:bodyPr/>
        <a:lstStyle/>
        <a:p>
          <a:endParaRPr lang="en-US"/>
        </a:p>
      </dgm:t>
    </dgm:pt>
    <dgm:pt modelId="{DBE1CCC0-20D2-463C-B07D-FFD41429CC06}">
      <dgm:prSet phldrT="[Text]" custT="1"/>
      <dgm:spPr/>
      <dgm:t>
        <a:bodyPr/>
        <a:lstStyle/>
        <a:p>
          <a:pPr rtl="1"/>
          <a:r>
            <a:rPr lang="ar-BH" sz="2000" dirty="0"/>
            <a:t>کشف شبکه</a:t>
          </a:r>
          <a:endParaRPr lang="en-US" sz="2000" dirty="0"/>
        </a:p>
      </dgm:t>
    </dgm:pt>
    <dgm:pt modelId="{95CEC1CC-1624-4AFA-A5A3-3AB7FA43EA02}" type="parTrans" cxnId="{865ACA17-7BB7-41CA-BB70-2AE83D35EF72}">
      <dgm:prSet/>
      <dgm:spPr/>
      <dgm:t>
        <a:bodyPr/>
        <a:lstStyle/>
        <a:p>
          <a:endParaRPr lang="en-US" sz="1500"/>
        </a:p>
      </dgm:t>
    </dgm:pt>
    <dgm:pt modelId="{1E39483D-2CB3-4988-9B44-67BF74E9CE6B}" type="sibTrans" cxnId="{865ACA17-7BB7-41CA-BB70-2AE83D35EF72}">
      <dgm:prSet/>
      <dgm:spPr/>
      <dgm:t>
        <a:bodyPr/>
        <a:lstStyle/>
        <a:p>
          <a:endParaRPr lang="en-US"/>
        </a:p>
      </dgm:t>
    </dgm:pt>
    <dgm:pt modelId="{2D4A48C3-4BAA-4DB0-A402-081F2941CE9F}">
      <dgm:prSet phldrT="[Text]" custT="1"/>
      <dgm:spPr/>
      <dgm:t>
        <a:bodyPr/>
        <a:lstStyle/>
        <a:p>
          <a:pPr rtl="1"/>
          <a:r>
            <a:rPr lang="fa-IR" sz="2000" dirty="0"/>
            <a:t>تنظیمات شبکه</a:t>
          </a:r>
          <a:endParaRPr lang="en-US" sz="2000" dirty="0"/>
        </a:p>
      </dgm:t>
    </dgm:pt>
    <dgm:pt modelId="{BC070B46-9855-425B-AFFC-28DF19DAC29C}" type="parTrans" cxnId="{8E5C87EC-305C-4AE0-AE20-5D6467F3F2DA}">
      <dgm:prSet/>
      <dgm:spPr/>
      <dgm:t>
        <a:bodyPr/>
        <a:lstStyle/>
        <a:p>
          <a:endParaRPr lang="en-US" sz="1500"/>
        </a:p>
      </dgm:t>
    </dgm:pt>
    <dgm:pt modelId="{114CF3D4-EFCA-4DB4-91F8-2E458FB4BCC2}" type="sibTrans" cxnId="{8E5C87EC-305C-4AE0-AE20-5D6467F3F2DA}">
      <dgm:prSet/>
      <dgm:spPr/>
      <dgm:t>
        <a:bodyPr/>
        <a:lstStyle/>
        <a:p>
          <a:endParaRPr lang="en-US"/>
        </a:p>
      </dgm:t>
    </dgm:pt>
    <dgm:pt modelId="{2C71CADE-0728-4E09-8C4C-69219AB30980}">
      <dgm:prSet phldrT="[Text]" custT="1"/>
      <dgm:spPr/>
      <dgm:t>
        <a:bodyPr/>
        <a:lstStyle/>
        <a:p>
          <a:pPr algn="r" rtl="1"/>
          <a:r>
            <a:rPr lang="fa-IR" sz="2500" dirty="0"/>
            <a:t>نیازمندی‌های غیرکارکردی</a:t>
          </a:r>
          <a:endParaRPr lang="en-US" sz="2500" dirty="0"/>
        </a:p>
      </dgm:t>
    </dgm:pt>
    <dgm:pt modelId="{6A7B52CB-E525-4681-9F2C-A64934449C4C}" type="parTrans" cxnId="{E32F8050-A19D-4EDB-88C7-24E75401FF17}">
      <dgm:prSet/>
      <dgm:spPr/>
      <dgm:t>
        <a:bodyPr/>
        <a:lstStyle/>
        <a:p>
          <a:endParaRPr lang="en-US" sz="1500"/>
        </a:p>
      </dgm:t>
    </dgm:pt>
    <dgm:pt modelId="{04905ED8-1D54-449E-A18E-01AEB898E011}" type="sibTrans" cxnId="{E32F8050-A19D-4EDB-88C7-24E75401FF17}">
      <dgm:prSet/>
      <dgm:spPr/>
      <dgm:t>
        <a:bodyPr/>
        <a:lstStyle/>
        <a:p>
          <a:endParaRPr lang="en-US"/>
        </a:p>
      </dgm:t>
    </dgm:pt>
    <dgm:pt modelId="{19FD02BF-D596-4EB6-BADF-D50C8490249F}">
      <dgm:prSet phldrT="[Text]" custT="1"/>
      <dgm:spPr/>
      <dgm:t>
        <a:bodyPr/>
        <a:lstStyle/>
        <a:p>
          <a:pPr rtl="1"/>
          <a:r>
            <a:rPr lang="fa-IR" sz="2000" dirty="0"/>
            <a:t>مدت زمان کشف شبکه</a:t>
          </a:r>
          <a:endParaRPr lang="en-US" sz="2000" dirty="0"/>
        </a:p>
      </dgm:t>
    </dgm:pt>
    <dgm:pt modelId="{ECAAE2E6-0DBF-4F84-86D2-2AE18256BECB}" type="parTrans" cxnId="{F6CA5922-7F30-435E-BE18-FA68662F13FB}">
      <dgm:prSet/>
      <dgm:spPr/>
      <dgm:t>
        <a:bodyPr/>
        <a:lstStyle/>
        <a:p>
          <a:endParaRPr lang="en-US" sz="1500"/>
        </a:p>
      </dgm:t>
    </dgm:pt>
    <dgm:pt modelId="{24729060-733A-41DA-A2AB-F40D65B55C62}" type="sibTrans" cxnId="{F6CA5922-7F30-435E-BE18-FA68662F13FB}">
      <dgm:prSet/>
      <dgm:spPr/>
      <dgm:t>
        <a:bodyPr/>
        <a:lstStyle/>
        <a:p>
          <a:endParaRPr lang="en-US"/>
        </a:p>
      </dgm:t>
    </dgm:pt>
    <dgm:pt modelId="{D943F354-308E-4849-9EFD-2B66AF642407}">
      <dgm:prSet phldrT="[Text]" custT="1"/>
      <dgm:spPr/>
      <dgm:t>
        <a:bodyPr/>
        <a:lstStyle/>
        <a:p>
          <a:pPr rtl="1"/>
          <a:r>
            <a:rPr lang="fa-IR" sz="2000" dirty="0"/>
            <a:t>پردازش و ذخیره اطلاعات جمع‌آوری شده</a:t>
          </a:r>
          <a:endParaRPr lang="en-US" sz="2000" dirty="0"/>
        </a:p>
      </dgm:t>
    </dgm:pt>
    <dgm:pt modelId="{19919285-C9FC-48F5-91E9-DCEDDD8FF095}" type="parTrans" cxnId="{9C458FEC-63E9-4F2E-B956-AE8D0AFE34E9}">
      <dgm:prSet/>
      <dgm:spPr/>
      <dgm:t>
        <a:bodyPr/>
        <a:lstStyle/>
        <a:p>
          <a:endParaRPr lang="en-US" sz="1500"/>
        </a:p>
      </dgm:t>
    </dgm:pt>
    <dgm:pt modelId="{FCE28B53-8F23-43B8-A366-BD946687CC5C}" type="sibTrans" cxnId="{9C458FEC-63E9-4F2E-B956-AE8D0AFE34E9}">
      <dgm:prSet/>
      <dgm:spPr/>
      <dgm:t>
        <a:bodyPr/>
        <a:lstStyle/>
        <a:p>
          <a:endParaRPr lang="en-US"/>
        </a:p>
      </dgm:t>
    </dgm:pt>
    <dgm:pt modelId="{B1B08E5C-D7C5-4538-BE3D-2CD76EEB12F6}">
      <dgm:prSet phldrT="[Text]" custT="1"/>
      <dgm:spPr/>
      <dgm:t>
        <a:bodyPr/>
        <a:lstStyle/>
        <a:p>
          <a:pPr rtl="1"/>
          <a:r>
            <a:rPr lang="fa-IR" sz="2000" dirty="0"/>
            <a:t>جمع‌آوری هشدارها</a:t>
          </a:r>
          <a:endParaRPr lang="en-US" sz="2000" dirty="0"/>
        </a:p>
      </dgm:t>
    </dgm:pt>
    <dgm:pt modelId="{2F8419C8-31E2-43ED-9236-B9A1803665D4}" type="parTrans" cxnId="{4EB5842F-677B-41C0-B003-8F510DF5EF7D}">
      <dgm:prSet/>
      <dgm:spPr/>
      <dgm:t>
        <a:bodyPr/>
        <a:lstStyle/>
        <a:p>
          <a:endParaRPr lang="en-US" sz="1500"/>
        </a:p>
      </dgm:t>
    </dgm:pt>
    <dgm:pt modelId="{9ABBD3EE-0B14-43A6-9C24-E9B363DA625E}" type="sibTrans" cxnId="{4EB5842F-677B-41C0-B003-8F510DF5EF7D}">
      <dgm:prSet/>
      <dgm:spPr/>
      <dgm:t>
        <a:bodyPr/>
        <a:lstStyle/>
        <a:p>
          <a:endParaRPr lang="en-US"/>
        </a:p>
      </dgm:t>
    </dgm:pt>
    <dgm:pt modelId="{8718BC16-9F84-4840-8D32-AFA4C1F8ADD3}">
      <dgm:prSet phldrT="[Text]" custT="1"/>
      <dgm:spPr/>
      <dgm:t>
        <a:bodyPr/>
        <a:lstStyle/>
        <a:p>
          <a:pPr rtl="1"/>
          <a:r>
            <a:rPr lang="fa-IR" sz="2000" dirty="0"/>
            <a:t>جمع‌آوری اطلاعات شبکه بر اساس تنظیمات</a:t>
          </a:r>
          <a:endParaRPr lang="en-US" sz="2000" dirty="0"/>
        </a:p>
      </dgm:t>
    </dgm:pt>
    <dgm:pt modelId="{6EE0AEAB-9697-4AD3-B9FD-D00F1B569B12}" type="parTrans" cxnId="{5E59F274-B2EC-4322-9D18-7D52D0E52DFC}">
      <dgm:prSet/>
      <dgm:spPr/>
      <dgm:t>
        <a:bodyPr/>
        <a:lstStyle/>
        <a:p>
          <a:endParaRPr lang="en-US" sz="1500"/>
        </a:p>
      </dgm:t>
    </dgm:pt>
    <dgm:pt modelId="{39C71C46-789F-47DB-8C0E-993AD6191463}" type="sibTrans" cxnId="{5E59F274-B2EC-4322-9D18-7D52D0E52DFC}">
      <dgm:prSet/>
      <dgm:spPr/>
      <dgm:t>
        <a:bodyPr/>
        <a:lstStyle/>
        <a:p>
          <a:endParaRPr lang="en-US"/>
        </a:p>
      </dgm:t>
    </dgm:pt>
    <dgm:pt modelId="{F6B6582B-D9F5-4AA0-84E6-8C6CBF12DF36}">
      <dgm:prSet phldrT="[Text]" custT="1"/>
      <dgm:spPr/>
      <dgm:t>
        <a:bodyPr/>
        <a:lstStyle/>
        <a:p>
          <a:pPr rtl="1"/>
          <a:r>
            <a:rPr lang="fa-IR" sz="2000" dirty="0"/>
            <a:t>واسط کاربری مطلوب تحت وب</a:t>
          </a:r>
          <a:endParaRPr lang="en-US" sz="2000" dirty="0"/>
        </a:p>
      </dgm:t>
    </dgm:pt>
    <dgm:pt modelId="{02A40A75-1FC0-42EF-BA8F-59D731D10E41}" type="parTrans" cxnId="{042CC3EF-32FA-4E79-93E3-84CE86704A80}">
      <dgm:prSet/>
      <dgm:spPr/>
      <dgm:t>
        <a:bodyPr/>
        <a:lstStyle/>
        <a:p>
          <a:endParaRPr lang="en-US" sz="1500"/>
        </a:p>
      </dgm:t>
    </dgm:pt>
    <dgm:pt modelId="{39378ABF-E26B-42A1-9FF9-673F03A74284}" type="sibTrans" cxnId="{042CC3EF-32FA-4E79-93E3-84CE86704A80}">
      <dgm:prSet/>
      <dgm:spPr/>
      <dgm:t>
        <a:bodyPr/>
        <a:lstStyle/>
        <a:p>
          <a:endParaRPr lang="en-US"/>
        </a:p>
      </dgm:t>
    </dgm:pt>
    <dgm:pt modelId="{B49243DE-92A9-4197-9D6C-669127866E9A}">
      <dgm:prSet phldrT="[Text]" custT="1"/>
      <dgm:spPr/>
      <dgm:t>
        <a:bodyPr/>
        <a:lstStyle/>
        <a:p>
          <a:pPr rtl="1"/>
          <a:r>
            <a:rPr lang="fa-IR" sz="2000" dirty="0"/>
            <a:t>امنیت سامانه</a:t>
          </a:r>
          <a:endParaRPr lang="en-US" sz="2000" dirty="0"/>
        </a:p>
      </dgm:t>
    </dgm:pt>
    <dgm:pt modelId="{F06DDA51-D378-4847-9D88-335FDF61E747}" type="parTrans" cxnId="{34F9F133-C1EE-4D52-9AA5-A75AFC9D5416}">
      <dgm:prSet/>
      <dgm:spPr/>
      <dgm:t>
        <a:bodyPr/>
        <a:lstStyle/>
        <a:p>
          <a:endParaRPr lang="en-US" sz="1500"/>
        </a:p>
      </dgm:t>
    </dgm:pt>
    <dgm:pt modelId="{310007A6-1EA1-43B1-BE3D-1F8B6705C40A}" type="sibTrans" cxnId="{34F9F133-C1EE-4D52-9AA5-A75AFC9D5416}">
      <dgm:prSet/>
      <dgm:spPr/>
      <dgm:t>
        <a:bodyPr/>
        <a:lstStyle/>
        <a:p>
          <a:endParaRPr lang="en-US"/>
        </a:p>
      </dgm:t>
    </dgm:pt>
    <dgm:pt modelId="{83D9C26C-1B30-48D1-9BA7-2640B9F04E78}" type="pres">
      <dgm:prSet presAssocID="{C7EAA578-7CFC-4641-A60C-84CA7C11FCD0}" presName="linear" presStyleCnt="0">
        <dgm:presLayoutVars>
          <dgm:dir/>
          <dgm:animLvl val="lvl"/>
          <dgm:resizeHandles val="exact"/>
        </dgm:presLayoutVars>
      </dgm:prSet>
      <dgm:spPr/>
    </dgm:pt>
    <dgm:pt modelId="{78F0FF0F-D0DE-4AF0-BF00-ADD920BC66B1}" type="pres">
      <dgm:prSet presAssocID="{D4D596EE-CB5A-4794-A41B-3F760D72B211}" presName="parentLin" presStyleCnt="0"/>
      <dgm:spPr/>
    </dgm:pt>
    <dgm:pt modelId="{A317E9CA-B1A3-406D-B011-30C826E57A97}" type="pres">
      <dgm:prSet presAssocID="{D4D596EE-CB5A-4794-A41B-3F760D72B211}" presName="parentLeftMargin" presStyleLbl="node1" presStyleIdx="0" presStyleCnt="2"/>
      <dgm:spPr/>
    </dgm:pt>
    <dgm:pt modelId="{DC3370B2-8576-4F26-BB0C-567B004D8C2E}" type="pres">
      <dgm:prSet presAssocID="{D4D596EE-CB5A-4794-A41B-3F760D72B211}" presName="parentText" presStyleLbl="node1" presStyleIdx="0" presStyleCnt="2" custLinFactX="23615" custLinFactNeighborX="100000" custLinFactNeighborY="-4589">
        <dgm:presLayoutVars>
          <dgm:chMax val="0"/>
          <dgm:bulletEnabled val="1"/>
        </dgm:presLayoutVars>
      </dgm:prSet>
      <dgm:spPr/>
    </dgm:pt>
    <dgm:pt modelId="{1B48D341-AD9B-42A7-9552-44088DB000F8}" type="pres">
      <dgm:prSet presAssocID="{D4D596EE-CB5A-4794-A41B-3F760D72B211}" presName="negativeSpace" presStyleCnt="0"/>
      <dgm:spPr/>
    </dgm:pt>
    <dgm:pt modelId="{21B4E387-7DA4-4658-A43C-EF422D0A1057}" type="pres">
      <dgm:prSet presAssocID="{D4D596EE-CB5A-4794-A41B-3F760D72B211}" presName="childText" presStyleLbl="conFgAcc1" presStyleIdx="0" presStyleCnt="2">
        <dgm:presLayoutVars>
          <dgm:bulletEnabled val="1"/>
        </dgm:presLayoutVars>
      </dgm:prSet>
      <dgm:spPr/>
    </dgm:pt>
    <dgm:pt modelId="{A2F8BD4A-6FC6-4F5C-B35C-7B1B0369164C}" type="pres">
      <dgm:prSet presAssocID="{D958748C-7F19-4C84-837D-6814C58E510A}" presName="spaceBetweenRectangles" presStyleCnt="0"/>
      <dgm:spPr/>
    </dgm:pt>
    <dgm:pt modelId="{50398C0C-B284-47E9-8EDC-74049EBB00C1}" type="pres">
      <dgm:prSet presAssocID="{2C71CADE-0728-4E09-8C4C-69219AB30980}" presName="parentLin" presStyleCnt="0"/>
      <dgm:spPr/>
    </dgm:pt>
    <dgm:pt modelId="{CE4448E0-20A2-4707-A33D-7EC0D12EDF8F}" type="pres">
      <dgm:prSet presAssocID="{2C71CADE-0728-4E09-8C4C-69219AB30980}" presName="parentLeftMargin" presStyleLbl="node1" presStyleIdx="0" presStyleCnt="2"/>
      <dgm:spPr/>
    </dgm:pt>
    <dgm:pt modelId="{2AB296C9-E618-4169-962B-4B2805576188}" type="pres">
      <dgm:prSet presAssocID="{2C71CADE-0728-4E09-8C4C-69219AB30980}" presName="parentText" presStyleLbl="node1" presStyleIdx="1" presStyleCnt="2" custLinFactX="24469" custLinFactNeighborX="100000">
        <dgm:presLayoutVars>
          <dgm:chMax val="0"/>
          <dgm:bulletEnabled val="1"/>
        </dgm:presLayoutVars>
      </dgm:prSet>
      <dgm:spPr/>
    </dgm:pt>
    <dgm:pt modelId="{FC25F0B9-FF33-42FF-BAAC-79C56CB6EA94}" type="pres">
      <dgm:prSet presAssocID="{2C71CADE-0728-4E09-8C4C-69219AB30980}" presName="negativeSpace" presStyleCnt="0"/>
      <dgm:spPr/>
    </dgm:pt>
    <dgm:pt modelId="{59AD3B09-8D62-4B58-B57D-C7F32C046249}" type="pres">
      <dgm:prSet presAssocID="{2C71CADE-0728-4E09-8C4C-69219AB309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65ACA17-7BB7-41CA-BB70-2AE83D35EF72}" srcId="{D4D596EE-CB5A-4794-A41B-3F760D72B211}" destId="{DBE1CCC0-20D2-463C-B07D-FFD41429CC06}" srcOrd="0" destOrd="0" parTransId="{95CEC1CC-1624-4AFA-A5A3-3AB7FA43EA02}" sibTransId="{1E39483D-2CB3-4988-9B44-67BF74E9CE6B}"/>
    <dgm:cxn modelId="{F6CA5922-7F30-435E-BE18-FA68662F13FB}" srcId="{2C71CADE-0728-4E09-8C4C-69219AB30980}" destId="{19FD02BF-D596-4EB6-BADF-D50C8490249F}" srcOrd="0" destOrd="0" parTransId="{ECAAE2E6-0DBF-4F84-86D2-2AE18256BECB}" sibTransId="{24729060-733A-41DA-A2AB-F40D65B55C62}"/>
    <dgm:cxn modelId="{95495729-8D31-4668-8708-4178DCD3A054}" type="presOf" srcId="{C7EAA578-7CFC-4641-A60C-84CA7C11FCD0}" destId="{83D9C26C-1B30-48D1-9BA7-2640B9F04E78}" srcOrd="0" destOrd="0" presId="urn:microsoft.com/office/officeart/2005/8/layout/list1"/>
    <dgm:cxn modelId="{4EB5842F-677B-41C0-B003-8F510DF5EF7D}" srcId="{D4D596EE-CB5A-4794-A41B-3F760D72B211}" destId="{B1B08E5C-D7C5-4538-BE3D-2CD76EEB12F6}" srcOrd="4" destOrd="0" parTransId="{2F8419C8-31E2-43ED-9236-B9A1803665D4}" sibTransId="{9ABBD3EE-0B14-43A6-9C24-E9B363DA625E}"/>
    <dgm:cxn modelId="{34F9F133-C1EE-4D52-9AA5-A75AFC9D5416}" srcId="{2C71CADE-0728-4E09-8C4C-69219AB30980}" destId="{B49243DE-92A9-4197-9D6C-669127866E9A}" srcOrd="2" destOrd="0" parTransId="{F06DDA51-D378-4847-9D88-335FDF61E747}" sibTransId="{310007A6-1EA1-43B1-BE3D-1F8B6705C40A}"/>
    <dgm:cxn modelId="{D8E8E539-41CA-4A8D-9A13-F48910729D17}" type="presOf" srcId="{F6B6582B-D9F5-4AA0-84E6-8C6CBF12DF36}" destId="{59AD3B09-8D62-4B58-B57D-C7F32C046249}" srcOrd="0" destOrd="1" presId="urn:microsoft.com/office/officeart/2005/8/layout/list1"/>
    <dgm:cxn modelId="{452C9B63-036B-479B-B053-850CF30F2752}" type="presOf" srcId="{8718BC16-9F84-4840-8D32-AFA4C1F8ADD3}" destId="{21B4E387-7DA4-4658-A43C-EF422D0A1057}" srcOrd="0" destOrd="2" presId="urn:microsoft.com/office/officeart/2005/8/layout/list1"/>
    <dgm:cxn modelId="{D5095E45-F438-43C0-9F2C-0C228FA24A9B}" type="presOf" srcId="{DBE1CCC0-20D2-463C-B07D-FFD41429CC06}" destId="{21B4E387-7DA4-4658-A43C-EF422D0A1057}" srcOrd="0" destOrd="0" presId="urn:microsoft.com/office/officeart/2005/8/layout/list1"/>
    <dgm:cxn modelId="{B3E45465-231F-443B-804A-21795BBAEF82}" type="presOf" srcId="{2C71CADE-0728-4E09-8C4C-69219AB30980}" destId="{2AB296C9-E618-4169-962B-4B2805576188}" srcOrd="1" destOrd="0" presId="urn:microsoft.com/office/officeart/2005/8/layout/list1"/>
    <dgm:cxn modelId="{5BA11370-5691-42DE-86F8-F9AB9082D2AB}" type="presOf" srcId="{2C71CADE-0728-4E09-8C4C-69219AB30980}" destId="{CE4448E0-20A2-4707-A33D-7EC0D12EDF8F}" srcOrd="0" destOrd="0" presId="urn:microsoft.com/office/officeart/2005/8/layout/list1"/>
    <dgm:cxn modelId="{E32F8050-A19D-4EDB-88C7-24E75401FF17}" srcId="{C7EAA578-7CFC-4641-A60C-84CA7C11FCD0}" destId="{2C71CADE-0728-4E09-8C4C-69219AB30980}" srcOrd="1" destOrd="0" parTransId="{6A7B52CB-E525-4681-9F2C-A64934449C4C}" sibTransId="{04905ED8-1D54-449E-A18E-01AEB898E011}"/>
    <dgm:cxn modelId="{159F9454-AD88-41B9-A066-EE4CC8D36AEB}" type="presOf" srcId="{D4D596EE-CB5A-4794-A41B-3F760D72B211}" destId="{A317E9CA-B1A3-406D-B011-30C826E57A97}" srcOrd="0" destOrd="0" presId="urn:microsoft.com/office/officeart/2005/8/layout/list1"/>
    <dgm:cxn modelId="{5E59F274-B2EC-4322-9D18-7D52D0E52DFC}" srcId="{D4D596EE-CB5A-4794-A41B-3F760D72B211}" destId="{8718BC16-9F84-4840-8D32-AFA4C1F8ADD3}" srcOrd="2" destOrd="0" parTransId="{6EE0AEAB-9697-4AD3-B9FD-D00F1B569B12}" sibTransId="{39C71C46-789F-47DB-8C0E-993AD6191463}"/>
    <dgm:cxn modelId="{39D4ED59-8A1E-49AC-9F2B-A519B3865816}" type="presOf" srcId="{D4D596EE-CB5A-4794-A41B-3F760D72B211}" destId="{DC3370B2-8576-4F26-BB0C-567B004D8C2E}" srcOrd="1" destOrd="0" presId="urn:microsoft.com/office/officeart/2005/8/layout/list1"/>
    <dgm:cxn modelId="{52095A82-8CBE-43DC-9D30-0ABBA4E51AD8}" type="presOf" srcId="{D943F354-308E-4849-9EFD-2B66AF642407}" destId="{21B4E387-7DA4-4658-A43C-EF422D0A1057}" srcOrd="0" destOrd="3" presId="urn:microsoft.com/office/officeart/2005/8/layout/list1"/>
    <dgm:cxn modelId="{70CC7283-1F34-46AF-9E0D-E24A8067E563}" srcId="{C7EAA578-7CFC-4641-A60C-84CA7C11FCD0}" destId="{D4D596EE-CB5A-4794-A41B-3F760D72B211}" srcOrd="0" destOrd="0" parTransId="{42E0037C-4F2E-4CD6-A7C3-B15C6985B89B}" sibTransId="{D958748C-7F19-4C84-837D-6814C58E510A}"/>
    <dgm:cxn modelId="{24A5348B-4BE4-45CC-9BF2-D20304A2DB0E}" type="presOf" srcId="{19FD02BF-D596-4EB6-BADF-D50C8490249F}" destId="{59AD3B09-8D62-4B58-B57D-C7F32C046249}" srcOrd="0" destOrd="0" presId="urn:microsoft.com/office/officeart/2005/8/layout/list1"/>
    <dgm:cxn modelId="{9856C28F-45A5-4A74-9BE6-ECEBE01A8026}" type="presOf" srcId="{2D4A48C3-4BAA-4DB0-A402-081F2941CE9F}" destId="{21B4E387-7DA4-4658-A43C-EF422D0A1057}" srcOrd="0" destOrd="1" presId="urn:microsoft.com/office/officeart/2005/8/layout/list1"/>
    <dgm:cxn modelId="{5C128FD3-8DCE-4C83-823B-46D058C4FEA0}" type="presOf" srcId="{B1B08E5C-D7C5-4538-BE3D-2CD76EEB12F6}" destId="{21B4E387-7DA4-4658-A43C-EF422D0A1057}" srcOrd="0" destOrd="4" presId="urn:microsoft.com/office/officeart/2005/8/layout/list1"/>
    <dgm:cxn modelId="{8E5C87EC-305C-4AE0-AE20-5D6467F3F2DA}" srcId="{D4D596EE-CB5A-4794-A41B-3F760D72B211}" destId="{2D4A48C3-4BAA-4DB0-A402-081F2941CE9F}" srcOrd="1" destOrd="0" parTransId="{BC070B46-9855-425B-AFFC-28DF19DAC29C}" sibTransId="{114CF3D4-EFCA-4DB4-91F8-2E458FB4BCC2}"/>
    <dgm:cxn modelId="{9C458FEC-63E9-4F2E-B956-AE8D0AFE34E9}" srcId="{D4D596EE-CB5A-4794-A41B-3F760D72B211}" destId="{D943F354-308E-4849-9EFD-2B66AF642407}" srcOrd="3" destOrd="0" parTransId="{19919285-C9FC-48F5-91E9-DCEDDD8FF095}" sibTransId="{FCE28B53-8F23-43B8-A366-BD946687CC5C}"/>
    <dgm:cxn modelId="{042CC3EF-32FA-4E79-93E3-84CE86704A80}" srcId="{2C71CADE-0728-4E09-8C4C-69219AB30980}" destId="{F6B6582B-D9F5-4AA0-84E6-8C6CBF12DF36}" srcOrd="1" destOrd="0" parTransId="{02A40A75-1FC0-42EF-BA8F-59D731D10E41}" sibTransId="{39378ABF-E26B-42A1-9FF9-673F03A74284}"/>
    <dgm:cxn modelId="{A48088FA-EB28-47CC-9E2D-0295FB661C49}" type="presOf" srcId="{B49243DE-92A9-4197-9D6C-669127866E9A}" destId="{59AD3B09-8D62-4B58-B57D-C7F32C046249}" srcOrd="0" destOrd="2" presId="urn:microsoft.com/office/officeart/2005/8/layout/list1"/>
    <dgm:cxn modelId="{0B68679B-92A1-4676-933B-2856FFEFE4C0}" type="presParOf" srcId="{83D9C26C-1B30-48D1-9BA7-2640B9F04E78}" destId="{78F0FF0F-D0DE-4AF0-BF00-ADD920BC66B1}" srcOrd="0" destOrd="0" presId="urn:microsoft.com/office/officeart/2005/8/layout/list1"/>
    <dgm:cxn modelId="{0504AEF5-6C24-4093-A250-AE0ABACCD135}" type="presParOf" srcId="{78F0FF0F-D0DE-4AF0-BF00-ADD920BC66B1}" destId="{A317E9CA-B1A3-406D-B011-30C826E57A97}" srcOrd="0" destOrd="0" presId="urn:microsoft.com/office/officeart/2005/8/layout/list1"/>
    <dgm:cxn modelId="{85B7E33C-50A8-4685-9491-68C452A51D15}" type="presParOf" srcId="{78F0FF0F-D0DE-4AF0-BF00-ADD920BC66B1}" destId="{DC3370B2-8576-4F26-BB0C-567B004D8C2E}" srcOrd="1" destOrd="0" presId="urn:microsoft.com/office/officeart/2005/8/layout/list1"/>
    <dgm:cxn modelId="{1FC56FD8-D30D-48DE-9D17-537135D46ADB}" type="presParOf" srcId="{83D9C26C-1B30-48D1-9BA7-2640B9F04E78}" destId="{1B48D341-AD9B-42A7-9552-44088DB000F8}" srcOrd="1" destOrd="0" presId="urn:microsoft.com/office/officeart/2005/8/layout/list1"/>
    <dgm:cxn modelId="{C105DF18-37C1-415A-862F-00936EA3429A}" type="presParOf" srcId="{83D9C26C-1B30-48D1-9BA7-2640B9F04E78}" destId="{21B4E387-7DA4-4658-A43C-EF422D0A1057}" srcOrd="2" destOrd="0" presId="urn:microsoft.com/office/officeart/2005/8/layout/list1"/>
    <dgm:cxn modelId="{8592F654-C487-4D9C-95C5-063863BE2894}" type="presParOf" srcId="{83D9C26C-1B30-48D1-9BA7-2640B9F04E78}" destId="{A2F8BD4A-6FC6-4F5C-B35C-7B1B0369164C}" srcOrd="3" destOrd="0" presId="urn:microsoft.com/office/officeart/2005/8/layout/list1"/>
    <dgm:cxn modelId="{D69CD3AE-DFC0-4101-9395-1910CDA83ED4}" type="presParOf" srcId="{83D9C26C-1B30-48D1-9BA7-2640B9F04E78}" destId="{50398C0C-B284-47E9-8EDC-74049EBB00C1}" srcOrd="4" destOrd="0" presId="urn:microsoft.com/office/officeart/2005/8/layout/list1"/>
    <dgm:cxn modelId="{9A08DE0E-7403-4FB1-A4E2-6A797ABF7D51}" type="presParOf" srcId="{50398C0C-B284-47E9-8EDC-74049EBB00C1}" destId="{CE4448E0-20A2-4707-A33D-7EC0D12EDF8F}" srcOrd="0" destOrd="0" presId="urn:microsoft.com/office/officeart/2005/8/layout/list1"/>
    <dgm:cxn modelId="{F54A430A-FAD0-4803-A932-3AA3A4CFF7A6}" type="presParOf" srcId="{50398C0C-B284-47E9-8EDC-74049EBB00C1}" destId="{2AB296C9-E618-4169-962B-4B2805576188}" srcOrd="1" destOrd="0" presId="urn:microsoft.com/office/officeart/2005/8/layout/list1"/>
    <dgm:cxn modelId="{3FEFEA00-AAA1-44EA-81A9-D74539BC06C6}" type="presParOf" srcId="{83D9C26C-1B30-48D1-9BA7-2640B9F04E78}" destId="{FC25F0B9-FF33-42FF-BAAC-79C56CB6EA94}" srcOrd="5" destOrd="0" presId="urn:microsoft.com/office/officeart/2005/8/layout/list1"/>
    <dgm:cxn modelId="{C6BC8077-9B85-472B-B2B7-D22B08E1B1CE}" type="presParOf" srcId="{83D9C26C-1B30-48D1-9BA7-2640B9F04E78}" destId="{59AD3B09-8D62-4B58-B57D-C7F32C04624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EE6CF-0B1C-440B-BB76-2F485206DA9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18B2FD-6F77-41D1-BADC-1431EEB7C53C}">
      <dgm:prSet phldrT="[Text]" custT="1"/>
      <dgm:spPr>
        <a:solidFill>
          <a:schemeClr val="tx2"/>
        </a:solidFill>
      </dgm:spPr>
      <dgm:t>
        <a:bodyPr/>
        <a:lstStyle/>
        <a:p>
          <a:pPr algn="ctr" rtl="1"/>
          <a:r>
            <a:rPr lang="fa-IR" sz="2800" dirty="0">
              <a:solidFill>
                <a:schemeClr val="bg1"/>
              </a:solidFill>
            </a:rPr>
            <a:t>واسط کاربری</a:t>
          </a:r>
          <a:endParaRPr lang="en-US" sz="2800" dirty="0">
            <a:solidFill>
              <a:schemeClr val="bg1"/>
            </a:solidFill>
          </a:endParaRPr>
        </a:p>
      </dgm:t>
    </dgm:pt>
    <dgm:pt modelId="{69C5E932-2654-437D-8ED6-F11318599B3D}" type="parTrans" cxnId="{4C0ACA68-E235-4A1F-B581-36F98B1B4313}">
      <dgm:prSet/>
      <dgm:spPr/>
      <dgm:t>
        <a:bodyPr/>
        <a:lstStyle/>
        <a:p>
          <a:pPr algn="ctr" rtl="1"/>
          <a:endParaRPr lang="en-US"/>
        </a:p>
      </dgm:t>
    </dgm:pt>
    <dgm:pt modelId="{8C6DE313-7C4D-44F7-A956-81487BBFDFBE}" type="sibTrans" cxnId="{4C0ACA68-E235-4A1F-B581-36F98B1B4313}">
      <dgm:prSet/>
      <dgm:spPr/>
      <dgm:t>
        <a:bodyPr/>
        <a:lstStyle/>
        <a:p>
          <a:pPr algn="ctr" rtl="1"/>
          <a:endParaRPr lang="en-US"/>
        </a:p>
      </dgm:t>
    </dgm:pt>
    <dgm:pt modelId="{22D37D37-1568-48A1-A64D-721C0C20AEEE}">
      <dgm:prSet phldrT="[Text]" custT="1"/>
      <dgm:spPr>
        <a:noFill/>
      </dgm:spPr>
      <dgm:t>
        <a:bodyPr/>
        <a:lstStyle/>
        <a:p>
          <a:pPr algn="ctr" rtl="1"/>
          <a:r>
            <a:rPr lang="fa-IR" sz="2400" b="1" dirty="0"/>
            <a:t>ری‌اکت</a:t>
          </a:r>
          <a:endParaRPr lang="en-US" sz="2400" b="1" dirty="0"/>
        </a:p>
      </dgm:t>
    </dgm:pt>
    <dgm:pt modelId="{63BBDB3C-9B7A-41EF-B3DC-797AAB964BC5}" type="parTrans" cxnId="{E228C2C0-FE93-4AA1-91EA-A75AE2B9B081}">
      <dgm:prSet/>
      <dgm:spPr/>
      <dgm:t>
        <a:bodyPr/>
        <a:lstStyle/>
        <a:p>
          <a:pPr algn="ctr" rtl="1"/>
          <a:endParaRPr lang="en-US"/>
        </a:p>
      </dgm:t>
    </dgm:pt>
    <dgm:pt modelId="{0E133C76-A5AA-4BAB-A02B-0E29726A654D}" type="sibTrans" cxnId="{E228C2C0-FE93-4AA1-91EA-A75AE2B9B081}">
      <dgm:prSet/>
      <dgm:spPr/>
      <dgm:t>
        <a:bodyPr/>
        <a:lstStyle/>
        <a:p>
          <a:pPr algn="ctr" rtl="1"/>
          <a:endParaRPr lang="en-US"/>
        </a:p>
      </dgm:t>
    </dgm:pt>
    <dgm:pt modelId="{F5E0E888-08E4-4B03-A0FD-5CED6B955EDD}">
      <dgm:prSet phldrT="[Text]" custT="1"/>
      <dgm:spPr>
        <a:noFill/>
      </dgm:spPr>
      <dgm:t>
        <a:bodyPr/>
        <a:lstStyle/>
        <a:p>
          <a:pPr algn="ctr" rtl="1"/>
          <a:r>
            <a:rPr lang="fa-IR" sz="2200" dirty="0"/>
            <a:t>انگولار</a:t>
          </a:r>
          <a:endParaRPr lang="en-US" sz="2200" dirty="0"/>
        </a:p>
      </dgm:t>
    </dgm:pt>
    <dgm:pt modelId="{D3591C07-391D-4BD9-9F54-F08E469F4029}" type="parTrans" cxnId="{61C3D4C0-D638-492A-BC47-C914E7C89F6D}">
      <dgm:prSet/>
      <dgm:spPr/>
      <dgm:t>
        <a:bodyPr/>
        <a:lstStyle/>
        <a:p>
          <a:pPr algn="ctr" rtl="1"/>
          <a:endParaRPr lang="en-US"/>
        </a:p>
      </dgm:t>
    </dgm:pt>
    <dgm:pt modelId="{59F051AB-3776-4DA7-818A-E8CEF3BA3C6A}" type="sibTrans" cxnId="{61C3D4C0-D638-492A-BC47-C914E7C89F6D}">
      <dgm:prSet/>
      <dgm:spPr/>
      <dgm:t>
        <a:bodyPr/>
        <a:lstStyle/>
        <a:p>
          <a:pPr algn="ctr" rtl="1"/>
          <a:endParaRPr lang="en-US"/>
        </a:p>
      </dgm:t>
    </dgm:pt>
    <dgm:pt modelId="{37171AC5-1348-4584-92BE-CCA1FACE18D5}">
      <dgm:prSet phldrT="[Text]" custT="1"/>
      <dgm:spPr>
        <a:solidFill>
          <a:schemeClr val="tx2"/>
        </a:solidFill>
      </dgm:spPr>
      <dgm:t>
        <a:bodyPr/>
        <a:lstStyle/>
        <a:p>
          <a:pPr algn="ctr" rtl="1"/>
          <a:r>
            <a:rPr lang="fa-IR" sz="2800" dirty="0">
              <a:solidFill>
                <a:schemeClr val="bg1"/>
              </a:solidFill>
            </a:rPr>
            <a:t>سمت سرور</a:t>
          </a:r>
          <a:endParaRPr lang="en-US" sz="2800" dirty="0">
            <a:solidFill>
              <a:schemeClr val="bg1"/>
            </a:solidFill>
          </a:endParaRPr>
        </a:p>
      </dgm:t>
    </dgm:pt>
    <dgm:pt modelId="{F3871D6E-AB5B-47DB-AD8C-79DEB4DB4254}" type="parTrans" cxnId="{F6BD0C43-AB23-44F5-BA97-53583FB470C9}">
      <dgm:prSet/>
      <dgm:spPr/>
      <dgm:t>
        <a:bodyPr/>
        <a:lstStyle/>
        <a:p>
          <a:pPr algn="ctr" rtl="1"/>
          <a:endParaRPr lang="en-US"/>
        </a:p>
      </dgm:t>
    </dgm:pt>
    <dgm:pt modelId="{7532BAE6-6313-40DE-BB8F-92625C8BFDF9}" type="sibTrans" cxnId="{F6BD0C43-AB23-44F5-BA97-53583FB470C9}">
      <dgm:prSet/>
      <dgm:spPr/>
      <dgm:t>
        <a:bodyPr/>
        <a:lstStyle/>
        <a:p>
          <a:pPr algn="ctr" rtl="1"/>
          <a:endParaRPr lang="en-US"/>
        </a:p>
      </dgm:t>
    </dgm:pt>
    <dgm:pt modelId="{29141DB0-FBAF-4F8B-A18A-607616D263DD}">
      <dgm:prSet phldrT="[Text]" custT="1"/>
      <dgm:spPr>
        <a:noFill/>
      </dgm:spPr>
      <dgm:t>
        <a:bodyPr/>
        <a:lstStyle/>
        <a:p>
          <a:pPr algn="ctr" rtl="1"/>
          <a:r>
            <a:rPr lang="fa-IR" sz="2400" b="1" dirty="0"/>
            <a:t>فلسک</a:t>
          </a:r>
          <a:endParaRPr lang="en-US" sz="2400" b="1" dirty="0"/>
        </a:p>
      </dgm:t>
    </dgm:pt>
    <dgm:pt modelId="{727F3F6A-8EC3-40A3-9ECB-33360EA3A34C}" type="parTrans" cxnId="{00CB481A-93CC-496B-8877-3CA83DBA1D20}">
      <dgm:prSet/>
      <dgm:spPr/>
      <dgm:t>
        <a:bodyPr/>
        <a:lstStyle/>
        <a:p>
          <a:pPr algn="ctr" rtl="1"/>
          <a:endParaRPr lang="en-US"/>
        </a:p>
      </dgm:t>
    </dgm:pt>
    <dgm:pt modelId="{B517924B-59B3-4C6B-8880-06169643600C}" type="sibTrans" cxnId="{00CB481A-93CC-496B-8877-3CA83DBA1D20}">
      <dgm:prSet/>
      <dgm:spPr/>
      <dgm:t>
        <a:bodyPr/>
        <a:lstStyle/>
        <a:p>
          <a:pPr algn="ctr" rtl="1"/>
          <a:endParaRPr lang="en-US"/>
        </a:p>
      </dgm:t>
    </dgm:pt>
    <dgm:pt modelId="{8CF4BEA3-CD21-4571-9628-58CB61820A8C}">
      <dgm:prSet phldrT="[Text]" custT="1"/>
      <dgm:spPr>
        <a:noFill/>
      </dgm:spPr>
      <dgm:t>
        <a:bodyPr/>
        <a:lstStyle/>
        <a:p>
          <a:pPr algn="ctr" rtl="1"/>
          <a:r>
            <a:rPr lang="fa-IR" sz="2200" dirty="0"/>
            <a:t>جنگو</a:t>
          </a:r>
          <a:endParaRPr lang="en-US" sz="2200" dirty="0"/>
        </a:p>
      </dgm:t>
    </dgm:pt>
    <dgm:pt modelId="{7D4FC27C-9A12-4C64-A609-7D6E55C93059}" type="parTrans" cxnId="{00424170-6F30-4CBF-98FB-CB0AF5627CA2}">
      <dgm:prSet/>
      <dgm:spPr/>
      <dgm:t>
        <a:bodyPr/>
        <a:lstStyle/>
        <a:p>
          <a:pPr algn="ctr" rtl="1"/>
          <a:endParaRPr lang="en-US"/>
        </a:p>
      </dgm:t>
    </dgm:pt>
    <dgm:pt modelId="{60393598-99DE-42EA-9F32-51E92CF14F0F}" type="sibTrans" cxnId="{00424170-6F30-4CBF-98FB-CB0AF5627CA2}">
      <dgm:prSet/>
      <dgm:spPr/>
      <dgm:t>
        <a:bodyPr/>
        <a:lstStyle/>
        <a:p>
          <a:pPr algn="ctr" rtl="1"/>
          <a:endParaRPr lang="en-US"/>
        </a:p>
      </dgm:t>
    </dgm:pt>
    <dgm:pt modelId="{D4535C3A-18C3-4B80-933B-8375D39404F4}">
      <dgm:prSet phldrT="[Text]" custT="1"/>
      <dgm:spPr>
        <a:solidFill>
          <a:schemeClr val="tx2"/>
        </a:solidFill>
      </dgm:spPr>
      <dgm:t>
        <a:bodyPr/>
        <a:lstStyle/>
        <a:p>
          <a:pPr algn="ctr" rtl="1"/>
          <a:r>
            <a:rPr lang="fa-IR" sz="2800" b="0" dirty="0">
              <a:solidFill>
                <a:schemeClr val="bg1"/>
              </a:solidFill>
            </a:rPr>
            <a:t>هسته </a:t>
          </a:r>
          <a:r>
            <a:rPr lang="en-US" sz="2800" b="0" dirty="0">
              <a:solidFill>
                <a:schemeClr val="bg1"/>
              </a:solidFill>
            </a:rPr>
            <a:t>SNMP</a:t>
          </a:r>
        </a:p>
      </dgm:t>
    </dgm:pt>
    <dgm:pt modelId="{B5913FFF-1F46-49A2-879C-CDFC06CF0478}" type="parTrans" cxnId="{E0946372-1FFD-4388-9633-48793F02A2BD}">
      <dgm:prSet/>
      <dgm:spPr/>
      <dgm:t>
        <a:bodyPr/>
        <a:lstStyle/>
        <a:p>
          <a:pPr algn="ctr" rtl="1"/>
          <a:endParaRPr lang="en-US"/>
        </a:p>
      </dgm:t>
    </dgm:pt>
    <dgm:pt modelId="{C0BF6A48-8A59-4341-A6E2-371F45D2E438}" type="sibTrans" cxnId="{E0946372-1FFD-4388-9633-48793F02A2BD}">
      <dgm:prSet/>
      <dgm:spPr/>
      <dgm:t>
        <a:bodyPr/>
        <a:lstStyle/>
        <a:p>
          <a:pPr algn="ctr" rtl="1"/>
          <a:endParaRPr lang="en-US"/>
        </a:p>
      </dgm:t>
    </dgm:pt>
    <dgm:pt modelId="{2DB17F90-9422-4B89-9155-36808BE423CF}">
      <dgm:prSet phldrT="[Text]" custT="1"/>
      <dgm:spPr>
        <a:noFill/>
      </dgm:spPr>
      <dgm:t>
        <a:bodyPr/>
        <a:lstStyle/>
        <a:p>
          <a:pPr algn="ctr" rtl="1"/>
          <a:r>
            <a:rPr lang="fa-IR" sz="2400" b="1" dirty="0"/>
            <a:t>زبان </a:t>
          </a:r>
          <a:r>
            <a:rPr lang="en-US" sz="2400" b="1" dirty="0"/>
            <a:t>C</a:t>
          </a:r>
        </a:p>
      </dgm:t>
    </dgm:pt>
    <dgm:pt modelId="{32F56187-47FF-4EEB-989F-3825182B9911}" type="parTrans" cxnId="{5EE44BA8-A43B-4BDA-9575-9E9839C6FCC4}">
      <dgm:prSet/>
      <dgm:spPr/>
      <dgm:t>
        <a:bodyPr/>
        <a:lstStyle/>
        <a:p>
          <a:pPr algn="ctr" rtl="1"/>
          <a:endParaRPr lang="en-US"/>
        </a:p>
      </dgm:t>
    </dgm:pt>
    <dgm:pt modelId="{D264A252-BF8A-4FEF-9BC8-824C610F39C3}" type="sibTrans" cxnId="{5EE44BA8-A43B-4BDA-9575-9E9839C6FCC4}">
      <dgm:prSet/>
      <dgm:spPr/>
      <dgm:t>
        <a:bodyPr/>
        <a:lstStyle/>
        <a:p>
          <a:pPr algn="ctr" rtl="1"/>
          <a:endParaRPr lang="en-US"/>
        </a:p>
      </dgm:t>
    </dgm:pt>
    <dgm:pt modelId="{31C8EE17-01D2-42BF-B695-2FC95CFC1ABC}">
      <dgm:prSet phldrT="[Text]" custT="1"/>
      <dgm:spPr>
        <a:noFill/>
      </dgm:spPr>
      <dgm:t>
        <a:bodyPr/>
        <a:lstStyle/>
        <a:p>
          <a:pPr algn="ctr" rtl="1"/>
          <a:r>
            <a:rPr lang="fa-IR" sz="2200" dirty="0"/>
            <a:t>زبان پایتون</a:t>
          </a:r>
          <a:endParaRPr lang="en-US" sz="2200" dirty="0"/>
        </a:p>
      </dgm:t>
    </dgm:pt>
    <dgm:pt modelId="{573868C8-68F2-4EDA-BA20-88039E72C5B7}" type="parTrans" cxnId="{F4892D1D-CE1C-4E83-9B74-239045312E10}">
      <dgm:prSet/>
      <dgm:spPr/>
      <dgm:t>
        <a:bodyPr/>
        <a:lstStyle/>
        <a:p>
          <a:pPr algn="ctr" rtl="1"/>
          <a:endParaRPr lang="en-US"/>
        </a:p>
      </dgm:t>
    </dgm:pt>
    <dgm:pt modelId="{EE50C1BC-E61A-4141-A4E9-5D64B30264ED}" type="sibTrans" cxnId="{F4892D1D-CE1C-4E83-9B74-239045312E10}">
      <dgm:prSet/>
      <dgm:spPr/>
      <dgm:t>
        <a:bodyPr/>
        <a:lstStyle/>
        <a:p>
          <a:pPr algn="ctr" rtl="1"/>
          <a:endParaRPr lang="en-US"/>
        </a:p>
      </dgm:t>
    </dgm:pt>
    <dgm:pt modelId="{01F9CAC6-6DF3-4E0D-B7C2-3A7C53DC762C}">
      <dgm:prSet phldrT="[Text]" custT="1"/>
      <dgm:spPr>
        <a:noFill/>
      </dgm:spPr>
      <dgm:t>
        <a:bodyPr/>
        <a:lstStyle/>
        <a:p>
          <a:pPr algn="ctr" rtl="1"/>
          <a:r>
            <a:rPr lang="fa-IR" sz="2200" dirty="0"/>
            <a:t>ویو جی‌اس</a:t>
          </a:r>
          <a:endParaRPr lang="en-US" sz="2200" dirty="0"/>
        </a:p>
      </dgm:t>
    </dgm:pt>
    <dgm:pt modelId="{B7517EBA-F049-4072-9A58-E78C6ACE0D1A}" type="parTrans" cxnId="{A8CA0F37-DC48-4384-887E-173EC33ED558}">
      <dgm:prSet/>
      <dgm:spPr/>
      <dgm:t>
        <a:bodyPr/>
        <a:lstStyle/>
        <a:p>
          <a:pPr algn="ctr" rtl="1"/>
          <a:endParaRPr lang="en-US"/>
        </a:p>
      </dgm:t>
    </dgm:pt>
    <dgm:pt modelId="{FB3533DC-897B-40C6-B07E-073985761801}" type="sibTrans" cxnId="{A8CA0F37-DC48-4384-887E-173EC33ED558}">
      <dgm:prSet/>
      <dgm:spPr/>
      <dgm:t>
        <a:bodyPr/>
        <a:lstStyle/>
        <a:p>
          <a:pPr algn="ctr" rtl="1"/>
          <a:endParaRPr lang="en-US"/>
        </a:p>
      </dgm:t>
    </dgm:pt>
    <dgm:pt modelId="{92F7E643-1683-4C23-BB2B-533C348E4187}">
      <dgm:prSet phldrT="[Text]" custT="1"/>
      <dgm:spPr>
        <a:noFill/>
      </dgm:spPr>
      <dgm:t>
        <a:bodyPr/>
        <a:lstStyle/>
        <a:p>
          <a:pPr algn="ctr" rtl="1"/>
          <a:r>
            <a:rPr lang="fa-IR" sz="2200" dirty="0"/>
            <a:t>نودجی‌اس</a:t>
          </a:r>
          <a:endParaRPr lang="en-US" sz="2200" dirty="0"/>
        </a:p>
      </dgm:t>
    </dgm:pt>
    <dgm:pt modelId="{386D086F-9830-402E-BC8D-E9E13FFA81E5}" type="parTrans" cxnId="{9FB86FCF-A7E7-4947-8C11-16A4BBD8E55B}">
      <dgm:prSet/>
      <dgm:spPr/>
      <dgm:t>
        <a:bodyPr/>
        <a:lstStyle/>
        <a:p>
          <a:pPr algn="ctr" rtl="1"/>
          <a:endParaRPr lang="en-US"/>
        </a:p>
      </dgm:t>
    </dgm:pt>
    <dgm:pt modelId="{B1731A10-52C9-4576-B304-E57F4FB1D800}" type="sibTrans" cxnId="{9FB86FCF-A7E7-4947-8C11-16A4BBD8E55B}">
      <dgm:prSet/>
      <dgm:spPr/>
      <dgm:t>
        <a:bodyPr/>
        <a:lstStyle/>
        <a:p>
          <a:pPr algn="ctr" rtl="1"/>
          <a:endParaRPr lang="en-US"/>
        </a:p>
      </dgm:t>
    </dgm:pt>
    <dgm:pt modelId="{F862C76A-0669-4CEB-A402-8468BC1930D4}">
      <dgm:prSet phldrT="[Text]" custT="1"/>
      <dgm:spPr>
        <a:noFill/>
      </dgm:spPr>
      <dgm:t>
        <a:bodyPr/>
        <a:lstStyle/>
        <a:p>
          <a:pPr algn="ctr" rtl="1"/>
          <a:r>
            <a:rPr lang="fa-IR" sz="2200" dirty="0"/>
            <a:t>اطلاعات بدون ساختار</a:t>
          </a:r>
          <a:endParaRPr lang="en-US" sz="2200" dirty="0"/>
        </a:p>
      </dgm:t>
    </dgm:pt>
    <dgm:pt modelId="{6C2CB0D7-D4B8-4D94-9CC1-0E4DBD013C56}" type="parTrans" cxnId="{DDD0ED24-D224-4BC5-96B1-65A8315CD756}">
      <dgm:prSet/>
      <dgm:spPr/>
      <dgm:t>
        <a:bodyPr/>
        <a:lstStyle/>
        <a:p>
          <a:pPr algn="ctr" rtl="1"/>
          <a:endParaRPr lang="en-US"/>
        </a:p>
      </dgm:t>
    </dgm:pt>
    <dgm:pt modelId="{8CB5846B-367A-4BB6-8D57-4B774364FE4E}" type="sibTrans" cxnId="{DDD0ED24-D224-4BC5-96B1-65A8315CD756}">
      <dgm:prSet/>
      <dgm:spPr/>
      <dgm:t>
        <a:bodyPr/>
        <a:lstStyle/>
        <a:p>
          <a:pPr algn="ctr" rtl="1"/>
          <a:endParaRPr lang="en-US"/>
        </a:p>
      </dgm:t>
    </dgm:pt>
    <dgm:pt modelId="{5F11193D-A49A-4385-BE9A-D99207DEB7E8}">
      <dgm:prSet phldrT="[Text]" custT="1"/>
      <dgm:spPr>
        <a:noFill/>
      </dgm:spPr>
      <dgm:t>
        <a:bodyPr/>
        <a:lstStyle/>
        <a:p>
          <a:pPr algn="ctr" rtl="1"/>
          <a:r>
            <a:rPr lang="fa-IR" sz="2200" dirty="0"/>
            <a:t>زبان ارلنگ</a:t>
          </a:r>
          <a:endParaRPr lang="en-US" sz="2200" dirty="0"/>
        </a:p>
      </dgm:t>
    </dgm:pt>
    <dgm:pt modelId="{F29A4E9B-58BE-473E-B903-47A5D4E95093}" type="parTrans" cxnId="{F5773C18-F0BA-4B74-8841-B9B3D8493D64}">
      <dgm:prSet/>
      <dgm:spPr/>
      <dgm:t>
        <a:bodyPr/>
        <a:lstStyle/>
        <a:p>
          <a:pPr algn="ctr" rtl="1"/>
          <a:endParaRPr lang="en-US"/>
        </a:p>
      </dgm:t>
    </dgm:pt>
    <dgm:pt modelId="{9EAF10EE-A023-4DA3-8893-10C9684A4428}" type="sibTrans" cxnId="{F5773C18-F0BA-4B74-8841-B9B3D8493D64}">
      <dgm:prSet/>
      <dgm:spPr/>
      <dgm:t>
        <a:bodyPr/>
        <a:lstStyle/>
        <a:p>
          <a:pPr algn="ctr" rtl="1"/>
          <a:endParaRPr lang="en-US"/>
        </a:p>
      </dgm:t>
    </dgm:pt>
    <dgm:pt modelId="{437E6029-6A92-4D53-885C-82B6BBA452D9}">
      <dgm:prSet phldrT="[Text]" custT="1"/>
      <dgm:spPr>
        <a:solidFill>
          <a:schemeClr val="tx2"/>
        </a:solidFill>
      </dgm:spPr>
      <dgm:t>
        <a:bodyPr/>
        <a:lstStyle/>
        <a:p>
          <a:pPr algn="ctr" rtl="1"/>
          <a:r>
            <a:rPr lang="fa-IR" sz="2800" dirty="0">
              <a:solidFill>
                <a:schemeClr val="bg1"/>
              </a:solidFill>
            </a:rPr>
            <a:t>ذخیره‌سازی اطلاعات</a:t>
          </a:r>
          <a:endParaRPr lang="en-US" sz="2800" dirty="0">
            <a:solidFill>
              <a:schemeClr val="bg1"/>
            </a:solidFill>
          </a:endParaRPr>
        </a:p>
      </dgm:t>
    </dgm:pt>
    <dgm:pt modelId="{0FB0E779-E0A9-4F2D-9CFC-50C0C9AE305E}" type="parTrans" cxnId="{74173306-2390-4FCA-9AE2-D3E85A20F614}">
      <dgm:prSet/>
      <dgm:spPr/>
      <dgm:t>
        <a:bodyPr/>
        <a:lstStyle/>
        <a:p>
          <a:pPr algn="ctr" rtl="1"/>
          <a:endParaRPr lang="en-US"/>
        </a:p>
      </dgm:t>
    </dgm:pt>
    <dgm:pt modelId="{D87EF8B6-9D4C-4359-80F8-61C21C08296A}" type="sibTrans" cxnId="{74173306-2390-4FCA-9AE2-D3E85A20F614}">
      <dgm:prSet/>
      <dgm:spPr/>
      <dgm:t>
        <a:bodyPr/>
        <a:lstStyle/>
        <a:p>
          <a:pPr algn="ctr" rtl="1"/>
          <a:endParaRPr lang="en-US"/>
        </a:p>
      </dgm:t>
    </dgm:pt>
    <dgm:pt modelId="{E94CDDF6-B8DD-4D51-8176-B4B0ACA475E0}">
      <dgm:prSet phldrT="[Text]" custT="1"/>
      <dgm:spPr>
        <a:noFill/>
      </dgm:spPr>
      <dgm:t>
        <a:bodyPr/>
        <a:lstStyle/>
        <a:p>
          <a:pPr algn="ctr" rtl="1"/>
          <a:r>
            <a:rPr lang="fa-IR" sz="2200" dirty="0"/>
            <a:t>اطلاعات ساختاریافته</a:t>
          </a:r>
          <a:endParaRPr lang="en-US" sz="2200" dirty="0"/>
        </a:p>
      </dgm:t>
    </dgm:pt>
    <dgm:pt modelId="{093CB572-C2F6-4401-BB6C-43B60936D99F}" type="parTrans" cxnId="{7AAFAF3C-130A-42D5-B306-4F25CCE091D4}">
      <dgm:prSet/>
      <dgm:spPr/>
      <dgm:t>
        <a:bodyPr/>
        <a:lstStyle/>
        <a:p>
          <a:pPr algn="ctr" rtl="1"/>
          <a:endParaRPr lang="en-US"/>
        </a:p>
      </dgm:t>
    </dgm:pt>
    <dgm:pt modelId="{21AF2381-EDB7-4558-B655-89D995E5E627}" type="sibTrans" cxnId="{7AAFAF3C-130A-42D5-B306-4F25CCE091D4}">
      <dgm:prSet/>
      <dgm:spPr/>
      <dgm:t>
        <a:bodyPr/>
        <a:lstStyle/>
        <a:p>
          <a:pPr algn="ctr" rtl="1"/>
          <a:endParaRPr lang="en-US"/>
        </a:p>
      </dgm:t>
    </dgm:pt>
    <dgm:pt modelId="{0318BBE0-94F1-41CC-9BC0-404BD25818CC}">
      <dgm:prSet phldrT="[Text]" custT="1"/>
      <dgm:spPr>
        <a:noFill/>
      </dgm:spPr>
      <dgm:t>
        <a:bodyPr/>
        <a:lstStyle/>
        <a:p>
          <a:pPr algn="ctr" rtl="1"/>
          <a:r>
            <a:rPr lang="fa-IR" sz="2200" b="1" dirty="0"/>
            <a:t>ردیس</a:t>
          </a:r>
          <a:endParaRPr lang="en-US" sz="2200" b="1" dirty="0"/>
        </a:p>
      </dgm:t>
    </dgm:pt>
    <dgm:pt modelId="{07326CA6-0EF7-40DB-A532-704E2E758A31}" type="parTrans" cxnId="{0916F5D3-0C30-4C73-922C-DA622CBF6830}">
      <dgm:prSet/>
      <dgm:spPr/>
      <dgm:t>
        <a:bodyPr/>
        <a:lstStyle/>
        <a:p>
          <a:pPr algn="ctr" rtl="1"/>
          <a:endParaRPr lang="en-US"/>
        </a:p>
      </dgm:t>
    </dgm:pt>
    <dgm:pt modelId="{C52FCA31-CDDB-40CC-941D-E0B3A3B90567}" type="sibTrans" cxnId="{0916F5D3-0C30-4C73-922C-DA622CBF6830}">
      <dgm:prSet/>
      <dgm:spPr/>
      <dgm:t>
        <a:bodyPr/>
        <a:lstStyle/>
        <a:p>
          <a:pPr algn="ctr" rtl="1"/>
          <a:endParaRPr lang="en-US"/>
        </a:p>
      </dgm:t>
    </dgm:pt>
    <dgm:pt modelId="{80960694-64CE-47A1-837A-F4A05ECD22DE}">
      <dgm:prSet phldrT="[Text]" custT="1"/>
      <dgm:spPr>
        <a:noFill/>
      </dgm:spPr>
      <dgm:t>
        <a:bodyPr/>
        <a:lstStyle/>
        <a:p>
          <a:pPr algn="ctr" rtl="1"/>
          <a:r>
            <a:rPr lang="en-US" sz="2200" b="1" dirty="0"/>
            <a:t>SQLite</a:t>
          </a:r>
        </a:p>
      </dgm:t>
    </dgm:pt>
    <dgm:pt modelId="{DA3A3640-0CDA-45A1-B4C0-721FEAF30668}" type="sibTrans" cxnId="{AD3D35FF-8A0D-45EC-BA95-B90F5681360F}">
      <dgm:prSet/>
      <dgm:spPr/>
      <dgm:t>
        <a:bodyPr/>
        <a:lstStyle/>
        <a:p>
          <a:pPr algn="ctr" rtl="1"/>
          <a:endParaRPr lang="en-US"/>
        </a:p>
      </dgm:t>
    </dgm:pt>
    <dgm:pt modelId="{6A976761-44CF-4CA9-847F-868158C717DC}" type="parTrans" cxnId="{AD3D35FF-8A0D-45EC-BA95-B90F5681360F}">
      <dgm:prSet/>
      <dgm:spPr/>
      <dgm:t>
        <a:bodyPr/>
        <a:lstStyle/>
        <a:p>
          <a:pPr algn="ctr" rtl="1"/>
          <a:endParaRPr lang="en-US"/>
        </a:p>
      </dgm:t>
    </dgm:pt>
    <dgm:pt modelId="{1F23ABD9-2A0B-4880-BE16-7A8730BA2173}" type="pres">
      <dgm:prSet presAssocID="{DC9EE6CF-0B1C-440B-BB76-2F485206DA96}" presName="theList" presStyleCnt="0">
        <dgm:presLayoutVars>
          <dgm:dir/>
          <dgm:animLvl val="lvl"/>
          <dgm:resizeHandles val="exact"/>
        </dgm:presLayoutVars>
      </dgm:prSet>
      <dgm:spPr/>
    </dgm:pt>
    <dgm:pt modelId="{0DEC1723-7B1F-4B6E-AD75-24A1320F5366}" type="pres">
      <dgm:prSet presAssocID="{7A18B2FD-6F77-41D1-BADC-1431EEB7C53C}" presName="compNode" presStyleCnt="0"/>
      <dgm:spPr/>
    </dgm:pt>
    <dgm:pt modelId="{C7645EB8-AA24-4FFE-A279-289764C2ABEF}" type="pres">
      <dgm:prSet presAssocID="{7A18B2FD-6F77-41D1-BADC-1431EEB7C53C}" presName="aNode" presStyleLbl="bgShp" presStyleIdx="0" presStyleCnt="4"/>
      <dgm:spPr/>
    </dgm:pt>
    <dgm:pt modelId="{6BE07189-2C6C-4704-B4F8-ADD7EBCD2E4E}" type="pres">
      <dgm:prSet presAssocID="{7A18B2FD-6F77-41D1-BADC-1431EEB7C53C}" presName="textNode" presStyleLbl="bgShp" presStyleIdx="0" presStyleCnt="4"/>
      <dgm:spPr/>
    </dgm:pt>
    <dgm:pt modelId="{BFC1AA48-F712-4935-A3D8-F89C2972B600}" type="pres">
      <dgm:prSet presAssocID="{7A18B2FD-6F77-41D1-BADC-1431EEB7C53C}" presName="compChildNode" presStyleCnt="0"/>
      <dgm:spPr/>
    </dgm:pt>
    <dgm:pt modelId="{2A7AFE70-230F-4D90-989D-C265EBD3A2A3}" type="pres">
      <dgm:prSet presAssocID="{7A18B2FD-6F77-41D1-BADC-1431EEB7C53C}" presName="theInnerList" presStyleCnt="0"/>
      <dgm:spPr/>
    </dgm:pt>
    <dgm:pt modelId="{37F83D41-7B38-458C-86C9-AAA37C1F037D}" type="pres">
      <dgm:prSet presAssocID="{22D37D37-1568-48A1-A64D-721C0C20AEEE}" presName="childNode" presStyleLbl="node1" presStyleIdx="0" presStyleCnt="11">
        <dgm:presLayoutVars>
          <dgm:bulletEnabled val="1"/>
        </dgm:presLayoutVars>
      </dgm:prSet>
      <dgm:spPr/>
    </dgm:pt>
    <dgm:pt modelId="{3A0D8490-40CC-455B-A6BE-588AEB138219}" type="pres">
      <dgm:prSet presAssocID="{22D37D37-1568-48A1-A64D-721C0C20AEEE}" presName="aSpace2" presStyleCnt="0"/>
      <dgm:spPr/>
    </dgm:pt>
    <dgm:pt modelId="{1AEC81B7-4797-4E7E-BB80-F973450BC66E}" type="pres">
      <dgm:prSet presAssocID="{F5E0E888-08E4-4B03-A0FD-5CED6B955EDD}" presName="childNode" presStyleLbl="node1" presStyleIdx="1" presStyleCnt="11">
        <dgm:presLayoutVars>
          <dgm:bulletEnabled val="1"/>
        </dgm:presLayoutVars>
      </dgm:prSet>
      <dgm:spPr/>
    </dgm:pt>
    <dgm:pt modelId="{55A84F94-F7EC-4EE8-AA1A-D9ED8557429A}" type="pres">
      <dgm:prSet presAssocID="{F5E0E888-08E4-4B03-A0FD-5CED6B955EDD}" presName="aSpace2" presStyleCnt="0"/>
      <dgm:spPr/>
    </dgm:pt>
    <dgm:pt modelId="{72CA0B92-4847-468A-96A2-1A46685B1F5E}" type="pres">
      <dgm:prSet presAssocID="{01F9CAC6-6DF3-4E0D-B7C2-3A7C53DC762C}" presName="childNode" presStyleLbl="node1" presStyleIdx="2" presStyleCnt="11">
        <dgm:presLayoutVars>
          <dgm:bulletEnabled val="1"/>
        </dgm:presLayoutVars>
      </dgm:prSet>
      <dgm:spPr/>
    </dgm:pt>
    <dgm:pt modelId="{EFB21888-757C-4268-9CD6-7F44386724C5}" type="pres">
      <dgm:prSet presAssocID="{7A18B2FD-6F77-41D1-BADC-1431EEB7C53C}" presName="aSpace" presStyleCnt="0"/>
      <dgm:spPr/>
    </dgm:pt>
    <dgm:pt modelId="{B21A7A26-65E5-4D6B-ACBF-9EED1C70F72B}" type="pres">
      <dgm:prSet presAssocID="{37171AC5-1348-4584-92BE-CCA1FACE18D5}" presName="compNode" presStyleCnt="0"/>
      <dgm:spPr/>
    </dgm:pt>
    <dgm:pt modelId="{2131CF15-4FEA-4D8E-87F1-B8107C864BA3}" type="pres">
      <dgm:prSet presAssocID="{37171AC5-1348-4584-92BE-CCA1FACE18D5}" presName="aNode" presStyleLbl="bgShp" presStyleIdx="1" presStyleCnt="4"/>
      <dgm:spPr/>
    </dgm:pt>
    <dgm:pt modelId="{C4891984-931F-4B32-8265-AA1838F59E16}" type="pres">
      <dgm:prSet presAssocID="{37171AC5-1348-4584-92BE-CCA1FACE18D5}" presName="textNode" presStyleLbl="bgShp" presStyleIdx="1" presStyleCnt="4"/>
      <dgm:spPr/>
    </dgm:pt>
    <dgm:pt modelId="{4AF46299-58DE-4C8C-9936-0572796EF960}" type="pres">
      <dgm:prSet presAssocID="{37171AC5-1348-4584-92BE-CCA1FACE18D5}" presName="compChildNode" presStyleCnt="0"/>
      <dgm:spPr/>
    </dgm:pt>
    <dgm:pt modelId="{6818D925-2682-4FF4-8B25-0EE4BFC1EFE6}" type="pres">
      <dgm:prSet presAssocID="{37171AC5-1348-4584-92BE-CCA1FACE18D5}" presName="theInnerList" presStyleCnt="0"/>
      <dgm:spPr/>
    </dgm:pt>
    <dgm:pt modelId="{08DFF2B6-9B35-4EA7-91CB-4B24D6258D80}" type="pres">
      <dgm:prSet presAssocID="{29141DB0-FBAF-4F8B-A18A-607616D263DD}" presName="childNode" presStyleLbl="node1" presStyleIdx="3" presStyleCnt="11" custLinFactNeighborY="22422">
        <dgm:presLayoutVars>
          <dgm:bulletEnabled val="1"/>
        </dgm:presLayoutVars>
      </dgm:prSet>
      <dgm:spPr/>
    </dgm:pt>
    <dgm:pt modelId="{7A7C7BA3-9C65-486F-92E1-AEF85EAFE803}" type="pres">
      <dgm:prSet presAssocID="{29141DB0-FBAF-4F8B-A18A-607616D263DD}" presName="aSpace2" presStyleCnt="0"/>
      <dgm:spPr/>
    </dgm:pt>
    <dgm:pt modelId="{FAAACB61-02C2-460E-8716-8A6C96801CD1}" type="pres">
      <dgm:prSet presAssocID="{8CF4BEA3-CD21-4571-9628-58CB61820A8C}" presName="childNode" presStyleLbl="node1" presStyleIdx="4" presStyleCnt="11" custLinFactNeighborY="22422">
        <dgm:presLayoutVars>
          <dgm:bulletEnabled val="1"/>
        </dgm:presLayoutVars>
      </dgm:prSet>
      <dgm:spPr/>
    </dgm:pt>
    <dgm:pt modelId="{83227DD0-E2FC-4233-B82C-C58D80084058}" type="pres">
      <dgm:prSet presAssocID="{8CF4BEA3-CD21-4571-9628-58CB61820A8C}" presName="aSpace2" presStyleCnt="0"/>
      <dgm:spPr/>
    </dgm:pt>
    <dgm:pt modelId="{909DAB45-5501-4DE7-9B11-EC3D6E522137}" type="pres">
      <dgm:prSet presAssocID="{92F7E643-1683-4C23-BB2B-533C348E4187}" presName="childNode" presStyleLbl="node1" presStyleIdx="5" presStyleCnt="11" custLinFactNeighborY="22422">
        <dgm:presLayoutVars>
          <dgm:bulletEnabled val="1"/>
        </dgm:presLayoutVars>
      </dgm:prSet>
      <dgm:spPr/>
    </dgm:pt>
    <dgm:pt modelId="{7F500909-571E-459C-A849-F00D00307A84}" type="pres">
      <dgm:prSet presAssocID="{37171AC5-1348-4584-92BE-CCA1FACE18D5}" presName="aSpace" presStyleCnt="0"/>
      <dgm:spPr/>
    </dgm:pt>
    <dgm:pt modelId="{0985B475-8A64-4F09-B982-02327D949CB8}" type="pres">
      <dgm:prSet presAssocID="{D4535C3A-18C3-4B80-933B-8375D39404F4}" presName="compNode" presStyleCnt="0"/>
      <dgm:spPr/>
    </dgm:pt>
    <dgm:pt modelId="{6D1A05B1-7D1B-489D-A557-926117F581D4}" type="pres">
      <dgm:prSet presAssocID="{D4535C3A-18C3-4B80-933B-8375D39404F4}" presName="aNode" presStyleLbl="bgShp" presStyleIdx="2" presStyleCnt="4" custLinFactNeighborX="-559" custLinFactNeighborY="-33434"/>
      <dgm:spPr/>
    </dgm:pt>
    <dgm:pt modelId="{77098FB7-C5FE-4342-8031-241E3F740523}" type="pres">
      <dgm:prSet presAssocID="{D4535C3A-18C3-4B80-933B-8375D39404F4}" presName="textNode" presStyleLbl="bgShp" presStyleIdx="2" presStyleCnt="4"/>
      <dgm:spPr/>
    </dgm:pt>
    <dgm:pt modelId="{034920A6-A84F-4A65-B6ED-8009D2A018DD}" type="pres">
      <dgm:prSet presAssocID="{D4535C3A-18C3-4B80-933B-8375D39404F4}" presName="compChildNode" presStyleCnt="0"/>
      <dgm:spPr/>
    </dgm:pt>
    <dgm:pt modelId="{F636EDAF-E6F2-434D-9726-76D6DDC7070E}" type="pres">
      <dgm:prSet presAssocID="{D4535C3A-18C3-4B80-933B-8375D39404F4}" presName="theInnerList" presStyleCnt="0"/>
      <dgm:spPr/>
    </dgm:pt>
    <dgm:pt modelId="{E636C93E-9D6F-414B-8DBA-3B284CA91766}" type="pres">
      <dgm:prSet presAssocID="{2DB17F90-9422-4B89-9155-36808BE423CF}" presName="childNode" presStyleLbl="node1" presStyleIdx="6" presStyleCnt="11" custLinFactNeighborY="22422">
        <dgm:presLayoutVars>
          <dgm:bulletEnabled val="1"/>
        </dgm:presLayoutVars>
      </dgm:prSet>
      <dgm:spPr/>
    </dgm:pt>
    <dgm:pt modelId="{AD946692-43D3-45E5-A71B-AE3A0A4DCCF8}" type="pres">
      <dgm:prSet presAssocID="{2DB17F90-9422-4B89-9155-36808BE423CF}" presName="aSpace2" presStyleCnt="0"/>
      <dgm:spPr/>
    </dgm:pt>
    <dgm:pt modelId="{23E3E6AE-18B5-4328-8CF6-2CCE82DDB5F1}" type="pres">
      <dgm:prSet presAssocID="{31C8EE17-01D2-42BF-B695-2FC95CFC1ABC}" presName="childNode" presStyleLbl="node1" presStyleIdx="7" presStyleCnt="11" custLinFactNeighborY="22422">
        <dgm:presLayoutVars>
          <dgm:bulletEnabled val="1"/>
        </dgm:presLayoutVars>
      </dgm:prSet>
      <dgm:spPr/>
    </dgm:pt>
    <dgm:pt modelId="{79EE7C4A-0C0C-4645-AF7A-DCE3175ECC7E}" type="pres">
      <dgm:prSet presAssocID="{31C8EE17-01D2-42BF-B695-2FC95CFC1ABC}" presName="aSpace2" presStyleCnt="0"/>
      <dgm:spPr/>
    </dgm:pt>
    <dgm:pt modelId="{4E94C885-9237-4ECC-8CC3-C560D5F0A0B0}" type="pres">
      <dgm:prSet presAssocID="{5F11193D-A49A-4385-BE9A-D99207DEB7E8}" presName="childNode" presStyleLbl="node1" presStyleIdx="8" presStyleCnt="11" custLinFactNeighborY="22422">
        <dgm:presLayoutVars>
          <dgm:bulletEnabled val="1"/>
        </dgm:presLayoutVars>
      </dgm:prSet>
      <dgm:spPr/>
    </dgm:pt>
    <dgm:pt modelId="{9E37B1DD-2792-44C4-8C26-1F2F029E0F70}" type="pres">
      <dgm:prSet presAssocID="{D4535C3A-18C3-4B80-933B-8375D39404F4}" presName="aSpace" presStyleCnt="0"/>
      <dgm:spPr/>
    </dgm:pt>
    <dgm:pt modelId="{20D0DEF0-87F7-48C9-98DC-D263509A7D12}" type="pres">
      <dgm:prSet presAssocID="{437E6029-6A92-4D53-885C-82B6BBA452D9}" presName="compNode" presStyleCnt="0"/>
      <dgm:spPr/>
    </dgm:pt>
    <dgm:pt modelId="{8B7B426A-A4D2-4AF0-AD8D-0A3107F8160D}" type="pres">
      <dgm:prSet presAssocID="{437E6029-6A92-4D53-885C-82B6BBA452D9}" presName="aNode" presStyleLbl="bgShp" presStyleIdx="3" presStyleCnt="4"/>
      <dgm:spPr/>
    </dgm:pt>
    <dgm:pt modelId="{0C5EFE62-2A07-45CA-8211-774500499E4B}" type="pres">
      <dgm:prSet presAssocID="{437E6029-6A92-4D53-885C-82B6BBA452D9}" presName="textNode" presStyleLbl="bgShp" presStyleIdx="3" presStyleCnt="4"/>
      <dgm:spPr/>
    </dgm:pt>
    <dgm:pt modelId="{70EED48D-9C47-462C-900C-EF9D9EBD9211}" type="pres">
      <dgm:prSet presAssocID="{437E6029-6A92-4D53-885C-82B6BBA452D9}" presName="compChildNode" presStyleCnt="0"/>
      <dgm:spPr/>
    </dgm:pt>
    <dgm:pt modelId="{0C868570-8260-4BDA-95EA-63DDEFD23895}" type="pres">
      <dgm:prSet presAssocID="{437E6029-6A92-4D53-885C-82B6BBA452D9}" presName="theInnerList" presStyleCnt="0"/>
      <dgm:spPr/>
    </dgm:pt>
    <dgm:pt modelId="{46B3E154-90C9-43A8-B81F-7024559FBD86}" type="pres">
      <dgm:prSet presAssocID="{E94CDDF6-B8DD-4D51-8176-B4B0ACA475E0}" presName="childNode" presStyleLbl="node1" presStyleIdx="9" presStyleCnt="11" custLinFactNeighborY="14610">
        <dgm:presLayoutVars>
          <dgm:bulletEnabled val="1"/>
        </dgm:presLayoutVars>
      </dgm:prSet>
      <dgm:spPr/>
    </dgm:pt>
    <dgm:pt modelId="{505F844F-879B-4000-9A90-9AF362FDA4B5}" type="pres">
      <dgm:prSet presAssocID="{E94CDDF6-B8DD-4D51-8176-B4B0ACA475E0}" presName="aSpace2" presStyleCnt="0"/>
      <dgm:spPr/>
    </dgm:pt>
    <dgm:pt modelId="{B85BDCA8-99AB-4E08-BA81-E973A23FD5A7}" type="pres">
      <dgm:prSet presAssocID="{F862C76A-0669-4CEB-A402-8468BC1930D4}" presName="childNode" presStyleLbl="node1" presStyleIdx="10" presStyleCnt="11" custLinFactNeighborY="14610">
        <dgm:presLayoutVars>
          <dgm:bulletEnabled val="1"/>
        </dgm:presLayoutVars>
      </dgm:prSet>
      <dgm:spPr/>
    </dgm:pt>
  </dgm:ptLst>
  <dgm:cxnLst>
    <dgm:cxn modelId="{CEBD3700-9017-4985-8451-316608B775F6}" type="presOf" srcId="{437E6029-6A92-4D53-885C-82B6BBA452D9}" destId="{0C5EFE62-2A07-45CA-8211-774500499E4B}" srcOrd="1" destOrd="0" presId="urn:microsoft.com/office/officeart/2005/8/layout/lProcess2"/>
    <dgm:cxn modelId="{0BC00A02-3A63-4C04-B37C-32CFFAED253A}" type="presOf" srcId="{29141DB0-FBAF-4F8B-A18A-607616D263DD}" destId="{08DFF2B6-9B35-4EA7-91CB-4B24D6258D80}" srcOrd="0" destOrd="0" presId="urn:microsoft.com/office/officeart/2005/8/layout/lProcess2"/>
    <dgm:cxn modelId="{74173306-2390-4FCA-9AE2-D3E85A20F614}" srcId="{DC9EE6CF-0B1C-440B-BB76-2F485206DA96}" destId="{437E6029-6A92-4D53-885C-82B6BBA452D9}" srcOrd="3" destOrd="0" parTransId="{0FB0E779-E0A9-4F2D-9CFC-50C0C9AE305E}" sibTransId="{D87EF8B6-9D4C-4359-80F8-61C21C08296A}"/>
    <dgm:cxn modelId="{35BB3D09-B7A2-4727-BCF4-3072E1635D12}" type="presOf" srcId="{22D37D37-1568-48A1-A64D-721C0C20AEEE}" destId="{37F83D41-7B38-458C-86C9-AAA37C1F037D}" srcOrd="0" destOrd="0" presId="urn:microsoft.com/office/officeart/2005/8/layout/lProcess2"/>
    <dgm:cxn modelId="{B7EEA20C-0B28-4A51-A9A4-04150CB6A391}" type="presOf" srcId="{8CF4BEA3-CD21-4571-9628-58CB61820A8C}" destId="{FAAACB61-02C2-460E-8716-8A6C96801CD1}" srcOrd="0" destOrd="0" presId="urn:microsoft.com/office/officeart/2005/8/layout/lProcess2"/>
    <dgm:cxn modelId="{F5773C18-F0BA-4B74-8841-B9B3D8493D64}" srcId="{D4535C3A-18C3-4B80-933B-8375D39404F4}" destId="{5F11193D-A49A-4385-BE9A-D99207DEB7E8}" srcOrd="2" destOrd="0" parTransId="{F29A4E9B-58BE-473E-B903-47A5D4E95093}" sibTransId="{9EAF10EE-A023-4DA3-8893-10C9684A4428}"/>
    <dgm:cxn modelId="{00CB481A-93CC-496B-8877-3CA83DBA1D20}" srcId="{37171AC5-1348-4584-92BE-CCA1FACE18D5}" destId="{29141DB0-FBAF-4F8B-A18A-607616D263DD}" srcOrd="0" destOrd="0" parTransId="{727F3F6A-8EC3-40A3-9ECB-33360EA3A34C}" sibTransId="{B517924B-59B3-4C6B-8880-06169643600C}"/>
    <dgm:cxn modelId="{F4892D1D-CE1C-4E83-9B74-239045312E10}" srcId="{D4535C3A-18C3-4B80-933B-8375D39404F4}" destId="{31C8EE17-01D2-42BF-B695-2FC95CFC1ABC}" srcOrd="1" destOrd="0" parTransId="{573868C8-68F2-4EDA-BA20-88039E72C5B7}" sibTransId="{EE50C1BC-E61A-4141-A4E9-5D64B30264ED}"/>
    <dgm:cxn modelId="{64E3991F-092D-44AC-ADDF-F64E2D17FE8A}" type="presOf" srcId="{D4535C3A-18C3-4B80-933B-8375D39404F4}" destId="{6D1A05B1-7D1B-489D-A557-926117F581D4}" srcOrd="0" destOrd="0" presId="urn:microsoft.com/office/officeart/2005/8/layout/lProcess2"/>
    <dgm:cxn modelId="{D312F120-D436-419B-99C0-9E63DF1FF30F}" type="presOf" srcId="{37171AC5-1348-4584-92BE-CCA1FACE18D5}" destId="{2131CF15-4FEA-4D8E-87F1-B8107C864BA3}" srcOrd="0" destOrd="0" presId="urn:microsoft.com/office/officeart/2005/8/layout/lProcess2"/>
    <dgm:cxn modelId="{DDD0ED24-D224-4BC5-96B1-65A8315CD756}" srcId="{437E6029-6A92-4D53-885C-82B6BBA452D9}" destId="{F862C76A-0669-4CEB-A402-8468BC1930D4}" srcOrd="1" destOrd="0" parTransId="{6C2CB0D7-D4B8-4D94-9CC1-0E4DBD013C56}" sibTransId="{8CB5846B-367A-4BB6-8D57-4B774364FE4E}"/>
    <dgm:cxn modelId="{B6CF1C35-D6B7-486E-B481-E363FFBAC770}" type="presOf" srcId="{80960694-64CE-47A1-837A-F4A05ECD22DE}" destId="{46B3E154-90C9-43A8-B81F-7024559FBD86}" srcOrd="0" destOrd="1" presId="urn:microsoft.com/office/officeart/2005/8/layout/lProcess2"/>
    <dgm:cxn modelId="{A8CA0F37-DC48-4384-887E-173EC33ED558}" srcId="{7A18B2FD-6F77-41D1-BADC-1431EEB7C53C}" destId="{01F9CAC6-6DF3-4E0D-B7C2-3A7C53DC762C}" srcOrd="2" destOrd="0" parTransId="{B7517EBA-F049-4072-9A58-E78C6ACE0D1A}" sibTransId="{FB3533DC-897B-40C6-B07E-073985761801}"/>
    <dgm:cxn modelId="{7AAFAF3C-130A-42D5-B306-4F25CCE091D4}" srcId="{437E6029-6A92-4D53-885C-82B6BBA452D9}" destId="{E94CDDF6-B8DD-4D51-8176-B4B0ACA475E0}" srcOrd="0" destOrd="0" parTransId="{093CB572-C2F6-4401-BB6C-43B60936D99F}" sibTransId="{21AF2381-EDB7-4558-B655-89D995E5E627}"/>
    <dgm:cxn modelId="{0696E63D-0D30-4FBF-B3F1-7F4D68A4BD7D}" type="presOf" srcId="{DC9EE6CF-0B1C-440B-BB76-2F485206DA96}" destId="{1F23ABD9-2A0B-4880-BE16-7A8730BA2173}" srcOrd="0" destOrd="0" presId="urn:microsoft.com/office/officeart/2005/8/layout/lProcess2"/>
    <dgm:cxn modelId="{C38D3B60-F80B-4C2D-8BBA-E7AD331379A2}" type="presOf" srcId="{437E6029-6A92-4D53-885C-82B6BBA452D9}" destId="{8B7B426A-A4D2-4AF0-AD8D-0A3107F8160D}" srcOrd="0" destOrd="0" presId="urn:microsoft.com/office/officeart/2005/8/layout/lProcess2"/>
    <dgm:cxn modelId="{21749B60-DFC2-4ABA-99B2-FE6E2B6B6123}" type="presOf" srcId="{01F9CAC6-6DF3-4E0D-B7C2-3A7C53DC762C}" destId="{72CA0B92-4847-468A-96A2-1A46685B1F5E}" srcOrd="0" destOrd="0" presId="urn:microsoft.com/office/officeart/2005/8/layout/lProcess2"/>
    <dgm:cxn modelId="{F6BD0C43-AB23-44F5-BA97-53583FB470C9}" srcId="{DC9EE6CF-0B1C-440B-BB76-2F485206DA96}" destId="{37171AC5-1348-4584-92BE-CCA1FACE18D5}" srcOrd="1" destOrd="0" parTransId="{F3871D6E-AB5B-47DB-AD8C-79DEB4DB4254}" sibTransId="{7532BAE6-6313-40DE-BB8F-92625C8BFDF9}"/>
    <dgm:cxn modelId="{4C0ACA68-E235-4A1F-B581-36F98B1B4313}" srcId="{DC9EE6CF-0B1C-440B-BB76-2F485206DA96}" destId="{7A18B2FD-6F77-41D1-BADC-1431EEB7C53C}" srcOrd="0" destOrd="0" parTransId="{69C5E932-2654-437D-8ED6-F11318599B3D}" sibTransId="{8C6DE313-7C4D-44F7-A956-81487BBFDFBE}"/>
    <dgm:cxn modelId="{4635986D-15A2-4446-BC83-F12934E4C22C}" type="presOf" srcId="{2DB17F90-9422-4B89-9155-36808BE423CF}" destId="{E636C93E-9D6F-414B-8DBA-3B284CA91766}" srcOrd="0" destOrd="0" presId="urn:microsoft.com/office/officeart/2005/8/layout/lProcess2"/>
    <dgm:cxn modelId="{250DA16D-0700-4048-89F8-B97617E46CCA}" type="presOf" srcId="{31C8EE17-01D2-42BF-B695-2FC95CFC1ABC}" destId="{23E3E6AE-18B5-4328-8CF6-2CCE82DDB5F1}" srcOrd="0" destOrd="0" presId="urn:microsoft.com/office/officeart/2005/8/layout/lProcess2"/>
    <dgm:cxn modelId="{00424170-6F30-4CBF-98FB-CB0AF5627CA2}" srcId="{37171AC5-1348-4584-92BE-CCA1FACE18D5}" destId="{8CF4BEA3-CD21-4571-9628-58CB61820A8C}" srcOrd="1" destOrd="0" parTransId="{7D4FC27C-9A12-4C64-A609-7D6E55C93059}" sibTransId="{60393598-99DE-42EA-9F32-51E92CF14F0F}"/>
    <dgm:cxn modelId="{E0946372-1FFD-4388-9633-48793F02A2BD}" srcId="{DC9EE6CF-0B1C-440B-BB76-2F485206DA96}" destId="{D4535C3A-18C3-4B80-933B-8375D39404F4}" srcOrd="2" destOrd="0" parTransId="{B5913FFF-1F46-49A2-879C-CDFC06CF0478}" sibTransId="{C0BF6A48-8A59-4341-A6E2-371F45D2E438}"/>
    <dgm:cxn modelId="{E6592654-D75C-4C03-ADD8-0CFFF711860B}" type="presOf" srcId="{F862C76A-0669-4CEB-A402-8468BC1930D4}" destId="{B85BDCA8-99AB-4E08-BA81-E973A23FD5A7}" srcOrd="0" destOrd="0" presId="urn:microsoft.com/office/officeart/2005/8/layout/lProcess2"/>
    <dgm:cxn modelId="{EC174874-6F4B-409B-9ACF-95AEC7837126}" type="presOf" srcId="{0318BBE0-94F1-41CC-9BC0-404BD25818CC}" destId="{B85BDCA8-99AB-4E08-BA81-E973A23FD5A7}" srcOrd="0" destOrd="1" presId="urn:microsoft.com/office/officeart/2005/8/layout/lProcess2"/>
    <dgm:cxn modelId="{7E78AF77-2501-49A1-92AA-87721B2CF51D}" type="presOf" srcId="{7A18B2FD-6F77-41D1-BADC-1431EEB7C53C}" destId="{C7645EB8-AA24-4FFE-A279-289764C2ABEF}" srcOrd="0" destOrd="0" presId="urn:microsoft.com/office/officeart/2005/8/layout/lProcess2"/>
    <dgm:cxn modelId="{7DB3A09A-F6B6-454A-8B3F-C350A7903CB5}" type="presOf" srcId="{D4535C3A-18C3-4B80-933B-8375D39404F4}" destId="{77098FB7-C5FE-4342-8031-241E3F740523}" srcOrd="1" destOrd="0" presId="urn:microsoft.com/office/officeart/2005/8/layout/lProcess2"/>
    <dgm:cxn modelId="{5EE44BA8-A43B-4BDA-9575-9E9839C6FCC4}" srcId="{D4535C3A-18C3-4B80-933B-8375D39404F4}" destId="{2DB17F90-9422-4B89-9155-36808BE423CF}" srcOrd="0" destOrd="0" parTransId="{32F56187-47FF-4EEB-989F-3825182B9911}" sibTransId="{D264A252-BF8A-4FEF-9BC8-824C610F39C3}"/>
    <dgm:cxn modelId="{FD7A65BA-9CFC-4D0C-A3FC-DE3CB9045C7E}" type="presOf" srcId="{F5E0E888-08E4-4B03-A0FD-5CED6B955EDD}" destId="{1AEC81B7-4797-4E7E-BB80-F973450BC66E}" srcOrd="0" destOrd="0" presId="urn:microsoft.com/office/officeart/2005/8/layout/lProcess2"/>
    <dgm:cxn modelId="{52B44EBF-2F21-494A-AADB-225BC3587B87}" type="presOf" srcId="{37171AC5-1348-4584-92BE-CCA1FACE18D5}" destId="{C4891984-931F-4B32-8265-AA1838F59E16}" srcOrd="1" destOrd="0" presId="urn:microsoft.com/office/officeart/2005/8/layout/lProcess2"/>
    <dgm:cxn modelId="{E228C2C0-FE93-4AA1-91EA-A75AE2B9B081}" srcId="{7A18B2FD-6F77-41D1-BADC-1431EEB7C53C}" destId="{22D37D37-1568-48A1-A64D-721C0C20AEEE}" srcOrd="0" destOrd="0" parTransId="{63BBDB3C-9B7A-41EF-B3DC-797AAB964BC5}" sibTransId="{0E133C76-A5AA-4BAB-A02B-0E29726A654D}"/>
    <dgm:cxn modelId="{61C3D4C0-D638-492A-BC47-C914E7C89F6D}" srcId="{7A18B2FD-6F77-41D1-BADC-1431EEB7C53C}" destId="{F5E0E888-08E4-4B03-A0FD-5CED6B955EDD}" srcOrd="1" destOrd="0" parTransId="{D3591C07-391D-4BD9-9F54-F08E469F4029}" sibTransId="{59F051AB-3776-4DA7-818A-E8CEF3BA3C6A}"/>
    <dgm:cxn modelId="{9FB86FCF-A7E7-4947-8C11-16A4BBD8E55B}" srcId="{37171AC5-1348-4584-92BE-CCA1FACE18D5}" destId="{92F7E643-1683-4C23-BB2B-533C348E4187}" srcOrd="2" destOrd="0" parTransId="{386D086F-9830-402E-BC8D-E9E13FFA81E5}" sibTransId="{B1731A10-52C9-4576-B304-E57F4FB1D800}"/>
    <dgm:cxn modelId="{0916F5D3-0C30-4C73-922C-DA622CBF6830}" srcId="{F862C76A-0669-4CEB-A402-8468BC1930D4}" destId="{0318BBE0-94F1-41CC-9BC0-404BD25818CC}" srcOrd="0" destOrd="0" parTransId="{07326CA6-0EF7-40DB-A532-704E2E758A31}" sibTransId="{C52FCA31-CDDB-40CC-941D-E0B3A3B90567}"/>
    <dgm:cxn modelId="{223EA3D4-ACE1-4554-BF0B-4F2F3E51BCD2}" type="presOf" srcId="{7A18B2FD-6F77-41D1-BADC-1431EEB7C53C}" destId="{6BE07189-2C6C-4704-B4F8-ADD7EBCD2E4E}" srcOrd="1" destOrd="0" presId="urn:microsoft.com/office/officeart/2005/8/layout/lProcess2"/>
    <dgm:cxn modelId="{E3C856D7-173C-487F-B30F-4A3BDD2F2A7C}" type="presOf" srcId="{E94CDDF6-B8DD-4D51-8176-B4B0ACA475E0}" destId="{46B3E154-90C9-43A8-B81F-7024559FBD86}" srcOrd="0" destOrd="0" presId="urn:microsoft.com/office/officeart/2005/8/layout/lProcess2"/>
    <dgm:cxn modelId="{9B8F26FB-2584-491A-874E-B9611317246E}" type="presOf" srcId="{92F7E643-1683-4C23-BB2B-533C348E4187}" destId="{909DAB45-5501-4DE7-9B11-EC3D6E522137}" srcOrd="0" destOrd="0" presId="urn:microsoft.com/office/officeart/2005/8/layout/lProcess2"/>
    <dgm:cxn modelId="{AD3D35FF-8A0D-45EC-BA95-B90F5681360F}" srcId="{E94CDDF6-B8DD-4D51-8176-B4B0ACA475E0}" destId="{80960694-64CE-47A1-837A-F4A05ECD22DE}" srcOrd="0" destOrd="0" parTransId="{6A976761-44CF-4CA9-847F-868158C717DC}" sibTransId="{DA3A3640-0CDA-45A1-B4C0-721FEAF30668}"/>
    <dgm:cxn modelId="{8055D8FF-D5E6-4E23-9B05-BD61F0A0CBEC}" type="presOf" srcId="{5F11193D-A49A-4385-BE9A-D99207DEB7E8}" destId="{4E94C885-9237-4ECC-8CC3-C560D5F0A0B0}" srcOrd="0" destOrd="0" presId="urn:microsoft.com/office/officeart/2005/8/layout/lProcess2"/>
    <dgm:cxn modelId="{CAA6EFEE-F5EF-4B25-9AB8-A050C4690F58}" type="presParOf" srcId="{1F23ABD9-2A0B-4880-BE16-7A8730BA2173}" destId="{0DEC1723-7B1F-4B6E-AD75-24A1320F5366}" srcOrd="0" destOrd="0" presId="urn:microsoft.com/office/officeart/2005/8/layout/lProcess2"/>
    <dgm:cxn modelId="{FB751642-C584-409A-8031-1A9AAA8AC9E2}" type="presParOf" srcId="{0DEC1723-7B1F-4B6E-AD75-24A1320F5366}" destId="{C7645EB8-AA24-4FFE-A279-289764C2ABEF}" srcOrd="0" destOrd="0" presId="urn:microsoft.com/office/officeart/2005/8/layout/lProcess2"/>
    <dgm:cxn modelId="{E3A1C55B-99D4-4C83-814D-AD60900E4323}" type="presParOf" srcId="{0DEC1723-7B1F-4B6E-AD75-24A1320F5366}" destId="{6BE07189-2C6C-4704-B4F8-ADD7EBCD2E4E}" srcOrd="1" destOrd="0" presId="urn:microsoft.com/office/officeart/2005/8/layout/lProcess2"/>
    <dgm:cxn modelId="{9519EBD6-E7DF-497F-ABDF-777907D0E2F9}" type="presParOf" srcId="{0DEC1723-7B1F-4B6E-AD75-24A1320F5366}" destId="{BFC1AA48-F712-4935-A3D8-F89C2972B600}" srcOrd="2" destOrd="0" presId="urn:microsoft.com/office/officeart/2005/8/layout/lProcess2"/>
    <dgm:cxn modelId="{81520F00-9843-4DEB-A032-C314A3C95DA1}" type="presParOf" srcId="{BFC1AA48-F712-4935-A3D8-F89C2972B600}" destId="{2A7AFE70-230F-4D90-989D-C265EBD3A2A3}" srcOrd="0" destOrd="0" presId="urn:microsoft.com/office/officeart/2005/8/layout/lProcess2"/>
    <dgm:cxn modelId="{1BCCC096-C960-47DC-9548-A0E814035DB7}" type="presParOf" srcId="{2A7AFE70-230F-4D90-989D-C265EBD3A2A3}" destId="{37F83D41-7B38-458C-86C9-AAA37C1F037D}" srcOrd="0" destOrd="0" presId="urn:microsoft.com/office/officeart/2005/8/layout/lProcess2"/>
    <dgm:cxn modelId="{925B23CD-C6CA-4EDB-89C7-F3991470F4DF}" type="presParOf" srcId="{2A7AFE70-230F-4D90-989D-C265EBD3A2A3}" destId="{3A0D8490-40CC-455B-A6BE-588AEB138219}" srcOrd="1" destOrd="0" presId="urn:microsoft.com/office/officeart/2005/8/layout/lProcess2"/>
    <dgm:cxn modelId="{711DFEE7-FA67-44B7-B887-5E5F8EE6BDD3}" type="presParOf" srcId="{2A7AFE70-230F-4D90-989D-C265EBD3A2A3}" destId="{1AEC81B7-4797-4E7E-BB80-F973450BC66E}" srcOrd="2" destOrd="0" presId="urn:microsoft.com/office/officeart/2005/8/layout/lProcess2"/>
    <dgm:cxn modelId="{6FF75172-49EB-4203-8710-0D51F0D05209}" type="presParOf" srcId="{2A7AFE70-230F-4D90-989D-C265EBD3A2A3}" destId="{55A84F94-F7EC-4EE8-AA1A-D9ED8557429A}" srcOrd="3" destOrd="0" presId="urn:microsoft.com/office/officeart/2005/8/layout/lProcess2"/>
    <dgm:cxn modelId="{E8A79B31-9FBE-4FE7-9250-7E7D71288982}" type="presParOf" srcId="{2A7AFE70-230F-4D90-989D-C265EBD3A2A3}" destId="{72CA0B92-4847-468A-96A2-1A46685B1F5E}" srcOrd="4" destOrd="0" presId="urn:microsoft.com/office/officeart/2005/8/layout/lProcess2"/>
    <dgm:cxn modelId="{CD65ACF5-FFB1-42A2-94D4-595E346A17F0}" type="presParOf" srcId="{1F23ABD9-2A0B-4880-BE16-7A8730BA2173}" destId="{EFB21888-757C-4268-9CD6-7F44386724C5}" srcOrd="1" destOrd="0" presId="urn:microsoft.com/office/officeart/2005/8/layout/lProcess2"/>
    <dgm:cxn modelId="{DD22645C-C012-4E9F-9F6F-CC565A174EAF}" type="presParOf" srcId="{1F23ABD9-2A0B-4880-BE16-7A8730BA2173}" destId="{B21A7A26-65E5-4D6B-ACBF-9EED1C70F72B}" srcOrd="2" destOrd="0" presId="urn:microsoft.com/office/officeart/2005/8/layout/lProcess2"/>
    <dgm:cxn modelId="{2853E3C6-5DA3-4A0F-A188-BE05C73D3DBC}" type="presParOf" srcId="{B21A7A26-65E5-4D6B-ACBF-9EED1C70F72B}" destId="{2131CF15-4FEA-4D8E-87F1-B8107C864BA3}" srcOrd="0" destOrd="0" presId="urn:microsoft.com/office/officeart/2005/8/layout/lProcess2"/>
    <dgm:cxn modelId="{E99CE2A1-C28A-48AD-89BE-EACC49A0B169}" type="presParOf" srcId="{B21A7A26-65E5-4D6B-ACBF-9EED1C70F72B}" destId="{C4891984-931F-4B32-8265-AA1838F59E16}" srcOrd="1" destOrd="0" presId="urn:microsoft.com/office/officeart/2005/8/layout/lProcess2"/>
    <dgm:cxn modelId="{EE8539F9-D0C9-4563-8E59-CF0BF3452263}" type="presParOf" srcId="{B21A7A26-65E5-4D6B-ACBF-9EED1C70F72B}" destId="{4AF46299-58DE-4C8C-9936-0572796EF960}" srcOrd="2" destOrd="0" presId="urn:microsoft.com/office/officeart/2005/8/layout/lProcess2"/>
    <dgm:cxn modelId="{702FC42B-49E4-4C04-A219-C64AB345BF25}" type="presParOf" srcId="{4AF46299-58DE-4C8C-9936-0572796EF960}" destId="{6818D925-2682-4FF4-8B25-0EE4BFC1EFE6}" srcOrd="0" destOrd="0" presId="urn:microsoft.com/office/officeart/2005/8/layout/lProcess2"/>
    <dgm:cxn modelId="{F883FE84-ADA6-48EC-A449-D7CF8289C209}" type="presParOf" srcId="{6818D925-2682-4FF4-8B25-0EE4BFC1EFE6}" destId="{08DFF2B6-9B35-4EA7-91CB-4B24D6258D80}" srcOrd="0" destOrd="0" presId="urn:microsoft.com/office/officeart/2005/8/layout/lProcess2"/>
    <dgm:cxn modelId="{2A2CB382-9B4F-4053-A2E2-748375E625EF}" type="presParOf" srcId="{6818D925-2682-4FF4-8B25-0EE4BFC1EFE6}" destId="{7A7C7BA3-9C65-486F-92E1-AEF85EAFE803}" srcOrd="1" destOrd="0" presId="urn:microsoft.com/office/officeart/2005/8/layout/lProcess2"/>
    <dgm:cxn modelId="{DA67BCE2-B7F3-4CE7-9FE7-DC61A9E4023D}" type="presParOf" srcId="{6818D925-2682-4FF4-8B25-0EE4BFC1EFE6}" destId="{FAAACB61-02C2-460E-8716-8A6C96801CD1}" srcOrd="2" destOrd="0" presId="urn:microsoft.com/office/officeart/2005/8/layout/lProcess2"/>
    <dgm:cxn modelId="{19574277-5911-4C1A-BF90-CB224134C927}" type="presParOf" srcId="{6818D925-2682-4FF4-8B25-0EE4BFC1EFE6}" destId="{83227DD0-E2FC-4233-B82C-C58D80084058}" srcOrd="3" destOrd="0" presId="urn:microsoft.com/office/officeart/2005/8/layout/lProcess2"/>
    <dgm:cxn modelId="{FA247C26-1E97-4995-9412-3DDF2C24C5FA}" type="presParOf" srcId="{6818D925-2682-4FF4-8B25-0EE4BFC1EFE6}" destId="{909DAB45-5501-4DE7-9B11-EC3D6E522137}" srcOrd="4" destOrd="0" presId="urn:microsoft.com/office/officeart/2005/8/layout/lProcess2"/>
    <dgm:cxn modelId="{74A2717B-8400-4277-A258-1CBBAEBC42A5}" type="presParOf" srcId="{1F23ABD9-2A0B-4880-BE16-7A8730BA2173}" destId="{7F500909-571E-459C-A849-F00D00307A84}" srcOrd="3" destOrd="0" presId="urn:microsoft.com/office/officeart/2005/8/layout/lProcess2"/>
    <dgm:cxn modelId="{9B8B591F-71CA-4A00-BE1A-F087C24A1640}" type="presParOf" srcId="{1F23ABD9-2A0B-4880-BE16-7A8730BA2173}" destId="{0985B475-8A64-4F09-B982-02327D949CB8}" srcOrd="4" destOrd="0" presId="urn:microsoft.com/office/officeart/2005/8/layout/lProcess2"/>
    <dgm:cxn modelId="{ECC98A39-6BA4-4EA6-8A89-702579398E5A}" type="presParOf" srcId="{0985B475-8A64-4F09-B982-02327D949CB8}" destId="{6D1A05B1-7D1B-489D-A557-926117F581D4}" srcOrd="0" destOrd="0" presId="urn:microsoft.com/office/officeart/2005/8/layout/lProcess2"/>
    <dgm:cxn modelId="{DD6C159C-548D-4C11-A169-814BCF50D637}" type="presParOf" srcId="{0985B475-8A64-4F09-B982-02327D949CB8}" destId="{77098FB7-C5FE-4342-8031-241E3F740523}" srcOrd="1" destOrd="0" presId="urn:microsoft.com/office/officeart/2005/8/layout/lProcess2"/>
    <dgm:cxn modelId="{1B23690C-B5C9-40AE-B856-CFBA4F2CCC6A}" type="presParOf" srcId="{0985B475-8A64-4F09-B982-02327D949CB8}" destId="{034920A6-A84F-4A65-B6ED-8009D2A018DD}" srcOrd="2" destOrd="0" presId="urn:microsoft.com/office/officeart/2005/8/layout/lProcess2"/>
    <dgm:cxn modelId="{72652A33-2CEB-4EEC-9836-5B46C429E758}" type="presParOf" srcId="{034920A6-A84F-4A65-B6ED-8009D2A018DD}" destId="{F636EDAF-E6F2-434D-9726-76D6DDC7070E}" srcOrd="0" destOrd="0" presId="urn:microsoft.com/office/officeart/2005/8/layout/lProcess2"/>
    <dgm:cxn modelId="{077508C1-394E-4F34-94D4-4E97839557A0}" type="presParOf" srcId="{F636EDAF-E6F2-434D-9726-76D6DDC7070E}" destId="{E636C93E-9D6F-414B-8DBA-3B284CA91766}" srcOrd="0" destOrd="0" presId="urn:microsoft.com/office/officeart/2005/8/layout/lProcess2"/>
    <dgm:cxn modelId="{AB105D4F-00B6-4C33-B158-7FB11AAF3C9F}" type="presParOf" srcId="{F636EDAF-E6F2-434D-9726-76D6DDC7070E}" destId="{AD946692-43D3-45E5-A71B-AE3A0A4DCCF8}" srcOrd="1" destOrd="0" presId="urn:microsoft.com/office/officeart/2005/8/layout/lProcess2"/>
    <dgm:cxn modelId="{7911228B-EFD8-41F4-AE23-D0F9CAEFE2DF}" type="presParOf" srcId="{F636EDAF-E6F2-434D-9726-76D6DDC7070E}" destId="{23E3E6AE-18B5-4328-8CF6-2CCE82DDB5F1}" srcOrd="2" destOrd="0" presId="urn:microsoft.com/office/officeart/2005/8/layout/lProcess2"/>
    <dgm:cxn modelId="{522FD641-6B9A-4329-A8B0-9C618E14BDF3}" type="presParOf" srcId="{F636EDAF-E6F2-434D-9726-76D6DDC7070E}" destId="{79EE7C4A-0C0C-4645-AF7A-DCE3175ECC7E}" srcOrd="3" destOrd="0" presId="urn:microsoft.com/office/officeart/2005/8/layout/lProcess2"/>
    <dgm:cxn modelId="{3417AF22-FC32-4DAE-95FE-2579BD3CC6FF}" type="presParOf" srcId="{F636EDAF-E6F2-434D-9726-76D6DDC7070E}" destId="{4E94C885-9237-4ECC-8CC3-C560D5F0A0B0}" srcOrd="4" destOrd="0" presId="urn:microsoft.com/office/officeart/2005/8/layout/lProcess2"/>
    <dgm:cxn modelId="{D17557EB-64F7-4E55-8972-32516BDB0385}" type="presParOf" srcId="{1F23ABD9-2A0B-4880-BE16-7A8730BA2173}" destId="{9E37B1DD-2792-44C4-8C26-1F2F029E0F70}" srcOrd="5" destOrd="0" presId="urn:microsoft.com/office/officeart/2005/8/layout/lProcess2"/>
    <dgm:cxn modelId="{FD4E93EA-030F-4006-8BC0-7668E3BD255E}" type="presParOf" srcId="{1F23ABD9-2A0B-4880-BE16-7A8730BA2173}" destId="{20D0DEF0-87F7-48C9-98DC-D263509A7D12}" srcOrd="6" destOrd="0" presId="urn:microsoft.com/office/officeart/2005/8/layout/lProcess2"/>
    <dgm:cxn modelId="{E6C61F90-8B20-42B2-9AC6-86628F907B31}" type="presParOf" srcId="{20D0DEF0-87F7-48C9-98DC-D263509A7D12}" destId="{8B7B426A-A4D2-4AF0-AD8D-0A3107F8160D}" srcOrd="0" destOrd="0" presId="urn:microsoft.com/office/officeart/2005/8/layout/lProcess2"/>
    <dgm:cxn modelId="{8993C878-210F-4317-B1CE-D52712188C02}" type="presParOf" srcId="{20D0DEF0-87F7-48C9-98DC-D263509A7D12}" destId="{0C5EFE62-2A07-45CA-8211-774500499E4B}" srcOrd="1" destOrd="0" presId="urn:microsoft.com/office/officeart/2005/8/layout/lProcess2"/>
    <dgm:cxn modelId="{E27F6106-DBEA-431C-9D70-8D1B1D190D24}" type="presParOf" srcId="{20D0DEF0-87F7-48C9-98DC-D263509A7D12}" destId="{70EED48D-9C47-462C-900C-EF9D9EBD9211}" srcOrd="2" destOrd="0" presId="urn:microsoft.com/office/officeart/2005/8/layout/lProcess2"/>
    <dgm:cxn modelId="{7B643023-DD58-4F9F-85CB-C3346BB0AE55}" type="presParOf" srcId="{70EED48D-9C47-462C-900C-EF9D9EBD9211}" destId="{0C868570-8260-4BDA-95EA-63DDEFD23895}" srcOrd="0" destOrd="0" presId="urn:microsoft.com/office/officeart/2005/8/layout/lProcess2"/>
    <dgm:cxn modelId="{C52A8ABC-321D-4869-8F35-D12453475AB5}" type="presParOf" srcId="{0C868570-8260-4BDA-95EA-63DDEFD23895}" destId="{46B3E154-90C9-43A8-B81F-7024559FBD86}" srcOrd="0" destOrd="0" presId="urn:microsoft.com/office/officeart/2005/8/layout/lProcess2"/>
    <dgm:cxn modelId="{EF16B322-6216-467E-A10C-24F9FCD98E0C}" type="presParOf" srcId="{0C868570-8260-4BDA-95EA-63DDEFD23895}" destId="{505F844F-879B-4000-9A90-9AF362FDA4B5}" srcOrd="1" destOrd="0" presId="urn:microsoft.com/office/officeart/2005/8/layout/lProcess2"/>
    <dgm:cxn modelId="{75E632C0-926C-4B9B-8838-1B9D61A4CAA7}" type="presParOf" srcId="{0C868570-8260-4BDA-95EA-63DDEFD23895}" destId="{B85BDCA8-99AB-4E08-BA81-E973A23FD5A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B1926-BFAF-4BA8-89B4-A72921600323}">
      <dsp:nvSpPr>
        <dsp:cNvPr id="0" name=""/>
        <dsp:cNvSpPr/>
      </dsp:nvSpPr>
      <dsp:spPr>
        <a:xfrm>
          <a:off x="2224821" y="2125079"/>
          <a:ext cx="1514276" cy="1514276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/>
            <a:t>مدیریت</a:t>
          </a:r>
          <a:endParaRPr lang="en-US" sz="2000" b="1" kern="1200" dirty="0"/>
        </a:p>
      </dsp:txBody>
      <dsp:txXfrm>
        <a:off x="2446582" y="2346840"/>
        <a:ext cx="1070754" cy="1070754"/>
      </dsp:txXfrm>
    </dsp:sp>
    <dsp:sp modelId="{AA8F52CE-EBFB-4136-AE1B-15A5F9FCA9A9}">
      <dsp:nvSpPr>
        <dsp:cNvPr id="0" name=""/>
        <dsp:cNvSpPr/>
      </dsp:nvSpPr>
      <dsp:spPr>
        <a:xfrm rot="16200000">
          <a:off x="2820540" y="1572225"/>
          <a:ext cx="322838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868966" y="1723622"/>
        <a:ext cx="225987" cy="308912"/>
      </dsp:txXfrm>
    </dsp:sp>
    <dsp:sp modelId="{739299A6-83E2-4E8C-B5C5-7DE748BFD82A}">
      <dsp:nvSpPr>
        <dsp:cNvPr id="0" name=""/>
        <dsp:cNvSpPr/>
      </dsp:nvSpPr>
      <dsp:spPr>
        <a:xfrm>
          <a:off x="2224821" y="1674"/>
          <a:ext cx="1514276" cy="1514276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/>
            <a:t>پایش اجزا و جمع‌آوری اطلاعات</a:t>
          </a:r>
          <a:endParaRPr lang="en-US" sz="2000" b="1" kern="1200" dirty="0"/>
        </a:p>
      </dsp:txBody>
      <dsp:txXfrm>
        <a:off x="2446582" y="223435"/>
        <a:ext cx="1070754" cy="1070754"/>
      </dsp:txXfrm>
    </dsp:sp>
    <dsp:sp modelId="{3436FA41-68B9-4C9E-8BF7-FFE6554BA3DC}">
      <dsp:nvSpPr>
        <dsp:cNvPr id="0" name=""/>
        <dsp:cNvSpPr/>
      </dsp:nvSpPr>
      <dsp:spPr>
        <a:xfrm rot="1800000">
          <a:off x="3732089" y="3151073"/>
          <a:ext cx="322838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738577" y="3229831"/>
        <a:ext cx="225987" cy="308912"/>
      </dsp:txXfrm>
    </dsp:sp>
    <dsp:sp modelId="{5C393F07-1744-4683-905A-4FA55CACC4F8}">
      <dsp:nvSpPr>
        <dsp:cNvPr id="0" name=""/>
        <dsp:cNvSpPr/>
      </dsp:nvSpPr>
      <dsp:spPr>
        <a:xfrm>
          <a:off x="4063744" y="3186782"/>
          <a:ext cx="1514276" cy="1514276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/>
            <a:t>تحلیل اطلاعات و برنامه‌ریزی</a:t>
          </a:r>
          <a:endParaRPr lang="en-US" sz="2000" b="1" kern="1200" dirty="0"/>
        </a:p>
      </dsp:txBody>
      <dsp:txXfrm>
        <a:off x="4285505" y="3408543"/>
        <a:ext cx="1070754" cy="1070754"/>
      </dsp:txXfrm>
    </dsp:sp>
    <dsp:sp modelId="{1BACABC5-6A10-4AC0-8640-7A59C195F693}">
      <dsp:nvSpPr>
        <dsp:cNvPr id="0" name=""/>
        <dsp:cNvSpPr/>
      </dsp:nvSpPr>
      <dsp:spPr>
        <a:xfrm rot="9000000">
          <a:off x="1908992" y="3151073"/>
          <a:ext cx="322838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1999355" y="3229831"/>
        <a:ext cx="225987" cy="308912"/>
      </dsp:txXfrm>
    </dsp:sp>
    <dsp:sp modelId="{620379AD-CAB9-4D48-84B6-19BB9B57E263}">
      <dsp:nvSpPr>
        <dsp:cNvPr id="0" name=""/>
        <dsp:cNvSpPr/>
      </dsp:nvSpPr>
      <dsp:spPr>
        <a:xfrm>
          <a:off x="385898" y="3186782"/>
          <a:ext cx="1514276" cy="1514276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/>
            <a:t>انجام اقدامات</a:t>
          </a:r>
          <a:endParaRPr lang="en-US" sz="2000" b="1" kern="1200" dirty="0"/>
        </a:p>
      </dsp:txBody>
      <dsp:txXfrm>
        <a:off x="607659" y="3408543"/>
        <a:ext cx="1070754" cy="1070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4E387-7DA4-4658-A43C-EF422D0A1057}">
      <dsp:nvSpPr>
        <dsp:cNvPr id="0" name=""/>
        <dsp:cNvSpPr/>
      </dsp:nvSpPr>
      <dsp:spPr>
        <a:xfrm>
          <a:off x="0" y="238136"/>
          <a:ext cx="6795176" cy="24097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381" tIns="312420" rIns="527381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BH" sz="2000" kern="1200" dirty="0"/>
            <a:t>کشف شبکه</a:t>
          </a:r>
          <a:endParaRPr lang="en-US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000" kern="1200" dirty="0"/>
            <a:t>تنظیمات شبکه</a:t>
          </a:r>
          <a:endParaRPr lang="en-US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000" kern="1200" dirty="0"/>
            <a:t>جمع‌آوری اطلاعات شبکه بر اساس تنظیمات</a:t>
          </a:r>
          <a:endParaRPr lang="en-US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000" kern="1200" dirty="0"/>
            <a:t>پردازش و ذخیره اطلاعات جمع‌آوری شده</a:t>
          </a:r>
          <a:endParaRPr lang="en-US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000" kern="1200" dirty="0"/>
            <a:t>جمع‌آوری هشدارها</a:t>
          </a:r>
          <a:endParaRPr lang="en-US" sz="2000" kern="1200" dirty="0"/>
        </a:p>
      </dsp:txBody>
      <dsp:txXfrm>
        <a:off x="0" y="238136"/>
        <a:ext cx="6795176" cy="2409750"/>
      </dsp:txXfrm>
    </dsp:sp>
    <dsp:sp modelId="{DC3370B2-8576-4F26-BB0C-567B004D8C2E}">
      <dsp:nvSpPr>
        <dsp:cNvPr id="0" name=""/>
        <dsp:cNvSpPr/>
      </dsp:nvSpPr>
      <dsp:spPr>
        <a:xfrm>
          <a:off x="1802794" y="0"/>
          <a:ext cx="4756623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789" tIns="0" rIns="179789" bIns="0" numCol="1" spcCol="1270" anchor="ctr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نیازمندی‌های کارکردی</a:t>
          </a:r>
          <a:endParaRPr lang="en-US" sz="2500" kern="1200" dirty="0"/>
        </a:p>
      </dsp:txBody>
      <dsp:txXfrm>
        <a:off x="1824410" y="21616"/>
        <a:ext cx="4713391" cy="399568"/>
      </dsp:txXfrm>
    </dsp:sp>
    <dsp:sp modelId="{59AD3B09-8D62-4B58-B57D-C7F32C046249}">
      <dsp:nvSpPr>
        <dsp:cNvPr id="0" name=""/>
        <dsp:cNvSpPr/>
      </dsp:nvSpPr>
      <dsp:spPr>
        <a:xfrm>
          <a:off x="0" y="2950287"/>
          <a:ext cx="6795176" cy="16065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381" tIns="312420" rIns="527381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000" kern="1200" dirty="0"/>
            <a:t>مدت زمان کشف شبکه</a:t>
          </a:r>
          <a:endParaRPr lang="en-US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000" kern="1200" dirty="0"/>
            <a:t>واسط کاربری مطلوب تحت وب</a:t>
          </a:r>
          <a:endParaRPr lang="en-US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000" kern="1200" dirty="0"/>
            <a:t>امنیت سامانه</a:t>
          </a:r>
          <a:endParaRPr lang="en-US" sz="2000" kern="1200" dirty="0"/>
        </a:p>
      </dsp:txBody>
      <dsp:txXfrm>
        <a:off x="0" y="2950287"/>
        <a:ext cx="6795176" cy="1606500"/>
      </dsp:txXfrm>
    </dsp:sp>
    <dsp:sp modelId="{2AB296C9-E618-4169-962B-4B2805576188}">
      <dsp:nvSpPr>
        <dsp:cNvPr id="0" name=""/>
        <dsp:cNvSpPr/>
      </dsp:nvSpPr>
      <dsp:spPr>
        <a:xfrm>
          <a:off x="1843415" y="2728887"/>
          <a:ext cx="4756623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789" tIns="0" rIns="179789" bIns="0" numCol="1" spcCol="1270" anchor="ctr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نیازمندی‌های غیرکارکردی</a:t>
          </a:r>
          <a:endParaRPr lang="en-US" sz="2500" kern="1200" dirty="0"/>
        </a:p>
      </dsp:txBody>
      <dsp:txXfrm>
        <a:off x="1865031" y="2750503"/>
        <a:ext cx="4713391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45EB8-AA24-4FFE-A279-289764C2ABEF}">
      <dsp:nvSpPr>
        <dsp:cNvPr id="0" name=""/>
        <dsp:cNvSpPr/>
      </dsp:nvSpPr>
      <dsp:spPr>
        <a:xfrm>
          <a:off x="1851" y="0"/>
          <a:ext cx="1817102" cy="4576526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kern="1200" dirty="0">
              <a:solidFill>
                <a:schemeClr val="bg1"/>
              </a:solidFill>
            </a:rPr>
            <a:t>واسط کاربری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851" y="0"/>
        <a:ext cx="1817102" cy="1372957"/>
      </dsp:txXfrm>
    </dsp:sp>
    <dsp:sp modelId="{37F83D41-7B38-458C-86C9-AAA37C1F037D}">
      <dsp:nvSpPr>
        <dsp:cNvPr id="0" name=""/>
        <dsp:cNvSpPr/>
      </dsp:nvSpPr>
      <dsp:spPr>
        <a:xfrm>
          <a:off x="183562" y="1373348"/>
          <a:ext cx="1453681" cy="89910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/>
            <a:t>ری‌اکت</a:t>
          </a:r>
          <a:endParaRPr lang="en-US" sz="2400" b="1" kern="1200" dirty="0"/>
        </a:p>
      </dsp:txBody>
      <dsp:txXfrm>
        <a:off x="209896" y="1399682"/>
        <a:ext cx="1401013" cy="846436"/>
      </dsp:txXfrm>
    </dsp:sp>
    <dsp:sp modelId="{1AEC81B7-4797-4E7E-BB80-F973450BC66E}">
      <dsp:nvSpPr>
        <dsp:cNvPr id="0" name=""/>
        <dsp:cNvSpPr/>
      </dsp:nvSpPr>
      <dsp:spPr>
        <a:xfrm>
          <a:off x="183562" y="2410776"/>
          <a:ext cx="1453681" cy="89910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انگولار</a:t>
          </a:r>
          <a:endParaRPr lang="en-US" sz="2200" kern="1200" dirty="0"/>
        </a:p>
      </dsp:txBody>
      <dsp:txXfrm>
        <a:off x="209896" y="2437110"/>
        <a:ext cx="1401013" cy="846436"/>
      </dsp:txXfrm>
    </dsp:sp>
    <dsp:sp modelId="{72CA0B92-4847-468A-96A2-1A46685B1F5E}">
      <dsp:nvSpPr>
        <dsp:cNvPr id="0" name=""/>
        <dsp:cNvSpPr/>
      </dsp:nvSpPr>
      <dsp:spPr>
        <a:xfrm>
          <a:off x="183562" y="3448204"/>
          <a:ext cx="1453681" cy="89910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ویو جی‌اس</a:t>
          </a:r>
          <a:endParaRPr lang="en-US" sz="2200" kern="1200" dirty="0"/>
        </a:p>
      </dsp:txBody>
      <dsp:txXfrm>
        <a:off x="209896" y="3474538"/>
        <a:ext cx="1401013" cy="846436"/>
      </dsp:txXfrm>
    </dsp:sp>
    <dsp:sp modelId="{2131CF15-4FEA-4D8E-87F1-B8107C864BA3}">
      <dsp:nvSpPr>
        <dsp:cNvPr id="0" name=""/>
        <dsp:cNvSpPr/>
      </dsp:nvSpPr>
      <dsp:spPr>
        <a:xfrm>
          <a:off x="1955236" y="0"/>
          <a:ext cx="1817102" cy="4576526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kern="1200" dirty="0">
              <a:solidFill>
                <a:schemeClr val="bg1"/>
              </a:solidFill>
            </a:rPr>
            <a:t>سمت سرور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955236" y="0"/>
        <a:ext cx="1817102" cy="1372957"/>
      </dsp:txXfrm>
    </dsp:sp>
    <dsp:sp modelId="{08DFF2B6-9B35-4EA7-91CB-4B24D6258D80}">
      <dsp:nvSpPr>
        <dsp:cNvPr id="0" name=""/>
        <dsp:cNvSpPr/>
      </dsp:nvSpPr>
      <dsp:spPr>
        <a:xfrm>
          <a:off x="2136946" y="1404363"/>
          <a:ext cx="1453681" cy="89910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/>
            <a:t>فلسک</a:t>
          </a:r>
          <a:endParaRPr lang="en-US" sz="2400" b="1" kern="1200" dirty="0"/>
        </a:p>
      </dsp:txBody>
      <dsp:txXfrm>
        <a:off x="2163280" y="1430697"/>
        <a:ext cx="1401013" cy="846436"/>
      </dsp:txXfrm>
    </dsp:sp>
    <dsp:sp modelId="{FAAACB61-02C2-460E-8716-8A6C96801CD1}">
      <dsp:nvSpPr>
        <dsp:cNvPr id="0" name=""/>
        <dsp:cNvSpPr/>
      </dsp:nvSpPr>
      <dsp:spPr>
        <a:xfrm>
          <a:off x="2136946" y="2441791"/>
          <a:ext cx="1453681" cy="89910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جنگو</a:t>
          </a:r>
          <a:endParaRPr lang="en-US" sz="2200" kern="1200" dirty="0"/>
        </a:p>
      </dsp:txBody>
      <dsp:txXfrm>
        <a:off x="2163280" y="2468125"/>
        <a:ext cx="1401013" cy="846436"/>
      </dsp:txXfrm>
    </dsp:sp>
    <dsp:sp modelId="{909DAB45-5501-4DE7-9B11-EC3D6E522137}">
      <dsp:nvSpPr>
        <dsp:cNvPr id="0" name=""/>
        <dsp:cNvSpPr/>
      </dsp:nvSpPr>
      <dsp:spPr>
        <a:xfrm>
          <a:off x="2136946" y="3479219"/>
          <a:ext cx="1453681" cy="89910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نودجی‌اس</a:t>
          </a:r>
          <a:endParaRPr lang="en-US" sz="2200" kern="1200" dirty="0"/>
        </a:p>
      </dsp:txBody>
      <dsp:txXfrm>
        <a:off x="2163280" y="3505553"/>
        <a:ext cx="1401013" cy="846436"/>
      </dsp:txXfrm>
    </dsp:sp>
    <dsp:sp modelId="{6D1A05B1-7D1B-489D-A557-926117F581D4}">
      <dsp:nvSpPr>
        <dsp:cNvPr id="0" name=""/>
        <dsp:cNvSpPr/>
      </dsp:nvSpPr>
      <dsp:spPr>
        <a:xfrm>
          <a:off x="3898463" y="0"/>
          <a:ext cx="1817102" cy="4576526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0" kern="1200" dirty="0">
              <a:solidFill>
                <a:schemeClr val="bg1"/>
              </a:solidFill>
            </a:rPr>
            <a:t>هسته </a:t>
          </a:r>
          <a:r>
            <a:rPr lang="en-US" sz="2800" b="0" kern="1200" dirty="0">
              <a:solidFill>
                <a:schemeClr val="bg1"/>
              </a:solidFill>
            </a:rPr>
            <a:t>SNMP</a:t>
          </a:r>
        </a:p>
      </dsp:txBody>
      <dsp:txXfrm>
        <a:off x="3898463" y="0"/>
        <a:ext cx="1817102" cy="1372957"/>
      </dsp:txXfrm>
    </dsp:sp>
    <dsp:sp modelId="{E636C93E-9D6F-414B-8DBA-3B284CA91766}">
      <dsp:nvSpPr>
        <dsp:cNvPr id="0" name=""/>
        <dsp:cNvSpPr/>
      </dsp:nvSpPr>
      <dsp:spPr>
        <a:xfrm>
          <a:off x="4090331" y="1404363"/>
          <a:ext cx="1453681" cy="89910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/>
            <a:t>زبان </a:t>
          </a:r>
          <a:r>
            <a:rPr lang="en-US" sz="2400" b="1" kern="1200" dirty="0"/>
            <a:t>C</a:t>
          </a:r>
        </a:p>
      </dsp:txBody>
      <dsp:txXfrm>
        <a:off x="4116665" y="1430697"/>
        <a:ext cx="1401013" cy="846436"/>
      </dsp:txXfrm>
    </dsp:sp>
    <dsp:sp modelId="{23E3E6AE-18B5-4328-8CF6-2CCE82DDB5F1}">
      <dsp:nvSpPr>
        <dsp:cNvPr id="0" name=""/>
        <dsp:cNvSpPr/>
      </dsp:nvSpPr>
      <dsp:spPr>
        <a:xfrm>
          <a:off x="4090331" y="2441791"/>
          <a:ext cx="1453681" cy="89910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زبان پایتون</a:t>
          </a:r>
          <a:endParaRPr lang="en-US" sz="2200" kern="1200" dirty="0"/>
        </a:p>
      </dsp:txBody>
      <dsp:txXfrm>
        <a:off x="4116665" y="2468125"/>
        <a:ext cx="1401013" cy="846436"/>
      </dsp:txXfrm>
    </dsp:sp>
    <dsp:sp modelId="{4E94C885-9237-4ECC-8CC3-C560D5F0A0B0}">
      <dsp:nvSpPr>
        <dsp:cNvPr id="0" name=""/>
        <dsp:cNvSpPr/>
      </dsp:nvSpPr>
      <dsp:spPr>
        <a:xfrm>
          <a:off x="4090331" y="3479219"/>
          <a:ext cx="1453681" cy="89910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زبان ارلنگ</a:t>
          </a:r>
          <a:endParaRPr lang="en-US" sz="2200" kern="1200" dirty="0"/>
        </a:p>
      </dsp:txBody>
      <dsp:txXfrm>
        <a:off x="4116665" y="3505553"/>
        <a:ext cx="1401013" cy="846436"/>
      </dsp:txXfrm>
    </dsp:sp>
    <dsp:sp modelId="{8B7B426A-A4D2-4AF0-AD8D-0A3107F8160D}">
      <dsp:nvSpPr>
        <dsp:cNvPr id="0" name=""/>
        <dsp:cNvSpPr/>
      </dsp:nvSpPr>
      <dsp:spPr>
        <a:xfrm>
          <a:off x="5862006" y="0"/>
          <a:ext cx="1817102" cy="4576526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kern="1200" dirty="0">
              <a:solidFill>
                <a:schemeClr val="bg1"/>
              </a:solidFill>
            </a:rPr>
            <a:t>ذخیره‌سازی اطلاعات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62006" y="0"/>
        <a:ext cx="1817102" cy="1372957"/>
      </dsp:txXfrm>
    </dsp:sp>
    <dsp:sp modelId="{46B3E154-90C9-43A8-B81F-7024559FBD86}">
      <dsp:nvSpPr>
        <dsp:cNvPr id="0" name=""/>
        <dsp:cNvSpPr/>
      </dsp:nvSpPr>
      <dsp:spPr>
        <a:xfrm>
          <a:off x="6043716" y="1405314"/>
          <a:ext cx="1453681" cy="137988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اطلاعات ساختاریافته</a:t>
          </a:r>
          <a:endParaRPr lang="en-US" sz="2200" kern="1200" dirty="0"/>
        </a:p>
        <a:p>
          <a:pPr marL="228600" lvl="1" indent="-228600" algn="ct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SQLite</a:t>
          </a:r>
        </a:p>
      </dsp:txBody>
      <dsp:txXfrm>
        <a:off x="6084131" y="1445729"/>
        <a:ext cx="1372851" cy="1299055"/>
      </dsp:txXfrm>
    </dsp:sp>
    <dsp:sp modelId="{B85BDCA8-99AB-4E08-BA81-E973A23FD5A7}">
      <dsp:nvSpPr>
        <dsp:cNvPr id="0" name=""/>
        <dsp:cNvSpPr/>
      </dsp:nvSpPr>
      <dsp:spPr>
        <a:xfrm>
          <a:off x="6043716" y="2997489"/>
          <a:ext cx="1453681" cy="137988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اطلاعات بدون ساختار</a:t>
          </a:r>
          <a:endParaRPr lang="en-US" sz="2200" kern="1200" dirty="0"/>
        </a:p>
        <a:p>
          <a:pPr marL="228600" lvl="1" indent="-228600" algn="ct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200" b="1" kern="1200" dirty="0"/>
            <a:t>ردیس</a:t>
          </a:r>
          <a:endParaRPr lang="en-US" sz="2200" b="1" kern="1200" dirty="0"/>
        </a:p>
      </dsp:txBody>
      <dsp:txXfrm>
        <a:off x="6084131" y="3037904"/>
        <a:ext cx="1372851" cy="129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B0A1-74EF-4313-952D-852AC126E41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5C53D-2578-4E09-95E7-00A23B4A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C53D-2578-4E09-95E7-00A23B4A5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C53D-2578-4E09-95E7-00A23B4A56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C53D-2578-4E09-95E7-00A23B4A56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423-B555-42FD-9273-C34F562A42D6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113-2735-4CF7-8782-CEF1847C73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3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AA3A-9C25-46E6-ABE0-72CBE007E337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113-2735-4CF7-8782-CEF1847C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E99-1BBD-4E62-9928-0855889786C6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113-2735-4CF7-8782-CEF1847C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FD0-3541-403B-96A2-B1FDB89BDD3F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 sz="1600" baseline="0">
                <a:cs typeface="B Nazanin" panose="00000400000000000000" pitchFamily="2" charset="-78"/>
              </a:defRPr>
            </a:lvl1pPr>
          </a:lstStyle>
          <a:p>
            <a:r>
              <a:rPr lang="fa-IR" dirty="0"/>
              <a:t>(#)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510D-6829-412B-81B5-C4134B2B3965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113-2735-4CF7-8782-CEF1847C73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1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08BC-A083-4D3C-9F00-0F91BA655EA5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113-2735-4CF7-8782-CEF1847C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060A-2D6D-412F-817F-BA7C832430D3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113-2735-4CF7-8782-CEF1847C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EA74-A068-4A5E-B9E1-E64030D7C6E6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113-2735-4CF7-8782-CEF1847C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7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F0C7-E219-4BB1-87A8-D1BB66720336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113-2735-4CF7-8782-CEF1847C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F69D87-5692-4922-B89A-7AE15EA9362B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8EE113-2735-4CF7-8782-CEF1847C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49FA-03BA-4BBE-81F9-8B2DF9EEFD01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113-2735-4CF7-8782-CEF1847C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6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B08CF6-76AA-4D76-81DC-6AF78FC468EE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2383" y="639291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  <a:cs typeface="+mn-cs"/>
              </a:defRPr>
            </a:lvl1pPr>
          </a:lstStyle>
          <a:p>
            <a:r>
              <a:rPr lang="fa-IR" dirty="0"/>
              <a:t>(#)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0445" y="678872"/>
            <a:ext cx="4838006" cy="2634857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4000" dirty="0">
                <a:cs typeface="B Titr" panose="00000700000000000000" pitchFamily="2" charset="-78"/>
              </a:rPr>
              <a:t>پیاده‏سازی سیستمی برای پایش شبکه‌های کامپیوتری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62052"/>
          </a:xfrm>
          <a:noFill/>
        </p:spPr>
        <p:txBody>
          <a:bodyPr>
            <a:normAutofit lnSpcReduction="10000"/>
          </a:bodyPr>
          <a:lstStyle/>
          <a:p>
            <a:pPr algn="r" rtl="1"/>
            <a:r>
              <a:rPr lang="fa-IR" b="1" spc="0" dirty="0">
                <a:cs typeface="B Nazanin" panose="00000400000000000000" pitchFamily="2" charset="-78"/>
              </a:rPr>
              <a:t>گرد آورنده: </a:t>
            </a:r>
            <a:r>
              <a:rPr lang="fa-IR" b="1" spc="0" dirty="0">
                <a:solidFill>
                  <a:schemeClr val="tx1"/>
                </a:solidFill>
                <a:cs typeface="B Nazanin" panose="00000400000000000000" pitchFamily="2" charset="-78"/>
              </a:rPr>
              <a:t>سیدمهدی میرفندرسکی</a:t>
            </a:r>
          </a:p>
          <a:p>
            <a:pPr algn="r" rtl="1"/>
            <a:r>
              <a:rPr lang="fa-IR" b="1" spc="0" dirty="0">
                <a:cs typeface="B Nazanin" panose="00000400000000000000" pitchFamily="2" charset="-78"/>
              </a:rPr>
              <a:t>استاد راهنما: </a:t>
            </a:r>
            <a:r>
              <a:rPr lang="fa-IR" b="1" spc="0" dirty="0">
                <a:solidFill>
                  <a:schemeClr val="tx1"/>
                </a:solidFill>
                <a:cs typeface="B Nazanin" panose="00000400000000000000" pitchFamily="2" charset="-78"/>
              </a:rPr>
              <a:t>دکتر مسعود صبائی</a:t>
            </a:r>
          </a:p>
          <a:p>
            <a:pPr algn="r" rtl="1"/>
            <a:r>
              <a:rPr lang="fa-IR" b="1" spc="0" dirty="0">
                <a:cs typeface="B Nazanin" panose="00000400000000000000" pitchFamily="2" charset="-78"/>
              </a:rPr>
              <a:t>دانشگاه صنعتی امیرکبیر</a:t>
            </a:r>
          </a:p>
          <a:p>
            <a:pPr algn="r" rtl="1"/>
            <a:r>
              <a:rPr lang="fa-IR" b="1" spc="0" dirty="0">
                <a:cs typeface="B Nazanin" panose="00000400000000000000" pitchFamily="2" charset="-78"/>
              </a:rPr>
              <a:t>شهریور 1401</a:t>
            </a:r>
          </a:p>
          <a:p>
            <a:pPr algn="r" rtl="1"/>
            <a:endParaRPr lang="en-US" b="1" spc="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"/>
            <a:ext cx="1450026" cy="1528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20" y="1673586"/>
            <a:ext cx="3664961" cy="24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5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نیازمندی‌ها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10</a:t>
            </a:r>
            <a:endParaRPr lang="en-US" sz="20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CADA5BD-D4DF-A3F4-5A8B-5E23BC2F8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750943"/>
              </p:ext>
            </p:extLst>
          </p:nvPr>
        </p:nvGraphicFramePr>
        <p:xfrm>
          <a:off x="2728892" y="1645920"/>
          <a:ext cx="6795176" cy="457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47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فناوری‌ها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11</a:t>
            </a:r>
            <a:endParaRPr lang="en-US" sz="20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1F8212-B87F-A813-A08D-F7F1DC311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949625"/>
              </p:ext>
            </p:extLst>
          </p:nvPr>
        </p:nvGraphicFramePr>
        <p:xfrm>
          <a:off x="2184400" y="1816389"/>
          <a:ext cx="7680960" cy="457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088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معماری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12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14E342-0FA8-B7EC-5413-4F4E6438E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05972" y="1737360"/>
            <a:ext cx="9975153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6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086" y="741680"/>
            <a:ext cx="10058400" cy="523814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r>
              <a:rPr lang="fa-IR" sz="4600" b="1" dirty="0"/>
              <a:t>پیاده‌سازی</a:t>
            </a:r>
          </a:p>
        </p:txBody>
      </p:sp>
    </p:spTree>
    <p:extLst>
      <p:ext uri="{BB962C8B-B14F-4D97-AF65-F5344CB8AC3E}">
        <p14:creationId xmlns:p14="http://schemas.microsoft.com/office/powerpoint/2010/main" val="166073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سامانه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14</a:t>
            </a:r>
            <a:endParaRPr lang="en-US" sz="2000" dirty="0"/>
          </a:p>
        </p:txBody>
      </p:sp>
      <p:pic>
        <p:nvPicPr>
          <p:cNvPr id="5" name="displaying">
            <a:hlinkClick r:id="" action="ppaction://media"/>
            <a:extLst>
              <a:ext uri="{FF2B5EF4-FFF2-40B4-BE49-F238E27FC236}">
                <a16:creationId xmlns:a16="http://schemas.microsoft.com/office/drawing/2014/main" id="{4E9DB81B-CCD4-A5D1-D073-02878915A4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57162"/>
            <a:ext cx="121920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73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ماژول کشف شبکه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15</a:t>
            </a:r>
            <a:endParaRPr lang="en-US" sz="20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26D7485-6386-7CA2-DA75-99221B73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845733"/>
            <a:ext cx="9692640" cy="454718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b="1" dirty="0"/>
              <a:t>الگوریتم: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ffectLst/>
                <a:ea typeface="Calibri" panose="020F0502020204030204" pitchFamily="34" charset="0"/>
              </a:rPr>
              <a:t>ارسال یک پیام </a:t>
            </a:r>
            <a:r>
              <a:rPr lang="en-US" sz="2200" dirty="0">
                <a:effectLst/>
                <a:ea typeface="Calibri" panose="020F0502020204030204" pitchFamily="34" charset="0"/>
              </a:rPr>
              <a:t>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SNMP</a:t>
            </a:r>
            <a:r>
              <a:rPr lang="fa-IR" sz="2200" dirty="0">
                <a:effectLst/>
                <a:ea typeface="Calibri" panose="020F0502020204030204" pitchFamily="34" charset="0"/>
              </a:rPr>
              <a:t>با شناسه شی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sysServices.0</a:t>
            </a:r>
            <a:r>
              <a:rPr lang="fa-I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a-IR" sz="2200" dirty="0">
                <a:effectLst/>
                <a:ea typeface="Calibri" panose="020F0502020204030204" pitchFamily="34" charset="0"/>
              </a:rPr>
              <a:t>به تمام آدرس‌های موجود در آدرس شبکه 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/>
              <a:t>تفسیر مقدار دریافتی با تبدیل به فرمت باینری: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dirty="0">
                <a:effectLst/>
                <a:ea typeface="Calibri" panose="020F0502020204030204" pitchFamily="34" charset="0"/>
              </a:rPr>
              <a:t>یک نوع تکرارکننده در صورت یک بودن بیت اول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dirty="0">
                <a:effectLst/>
                <a:ea typeface="Calibri" panose="020F0502020204030204" pitchFamily="34" charset="0"/>
              </a:rPr>
              <a:t>یک نوع سوئیچ در صورت یک بودن بیت دوم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dirty="0">
                <a:effectLst/>
                <a:ea typeface="Calibri" panose="020F0502020204030204" pitchFamily="34" charset="0"/>
              </a:rPr>
              <a:t>یک نوع مسیریاب در صورت یک بودن بیت سوم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dirty="0">
                <a:effectLst/>
                <a:ea typeface="Calibri" panose="020F0502020204030204" pitchFamily="34" charset="0"/>
              </a:rPr>
              <a:t>یک نوع سرور درصورت یک بودن بیت چهارم یا هفتم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dirty="0">
                <a:effectLst/>
                <a:ea typeface="Calibri" panose="020F0502020204030204" pitchFamily="34" charset="0"/>
              </a:rPr>
              <a:t>یک دستگاه متفرقه در صورت صادق نبودن موارد بالا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ffectLst/>
                <a:ea typeface="Calibri" panose="020F0502020204030204" pitchFamily="34" charset="0"/>
              </a:rPr>
              <a:t>استفاده از ابزار </a:t>
            </a:r>
            <a:r>
              <a:rPr lang="en-US" sz="2200" dirty="0">
                <a:effectLst/>
                <a:ea typeface="Calibri" panose="020F0502020204030204" pitchFamily="34" charset="0"/>
              </a:rPr>
              <a:t>traceroute</a:t>
            </a:r>
            <a:r>
              <a:rPr lang="fa-IR" sz="2200" dirty="0">
                <a:effectLst/>
                <a:ea typeface="Calibri" panose="020F0502020204030204" pitchFamily="34" charset="0"/>
              </a:rPr>
              <a:t> برای دستگاه‌های تحت مدیریت و خروجی مسیر هر دستگاه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ffectLst/>
                <a:ea typeface="Calibri" panose="020F0502020204030204" pitchFamily="34" charset="0"/>
              </a:rPr>
              <a:t>رسم توپولوژی شبکه بر اساس گره‌ها و یال‌ها</a:t>
            </a:r>
          </a:p>
        </p:txBody>
      </p:sp>
    </p:spTree>
    <p:extLst>
      <p:ext uri="{BB962C8B-B14F-4D97-AF65-F5344CB8AC3E}">
        <p14:creationId xmlns:p14="http://schemas.microsoft.com/office/powerpoint/2010/main" val="380034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086" y="741680"/>
            <a:ext cx="10058400" cy="523814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r>
              <a:rPr lang="fa-IR" sz="4600" b="1" dirty="0"/>
              <a:t>ارزیابی سامانه</a:t>
            </a:r>
          </a:p>
        </p:txBody>
      </p:sp>
    </p:spTree>
    <p:extLst>
      <p:ext uri="{BB962C8B-B14F-4D97-AF65-F5344CB8AC3E}">
        <p14:creationId xmlns:p14="http://schemas.microsoft.com/office/powerpoint/2010/main" val="326731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3800" dirty="0"/>
              <a:t>ارزیابی نیازمندی‌های کارکردی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17</a:t>
            </a:r>
            <a:endParaRPr lang="en-US" sz="20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26D7485-6386-7CA2-DA75-99221B73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845733"/>
            <a:ext cx="9692640" cy="421978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	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7A2C3B0-048B-AA43-F1A8-56DCB7E11963}"/>
              </a:ext>
            </a:extLst>
          </p:cNvPr>
          <p:cNvSpPr txBox="1">
            <a:spLocks/>
          </p:cNvSpPr>
          <p:nvPr/>
        </p:nvSpPr>
        <p:spPr>
          <a:xfrm>
            <a:off x="1463040" y="1845733"/>
            <a:ext cx="9692640" cy="43315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تست کشف شبکه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000" dirty="0">
                <a:ea typeface="Calibri" panose="020F0502020204030204" pitchFamily="34" charset="0"/>
              </a:rPr>
              <a:t>تست دو شبکه مختلف و اعتبارسنجی خروجی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تست تنظیمات شبکه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000" dirty="0">
                <a:ea typeface="Calibri" panose="020F0502020204030204" pitchFamily="34" charset="0"/>
              </a:rPr>
              <a:t>تست چندین مورد جهت ذخیره و بازیابی درست تنظیمات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تست پردازش و ذخیره اطلاعات جمع‌آوری شده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000" dirty="0">
                <a:ea typeface="Calibri" panose="020F0502020204030204" pitchFamily="34" charset="0"/>
              </a:rPr>
              <a:t>نمایش نمودارهای پایش عملکرد عنصر تحت مدیریت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000" dirty="0">
                <a:ea typeface="Calibri" panose="020F0502020204030204" pitchFamily="34" charset="0"/>
              </a:rPr>
              <a:t>نمایش اطلاعات قدیمی در صورت پایش قبلی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تست جمع‌آوری هشدارهای مربوط به عناصر تحت مدیریت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000" dirty="0">
                <a:ea typeface="Calibri" panose="020F0502020204030204" pitchFamily="34" charset="0"/>
              </a:rPr>
              <a:t>ارسال چندین </a:t>
            </a:r>
            <a:r>
              <a:rPr lang="en-US" sz="2000" dirty="0">
                <a:ea typeface="Calibri" panose="020F0502020204030204" pitchFamily="34" charset="0"/>
              </a:rPr>
              <a:t>trap </a:t>
            </a:r>
            <a:r>
              <a:rPr lang="fa-IR" sz="2000" dirty="0">
                <a:ea typeface="Calibri" panose="020F0502020204030204" pitchFamily="34" charset="0"/>
              </a:rPr>
              <a:t> و دریافت آن در سامانه</a:t>
            </a:r>
          </a:p>
        </p:txBody>
      </p:sp>
    </p:spTree>
    <p:extLst>
      <p:ext uri="{BB962C8B-B14F-4D97-AF65-F5344CB8AC3E}">
        <p14:creationId xmlns:p14="http://schemas.microsoft.com/office/powerpoint/2010/main" val="260073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3800" dirty="0"/>
              <a:t>ارزیابی نیازمندی‌های غیرکارکردی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18</a:t>
            </a:r>
            <a:endParaRPr lang="en-US" sz="20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26D7485-6386-7CA2-DA75-99221B73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845733"/>
            <a:ext cx="9692640" cy="421978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	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22DE07D-B0E4-970D-2A40-56366B1669CF}"/>
              </a:ext>
            </a:extLst>
          </p:cNvPr>
          <p:cNvSpPr txBox="1">
            <a:spLocks/>
          </p:cNvSpPr>
          <p:nvPr/>
        </p:nvSpPr>
        <p:spPr>
          <a:xfrm>
            <a:off x="1463040" y="1845733"/>
            <a:ext cx="9692640" cy="4547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تست مدت زمان کشف شبکه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تست زمان دریافت خروجی دو شبکه موجود در نیازمندی‌های کرکردی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بررسی واسط کاربری مطلوب تحت وب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مشورت‌ها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طراحی پرسشنامه‌ای جهت ارزیابی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بررسی امنیت سامانه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محرمانگی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صحت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در درسترس بودن</a:t>
            </a:r>
          </a:p>
        </p:txBody>
      </p:sp>
    </p:spTree>
    <p:extLst>
      <p:ext uri="{BB962C8B-B14F-4D97-AF65-F5344CB8AC3E}">
        <p14:creationId xmlns:p14="http://schemas.microsoft.com/office/powerpoint/2010/main" val="180278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086" y="741680"/>
            <a:ext cx="10058400" cy="523814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r>
              <a:rPr lang="fa-IR" sz="4600" b="1" dirty="0"/>
              <a:t>جمع‌بندی</a:t>
            </a:r>
          </a:p>
        </p:txBody>
      </p:sp>
    </p:spTree>
    <p:extLst>
      <p:ext uri="{BB962C8B-B14F-4D97-AF65-F5344CB8AC3E}">
        <p14:creationId xmlns:p14="http://schemas.microsoft.com/office/powerpoint/2010/main" val="188645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فهرست</a:t>
            </a:r>
            <a:br>
              <a:rPr lang="en-US" dirty="0"/>
            </a:b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1470578" y="1689337"/>
            <a:ext cx="2603728" cy="2167283"/>
            <a:chOff x="3251199" y="2177143"/>
            <a:chExt cx="2976337" cy="2455754"/>
          </a:xfrm>
        </p:grpSpPr>
        <p:sp>
          <p:nvSpPr>
            <p:cNvPr id="262" name="TextBox 32"/>
            <p:cNvSpPr txBox="1"/>
            <p:nvPr/>
          </p:nvSpPr>
          <p:spPr>
            <a:xfrm>
              <a:off x="3504474" y="2177143"/>
              <a:ext cx="27230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4400" b="1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en-US" sz="4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3" name="TextBox 33"/>
            <p:cNvSpPr txBox="1"/>
            <p:nvPr/>
          </p:nvSpPr>
          <p:spPr>
            <a:xfrm>
              <a:off x="3251199" y="3029650"/>
              <a:ext cx="2976335" cy="52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2400" b="1" dirty="0"/>
                <a:t>طراحی سامانه</a:t>
              </a:r>
              <a:endParaRPr lang="en-US" sz="2400" b="1" dirty="0"/>
            </a:p>
          </p:txBody>
        </p:sp>
        <p:sp>
          <p:nvSpPr>
            <p:cNvPr id="264" name="TextBox 34"/>
            <p:cNvSpPr txBox="1"/>
            <p:nvPr/>
          </p:nvSpPr>
          <p:spPr>
            <a:xfrm>
              <a:off x="3251200" y="3482047"/>
              <a:ext cx="2976336" cy="1150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نیازمندی‌ها</a:t>
              </a:r>
              <a:endParaRPr lang="en-US" sz="2000" dirty="0"/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فناوری‌ها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معماری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470581" y="3912628"/>
            <a:ext cx="2603727" cy="1859507"/>
            <a:chOff x="3251199" y="1654395"/>
            <a:chExt cx="2976336" cy="2107012"/>
          </a:xfrm>
        </p:grpSpPr>
        <p:sp>
          <p:nvSpPr>
            <p:cNvPr id="259" name="TextBox 28"/>
            <p:cNvSpPr txBox="1"/>
            <p:nvPr/>
          </p:nvSpPr>
          <p:spPr>
            <a:xfrm>
              <a:off x="3544549" y="1654395"/>
              <a:ext cx="26829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4400" b="1" dirty="0">
                  <a:solidFill>
                    <a:schemeClr val="accent3">
                      <a:lumMod val="75000"/>
                    </a:schemeClr>
                  </a:solidFill>
                </a:rPr>
                <a:t>6</a:t>
              </a:r>
              <a:endParaRPr lang="en-US" sz="4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60" name="TextBox 30"/>
            <p:cNvSpPr txBox="1"/>
            <p:nvPr/>
          </p:nvSpPr>
          <p:spPr>
            <a:xfrm>
              <a:off x="3251199" y="2506902"/>
              <a:ext cx="2976334" cy="52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2400" b="1" dirty="0"/>
                <a:t>جمع‌بندی</a:t>
              </a:r>
              <a:endParaRPr lang="en-US" sz="2400" b="1" dirty="0"/>
            </a:p>
          </p:txBody>
        </p:sp>
        <p:sp>
          <p:nvSpPr>
            <p:cNvPr id="261" name="TextBox 31"/>
            <p:cNvSpPr txBox="1"/>
            <p:nvPr/>
          </p:nvSpPr>
          <p:spPr>
            <a:xfrm>
              <a:off x="3251199" y="2959300"/>
              <a:ext cx="2976336" cy="80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کاربرد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کارهای آینده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749415" y="1694498"/>
            <a:ext cx="2603728" cy="2167282"/>
            <a:chOff x="3251200" y="2177143"/>
            <a:chExt cx="2976336" cy="2455751"/>
          </a:xfrm>
        </p:grpSpPr>
        <p:sp>
          <p:nvSpPr>
            <p:cNvPr id="254" name="TextBox 41"/>
            <p:cNvSpPr txBox="1"/>
            <p:nvPr/>
          </p:nvSpPr>
          <p:spPr>
            <a:xfrm>
              <a:off x="3547756" y="2177143"/>
              <a:ext cx="26797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4400" b="1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en-US" sz="4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55" name="TextBox 42"/>
            <p:cNvSpPr txBox="1"/>
            <p:nvPr/>
          </p:nvSpPr>
          <p:spPr>
            <a:xfrm>
              <a:off x="3251200" y="3029650"/>
              <a:ext cx="2976336" cy="523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2400" b="1" cap="all" dirty="0">
                  <a:solidFill>
                    <a:schemeClr val="tx2"/>
                  </a:solidFill>
                </a:rPr>
                <a:t>سامانه‌های موجود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256" name="TextBox 43"/>
            <p:cNvSpPr txBox="1"/>
            <p:nvPr/>
          </p:nvSpPr>
          <p:spPr>
            <a:xfrm>
              <a:off x="3251200" y="3482045"/>
              <a:ext cx="2976336" cy="115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سولارویندز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دیتاداگ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زبیکس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802295" y="3914623"/>
            <a:ext cx="2603728" cy="2475062"/>
            <a:chOff x="3251198" y="1662800"/>
            <a:chExt cx="2976336" cy="2804499"/>
          </a:xfrm>
        </p:grpSpPr>
        <p:sp>
          <p:nvSpPr>
            <p:cNvPr id="251" name="TextBox 38"/>
            <p:cNvSpPr txBox="1"/>
            <p:nvPr/>
          </p:nvSpPr>
          <p:spPr>
            <a:xfrm>
              <a:off x="3518900" y="1662800"/>
              <a:ext cx="27086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4400" b="1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US" sz="4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2" name="TextBox 39"/>
            <p:cNvSpPr txBox="1"/>
            <p:nvPr/>
          </p:nvSpPr>
          <p:spPr>
            <a:xfrm>
              <a:off x="3251198" y="2515305"/>
              <a:ext cx="2976336" cy="52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2400" b="1" dirty="0"/>
                <a:t>ارزیابی</a:t>
              </a:r>
              <a:endParaRPr lang="en-US" sz="2400" b="1" dirty="0"/>
            </a:p>
          </p:txBody>
        </p:sp>
        <p:sp>
          <p:nvSpPr>
            <p:cNvPr id="253" name="TextBox 40"/>
            <p:cNvSpPr txBox="1"/>
            <p:nvPr/>
          </p:nvSpPr>
          <p:spPr>
            <a:xfrm>
              <a:off x="3251198" y="2967707"/>
              <a:ext cx="2976336" cy="1499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نیازمندی‌های کارکردی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نیازمندی‌های غیرکارکردی</a:t>
              </a:r>
              <a:endParaRPr lang="en-US" sz="2000" dirty="0"/>
            </a:p>
            <a:p>
              <a:pPr marL="171450" indent="-171450" algn="r" rtl="1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8133543" y="3914623"/>
            <a:ext cx="2603728" cy="1859507"/>
            <a:chOff x="3251198" y="1656655"/>
            <a:chExt cx="2976337" cy="2107013"/>
          </a:xfrm>
        </p:grpSpPr>
        <p:sp>
          <p:nvSpPr>
            <p:cNvPr id="243" name="TextBox 47"/>
            <p:cNvSpPr txBox="1"/>
            <p:nvPr/>
          </p:nvSpPr>
          <p:spPr>
            <a:xfrm>
              <a:off x="3536533" y="1656655"/>
              <a:ext cx="2691001" cy="8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4400" b="1" dirty="0">
                  <a:solidFill>
                    <a:schemeClr val="tx2"/>
                  </a:solidFill>
                </a:rPr>
                <a:t>4</a:t>
              </a:r>
              <a:endParaRPr lang="en-US" sz="4400" b="1" dirty="0">
                <a:solidFill>
                  <a:schemeClr val="tx2"/>
                </a:solidFill>
              </a:endParaRPr>
            </a:p>
          </p:txBody>
        </p:sp>
        <p:sp>
          <p:nvSpPr>
            <p:cNvPr id="244" name="TextBox 48"/>
            <p:cNvSpPr txBox="1"/>
            <p:nvPr/>
          </p:nvSpPr>
          <p:spPr>
            <a:xfrm>
              <a:off x="3251198" y="2509162"/>
              <a:ext cx="2976335" cy="52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2400" b="1" dirty="0"/>
                <a:t>پیاده‌سازی</a:t>
              </a:r>
              <a:endParaRPr lang="en-US" sz="2400" b="1" dirty="0"/>
            </a:p>
          </p:txBody>
        </p:sp>
        <p:sp>
          <p:nvSpPr>
            <p:cNvPr id="245" name="TextBox 49"/>
            <p:cNvSpPr txBox="1"/>
            <p:nvPr/>
          </p:nvSpPr>
          <p:spPr>
            <a:xfrm>
              <a:off x="3251199" y="2961560"/>
              <a:ext cx="2976336" cy="80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واسط کاربری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کشف شبکه</a:t>
              </a:r>
            </a:p>
          </p:txBody>
        </p:sp>
      </p:grpSp>
      <p:sp>
        <p:nvSpPr>
          <p:cNvPr id="265" name="Slide Number Placeholder 2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2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9B2FCE-6CB7-7684-1029-480DA173535F}"/>
              </a:ext>
            </a:extLst>
          </p:cNvPr>
          <p:cNvGrpSpPr/>
          <p:nvPr/>
        </p:nvGrpSpPr>
        <p:grpSpPr>
          <a:xfrm>
            <a:off x="8133543" y="1739630"/>
            <a:ext cx="2603728" cy="2167282"/>
            <a:chOff x="3251200" y="2177143"/>
            <a:chExt cx="2976336" cy="2455751"/>
          </a:xfrm>
        </p:grpSpPr>
        <p:sp>
          <p:nvSpPr>
            <p:cNvPr id="4" name="TextBox 41">
              <a:extLst>
                <a:ext uri="{FF2B5EF4-FFF2-40B4-BE49-F238E27FC236}">
                  <a16:creationId xmlns:a16="http://schemas.microsoft.com/office/drawing/2014/main" id="{93E4FFB1-4E31-5C62-A586-451F89D5B15F}"/>
                </a:ext>
              </a:extLst>
            </p:cNvPr>
            <p:cNvSpPr txBox="1"/>
            <p:nvPr/>
          </p:nvSpPr>
          <p:spPr>
            <a:xfrm>
              <a:off x="3547756" y="2177143"/>
              <a:ext cx="2679780" cy="871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44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en-US" sz="4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" name="TextBox 42">
              <a:extLst>
                <a:ext uri="{FF2B5EF4-FFF2-40B4-BE49-F238E27FC236}">
                  <a16:creationId xmlns:a16="http://schemas.microsoft.com/office/drawing/2014/main" id="{375F9C18-7A23-1F1B-861E-05841F2E9FD8}"/>
                </a:ext>
              </a:extLst>
            </p:cNvPr>
            <p:cNvSpPr txBox="1"/>
            <p:nvPr/>
          </p:nvSpPr>
          <p:spPr>
            <a:xfrm>
              <a:off x="3251200" y="3029650"/>
              <a:ext cx="2976336" cy="523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r>
                <a:rPr lang="fa-IR" sz="2400" b="1" cap="all" dirty="0">
                  <a:solidFill>
                    <a:schemeClr val="tx2"/>
                  </a:solidFill>
                </a:rPr>
                <a:t>مقدمه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43">
              <a:extLst>
                <a:ext uri="{FF2B5EF4-FFF2-40B4-BE49-F238E27FC236}">
                  <a16:creationId xmlns:a16="http://schemas.microsoft.com/office/drawing/2014/main" id="{CD37E6FC-6D69-DD30-DB70-72BF59D3B005}"/>
                </a:ext>
              </a:extLst>
            </p:cNvPr>
            <p:cNvSpPr txBox="1"/>
            <p:nvPr/>
          </p:nvSpPr>
          <p:spPr>
            <a:xfrm>
              <a:off x="3251200" y="3482045"/>
              <a:ext cx="2976336" cy="115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مقدمه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بیان صورت مسئله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2000" dirty="0"/>
                <a:t>اهداف پروژه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97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جمع‌بندی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20</a:t>
            </a:r>
            <a:endParaRPr lang="en-US" sz="20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BE1F95B-EFEB-9C50-568B-4308AB2D4075}"/>
              </a:ext>
            </a:extLst>
          </p:cNvPr>
          <p:cNvSpPr txBox="1">
            <a:spLocks/>
          </p:cNvSpPr>
          <p:nvPr/>
        </p:nvSpPr>
        <p:spPr>
          <a:xfrm>
            <a:off x="1463040" y="1845733"/>
            <a:ext cx="9692640" cy="4547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پایش عملکرد یک سیستم یا کل شبکه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400" dirty="0">
                <a:ea typeface="Calibri" panose="020F0502020204030204" pitchFamily="34" charset="0"/>
              </a:rPr>
              <a:t>کشف شبکه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400" dirty="0">
                <a:ea typeface="Calibri" panose="020F0502020204030204" pitchFamily="34" charset="0"/>
              </a:rPr>
              <a:t>پایش اجزا شبکه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400" dirty="0">
                <a:ea typeface="Calibri" panose="020F0502020204030204" pitchFamily="34" charset="0"/>
              </a:rPr>
              <a:t>جمع‌آوری هشدارها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برنامه‌ریزی اقدامات کوتاه‌مدت و بلندمدت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هدایت شبکه به سمت شبکه‌ای با کارایی بالا 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قابل استفاده در شبکه‌های خصوصی و دولتی</a:t>
            </a:r>
          </a:p>
          <a:p>
            <a:pPr marL="0" indent="0" algn="r" rtl="1">
              <a:buClr>
                <a:schemeClr val="accent2"/>
              </a:buClr>
              <a:buNone/>
            </a:pPr>
            <a:endParaRPr lang="fa-IR" sz="2600" b="1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1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کارهای آینده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21</a:t>
            </a:r>
            <a:endParaRPr lang="en-US" sz="20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2A63504-6011-0245-6AC6-D01D3C599E3C}"/>
              </a:ext>
            </a:extLst>
          </p:cNvPr>
          <p:cNvSpPr txBox="1">
            <a:spLocks/>
          </p:cNvSpPr>
          <p:nvPr/>
        </p:nvSpPr>
        <p:spPr>
          <a:xfrm>
            <a:off x="1463040" y="1845733"/>
            <a:ext cx="9692640" cy="4547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تنظیم نرخ نمونه‌برداری به صورت خودکار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عدم درگیری مدیر شبکه با مقادیر نرخ نمونه‌برداری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بهینه‌سازی مقدار ترافیک مدیریتی شبکه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دقت بالاتر برای رسم نمودارها</a:t>
            </a:r>
          </a:p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600" b="1" dirty="0">
                <a:ea typeface="Calibri" panose="020F0502020204030204" pitchFamily="34" charset="0"/>
              </a:rPr>
              <a:t>کاهش حجم اطلاعات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تغییر ساختار اطلاعات به نحوی بهینه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200" dirty="0">
                <a:ea typeface="Calibri" panose="020F0502020204030204" pitchFamily="34" charset="0"/>
              </a:rPr>
              <a:t>پردازش دوره‌ای اطلاعات و نگهداری خلاصه‌ای از آن‌ها از جمله مقادیر آماری</a:t>
            </a:r>
          </a:p>
        </p:txBody>
      </p:sp>
    </p:spTree>
    <p:extLst>
      <p:ext uri="{BB962C8B-B14F-4D97-AF65-F5344CB8AC3E}">
        <p14:creationId xmlns:p14="http://schemas.microsoft.com/office/powerpoint/2010/main" val="434331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منابع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[1] D. Mauro and K. Schmidt, </a:t>
            </a:r>
            <a:r>
              <a:rPr lang="en-US" sz="1800" b="1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Essential SNMP: Help for System and Network Administrators</a:t>
            </a: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 O’Reilly Media, Inc., 2005.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[2] C. Hare, “Simple Network Management Protocol (SNMP).” 2011.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[3] “SNMP Introduction Tutorial (Simple Network Management Protocol).” https://www.thegeekstuff.com/2012/09/snmp-introduction/ (accessed Sep. 17, 2022).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[4] “</a:t>
            </a:r>
            <a:r>
              <a:rPr lang="en-U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Solarwinds</a:t>
            </a: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Documentation.” https://documentation.solarwinds.com/en/success_center/ipmonitor/content/introduction.htm (accessed Sep. 17, 2022).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[5] “What is Datadog? Definition from </a:t>
            </a:r>
            <a:r>
              <a:rPr lang="en-US" sz="1800" b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SearchITOperations</a:t>
            </a: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,” </a:t>
            </a:r>
            <a:r>
              <a:rPr lang="en-US" sz="1800" b="1" i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SearchITOperations</a:t>
            </a: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https://www.techtarget.com/searchitoperations/definition/Datadog (accessed Sep. 17, 2022).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22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3060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منابع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[6] M. Technologies, “What is </a:t>
            </a:r>
            <a:r>
              <a:rPr lang="en-US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ReactJs</a:t>
            </a: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- Introduction to ReactJS and Its Features,” </a:t>
            </a:r>
            <a:r>
              <a:rPr lang="en-US" sz="1800" b="1" i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Mindmajix</a:t>
            </a: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Apr. 22, 2021. https://mindmajix.com/introduction-to-react-js (accessed Sep. 17, 2022).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[7] “Django introduction - Learn web development | MDN.” https://developer.mozilla.org/en-US/docs/Learn/Server-side/Django/Introduction (accessed Sep. 17, 2022).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[8] “Introduction to Node.js.” https://nodejs.dev/en/learn/ (accessed Sep. 17, 2022).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[9] H.-P.- </a:t>
            </a:r>
            <a:r>
              <a:rPr lang="en-US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Vychodil</a:t>
            </a: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“Answer to ‘Which language and lib is better suited for high-performant network devices polling server (SNMP)?,’” </a:t>
            </a:r>
            <a:r>
              <a:rPr lang="en-US" sz="18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Stack Overflow</a:t>
            </a: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Jun. 17, 2015. https://stackoverflow.com/a/30896305 (accessed Sep. 17, 2022).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[10] M. </a:t>
            </a:r>
            <a:r>
              <a:rPr lang="en-US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Mirfendereski</a:t>
            </a: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“</a:t>
            </a:r>
            <a:r>
              <a:rPr lang="en-US" sz="18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Centom</a:t>
            </a:r>
            <a:r>
              <a:rPr lang="en-US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.” Sep. 2022. [Online]. Available: https://github.com/smmir-cent/Centom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73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85406" y="2054082"/>
            <a:ext cx="8647813" cy="4022725"/>
          </a:xfrm>
        </p:spPr>
        <p:txBody>
          <a:bodyPr>
            <a:normAutofit/>
          </a:bodyPr>
          <a:lstStyle/>
          <a:p>
            <a:pPr algn="ctr" rtl="1"/>
            <a:endParaRPr lang="en-US" sz="4000" dirty="0"/>
          </a:p>
          <a:p>
            <a:pPr algn="ctr" rtl="1"/>
            <a:r>
              <a:rPr lang="fa-IR" sz="4000" b="1" dirty="0"/>
              <a:t>با تشکر از توجه شما</a:t>
            </a:r>
          </a:p>
          <a:p>
            <a:pPr algn="ctr" rt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9499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/>
              <a:t>مقدمه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50725"/>
              </p:ext>
            </p:extLst>
          </p:nvPr>
        </p:nvGraphicFramePr>
        <p:xfrm>
          <a:off x="1097280" y="1737360"/>
          <a:ext cx="5963920" cy="470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3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78CF4-F4B7-DF0E-0710-13AA00876D14}"/>
              </a:ext>
            </a:extLst>
          </p:cNvPr>
          <p:cNvSpPr txBox="1"/>
          <p:nvPr/>
        </p:nvSpPr>
        <p:spPr>
          <a:xfrm>
            <a:off x="6139447" y="2270298"/>
            <a:ext cx="53949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2800" dirty="0"/>
              <a:t>پیشرفت روز افزون شبکه‌های کامپیوتری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fa-IR" sz="2600" dirty="0"/>
              <a:t>اهمیت مدیریت شبکه‌ها</a:t>
            </a:r>
          </a:p>
          <a:p>
            <a:pPr lvl="1" algn="r" rtl="1"/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68981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مقدمه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48841" y="2189018"/>
            <a:ext cx="9006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Koodak" panose="00000700000000000000" pitchFamily="2" charset="-78"/>
              </a:rPr>
              <a:t>بیان صورت مسئله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2400" dirty="0"/>
              <a:t>طراحی و پیاده‌سازی سیستمی برای پایش شبکه‌های کامپیوتری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Koodak" panose="00000700000000000000" pitchFamily="2" charset="-78"/>
              </a:rPr>
              <a:t>اهداف پروژه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2400" dirty="0"/>
              <a:t>توسعه یک ابزار مدیریتی به منظور پایش شبکه‌های کامپیوتری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2400" dirty="0"/>
              <a:t>شناسایی مشکلات شبکه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2400" dirty="0"/>
              <a:t>امکان برنامه‌ریزی کوتاه‌مدت و بلندمدت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37711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086" y="741680"/>
            <a:ext cx="10058400" cy="523814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r>
              <a:rPr lang="fa-IR" sz="4600" b="1" dirty="0"/>
              <a:t>سامانه‌های موجود</a:t>
            </a:r>
          </a:p>
        </p:txBody>
      </p:sp>
    </p:spTree>
    <p:extLst>
      <p:ext uri="{BB962C8B-B14F-4D97-AF65-F5344CB8AC3E}">
        <p14:creationId xmlns:p14="http://schemas.microsoft.com/office/powerpoint/2010/main" val="301090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سولارویندز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6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E3A47-7EB5-8266-D5F2-83A3DBF3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200275"/>
            <a:ext cx="3705225" cy="122872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4F070-C902-C6C5-3A00-1DBA7011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955245"/>
            <a:ext cx="6278880" cy="4028996"/>
          </a:xfrm>
        </p:spPr>
        <p:txBody>
          <a:bodyPr/>
          <a:lstStyle/>
          <a:p>
            <a:pPr marL="0" indent="0" algn="r" rtl="1">
              <a:buNone/>
            </a:pPr>
            <a:r>
              <a:rPr lang="fa-IR" sz="2600" b="1" dirty="0"/>
              <a:t>قابلیت‌ها</a:t>
            </a:r>
            <a:r>
              <a:rPr lang="fa-IR" b="1" dirty="0"/>
              <a:t>: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ar-BH" dirty="0"/>
              <a:t>تجزیه و تحلیل مشکل</a:t>
            </a:r>
            <a:r>
              <a:rPr lang="fa-IR" dirty="0"/>
              <a:t> با </a:t>
            </a:r>
            <a:r>
              <a:rPr lang="ar-BH" dirty="0"/>
              <a:t>فراهم آوردن دید کاملی از عملکرد</a:t>
            </a:r>
            <a:r>
              <a:rPr lang="fa-IR" dirty="0"/>
              <a:t> </a:t>
            </a:r>
            <a:r>
              <a:rPr lang="ar-BH" dirty="0"/>
              <a:t>زیرساخت شبکه</a:t>
            </a:r>
            <a:endParaRPr lang="fa-IR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کشف عناصر شبکه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پایش عملکردی سرویس‌های مختلف در سطح برنامه‌هاي کاربردي</a:t>
            </a:r>
          </a:p>
          <a:p>
            <a:pPr marL="0" indent="0" algn="r" rtl="1">
              <a:buNone/>
            </a:pPr>
            <a:r>
              <a:rPr lang="fa-IR" sz="2600" b="1" dirty="0"/>
              <a:t>معایب</a:t>
            </a:r>
            <a:r>
              <a:rPr lang="fa-IR" b="1" dirty="0"/>
              <a:t>: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هزینه‌بر بودن آن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مبهم بودن هشدار در بعضی کاربردها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دریافت مقادیر زیادی هشدار در صورت عدم سفارشی‌سازی </a:t>
            </a:r>
          </a:p>
        </p:txBody>
      </p:sp>
    </p:spTree>
    <p:extLst>
      <p:ext uri="{BB962C8B-B14F-4D97-AF65-F5344CB8AC3E}">
        <p14:creationId xmlns:p14="http://schemas.microsoft.com/office/powerpoint/2010/main" val="326555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دیتاداگ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7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F1E58-9182-32B4-EF22-52E31BCAC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9157"/>
            <a:ext cx="2293743" cy="2293743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1B855EC-C04D-33F8-776F-B27654E0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955244"/>
            <a:ext cx="6278880" cy="4219787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ar-BH" sz="2600" b="1" dirty="0"/>
              <a:t>مبتنی بر ابر</a:t>
            </a:r>
            <a:endParaRPr lang="fa-IR" sz="2600" b="1" dirty="0"/>
          </a:p>
          <a:p>
            <a:pPr marL="0" indent="0" algn="r" rtl="1">
              <a:buNone/>
            </a:pPr>
            <a:r>
              <a:rPr lang="fa-IR" sz="2600" b="1" dirty="0"/>
              <a:t>قابلیت‌ها</a:t>
            </a:r>
            <a:r>
              <a:rPr lang="fa-IR" b="1" dirty="0"/>
              <a:t>: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ar-BH" dirty="0"/>
              <a:t>نمایش جریان ترافیک شبکه بین میزبان‌ها، کانتینرها و ماژول‌های مختلف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نمایش بصری جریان ترافیک جهت شناسایی گلوگاه‌ها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عیب‌یابی بر اساس لاگ‌ها، داده‌ها ترافیکی و ...</a:t>
            </a:r>
          </a:p>
          <a:p>
            <a:pPr marL="0" indent="0" algn="r" rtl="1">
              <a:buNone/>
            </a:pPr>
            <a:r>
              <a:rPr lang="fa-IR" sz="2600" b="1" dirty="0"/>
              <a:t>معایب</a:t>
            </a:r>
            <a:r>
              <a:rPr lang="fa-IR" b="1" dirty="0"/>
              <a:t>: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هزینه‌بر بودن آن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کیفیت پایین مستندات و نیاز به پشتیبانی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دشواری درک نمودارها در بعضی موارد</a:t>
            </a:r>
          </a:p>
        </p:txBody>
      </p:sp>
    </p:spTree>
    <p:extLst>
      <p:ext uri="{BB962C8B-B14F-4D97-AF65-F5344CB8AC3E}">
        <p14:creationId xmlns:p14="http://schemas.microsoft.com/office/powerpoint/2010/main" val="118969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/>
              <a:t>زبیکس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8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8262-5F89-99F9-068D-9FC2F42DF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2" b="37911"/>
          <a:stretch/>
        </p:blipFill>
        <p:spPr>
          <a:xfrm>
            <a:off x="1097280" y="2326639"/>
            <a:ext cx="2927962" cy="721361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D32F425-F3DA-3A23-11DE-76B6FA5EB7FD}"/>
              </a:ext>
            </a:extLst>
          </p:cNvPr>
          <p:cNvSpPr txBox="1">
            <a:spLocks/>
          </p:cNvSpPr>
          <p:nvPr/>
        </p:nvSpPr>
        <p:spPr>
          <a:xfrm>
            <a:off x="4876800" y="1955244"/>
            <a:ext cx="6278880" cy="42197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Calibri" panose="020F0502020204030204" pitchFamily="34" charset="0"/>
              <a:buNone/>
            </a:pPr>
            <a:r>
              <a:rPr lang="fa-IR" sz="2600" b="1" dirty="0"/>
              <a:t>قابلیت‌ها</a:t>
            </a:r>
            <a:r>
              <a:rPr lang="fa-IR" b="1" dirty="0"/>
              <a:t>: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ar-BH" dirty="0"/>
              <a:t> توانایی شناسایی دستگاه‌هاي شبکه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امکانات مختلف برای هشدارها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رایگان بودن آن</a:t>
            </a:r>
          </a:p>
          <a:p>
            <a:pPr marL="0" indent="0" algn="r" rtl="1">
              <a:buFont typeface="Calibri" panose="020F0502020204030204" pitchFamily="34" charset="0"/>
              <a:buNone/>
            </a:pPr>
            <a:r>
              <a:rPr lang="fa-IR" sz="2600" b="1" dirty="0"/>
              <a:t>معایب</a:t>
            </a:r>
            <a:r>
              <a:rPr lang="fa-IR" b="1" dirty="0"/>
              <a:t>: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عدم ارائه اطلاعات کافی از خطاهای موجود در بعضی موارد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نیاز به بروزرسانی برخی مستندات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انعطاف‌پذیری کم با سرویس‌های ابری</a:t>
            </a:r>
          </a:p>
        </p:txBody>
      </p:sp>
    </p:spTree>
    <p:extLst>
      <p:ext uri="{BB962C8B-B14F-4D97-AF65-F5344CB8AC3E}">
        <p14:creationId xmlns:p14="http://schemas.microsoft.com/office/powerpoint/2010/main" val="209295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sz="2000" dirty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086" y="741680"/>
            <a:ext cx="10058400" cy="523814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endParaRPr lang="fa-IR" sz="4000" dirty="0"/>
          </a:p>
          <a:p>
            <a:pPr marL="0" indent="0" algn="ctr" rtl="1">
              <a:buNone/>
            </a:pPr>
            <a:r>
              <a:rPr lang="fa-IR" sz="4600" b="1" dirty="0"/>
              <a:t>طراحی سامانه</a:t>
            </a:r>
          </a:p>
        </p:txBody>
      </p:sp>
    </p:spTree>
    <p:extLst>
      <p:ext uri="{BB962C8B-B14F-4D97-AF65-F5344CB8AC3E}">
        <p14:creationId xmlns:p14="http://schemas.microsoft.com/office/powerpoint/2010/main" val="22442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Batang"/>
        <a:ea typeface=""/>
        <a:cs typeface="B Titr"/>
      </a:majorFont>
      <a:minorFont>
        <a:latin typeface="Calibri"/>
        <a:ea typeface=""/>
        <a:cs typeface="B Nazani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3673</TotalTime>
  <Words>994</Words>
  <Application>Microsoft Office PowerPoint</Application>
  <PresentationFormat>Widescreen</PresentationFormat>
  <Paragraphs>218</Paragraphs>
  <Slides>24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Batang</vt:lpstr>
      <vt:lpstr>Arial</vt:lpstr>
      <vt:lpstr>Calibri</vt:lpstr>
      <vt:lpstr>Wingdings</vt:lpstr>
      <vt:lpstr>Retrospect</vt:lpstr>
      <vt:lpstr>پیاده‏سازی سیستمی برای پایش شبکه‌های کامپیوتری</vt:lpstr>
      <vt:lpstr>فهرست </vt:lpstr>
      <vt:lpstr>مقدمه </vt:lpstr>
      <vt:lpstr>مقدمه </vt:lpstr>
      <vt:lpstr>PowerPoint Presentation</vt:lpstr>
      <vt:lpstr>سولارویندز </vt:lpstr>
      <vt:lpstr>دیتاداگ </vt:lpstr>
      <vt:lpstr>زبیکس </vt:lpstr>
      <vt:lpstr>PowerPoint Presentation</vt:lpstr>
      <vt:lpstr>نیازمندی‌ها </vt:lpstr>
      <vt:lpstr>فناوری‌ها </vt:lpstr>
      <vt:lpstr>معماری </vt:lpstr>
      <vt:lpstr>PowerPoint Presentation</vt:lpstr>
      <vt:lpstr>سامانه </vt:lpstr>
      <vt:lpstr>ماژول کشف شبکه </vt:lpstr>
      <vt:lpstr>PowerPoint Presentation</vt:lpstr>
      <vt:lpstr>ارزیابی نیازمندی‌های کارکردی </vt:lpstr>
      <vt:lpstr>ارزیابی نیازمندی‌های غیرکارکردی </vt:lpstr>
      <vt:lpstr>PowerPoint Presentation</vt:lpstr>
      <vt:lpstr>جمع‌بندی </vt:lpstr>
      <vt:lpstr>کارهای آینده </vt:lpstr>
      <vt:lpstr>منابع </vt:lpstr>
      <vt:lpstr>منابع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سیر تحول،کاربردها و فرصت های تحقیقاتی یادگیری ماشین در شبکه های کامپیوتری</dc:title>
  <dc:creator>mohsen</dc:creator>
  <cp:lastModifiedBy>ASUS</cp:lastModifiedBy>
  <cp:revision>158</cp:revision>
  <dcterms:created xsi:type="dcterms:W3CDTF">2021-05-20T15:37:42Z</dcterms:created>
  <dcterms:modified xsi:type="dcterms:W3CDTF">2022-09-28T06:43:30Z</dcterms:modified>
</cp:coreProperties>
</file>