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95" r:id="rId2"/>
    <p:sldId id="296" r:id="rId3"/>
    <p:sldId id="297" r:id="rId4"/>
    <p:sldId id="298" r:id="rId5"/>
    <p:sldId id="299" r:id="rId6"/>
    <p:sldId id="30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B9A328-97AB-4F91-898D-EF576F64FA26}">
          <p14:sldIdLst>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E6E"/>
    <a:srgbClr val="FAE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86050" autoAdjust="0"/>
  </p:normalViewPr>
  <p:slideViewPr>
    <p:cSldViewPr snapToGrid="0">
      <p:cViewPr varScale="1">
        <p:scale>
          <a:sx n="49" d="100"/>
          <a:sy n="49" d="100"/>
        </p:scale>
        <p:origin x="4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535CC-261E-4B9C-A130-5946565E030B}"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A96FB-7662-4727-93C9-2B86423F141B}" type="slidenum">
              <a:rPr lang="en-US" smtClean="0"/>
              <a:t>‹#›</a:t>
            </a:fld>
            <a:endParaRPr lang="en-US"/>
          </a:p>
        </p:txBody>
      </p:sp>
    </p:spTree>
    <p:extLst>
      <p:ext uri="{BB962C8B-B14F-4D97-AF65-F5344CB8AC3E}">
        <p14:creationId xmlns:p14="http://schemas.microsoft.com/office/powerpoint/2010/main" val="113598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3</a:t>
            </a:fld>
            <a:endParaRPr lang="en-US"/>
          </a:p>
        </p:txBody>
      </p:sp>
    </p:spTree>
    <p:extLst>
      <p:ext uri="{BB962C8B-B14F-4D97-AF65-F5344CB8AC3E}">
        <p14:creationId xmlns:p14="http://schemas.microsoft.com/office/powerpoint/2010/main" val="351564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4</a:t>
            </a:fld>
            <a:endParaRPr lang="en-US"/>
          </a:p>
        </p:txBody>
      </p:sp>
    </p:spTree>
    <p:extLst>
      <p:ext uri="{BB962C8B-B14F-4D97-AF65-F5344CB8AC3E}">
        <p14:creationId xmlns:p14="http://schemas.microsoft.com/office/powerpoint/2010/main" val="18320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5</a:t>
            </a:fld>
            <a:endParaRPr lang="en-US"/>
          </a:p>
        </p:txBody>
      </p:sp>
    </p:spTree>
    <p:extLst>
      <p:ext uri="{BB962C8B-B14F-4D97-AF65-F5344CB8AC3E}">
        <p14:creationId xmlns:p14="http://schemas.microsoft.com/office/powerpoint/2010/main" val="208633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6</a:t>
            </a:fld>
            <a:endParaRPr lang="en-US"/>
          </a:p>
        </p:txBody>
      </p:sp>
    </p:spTree>
    <p:extLst>
      <p:ext uri="{BB962C8B-B14F-4D97-AF65-F5344CB8AC3E}">
        <p14:creationId xmlns:p14="http://schemas.microsoft.com/office/powerpoint/2010/main" val="377109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16B-2DA1-42C6-A8D1-0906213EAC8B}"/>
              </a:ext>
            </a:extLst>
          </p:cNvPr>
          <p:cNvSpPr>
            <a:spLocks noGrp="1"/>
          </p:cNvSpPr>
          <p:nvPr>
            <p:ph type="title"/>
          </p:nvPr>
        </p:nvSpPr>
        <p:spPr/>
        <p:txBody>
          <a:bodyPr/>
          <a:lstStyle/>
          <a:p>
            <a:r>
              <a:rPr lang="en-US" dirty="0"/>
              <a:t>USE CASE for Agile</a:t>
            </a:r>
          </a:p>
        </p:txBody>
      </p:sp>
    </p:spTree>
    <p:extLst>
      <p:ext uri="{BB962C8B-B14F-4D97-AF65-F5344CB8AC3E}">
        <p14:creationId xmlns:p14="http://schemas.microsoft.com/office/powerpoint/2010/main" val="27757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1AB85-5BB3-4ACE-8C16-B333FB3DBDEF}"/>
              </a:ext>
            </a:extLst>
          </p:cNvPr>
          <p:cNvSpPr>
            <a:spLocks noGrp="1"/>
          </p:cNvSpPr>
          <p:nvPr>
            <p:ph idx="1"/>
          </p:nvPr>
        </p:nvSpPr>
        <p:spPr>
          <a:xfrm>
            <a:off x="1251678" y="555171"/>
            <a:ext cx="10178322" cy="5324421"/>
          </a:xfrm>
        </p:spPr>
        <p:txBody>
          <a:bodyPr>
            <a:normAutofit fontScale="92500" lnSpcReduction="10000"/>
          </a:bodyPr>
          <a:lstStyle/>
          <a:p>
            <a:pPr lvl="0"/>
            <a:r>
              <a:rPr lang="en-US" sz="2800" dirty="0"/>
              <a:t>Use Case Name: Place Order</a:t>
            </a:r>
            <a:endParaRPr lang="en-US" sz="2400" dirty="0"/>
          </a:p>
          <a:p>
            <a:pPr lvl="0"/>
            <a:r>
              <a:rPr lang="en-US" sz="2800" dirty="0"/>
              <a:t>Actors:</a:t>
            </a:r>
            <a:endParaRPr lang="en-US" sz="2400" dirty="0"/>
          </a:p>
          <a:p>
            <a:pPr lvl="1"/>
            <a:r>
              <a:rPr lang="en-US" sz="2400" dirty="0"/>
              <a:t>Shopper</a:t>
            </a:r>
            <a:endParaRPr lang="en-US" sz="2000" dirty="0"/>
          </a:p>
          <a:p>
            <a:pPr lvl="1"/>
            <a:r>
              <a:rPr lang="en-US" sz="2400" dirty="0"/>
              <a:t>Fulfillment System</a:t>
            </a:r>
            <a:endParaRPr lang="en-US" sz="2000" dirty="0"/>
          </a:p>
          <a:p>
            <a:pPr lvl="1"/>
            <a:r>
              <a:rPr lang="en-US" sz="2400" dirty="0"/>
              <a:t>Billing System</a:t>
            </a:r>
            <a:endParaRPr lang="en-US" sz="2000" dirty="0"/>
          </a:p>
          <a:p>
            <a:pPr lvl="0"/>
            <a:r>
              <a:rPr lang="en-US" sz="2800" dirty="0"/>
              <a:t>Use Case Description:</a:t>
            </a:r>
            <a:endParaRPr lang="en-US" sz="2400" dirty="0"/>
          </a:p>
          <a:p>
            <a:pPr lvl="1"/>
            <a:r>
              <a:rPr lang="en-US" sz="2400" dirty="0"/>
              <a:t>After the user has selected items to purchase and then order the items, the user will provide payment and shipping information. The system will respond with confirmation of the order and a tracking number that the user can use to check on order status in the future. The system will also provide the user with an estimated delivery date for the order, which will include all selected items. The user may already have an account with the company with billing and shipping information.</a:t>
            </a:r>
            <a:endParaRPr lang="en-US" sz="2000" dirty="0"/>
          </a:p>
          <a:p>
            <a:endParaRPr lang="en-US" dirty="0"/>
          </a:p>
        </p:txBody>
      </p:sp>
    </p:spTree>
    <p:extLst>
      <p:ext uri="{BB962C8B-B14F-4D97-AF65-F5344CB8AC3E}">
        <p14:creationId xmlns:p14="http://schemas.microsoft.com/office/powerpoint/2010/main" val="145897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E0A3-BB8B-47BA-8B4B-739740596B7E}"/>
              </a:ext>
            </a:extLst>
          </p:cNvPr>
          <p:cNvSpPr>
            <a:spLocks noGrp="1"/>
          </p:cNvSpPr>
          <p:nvPr>
            <p:ph type="title"/>
          </p:nvPr>
        </p:nvSpPr>
        <p:spPr/>
        <p:txBody>
          <a:bodyPr/>
          <a:lstStyle/>
          <a:p>
            <a:r>
              <a:rPr lang="en-US" dirty="0"/>
              <a:t>Product Backlog Creation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D6B7E7E8-4F20-4928-96FA-DBFDBBCDDDB4}"/>
              </a:ext>
            </a:extLst>
          </p:cNvPr>
          <p:cNvPicPr>
            <a:picLocks noGrp="1" noChangeAspect="1"/>
          </p:cNvPicPr>
          <p:nvPr>
            <p:ph idx="1"/>
          </p:nvPr>
        </p:nvPicPr>
        <p:blipFill>
          <a:blip r:embed="rId3"/>
          <a:stretch>
            <a:fillRect/>
          </a:stretch>
        </p:blipFill>
        <p:spPr>
          <a:xfrm>
            <a:off x="1050956" y="2101247"/>
            <a:ext cx="10520823" cy="3175641"/>
          </a:xfrm>
        </p:spPr>
      </p:pic>
    </p:spTree>
    <p:extLst>
      <p:ext uri="{BB962C8B-B14F-4D97-AF65-F5344CB8AC3E}">
        <p14:creationId xmlns:p14="http://schemas.microsoft.com/office/powerpoint/2010/main" val="240693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6018E96-DE8A-4513-8536-6A02C09FC080}"/>
              </a:ext>
            </a:extLst>
          </p:cNvPr>
          <p:cNvSpPr>
            <a:spLocks noGrp="1"/>
          </p:cNvSpPr>
          <p:nvPr>
            <p:ph type="title"/>
          </p:nvPr>
        </p:nvSpPr>
        <p:spPr>
          <a:xfrm>
            <a:off x="7924800" y="457199"/>
            <a:ext cx="4125686" cy="5769429"/>
          </a:xfrm>
        </p:spPr>
        <p:txBody>
          <a:bodyPr anchor="ctr">
            <a:normAutofit/>
          </a:bodyPr>
          <a:lstStyle/>
          <a:p>
            <a:r>
              <a:rPr lang="en-US" sz="3600" dirty="0">
                <a:solidFill>
                  <a:srgbClr val="FAE8CA"/>
                </a:solidFill>
              </a:rPr>
              <a:t>Sprint Planning and Sprint Backlog Creation</a:t>
            </a:r>
          </a:p>
        </p:txBody>
      </p:sp>
      <p:pic>
        <p:nvPicPr>
          <p:cNvPr id="11" name="Content Placeholder 7">
            <a:extLst>
              <a:ext uri="{FF2B5EF4-FFF2-40B4-BE49-F238E27FC236}">
                <a16:creationId xmlns:a16="http://schemas.microsoft.com/office/drawing/2014/main" id="{45119F52-F63B-476F-923D-89054D52DCB3}"/>
              </a:ext>
            </a:extLst>
          </p:cNvPr>
          <p:cNvPicPr>
            <a:picLocks noChangeAspect="1"/>
          </p:cNvPicPr>
          <p:nvPr/>
        </p:nvPicPr>
        <p:blipFill>
          <a:blip r:embed="rId3"/>
          <a:stretch>
            <a:fillRect/>
          </a:stretch>
        </p:blipFill>
        <p:spPr>
          <a:xfrm>
            <a:off x="296398" y="154039"/>
            <a:ext cx="7173579" cy="6492088"/>
          </a:xfrm>
          <a:prstGeom prst="rect">
            <a:avLst/>
          </a:prstGeom>
        </p:spPr>
      </p:pic>
    </p:spTree>
    <p:extLst>
      <p:ext uri="{BB962C8B-B14F-4D97-AF65-F5344CB8AC3E}">
        <p14:creationId xmlns:p14="http://schemas.microsoft.com/office/powerpoint/2010/main" val="22858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5414-D551-40F5-8361-6D5CDE970383}"/>
              </a:ext>
            </a:extLst>
          </p:cNvPr>
          <p:cNvSpPr>
            <a:spLocks noGrp="1"/>
          </p:cNvSpPr>
          <p:nvPr>
            <p:ph type="title"/>
          </p:nvPr>
        </p:nvSpPr>
        <p:spPr/>
        <p:txBody>
          <a:bodyPr/>
          <a:lstStyle/>
          <a:p>
            <a:r>
              <a:rPr lang="en-US" dirty="0"/>
              <a:t>Working on the sprint and scrum meetings</a:t>
            </a:r>
          </a:p>
        </p:txBody>
      </p:sp>
      <p:pic>
        <p:nvPicPr>
          <p:cNvPr id="5" name="Content Placeholder 4" descr="A screenshot of a cell phone&#10;&#10;Description generated with high confidence">
            <a:extLst>
              <a:ext uri="{FF2B5EF4-FFF2-40B4-BE49-F238E27FC236}">
                <a16:creationId xmlns:a16="http://schemas.microsoft.com/office/drawing/2014/main" id="{C0F360FA-197F-45BD-A43D-6909AFA62C54}"/>
              </a:ext>
            </a:extLst>
          </p:cNvPr>
          <p:cNvPicPr>
            <a:picLocks noGrp="1" noChangeAspect="1"/>
          </p:cNvPicPr>
          <p:nvPr>
            <p:ph idx="1"/>
          </p:nvPr>
        </p:nvPicPr>
        <p:blipFill>
          <a:blip r:embed="rId3"/>
          <a:stretch>
            <a:fillRect/>
          </a:stretch>
        </p:blipFill>
        <p:spPr>
          <a:xfrm>
            <a:off x="2003552" y="1874517"/>
            <a:ext cx="8674574" cy="4297052"/>
          </a:xfrm>
        </p:spPr>
      </p:pic>
    </p:spTree>
    <p:extLst>
      <p:ext uri="{BB962C8B-B14F-4D97-AF65-F5344CB8AC3E}">
        <p14:creationId xmlns:p14="http://schemas.microsoft.com/office/powerpoint/2010/main" val="255731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B0E-E785-44DA-937E-6C47E58226B9}"/>
              </a:ext>
            </a:extLst>
          </p:cNvPr>
          <p:cNvSpPr>
            <a:spLocks noGrp="1"/>
          </p:cNvSpPr>
          <p:nvPr>
            <p:ph type="title"/>
          </p:nvPr>
        </p:nvSpPr>
        <p:spPr/>
        <p:txBody>
          <a:bodyPr/>
          <a:lstStyle/>
          <a:p>
            <a:r>
              <a:rPr lang="en-US" dirty="0"/>
              <a:t>Burndown chart</a:t>
            </a:r>
          </a:p>
        </p:txBody>
      </p:sp>
      <p:pic>
        <p:nvPicPr>
          <p:cNvPr id="5" name="Content Placeholder 4" descr="A close up of a map&#10;&#10;Description generated with high confidence">
            <a:extLst>
              <a:ext uri="{FF2B5EF4-FFF2-40B4-BE49-F238E27FC236}">
                <a16:creationId xmlns:a16="http://schemas.microsoft.com/office/drawing/2014/main" id="{B0F4DA47-436E-40CF-9FCF-6FFAC8E15008}"/>
              </a:ext>
            </a:extLst>
          </p:cNvPr>
          <p:cNvPicPr>
            <a:picLocks noGrp="1" noChangeAspect="1"/>
          </p:cNvPicPr>
          <p:nvPr>
            <p:ph idx="1"/>
          </p:nvPr>
        </p:nvPicPr>
        <p:blipFill>
          <a:blip r:embed="rId3"/>
          <a:stretch>
            <a:fillRect/>
          </a:stretch>
        </p:blipFill>
        <p:spPr>
          <a:xfrm>
            <a:off x="1608908" y="1546415"/>
            <a:ext cx="8974183" cy="4389638"/>
          </a:xfrm>
        </p:spPr>
      </p:pic>
    </p:spTree>
    <p:extLst>
      <p:ext uri="{BB962C8B-B14F-4D97-AF65-F5344CB8AC3E}">
        <p14:creationId xmlns:p14="http://schemas.microsoft.com/office/powerpoint/2010/main" val="202066135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4787</TotalTime>
  <Words>132</Words>
  <Application>Microsoft Office PowerPoint</Application>
  <PresentationFormat>Widescreen</PresentationFormat>
  <Paragraphs>16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Impact</vt:lpstr>
      <vt:lpstr>Badge</vt:lpstr>
      <vt:lpstr>USE CASE for Agile</vt:lpstr>
      <vt:lpstr>PowerPoint Presentation</vt:lpstr>
      <vt:lpstr>Product Backlog Creation</vt:lpstr>
      <vt:lpstr>Sprint Planning and Sprint Backlog Creation</vt:lpstr>
      <vt:lpstr>Working on the sprint and scrum meetings</vt:lpstr>
      <vt:lpstr>Burndown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Alonzo, Nicole Alexis</dc:creator>
  <cp:lastModifiedBy>Lingad, Shaira M. M.</cp:lastModifiedBy>
  <cp:revision>55</cp:revision>
  <dcterms:created xsi:type="dcterms:W3CDTF">2019-01-08T08:10:32Z</dcterms:created>
  <dcterms:modified xsi:type="dcterms:W3CDTF">2019-01-30T11:42:57Z</dcterms:modified>
</cp:coreProperties>
</file>