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49" r:id="rId2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69" r:id="rId15"/>
    <p:sldId id="270" r:id="rId16"/>
    <p:sldId id="271" r:id="rId17"/>
    <p:sldId id="274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5144"/>
    <a:srgbClr val="FFCD46"/>
    <a:srgbClr val="1DA462"/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77" autoAdjust="0"/>
    <p:restoredTop sz="95687" autoAdjust="0"/>
  </p:normalViewPr>
  <p:slideViewPr>
    <p:cSldViewPr snapToGrid="0">
      <p:cViewPr varScale="1">
        <p:scale>
          <a:sx n="103" d="100"/>
          <a:sy n="103" d="100"/>
        </p:scale>
        <p:origin x="1528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3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FA2CC-75C3-4E43-A6E4-8BB4AFC2C756}" type="datetimeFigureOut">
              <a:rPr lang="en-US" smtClean="0"/>
              <a:t>8/2/22</a:t>
            </a:fld>
            <a:endParaRPr lang="en-US"/>
          </a:p>
        </p:txBody>
      </p:sp>
      <p:sp>
        <p:nvSpPr>
          <p:cNvPr id="104874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4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61351-45AB-40CD-AF62-AF3DF66873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1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61351-45AB-40CD-AF62-AF3DF6687339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hape"/>
          <p:cNvSpPr/>
          <p:nvPr/>
        </p:nvSpPr>
        <p:spPr>
          <a:xfrm>
            <a:off x="785611" y="2480310"/>
            <a:ext cx="7572778" cy="1090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42" y="21600"/>
                </a:moveTo>
                <a:lnTo>
                  <a:pt x="1555" y="21600"/>
                </a:lnTo>
                <a:cubicBezTo>
                  <a:pt x="698" y="21600"/>
                  <a:pt x="0" y="16773"/>
                  <a:pt x="0" y="10800"/>
                </a:cubicBezTo>
                <a:lnTo>
                  <a:pt x="0" y="10800"/>
                </a:lnTo>
                <a:cubicBezTo>
                  <a:pt x="0" y="4848"/>
                  <a:pt x="695" y="0"/>
                  <a:pt x="1555" y="0"/>
                </a:cubicBezTo>
                <a:lnTo>
                  <a:pt x="20045" y="0"/>
                </a:lnTo>
                <a:cubicBezTo>
                  <a:pt x="20902" y="0"/>
                  <a:pt x="21600" y="4827"/>
                  <a:pt x="21600" y="10800"/>
                </a:cubicBezTo>
                <a:lnTo>
                  <a:pt x="21600" y="10800"/>
                </a:lnTo>
                <a:cubicBezTo>
                  <a:pt x="21597" y="16773"/>
                  <a:pt x="20902" y="21600"/>
                  <a:pt x="20042" y="2160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143000" y="2480309"/>
            <a:ext cx="6858000" cy="1090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991429"/>
            <a:ext cx="6858000" cy="12663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8" name="Shape"/>
          <p:cNvSpPr/>
          <p:nvPr/>
        </p:nvSpPr>
        <p:spPr>
          <a:xfrm>
            <a:off x="7705632" y="2779833"/>
            <a:ext cx="342905" cy="485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4619" y="9673"/>
                </a:moveTo>
                <a:cubicBezTo>
                  <a:pt x="4619" y="9536"/>
                  <a:pt x="4619" y="9445"/>
                  <a:pt x="4619" y="9307"/>
                </a:cubicBezTo>
                <a:lnTo>
                  <a:pt x="4619" y="4273"/>
                </a:lnTo>
                <a:cubicBezTo>
                  <a:pt x="4619" y="3312"/>
                  <a:pt x="5075" y="2397"/>
                  <a:pt x="5855" y="1665"/>
                </a:cubicBezTo>
                <a:cubicBezTo>
                  <a:pt x="6246" y="1299"/>
                  <a:pt x="7092" y="1482"/>
                  <a:pt x="7092" y="1985"/>
                </a:cubicBezTo>
                <a:lnTo>
                  <a:pt x="7092" y="3999"/>
                </a:lnTo>
                <a:cubicBezTo>
                  <a:pt x="7092" y="4319"/>
                  <a:pt x="7417" y="4548"/>
                  <a:pt x="7872" y="4548"/>
                </a:cubicBezTo>
                <a:cubicBezTo>
                  <a:pt x="8328" y="4548"/>
                  <a:pt x="8653" y="4319"/>
                  <a:pt x="8653" y="3999"/>
                </a:cubicBezTo>
                <a:lnTo>
                  <a:pt x="8653" y="521"/>
                </a:lnTo>
                <a:cubicBezTo>
                  <a:pt x="8653" y="292"/>
                  <a:pt x="8848" y="109"/>
                  <a:pt x="9174" y="18"/>
                </a:cubicBezTo>
                <a:cubicBezTo>
                  <a:pt x="9174" y="18"/>
                  <a:pt x="9174" y="18"/>
                  <a:pt x="9174" y="18"/>
                </a:cubicBezTo>
                <a:cubicBezTo>
                  <a:pt x="9629" y="-74"/>
                  <a:pt x="10019" y="201"/>
                  <a:pt x="10019" y="521"/>
                </a:cubicBezTo>
                <a:lnTo>
                  <a:pt x="10019" y="3999"/>
                </a:lnTo>
                <a:cubicBezTo>
                  <a:pt x="10019" y="4319"/>
                  <a:pt x="10345" y="4548"/>
                  <a:pt x="10800" y="4548"/>
                </a:cubicBezTo>
                <a:cubicBezTo>
                  <a:pt x="11255" y="4548"/>
                  <a:pt x="11581" y="4319"/>
                  <a:pt x="11581" y="3999"/>
                </a:cubicBezTo>
                <a:lnTo>
                  <a:pt x="11581" y="521"/>
                </a:lnTo>
                <a:cubicBezTo>
                  <a:pt x="11581" y="201"/>
                  <a:pt x="12036" y="-28"/>
                  <a:pt x="12427" y="18"/>
                </a:cubicBezTo>
                <a:cubicBezTo>
                  <a:pt x="12427" y="18"/>
                  <a:pt x="12427" y="18"/>
                  <a:pt x="12427" y="18"/>
                </a:cubicBezTo>
                <a:cubicBezTo>
                  <a:pt x="12752" y="63"/>
                  <a:pt x="12947" y="292"/>
                  <a:pt x="12947" y="521"/>
                </a:cubicBezTo>
                <a:lnTo>
                  <a:pt x="12947" y="3999"/>
                </a:lnTo>
                <a:cubicBezTo>
                  <a:pt x="12947" y="4319"/>
                  <a:pt x="13272" y="4548"/>
                  <a:pt x="13728" y="4548"/>
                </a:cubicBezTo>
                <a:cubicBezTo>
                  <a:pt x="14183" y="4548"/>
                  <a:pt x="14508" y="4319"/>
                  <a:pt x="14508" y="3999"/>
                </a:cubicBezTo>
                <a:lnTo>
                  <a:pt x="14508" y="1985"/>
                </a:lnTo>
                <a:cubicBezTo>
                  <a:pt x="14508" y="1528"/>
                  <a:pt x="15354" y="1299"/>
                  <a:pt x="15745" y="1665"/>
                </a:cubicBezTo>
                <a:cubicBezTo>
                  <a:pt x="16525" y="2397"/>
                  <a:pt x="16981" y="3312"/>
                  <a:pt x="16981" y="4273"/>
                </a:cubicBezTo>
                <a:lnTo>
                  <a:pt x="16981" y="9307"/>
                </a:lnTo>
                <a:cubicBezTo>
                  <a:pt x="16981" y="9445"/>
                  <a:pt x="16981" y="9536"/>
                  <a:pt x="16981" y="9673"/>
                </a:cubicBezTo>
                <a:cubicBezTo>
                  <a:pt x="16720" y="11870"/>
                  <a:pt x="13923" y="13517"/>
                  <a:pt x="10800" y="13517"/>
                </a:cubicBezTo>
                <a:lnTo>
                  <a:pt x="10800" y="13517"/>
                </a:lnTo>
                <a:cubicBezTo>
                  <a:pt x="7677" y="13517"/>
                  <a:pt x="4880" y="11916"/>
                  <a:pt x="4619" y="9673"/>
                </a:cubicBezTo>
                <a:close/>
                <a:moveTo>
                  <a:pt x="12557" y="17407"/>
                </a:moveTo>
                <a:cubicBezTo>
                  <a:pt x="17696" y="16812"/>
                  <a:pt x="21600" y="13701"/>
                  <a:pt x="21600" y="9948"/>
                </a:cubicBezTo>
                <a:lnTo>
                  <a:pt x="21600" y="5280"/>
                </a:lnTo>
                <a:cubicBezTo>
                  <a:pt x="21600" y="4868"/>
                  <a:pt x="21275" y="4502"/>
                  <a:pt x="20689" y="4365"/>
                </a:cubicBezTo>
                <a:cubicBezTo>
                  <a:pt x="19778" y="4182"/>
                  <a:pt x="18998" y="4640"/>
                  <a:pt x="18998" y="5234"/>
                </a:cubicBezTo>
                <a:lnTo>
                  <a:pt x="18998" y="9948"/>
                </a:lnTo>
                <a:cubicBezTo>
                  <a:pt x="18998" y="10085"/>
                  <a:pt x="18998" y="10223"/>
                  <a:pt x="18998" y="10360"/>
                </a:cubicBezTo>
                <a:cubicBezTo>
                  <a:pt x="18672" y="13243"/>
                  <a:pt x="15094" y="15440"/>
                  <a:pt x="10930" y="15440"/>
                </a:cubicBezTo>
                <a:lnTo>
                  <a:pt x="10670" y="15440"/>
                </a:lnTo>
                <a:cubicBezTo>
                  <a:pt x="6571" y="15440"/>
                  <a:pt x="2928" y="13243"/>
                  <a:pt x="2602" y="10360"/>
                </a:cubicBezTo>
                <a:cubicBezTo>
                  <a:pt x="2602" y="10223"/>
                  <a:pt x="2602" y="10085"/>
                  <a:pt x="2602" y="9948"/>
                </a:cubicBezTo>
                <a:lnTo>
                  <a:pt x="2602" y="5280"/>
                </a:lnTo>
                <a:cubicBezTo>
                  <a:pt x="2602" y="4868"/>
                  <a:pt x="2277" y="4502"/>
                  <a:pt x="1692" y="4365"/>
                </a:cubicBezTo>
                <a:cubicBezTo>
                  <a:pt x="781" y="4182"/>
                  <a:pt x="0" y="4640"/>
                  <a:pt x="0" y="5234"/>
                </a:cubicBezTo>
                <a:lnTo>
                  <a:pt x="0" y="9948"/>
                </a:lnTo>
                <a:cubicBezTo>
                  <a:pt x="0" y="13701"/>
                  <a:pt x="3904" y="16858"/>
                  <a:pt x="9043" y="17407"/>
                </a:cubicBezTo>
                <a:cubicBezTo>
                  <a:pt x="9043" y="17407"/>
                  <a:pt x="9043" y="17407"/>
                  <a:pt x="9043" y="17407"/>
                </a:cubicBezTo>
                <a:lnTo>
                  <a:pt x="9043" y="19146"/>
                </a:lnTo>
                <a:cubicBezTo>
                  <a:pt x="9043" y="19146"/>
                  <a:pt x="9043" y="19146"/>
                  <a:pt x="9043" y="19146"/>
                </a:cubicBezTo>
                <a:lnTo>
                  <a:pt x="3708" y="19146"/>
                </a:lnTo>
                <a:cubicBezTo>
                  <a:pt x="2863" y="19146"/>
                  <a:pt x="2082" y="19558"/>
                  <a:pt x="1952" y="20107"/>
                </a:cubicBezTo>
                <a:cubicBezTo>
                  <a:pt x="1757" y="20840"/>
                  <a:pt x="2602" y="21526"/>
                  <a:pt x="3643" y="21526"/>
                </a:cubicBezTo>
                <a:lnTo>
                  <a:pt x="17892" y="21526"/>
                </a:lnTo>
                <a:cubicBezTo>
                  <a:pt x="18868" y="21526"/>
                  <a:pt x="19648" y="20977"/>
                  <a:pt x="19583" y="20290"/>
                </a:cubicBezTo>
                <a:cubicBezTo>
                  <a:pt x="19518" y="19650"/>
                  <a:pt x="18672" y="19146"/>
                  <a:pt x="17761" y="19146"/>
                </a:cubicBezTo>
                <a:lnTo>
                  <a:pt x="12492" y="19146"/>
                </a:lnTo>
                <a:cubicBezTo>
                  <a:pt x="12492" y="19146"/>
                  <a:pt x="12492" y="19146"/>
                  <a:pt x="12492" y="19146"/>
                </a:cubicBezTo>
                <a:lnTo>
                  <a:pt x="12557" y="17407"/>
                </a:lnTo>
                <a:cubicBezTo>
                  <a:pt x="12557" y="17407"/>
                  <a:pt x="12557" y="17407"/>
                  <a:pt x="12557" y="1740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1B086EF-1F45-4ECD-8D5C-3F0C3828F6FB}" type="datetimeFigureOut">
              <a:rPr lang="en-US" smtClean="0"/>
              <a:t>8/2/22</a:t>
            </a:fld>
            <a:endParaRPr lang="en-US"/>
          </a:p>
        </p:txBody>
      </p:sp>
      <p:sp>
        <p:nvSpPr>
          <p:cNvPr id="10487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7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A218E8-C0C8-4525-BD5F-99356FF4A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Rectangle 4"/>
          <p:cNvSpPr/>
          <p:nvPr userDrawn="1"/>
        </p:nvSpPr>
        <p:spPr>
          <a:xfrm>
            <a:off x="0" y="3152955"/>
            <a:ext cx="9144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0" name="Rectangle 5">
            <a:hlinkClick r:id="rId2"/>
          </p:cNvPr>
          <p:cNvSpPr/>
          <p:nvPr userDrawn="1"/>
        </p:nvSpPr>
        <p:spPr>
          <a:xfrm>
            <a:off x="2048933" y="3071723"/>
            <a:ext cx="5046133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21" name="TextBox 1"/>
          <p:cNvSpPr txBox="1"/>
          <p:nvPr userDrawn="1"/>
        </p:nvSpPr>
        <p:spPr>
          <a:xfrm>
            <a:off x="2673959" y="5982900"/>
            <a:ext cx="379607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rgbClr val="A5CD00"/>
                </a:solidFill>
              </a:rPr>
              <a:t>T</a:t>
            </a:r>
            <a:r>
              <a:rPr lang="en-US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dirty="0">
              <a:solidFill>
                <a:srgbClr val="A5CD00"/>
              </a:solidFill>
            </a:endParaRPr>
          </a:p>
        </p:txBody>
      </p:sp>
      <p:sp>
        <p:nvSpPr>
          <p:cNvPr id="1048722" name="TextBox 7"/>
          <p:cNvSpPr txBox="1"/>
          <p:nvPr userDrawn="1"/>
        </p:nvSpPr>
        <p:spPr>
          <a:xfrm>
            <a:off x="3459936" y="2633133"/>
            <a:ext cx="222413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ffectLst/>
              </a:rPr>
              <a:t>Designed</a:t>
            </a:r>
            <a:r>
              <a:rPr lang="en-US" baseline="0">
                <a:solidFill>
                  <a:schemeClr val="bg1"/>
                </a:solidFill>
                <a:effectLst/>
              </a:rPr>
              <a:t> with         by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048723" name="Freeform 290"/>
          <p:cNvSpPr/>
          <p:nvPr userDrawn="1"/>
        </p:nvSpPr>
        <p:spPr>
          <a:xfrm>
            <a:off x="4977441" y="2705803"/>
            <a:ext cx="261456" cy="223991"/>
          </a:xfrm>
          <a:custGeom>
            <a:avLst/>
            <a:gdLst/>
            <a:ahLst/>
            <a:cxnLst/>
            <a:rect l="l" t="t" r="r" b="b"/>
            <a:pathLst>
              <a:path w="504825" h="432707">
                <a:moveTo>
                  <a:pt x="134658" y="0"/>
                </a:moveTo>
                <a:cubicBezTo>
                  <a:pt x="146301" y="0"/>
                  <a:pt x="158180" y="2019"/>
                  <a:pt x="170294" y="6057"/>
                </a:cubicBezTo>
                <a:cubicBezTo>
                  <a:pt x="182407" y="10095"/>
                  <a:pt x="193676" y="15541"/>
                  <a:pt x="204099" y="22396"/>
                </a:cubicBezTo>
                <a:cubicBezTo>
                  <a:pt x="214522" y="29251"/>
                  <a:pt x="223490" y="35683"/>
                  <a:pt x="231002" y="41693"/>
                </a:cubicBezTo>
                <a:cubicBezTo>
                  <a:pt x="238514" y="47703"/>
                  <a:pt x="245652" y="54088"/>
                  <a:pt x="252412" y="60849"/>
                </a:cubicBezTo>
                <a:cubicBezTo>
                  <a:pt x="259174" y="54088"/>
                  <a:pt x="266310" y="47703"/>
                  <a:pt x="273823" y="41693"/>
                </a:cubicBezTo>
                <a:cubicBezTo>
                  <a:pt x="281334" y="35683"/>
                  <a:pt x="290303" y="29251"/>
                  <a:pt x="300726" y="22396"/>
                </a:cubicBezTo>
                <a:cubicBezTo>
                  <a:pt x="311149" y="15541"/>
                  <a:pt x="322417" y="10095"/>
                  <a:pt x="334531" y="6057"/>
                </a:cubicBezTo>
                <a:cubicBezTo>
                  <a:pt x="346645" y="2019"/>
                  <a:pt x="358524" y="0"/>
                  <a:pt x="370167" y="0"/>
                </a:cubicBezTo>
                <a:cubicBezTo>
                  <a:pt x="412236" y="0"/>
                  <a:pt x="445197" y="11644"/>
                  <a:pt x="469048" y="34932"/>
                </a:cubicBezTo>
                <a:cubicBezTo>
                  <a:pt x="492899" y="58220"/>
                  <a:pt x="504825" y="90523"/>
                  <a:pt x="504825" y="131840"/>
                </a:cubicBezTo>
                <a:cubicBezTo>
                  <a:pt x="504825" y="173346"/>
                  <a:pt x="483321" y="215602"/>
                  <a:pt x="440313" y="258610"/>
                </a:cubicBezTo>
                <a:lnTo>
                  <a:pt x="264807" y="427636"/>
                </a:lnTo>
                <a:cubicBezTo>
                  <a:pt x="261427" y="431017"/>
                  <a:pt x="257295" y="432707"/>
                  <a:pt x="252412" y="432707"/>
                </a:cubicBezTo>
                <a:cubicBezTo>
                  <a:pt x="247529" y="432707"/>
                  <a:pt x="243398" y="431017"/>
                  <a:pt x="240018" y="427636"/>
                </a:cubicBezTo>
                <a:lnTo>
                  <a:pt x="64230" y="258047"/>
                </a:lnTo>
                <a:cubicBezTo>
                  <a:pt x="62351" y="256544"/>
                  <a:pt x="59770" y="254103"/>
                  <a:pt x="56482" y="250722"/>
                </a:cubicBezTo>
                <a:cubicBezTo>
                  <a:pt x="53196" y="247342"/>
                  <a:pt x="47984" y="241191"/>
                  <a:pt x="40848" y="232270"/>
                </a:cubicBezTo>
                <a:cubicBezTo>
                  <a:pt x="33712" y="223349"/>
                  <a:pt x="27326" y="214194"/>
                  <a:pt x="21692" y="204803"/>
                </a:cubicBezTo>
                <a:cubicBezTo>
                  <a:pt x="16057" y="195413"/>
                  <a:pt x="11035" y="184051"/>
                  <a:pt x="6620" y="170717"/>
                </a:cubicBezTo>
                <a:cubicBezTo>
                  <a:pt x="2207" y="157382"/>
                  <a:pt x="0" y="144423"/>
                  <a:pt x="0" y="131840"/>
                </a:cubicBezTo>
                <a:cubicBezTo>
                  <a:pt x="0" y="90523"/>
                  <a:pt x="11926" y="58220"/>
                  <a:pt x="35777" y="34932"/>
                </a:cubicBezTo>
                <a:cubicBezTo>
                  <a:pt x="59629" y="11644"/>
                  <a:pt x="92588" y="0"/>
                  <a:pt x="134658" y="0"/>
                </a:cubicBezTo>
                <a:close/>
              </a:path>
            </a:pathLst>
          </a:custGeom>
          <a:solidFill>
            <a:srgbClr val="D9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hape"/>
          <p:cNvSpPr/>
          <p:nvPr userDrawn="1"/>
        </p:nvSpPr>
        <p:spPr>
          <a:xfrm>
            <a:off x="367048" y="365125"/>
            <a:ext cx="8409904" cy="1016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5" y="21600"/>
                </a:moveTo>
                <a:lnTo>
                  <a:pt x="1305" y="21600"/>
                </a:lnTo>
                <a:cubicBezTo>
                  <a:pt x="586" y="21600"/>
                  <a:pt x="0" y="16773"/>
                  <a:pt x="0" y="10800"/>
                </a:cubicBezTo>
                <a:lnTo>
                  <a:pt x="0" y="10800"/>
                </a:lnTo>
                <a:cubicBezTo>
                  <a:pt x="0" y="4848"/>
                  <a:pt x="584" y="0"/>
                  <a:pt x="1305" y="0"/>
                </a:cubicBezTo>
                <a:lnTo>
                  <a:pt x="20295" y="0"/>
                </a:lnTo>
                <a:cubicBezTo>
                  <a:pt x="21014" y="0"/>
                  <a:pt x="21600" y="4827"/>
                  <a:pt x="21600" y="10800"/>
                </a:cubicBezTo>
                <a:lnTo>
                  <a:pt x="21600" y="10800"/>
                </a:lnTo>
                <a:cubicBezTo>
                  <a:pt x="21600" y="16773"/>
                  <a:pt x="21014" y="21600"/>
                  <a:pt x="20295" y="2160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2141" cy="101658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628650" y="1886858"/>
            <a:ext cx="7886700" cy="42901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7" name="Shape"/>
          <p:cNvSpPr/>
          <p:nvPr userDrawn="1"/>
        </p:nvSpPr>
        <p:spPr>
          <a:xfrm>
            <a:off x="8116557" y="644299"/>
            <a:ext cx="319606" cy="45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4619" y="9673"/>
                </a:moveTo>
                <a:cubicBezTo>
                  <a:pt x="4619" y="9536"/>
                  <a:pt x="4619" y="9445"/>
                  <a:pt x="4619" y="9307"/>
                </a:cubicBezTo>
                <a:lnTo>
                  <a:pt x="4619" y="4273"/>
                </a:lnTo>
                <a:cubicBezTo>
                  <a:pt x="4619" y="3312"/>
                  <a:pt x="5075" y="2397"/>
                  <a:pt x="5855" y="1665"/>
                </a:cubicBezTo>
                <a:cubicBezTo>
                  <a:pt x="6246" y="1299"/>
                  <a:pt x="7091" y="1482"/>
                  <a:pt x="7091" y="1985"/>
                </a:cubicBezTo>
                <a:lnTo>
                  <a:pt x="7091" y="3999"/>
                </a:lnTo>
                <a:cubicBezTo>
                  <a:pt x="7091" y="4319"/>
                  <a:pt x="7417" y="4548"/>
                  <a:pt x="7872" y="4548"/>
                </a:cubicBezTo>
                <a:cubicBezTo>
                  <a:pt x="8327" y="4548"/>
                  <a:pt x="8653" y="4319"/>
                  <a:pt x="8653" y="3999"/>
                </a:cubicBezTo>
                <a:lnTo>
                  <a:pt x="8653" y="521"/>
                </a:lnTo>
                <a:cubicBezTo>
                  <a:pt x="8653" y="292"/>
                  <a:pt x="8848" y="109"/>
                  <a:pt x="9173" y="18"/>
                </a:cubicBezTo>
                <a:cubicBezTo>
                  <a:pt x="9173" y="18"/>
                  <a:pt x="9173" y="18"/>
                  <a:pt x="9173" y="18"/>
                </a:cubicBezTo>
                <a:cubicBezTo>
                  <a:pt x="9629" y="-74"/>
                  <a:pt x="10019" y="201"/>
                  <a:pt x="10019" y="521"/>
                </a:cubicBezTo>
                <a:lnTo>
                  <a:pt x="10019" y="3999"/>
                </a:lnTo>
                <a:cubicBezTo>
                  <a:pt x="10019" y="4319"/>
                  <a:pt x="10344" y="4548"/>
                  <a:pt x="10800" y="4548"/>
                </a:cubicBezTo>
                <a:cubicBezTo>
                  <a:pt x="11255" y="4548"/>
                  <a:pt x="11581" y="4319"/>
                  <a:pt x="11581" y="3999"/>
                </a:cubicBezTo>
                <a:lnTo>
                  <a:pt x="11581" y="521"/>
                </a:lnTo>
                <a:cubicBezTo>
                  <a:pt x="11581" y="201"/>
                  <a:pt x="12036" y="-28"/>
                  <a:pt x="12426" y="18"/>
                </a:cubicBezTo>
                <a:cubicBezTo>
                  <a:pt x="12426" y="18"/>
                  <a:pt x="12426" y="18"/>
                  <a:pt x="12426" y="18"/>
                </a:cubicBezTo>
                <a:cubicBezTo>
                  <a:pt x="12752" y="63"/>
                  <a:pt x="12947" y="292"/>
                  <a:pt x="12947" y="521"/>
                </a:cubicBezTo>
                <a:lnTo>
                  <a:pt x="12947" y="3999"/>
                </a:lnTo>
                <a:cubicBezTo>
                  <a:pt x="12947" y="4319"/>
                  <a:pt x="13272" y="4548"/>
                  <a:pt x="13728" y="4548"/>
                </a:cubicBezTo>
                <a:cubicBezTo>
                  <a:pt x="14183" y="4548"/>
                  <a:pt x="14508" y="4319"/>
                  <a:pt x="14508" y="3999"/>
                </a:cubicBezTo>
                <a:lnTo>
                  <a:pt x="14508" y="1985"/>
                </a:lnTo>
                <a:cubicBezTo>
                  <a:pt x="14508" y="1528"/>
                  <a:pt x="15354" y="1299"/>
                  <a:pt x="15744" y="1665"/>
                </a:cubicBezTo>
                <a:cubicBezTo>
                  <a:pt x="16525" y="2397"/>
                  <a:pt x="16980" y="3312"/>
                  <a:pt x="16980" y="4273"/>
                </a:cubicBezTo>
                <a:lnTo>
                  <a:pt x="16980" y="9307"/>
                </a:lnTo>
                <a:cubicBezTo>
                  <a:pt x="16980" y="9445"/>
                  <a:pt x="16980" y="9536"/>
                  <a:pt x="16980" y="9673"/>
                </a:cubicBezTo>
                <a:cubicBezTo>
                  <a:pt x="16720" y="11870"/>
                  <a:pt x="13923" y="13517"/>
                  <a:pt x="10800" y="13517"/>
                </a:cubicBezTo>
                <a:lnTo>
                  <a:pt x="10800" y="13517"/>
                </a:lnTo>
                <a:cubicBezTo>
                  <a:pt x="7677" y="13517"/>
                  <a:pt x="4879" y="11916"/>
                  <a:pt x="4619" y="9673"/>
                </a:cubicBezTo>
                <a:close/>
                <a:moveTo>
                  <a:pt x="12557" y="17407"/>
                </a:moveTo>
                <a:cubicBezTo>
                  <a:pt x="17696" y="16812"/>
                  <a:pt x="21600" y="13701"/>
                  <a:pt x="21600" y="9948"/>
                </a:cubicBezTo>
                <a:lnTo>
                  <a:pt x="21600" y="5280"/>
                </a:lnTo>
                <a:cubicBezTo>
                  <a:pt x="21600" y="4868"/>
                  <a:pt x="21275" y="4502"/>
                  <a:pt x="20689" y="4365"/>
                </a:cubicBezTo>
                <a:cubicBezTo>
                  <a:pt x="19778" y="4182"/>
                  <a:pt x="18998" y="4640"/>
                  <a:pt x="18998" y="5234"/>
                </a:cubicBezTo>
                <a:lnTo>
                  <a:pt x="18998" y="9948"/>
                </a:lnTo>
                <a:cubicBezTo>
                  <a:pt x="18998" y="10085"/>
                  <a:pt x="18998" y="10223"/>
                  <a:pt x="18998" y="10360"/>
                </a:cubicBezTo>
                <a:cubicBezTo>
                  <a:pt x="18672" y="13243"/>
                  <a:pt x="15094" y="15440"/>
                  <a:pt x="10930" y="15440"/>
                </a:cubicBezTo>
                <a:lnTo>
                  <a:pt x="10670" y="15440"/>
                </a:lnTo>
                <a:cubicBezTo>
                  <a:pt x="6571" y="15440"/>
                  <a:pt x="2928" y="13243"/>
                  <a:pt x="2602" y="10360"/>
                </a:cubicBezTo>
                <a:cubicBezTo>
                  <a:pt x="2602" y="10223"/>
                  <a:pt x="2602" y="10085"/>
                  <a:pt x="2602" y="9948"/>
                </a:cubicBezTo>
                <a:lnTo>
                  <a:pt x="2602" y="5280"/>
                </a:lnTo>
                <a:cubicBezTo>
                  <a:pt x="2602" y="4868"/>
                  <a:pt x="2277" y="4502"/>
                  <a:pt x="1692" y="4365"/>
                </a:cubicBezTo>
                <a:cubicBezTo>
                  <a:pt x="781" y="4182"/>
                  <a:pt x="0" y="4640"/>
                  <a:pt x="0" y="5234"/>
                </a:cubicBezTo>
                <a:lnTo>
                  <a:pt x="0" y="9948"/>
                </a:lnTo>
                <a:cubicBezTo>
                  <a:pt x="0" y="13701"/>
                  <a:pt x="3904" y="16858"/>
                  <a:pt x="9043" y="17407"/>
                </a:cubicBezTo>
                <a:cubicBezTo>
                  <a:pt x="9043" y="17407"/>
                  <a:pt x="9043" y="17407"/>
                  <a:pt x="9043" y="17407"/>
                </a:cubicBezTo>
                <a:lnTo>
                  <a:pt x="9043" y="19146"/>
                </a:lnTo>
                <a:cubicBezTo>
                  <a:pt x="9043" y="19146"/>
                  <a:pt x="9043" y="19146"/>
                  <a:pt x="9043" y="19146"/>
                </a:cubicBezTo>
                <a:lnTo>
                  <a:pt x="3708" y="19146"/>
                </a:lnTo>
                <a:cubicBezTo>
                  <a:pt x="2863" y="19146"/>
                  <a:pt x="2082" y="19558"/>
                  <a:pt x="1952" y="20107"/>
                </a:cubicBezTo>
                <a:cubicBezTo>
                  <a:pt x="1757" y="20840"/>
                  <a:pt x="2602" y="21526"/>
                  <a:pt x="3643" y="21526"/>
                </a:cubicBezTo>
                <a:lnTo>
                  <a:pt x="17892" y="21526"/>
                </a:lnTo>
                <a:cubicBezTo>
                  <a:pt x="18868" y="21526"/>
                  <a:pt x="19648" y="20977"/>
                  <a:pt x="19583" y="20290"/>
                </a:cubicBezTo>
                <a:cubicBezTo>
                  <a:pt x="19518" y="19650"/>
                  <a:pt x="18673" y="19146"/>
                  <a:pt x="17762" y="19146"/>
                </a:cubicBezTo>
                <a:lnTo>
                  <a:pt x="12492" y="19146"/>
                </a:lnTo>
                <a:cubicBezTo>
                  <a:pt x="12492" y="19146"/>
                  <a:pt x="12492" y="19146"/>
                  <a:pt x="12492" y="19146"/>
                </a:cubicBezTo>
                <a:lnTo>
                  <a:pt x="12557" y="17407"/>
                </a:lnTo>
                <a:cubicBezTo>
                  <a:pt x="12557" y="17407"/>
                  <a:pt x="12557" y="17407"/>
                  <a:pt x="12557" y="1740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598" name="Shape"/>
          <p:cNvSpPr/>
          <p:nvPr userDrawn="1"/>
        </p:nvSpPr>
        <p:spPr>
          <a:xfrm>
            <a:off x="7394553" y="702059"/>
            <a:ext cx="336455" cy="33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6" h="21206" extrusionOk="0">
                <a:moveTo>
                  <a:pt x="20614" y="17763"/>
                </a:moveTo>
                <a:lnTo>
                  <a:pt x="13455" y="10603"/>
                </a:lnTo>
                <a:lnTo>
                  <a:pt x="20614" y="3443"/>
                </a:lnTo>
                <a:cubicBezTo>
                  <a:pt x="21403" y="2655"/>
                  <a:pt x="21403" y="1381"/>
                  <a:pt x="20614" y="592"/>
                </a:cubicBezTo>
                <a:lnTo>
                  <a:pt x="20614" y="592"/>
                </a:lnTo>
                <a:cubicBezTo>
                  <a:pt x="19825" y="-197"/>
                  <a:pt x="18551" y="-197"/>
                  <a:pt x="17763" y="592"/>
                </a:cubicBezTo>
                <a:lnTo>
                  <a:pt x="10603" y="7751"/>
                </a:lnTo>
                <a:lnTo>
                  <a:pt x="3443" y="592"/>
                </a:lnTo>
                <a:cubicBezTo>
                  <a:pt x="2655" y="-197"/>
                  <a:pt x="1381" y="-197"/>
                  <a:pt x="592" y="592"/>
                </a:cubicBezTo>
                <a:lnTo>
                  <a:pt x="592" y="592"/>
                </a:lnTo>
                <a:cubicBezTo>
                  <a:pt x="-197" y="1381"/>
                  <a:pt x="-197" y="2655"/>
                  <a:pt x="592" y="3443"/>
                </a:cubicBezTo>
                <a:lnTo>
                  <a:pt x="7751" y="10603"/>
                </a:lnTo>
                <a:lnTo>
                  <a:pt x="592" y="17763"/>
                </a:lnTo>
                <a:cubicBezTo>
                  <a:pt x="-197" y="18551"/>
                  <a:pt x="-197" y="19825"/>
                  <a:pt x="592" y="20614"/>
                </a:cubicBezTo>
                <a:lnTo>
                  <a:pt x="592" y="20614"/>
                </a:lnTo>
                <a:cubicBezTo>
                  <a:pt x="1381" y="21403"/>
                  <a:pt x="2655" y="21403"/>
                  <a:pt x="3443" y="20614"/>
                </a:cubicBezTo>
                <a:lnTo>
                  <a:pt x="10603" y="13455"/>
                </a:lnTo>
                <a:lnTo>
                  <a:pt x="17763" y="20614"/>
                </a:lnTo>
                <a:cubicBezTo>
                  <a:pt x="18551" y="21403"/>
                  <a:pt x="19825" y="21403"/>
                  <a:pt x="20614" y="20614"/>
                </a:cubicBezTo>
                <a:lnTo>
                  <a:pt x="20614" y="20614"/>
                </a:lnTo>
                <a:cubicBezTo>
                  <a:pt x="21403" y="19886"/>
                  <a:pt x="21403" y="18551"/>
                  <a:pt x="20614" y="1776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599" name="Rectangle"/>
          <p:cNvSpPr/>
          <p:nvPr userDrawn="1"/>
        </p:nvSpPr>
        <p:spPr>
          <a:xfrm>
            <a:off x="7904770" y="567286"/>
            <a:ext cx="38507" cy="648841"/>
          </a:xfrm>
          <a:prstGeom prst="rect">
            <a:avLst/>
          </a:prstGeom>
          <a:solidFill>
            <a:srgbClr val="E4E4E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"/>
          <p:cNvSpPr/>
          <p:nvPr userDrawn="1"/>
        </p:nvSpPr>
        <p:spPr>
          <a:xfrm>
            <a:off x="367048" y="365125"/>
            <a:ext cx="8409904" cy="1016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95" y="21600"/>
                </a:moveTo>
                <a:lnTo>
                  <a:pt x="1305" y="21600"/>
                </a:lnTo>
                <a:cubicBezTo>
                  <a:pt x="586" y="21600"/>
                  <a:pt x="0" y="16773"/>
                  <a:pt x="0" y="10800"/>
                </a:cubicBezTo>
                <a:lnTo>
                  <a:pt x="0" y="10800"/>
                </a:lnTo>
                <a:cubicBezTo>
                  <a:pt x="0" y="4848"/>
                  <a:pt x="584" y="0"/>
                  <a:pt x="1305" y="0"/>
                </a:cubicBezTo>
                <a:lnTo>
                  <a:pt x="20295" y="0"/>
                </a:lnTo>
                <a:cubicBezTo>
                  <a:pt x="21014" y="0"/>
                  <a:pt x="21600" y="4827"/>
                  <a:pt x="21600" y="10800"/>
                </a:cubicBezTo>
                <a:lnTo>
                  <a:pt x="21600" y="10800"/>
                </a:lnTo>
                <a:cubicBezTo>
                  <a:pt x="21600" y="16773"/>
                  <a:pt x="21014" y="21600"/>
                  <a:pt x="20295" y="2160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592141" cy="101658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Shape"/>
          <p:cNvSpPr/>
          <p:nvPr userDrawn="1"/>
        </p:nvSpPr>
        <p:spPr>
          <a:xfrm>
            <a:off x="8116557" y="644299"/>
            <a:ext cx="319606" cy="452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6" extrusionOk="0">
                <a:moveTo>
                  <a:pt x="4619" y="9673"/>
                </a:moveTo>
                <a:cubicBezTo>
                  <a:pt x="4619" y="9536"/>
                  <a:pt x="4619" y="9445"/>
                  <a:pt x="4619" y="9307"/>
                </a:cubicBezTo>
                <a:lnTo>
                  <a:pt x="4619" y="4273"/>
                </a:lnTo>
                <a:cubicBezTo>
                  <a:pt x="4619" y="3312"/>
                  <a:pt x="5075" y="2397"/>
                  <a:pt x="5855" y="1665"/>
                </a:cubicBezTo>
                <a:cubicBezTo>
                  <a:pt x="6246" y="1299"/>
                  <a:pt x="7091" y="1482"/>
                  <a:pt x="7091" y="1985"/>
                </a:cubicBezTo>
                <a:lnTo>
                  <a:pt x="7091" y="3999"/>
                </a:lnTo>
                <a:cubicBezTo>
                  <a:pt x="7091" y="4319"/>
                  <a:pt x="7417" y="4548"/>
                  <a:pt x="7872" y="4548"/>
                </a:cubicBezTo>
                <a:cubicBezTo>
                  <a:pt x="8327" y="4548"/>
                  <a:pt x="8653" y="4319"/>
                  <a:pt x="8653" y="3999"/>
                </a:cubicBezTo>
                <a:lnTo>
                  <a:pt x="8653" y="521"/>
                </a:lnTo>
                <a:cubicBezTo>
                  <a:pt x="8653" y="292"/>
                  <a:pt x="8848" y="109"/>
                  <a:pt x="9173" y="18"/>
                </a:cubicBezTo>
                <a:cubicBezTo>
                  <a:pt x="9173" y="18"/>
                  <a:pt x="9173" y="18"/>
                  <a:pt x="9173" y="18"/>
                </a:cubicBezTo>
                <a:cubicBezTo>
                  <a:pt x="9629" y="-74"/>
                  <a:pt x="10019" y="201"/>
                  <a:pt x="10019" y="521"/>
                </a:cubicBezTo>
                <a:lnTo>
                  <a:pt x="10019" y="3999"/>
                </a:lnTo>
                <a:cubicBezTo>
                  <a:pt x="10019" y="4319"/>
                  <a:pt x="10344" y="4548"/>
                  <a:pt x="10800" y="4548"/>
                </a:cubicBezTo>
                <a:cubicBezTo>
                  <a:pt x="11255" y="4548"/>
                  <a:pt x="11581" y="4319"/>
                  <a:pt x="11581" y="3999"/>
                </a:cubicBezTo>
                <a:lnTo>
                  <a:pt x="11581" y="521"/>
                </a:lnTo>
                <a:cubicBezTo>
                  <a:pt x="11581" y="201"/>
                  <a:pt x="12036" y="-28"/>
                  <a:pt x="12426" y="18"/>
                </a:cubicBezTo>
                <a:cubicBezTo>
                  <a:pt x="12426" y="18"/>
                  <a:pt x="12426" y="18"/>
                  <a:pt x="12426" y="18"/>
                </a:cubicBezTo>
                <a:cubicBezTo>
                  <a:pt x="12752" y="63"/>
                  <a:pt x="12947" y="292"/>
                  <a:pt x="12947" y="521"/>
                </a:cubicBezTo>
                <a:lnTo>
                  <a:pt x="12947" y="3999"/>
                </a:lnTo>
                <a:cubicBezTo>
                  <a:pt x="12947" y="4319"/>
                  <a:pt x="13272" y="4548"/>
                  <a:pt x="13728" y="4548"/>
                </a:cubicBezTo>
                <a:cubicBezTo>
                  <a:pt x="14183" y="4548"/>
                  <a:pt x="14508" y="4319"/>
                  <a:pt x="14508" y="3999"/>
                </a:cubicBezTo>
                <a:lnTo>
                  <a:pt x="14508" y="1985"/>
                </a:lnTo>
                <a:cubicBezTo>
                  <a:pt x="14508" y="1528"/>
                  <a:pt x="15354" y="1299"/>
                  <a:pt x="15744" y="1665"/>
                </a:cubicBezTo>
                <a:cubicBezTo>
                  <a:pt x="16525" y="2397"/>
                  <a:pt x="16980" y="3312"/>
                  <a:pt x="16980" y="4273"/>
                </a:cubicBezTo>
                <a:lnTo>
                  <a:pt x="16980" y="9307"/>
                </a:lnTo>
                <a:cubicBezTo>
                  <a:pt x="16980" y="9445"/>
                  <a:pt x="16980" y="9536"/>
                  <a:pt x="16980" y="9673"/>
                </a:cubicBezTo>
                <a:cubicBezTo>
                  <a:pt x="16720" y="11870"/>
                  <a:pt x="13923" y="13517"/>
                  <a:pt x="10800" y="13517"/>
                </a:cubicBezTo>
                <a:lnTo>
                  <a:pt x="10800" y="13517"/>
                </a:lnTo>
                <a:cubicBezTo>
                  <a:pt x="7677" y="13517"/>
                  <a:pt x="4879" y="11916"/>
                  <a:pt x="4619" y="9673"/>
                </a:cubicBezTo>
                <a:close/>
                <a:moveTo>
                  <a:pt x="12557" y="17407"/>
                </a:moveTo>
                <a:cubicBezTo>
                  <a:pt x="17696" y="16812"/>
                  <a:pt x="21600" y="13701"/>
                  <a:pt x="21600" y="9948"/>
                </a:cubicBezTo>
                <a:lnTo>
                  <a:pt x="21600" y="5280"/>
                </a:lnTo>
                <a:cubicBezTo>
                  <a:pt x="21600" y="4868"/>
                  <a:pt x="21275" y="4502"/>
                  <a:pt x="20689" y="4365"/>
                </a:cubicBezTo>
                <a:cubicBezTo>
                  <a:pt x="19778" y="4182"/>
                  <a:pt x="18998" y="4640"/>
                  <a:pt x="18998" y="5234"/>
                </a:cubicBezTo>
                <a:lnTo>
                  <a:pt x="18998" y="9948"/>
                </a:lnTo>
                <a:cubicBezTo>
                  <a:pt x="18998" y="10085"/>
                  <a:pt x="18998" y="10223"/>
                  <a:pt x="18998" y="10360"/>
                </a:cubicBezTo>
                <a:cubicBezTo>
                  <a:pt x="18672" y="13243"/>
                  <a:pt x="15094" y="15440"/>
                  <a:pt x="10930" y="15440"/>
                </a:cubicBezTo>
                <a:lnTo>
                  <a:pt x="10670" y="15440"/>
                </a:lnTo>
                <a:cubicBezTo>
                  <a:pt x="6571" y="15440"/>
                  <a:pt x="2928" y="13243"/>
                  <a:pt x="2602" y="10360"/>
                </a:cubicBezTo>
                <a:cubicBezTo>
                  <a:pt x="2602" y="10223"/>
                  <a:pt x="2602" y="10085"/>
                  <a:pt x="2602" y="9948"/>
                </a:cubicBezTo>
                <a:lnTo>
                  <a:pt x="2602" y="5280"/>
                </a:lnTo>
                <a:cubicBezTo>
                  <a:pt x="2602" y="4868"/>
                  <a:pt x="2277" y="4502"/>
                  <a:pt x="1692" y="4365"/>
                </a:cubicBezTo>
                <a:cubicBezTo>
                  <a:pt x="781" y="4182"/>
                  <a:pt x="0" y="4640"/>
                  <a:pt x="0" y="5234"/>
                </a:cubicBezTo>
                <a:lnTo>
                  <a:pt x="0" y="9948"/>
                </a:lnTo>
                <a:cubicBezTo>
                  <a:pt x="0" y="13701"/>
                  <a:pt x="3904" y="16858"/>
                  <a:pt x="9043" y="17407"/>
                </a:cubicBezTo>
                <a:cubicBezTo>
                  <a:pt x="9043" y="17407"/>
                  <a:pt x="9043" y="17407"/>
                  <a:pt x="9043" y="17407"/>
                </a:cubicBezTo>
                <a:lnTo>
                  <a:pt x="9043" y="19146"/>
                </a:lnTo>
                <a:cubicBezTo>
                  <a:pt x="9043" y="19146"/>
                  <a:pt x="9043" y="19146"/>
                  <a:pt x="9043" y="19146"/>
                </a:cubicBezTo>
                <a:lnTo>
                  <a:pt x="3708" y="19146"/>
                </a:lnTo>
                <a:cubicBezTo>
                  <a:pt x="2863" y="19146"/>
                  <a:pt x="2082" y="19558"/>
                  <a:pt x="1952" y="20107"/>
                </a:cubicBezTo>
                <a:cubicBezTo>
                  <a:pt x="1757" y="20840"/>
                  <a:pt x="2602" y="21526"/>
                  <a:pt x="3643" y="21526"/>
                </a:cubicBezTo>
                <a:lnTo>
                  <a:pt x="17892" y="21526"/>
                </a:lnTo>
                <a:cubicBezTo>
                  <a:pt x="18868" y="21526"/>
                  <a:pt x="19648" y="20977"/>
                  <a:pt x="19583" y="20290"/>
                </a:cubicBezTo>
                <a:cubicBezTo>
                  <a:pt x="19518" y="19650"/>
                  <a:pt x="18673" y="19146"/>
                  <a:pt x="17762" y="19146"/>
                </a:cubicBezTo>
                <a:lnTo>
                  <a:pt x="12492" y="19146"/>
                </a:lnTo>
                <a:cubicBezTo>
                  <a:pt x="12492" y="19146"/>
                  <a:pt x="12492" y="19146"/>
                  <a:pt x="12492" y="19146"/>
                </a:cubicBezTo>
                <a:lnTo>
                  <a:pt x="12557" y="17407"/>
                </a:lnTo>
                <a:cubicBezTo>
                  <a:pt x="12557" y="17407"/>
                  <a:pt x="12557" y="17407"/>
                  <a:pt x="12557" y="1740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608" name="Shape"/>
          <p:cNvSpPr/>
          <p:nvPr userDrawn="1"/>
        </p:nvSpPr>
        <p:spPr>
          <a:xfrm>
            <a:off x="7394553" y="702059"/>
            <a:ext cx="336455" cy="336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06" h="21206" extrusionOk="0">
                <a:moveTo>
                  <a:pt x="20614" y="17763"/>
                </a:moveTo>
                <a:lnTo>
                  <a:pt x="13455" y="10603"/>
                </a:lnTo>
                <a:lnTo>
                  <a:pt x="20614" y="3443"/>
                </a:lnTo>
                <a:cubicBezTo>
                  <a:pt x="21403" y="2655"/>
                  <a:pt x="21403" y="1381"/>
                  <a:pt x="20614" y="592"/>
                </a:cubicBezTo>
                <a:lnTo>
                  <a:pt x="20614" y="592"/>
                </a:lnTo>
                <a:cubicBezTo>
                  <a:pt x="19825" y="-197"/>
                  <a:pt x="18551" y="-197"/>
                  <a:pt x="17763" y="592"/>
                </a:cubicBezTo>
                <a:lnTo>
                  <a:pt x="10603" y="7751"/>
                </a:lnTo>
                <a:lnTo>
                  <a:pt x="3443" y="592"/>
                </a:lnTo>
                <a:cubicBezTo>
                  <a:pt x="2655" y="-197"/>
                  <a:pt x="1381" y="-197"/>
                  <a:pt x="592" y="592"/>
                </a:cubicBezTo>
                <a:lnTo>
                  <a:pt x="592" y="592"/>
                </a:lnTo>
                <a:cubicBezTo>
                  <a:pt x="-197" y="1381"/>
                  <a:pt x="-197" y="2655"/>
                  <a:pt x="592" y="3443"/>
                </a:cubicBezTo>
                <a:lnTo>
                  <a:pt x="7751" y="10603"/>
                </a:lnTo>
                <a:lnTo>
                  <a:pt x="592" y="17763"/>
                </a:lnTo>
                <a:cubicBezTo>
                  <a:pt x="-197" y="18551"/>
                  <a:pt x="-197" y="19825"/>
                  <a:pt x="592" y="20614"/>
                </a:cubicBezTo>
                <a:lnTo>
                  <a:pt x="592" y="20614"/>
                </a:lnTo>
                <a:cubicBezTo>
                  <a:pt x="1381" y="21403"/>
                  <a:pt x="2655" y="21403"/>
                  <a:pt x="3443" y="20614"/>
                </a:cubicBezTo>
                <a:lnTo>
                  <a:pt x="10603" y="13455"/>
                </a:lnTo>
                <a:lnTo>
                  <a:pt x="17763" y="20614"/>
                </a:lnTo>
                <a:cubicBezTo>
                  <a:pt x="18551" y="21403"/>
                  <a:pt x="19825" y="21403"/>
                  <a:pt x="20614" y="20614"/>
                </a:cubicBezTo>
                <a:lnTo>
                  <a:pt x="20614" y="20614"/>
                </a:lnTo>
                <a:cubicBezTo>
                  <a:pt x="21403" y="19886"/>
                  <a:pt x="21403" y="18551"/>
                  <a:pt x="20614" y="1776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609" name="Rectangle"/>
          <p:cNvSpPr/>
          <p:nvPr userDrawn="1"/>
        </p:nvSpPr>
        <p:spPr>
          <a:xfrm>
            <a:off x="7904770" y="567286"/>
            <a:ext cx="38507" cy="648841"/>
          </a:xfrm>
          <a:prstGeom prst="rect">
            <a:avLst/>
          </a:prstGeom>
          <a:solidFill>
            <a:srgbClr val="E4E4E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628650" y="1886858"/>
            <a:ext cx="7886700" cy="4290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Shape"/>
          <p:cNvSpPr/>
          <p:nvPr userDrawn="1"/>
        </p:nvSpPr>
        <p:spPr>
          <a:xfrm>
            <a:off x="1" y="6227408"/>
            <a:ext cx="4566285" cy="630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20415" y="34"/>
                </a:moveTo>
                <a:lnTo>
                  <a:pt x="0" y="15673"/>
                </a:lnTo>
                <a:lnTo>
                  <a:pt x="0" y="21217"/>
                </a:lnTo>
                <a:lnTo>
                  <a:pt x="7182" y="21217"/>
                </a:lnTo>
                <a:lnTo>
                  <a:pt x="21600" y="21217"/>
                </a:lnTo>
                <a:lnTo>
                  <a:pt x="21600" y="7725"/>
                </a:lnTo>
                <a:cubicBezTo>
                  <a:pt x="21595" y="3174"/>
                  <a:pt x="21050" y="-383"/>
                  <a:pt x="20415" y="34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612" name="Shape"/>
          <p:cNvSpPr/>
          <p:nvPr userDrawn="1"/>
        </p:nvSpPr>
        <p:spPr>
          <a:xfrm>
            <a:off x="1" y="6227410"/>
            <a:ext cx="2283143" cy="630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7" extrusionOk="0">
                <a:moveTo>
                  <a:pt x="19230" y="34"/>
                </a:moveTo>
                <a:lnTo>
                  <a:pt x="0" y="7405"/>
                </a:lnTo>
                <a:lnTo>
                  <a:pt x="0" y="21217"/>
                </a:lnTo>
                <a:lnTo>
                  <a:pt x="21600" y="21217"/>
                </a:lnTo>
                <a:lnTo>
                  <a:pt x="21600" y="7725"/>
                </a:lnTo>
                <a:cubicBezTo>
                  <a:pt x="21600" y="3174"/>
                  <a:pt x="20501" y="-383"/>
                  <a:pt x="19230" y="34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 userDrawn="1"/>
        </p:nvGrpSpPr>
        <p:grpSpPr>
          <a:xfrm>
            <a:off x="0" y="1150882"/>
            <a:ext cx="7558130" cy="5707117"/>
            <a:chOff x="0" y="-651710"/>
            <a:chExt cx="9945366" cy="7509710"/>
          </a:xfrm>
        </p:grpSpPr>
        <p:sp>
          <p:nvSpPr>
            <p:cNvPr id="1048618" name="Shape"/>
            <p:cNvSpPr/>
            <p:nvPr userDrawn="1"/>
          </p:nvSpPr>
          <p:spPr>
            <a:xfrm>
              <a:off x="0" y="-651710"/>
              <a:ext cx="8437880" cy="750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21510"/>
                  </a:moveTo>
                  <a:lnTo>
                    <a:pt x="0" y="21510"/>
                  </a:lnTo>
                  <a:lnTo>
                    <a:pt x="0" y="2089"/>
                  </a:lnTo>
                  <a:lnTo>
                    <a:pt x="19825" y="8"/>
                  </a:lnTo>
                  <a:cubicBezTo>
                    <a:pt x="20777" y="-90"/>
                    <a:pt x="21600" y="747"/>
                    <a:pt x="21600" y="1816"/>
                  </a:cubicBezTo>
                  <a:lnTo>
                    <a:pt x="21600" y="2151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19" name="Shape"/>
            <p:cNvSpPr/>
            <p:nvPr userDrawn="1"/>
          </p:nvSpPr>
          <p:spPr>
            <a:xfrm>
              <a:off x="1041401" y="1507290"/>
              <a:ext cx="8903965" cy="156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6" y="21600"/>
                  </a:moveTo>
                  <a:lnTo>
                    <a:pt x="1904" y="21600"/>
                  </a:lnTo>
                  <a:cubicBezTo>
                    <a:pt x="853" y="21600"/>
                    <a:pt x="0" y="16759"/>
                    <a:pt x="0" y="10800"/>
                  </a:cubicBezTo>
                  <a:lnTo>
                    <a:pt x="0" y="10800"/>
                  </a:lnTo>
                  <a:cubicBezTo>
                    <a:pt x="0" y="4841"/>
                    <a:pt x="853" y="0"/>
                    <a:pt x="1904" y="0"/>
                  </a:cubicBezTo>
                  <a:lnTo>
                    <a:pt x="19696" y="0"/>
                  </a:lnTo>
                  <a:cubicBezTo>
                    <a:pt x="20747" y="0"/>
                    <a:pt x="21600" y="4841"/>
                    <a:pt x="21600" y="10800"/>
                  </a:cubicBezTo>
                  <a:lnTo>
                    <a:pt x="21600" y="10800"/>
                  </a:lnTo>
                  <a:cubicBezTo>
                    <a:pt x="21600" y="16759"/>
                    <a:pt x="20750" y="21600"/>
                    <a:pt x="19696" y="216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20" name="Shape"/>
            <p:cNvSpPr/>
            <p:nvPr userDrawn="1"/>
          </p:nvSpPr>
          <p:spPr>
            <a:xfrm>
              <a:off x="8902700" y="1900990"/>
              <a:ext cx="560066" cy="79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4506" y="9641"/>
                  </a:moveTo>
                  <a:cubicBezTo>
                    <a:pt x="4506" y="9504"/>
                    <a:pt x="4506" y="9401"/>
                    <a:pt x="4506" y="9264"/>
                  </a:cubicBezTo>
                  <a:lnTo>
                    <a:pt x="4506" y="4232"/>
                  </a:lnTo>
                  <a:cubicBezTo>
                    <a:pt x="4506" y="3239"/>
                    <a:pt x="4947" y="2349"/>
                    <a:pt x="5730" y="1631"/>
                  </a:cubicBezTo>
                  <a:cubicBezTo>
                    <a:pt x="6122" y="1254"/>
                    <a:pt x="7004" y="1459"/>
                    <a:pt x="7004" y="1939"/>
                  </a:cubicBezTo>
                  <a:lnTo>
                    <a:pt x="7004" y="3958"/>
                  </a:lnTo>
                  <a:cubicBezTo>
                    <a:pt x="7004" y="4266"/>
                    <a:pt x="7347" y="4506"/>
                    <a:pt x="7788" y="4506"/>
                  </a:cubicBezTo>
                  <a:cubicBezTo>
                    <a:pt x="8228" y="4506"/>
                    <a:pt x="8571" y="4266"/>
                    <a:pt x="8571" y="3958"/>
                  </a:cubicBezTo>
                  <a:lnTo>
                    <a:pt x="8571" y="501"/>
                  </a:lnTo>
                  <a:cubicBezTo>
                    <a:pt x="8571" y="261"/>
                    <a:pt x="8816" y="90"/>
                    <a:pt x="9110" y="22"/>
                  </a:cubicBezTo>
                  <a:cubicBezTo>
                    <a:pt x="9110" y="22"/>
                    <a:pt x="9110" y="22"/>
                    <a:pt x="9110" y="22"/>
                  </a:cubicBezTo>
                  <a:cubicBezTo>
                    <a:pt x="9551" y="-47"/>
                    <a:pt x="9992" y="193"/>
                    <a:pt x="9992" y="501"/>
                  </a:cubicBezTo>
                  <a:lnTo>
                    <a:pt x="9992" y="3958"/>
                  </a:lnTo>
                  <a:cubicBezTo>
                    <a:pt x="9992" y="4266"/>
                    <a:pt x="10335" y="4506"/>
                    <a:pt x="10775" y="4506"/>
                  </a:cubicBezTo>
                  <a:cubicBezTo>
                    <a:pt x="11216" y="4506"/>
                    <a:pt x="11559" y="4266"/>
                    <a:pt x="11559" y="3958"/>
                  </a:cubicBezTo>
                  <a:lnTo>
                    <a:pt x="11559" y="501"/>
                  </a:lnTo>
                  <a:cubicBezTo>
                    <a:pt x="11559" y="193"/>
                    <a:pt x="12000" y="-81"/>
                    <a:pt x="12441" y="22"/>
                  </a:cubicBezTo>
                  <a:cubicBezTo>
                    <a:pt x="12441" y="22"/>
                    <a:pt x="12441" y="22"/>
                    <a:pt x="12441" y="22"/>
                  </a:cubicBezTo>
                  <a:cubicBezTo>
                    <a:pt x="12735" y="90"/>
                    <a:pt x="12979" y="261"/>
                    <a:pt x="12979" y="501"/>
                  </a:cubicBezTo>
                  <a:lnTo>
                    <a:pt x="12979" y="3958"/>
                  </a:lnTo>
                  <a:cubicBezTo>
                    <a:pt x="12979" y="4266"/>
                    <a:pt x="13322" y="4506"/>
                    <a:pt x="13763" y="4506"/>
                  </a:cubicBezTo>
                  <a:cubicBezTo>
                    <a:pt x="14204" y="4506"/>
                    <a:pt x="14547" y="4266"/>
                    <a:pt x="14547" y="3958"/>
                  </a:cubicBezTo>
                  <a:lnTo>
                    <a:pt x="14547" y="1939"/>
                  </a:lnTo>
                  <a:cubicBezTo>
                    <a:pt x="14547" y="1459"/>
                    <a:pt x="15428" y="1254"/>
                    <a:pt x="15820" y="1631"/>
                  </a:cubicBezTo>
                  <a:cubicBezTo>
                    <a:pt x="16604" y="2349"/>
                    <a:pt x="17045" y="3274"/>
                    <a:pt x="17045" y="4232"/>
                  </a:cubicBezTo>
                  <a:lnTo>
                    <a:pt x="17045" y="9264"/>
                  </a:lnTo>
                  <a:cubicBezTo>
                    <a:pt x="17045" y="9401"/>
                    <a:pt x="17045" y="9504"/>
                    <a:pt x="17045" y="9641"/>
                  </a:cubicBezTo>
                  <a:cubicBezTo>
                    <a:pt x="16800" y="11831"/>
                    <a:pt x="13959" y="13475"/>
                    <a:pt x="10824" y="13475"/>
                  </a:cubicBezTo>
                  <a:lnTo>
                    <a:pt x="10824" y="13475"/>
                  </a:lnTo>
                  <a:cubicBezTo>
                    <a:pt x="7592" y="13509"/>
                    <a:pt x="4751" y="11866"/>
                    <a:pt x="4506" y="9641"/>
                  </a:cubicBezTo>
                  <a:close/>
                  <a:moveTo>
                    <a:pt x="12490" y="17377"/>
                  </a:moveTo>
                  <a:cubicBezTo>
                    <a:pt x="17633" y="16795"/>
                    <a:pt x="21600" y="13680"/>
                    <a:pt x="21600" y="9914"/>
                  </a:cubicBezTo>
                  <a:lnTo>
                    <a:pt x="21600" y="5259"/>
                  </a:lnTo>
                  <a:cubicBezTo>
                    <a:pt x="21600" y="4848"/>
                    <a:pt x="21257" y="4472"/>
                    <a:pt x="20718" y="4335"/>
                  </a:cubicBezTo>
                  <a:cubicBezTo>
                    <a:pt x="19837" y="4129"/>
                    <a:pt x="19004" y="4609"/>
                    <a:pt x="19004" y="5191"/>
                  </a:cubicBezTo>
                  <a:lnTo>
                    <a:pt x="19004" y="9915"/>
                  </a:lnTo>
                  <a:cubicBezTo>
                    <a:pt x="19004" y="10051"/>
                    <a:pt x="19004" y="10188"/>
                    <a:pt x="19004" y="10325"/>
                  </a:cubicBezTo>
                  <a:cubicBezTo>
                    <a:pt x="18710" y="13235"/>
                    <a:pt x="15086" y="15392"/>
                    <a:pt x="10922" y="15392"/>
                  </a:cubicBezTo>
                  <a:lnTo>
                    <a:pt x="10678" y="15392"/>
                  </a:lnTo>
                  <a:cubicBezTo>
                    <a:pt x="6514" y="15392"/>
                    <a:pt x="2890" y="13235"/>
                    <a:pt x="2596" y="10325"/>
                  </a:cubicBezTo>
                  <a:cubicBezTo>
                    <a:pt x="2596" y="10188"/>
                    <a:pt x="2596" y="10051"/>
                    <a:pt x="2596" y="9915"/>
                  </a:cubicBezTo>
                  <a:lnTo>
                    <a:pt x="2596" y="5259"/>
                  </a:lnTo>
                  <a:cubicBezTo>
                    <a:pt x="2596" y="4848"/>
                    <a:pt x="2253" y="4472"/>
                    <a:pt x="1714" y="4335"/>
                  </a:cubicBezTo>
                  <a:cubicBezTo>
                    <a:pt x="833" y="4129"/>
                    <a:pt x="0" y="4609"/>
                    <a:pt x="0" y="5191"/>
                  </a:cubicBezTo>
                  <a:lnTo>
                    <a:pt x="0" y="9915"/>
                  </a:lnTo>
                  <a:cubicBezTo>
                    <a:pt x="0" y="13680"/>
                    <a:pt x="3967" y="16795"/>
                    <a:pt x="9110" y="17377"/>
                  </a:cubicBezTo>
                  <a:cubicBezTo>
                    <a:pt x="9110" y="17377"/>
                    <a:pt x="9110" y="17377"/>
                    <a:pt x="9110" y="17377"/>
                  </a:cubicBezTo>
                  <a:lnTo>
                    <a:pt x="9110" y="19123"/>
                  </a:lnTo>
                  <a:cubicBezTo>
                    <a:pt x="9110" y="19123"/>
                    <a:pt x="9110" y="19123"/>
                    <a:pt x="9110" y="19123"/>
                  </a:cubicBezTo>
                  <a:lnTo>
                    <a:pt x="3772" y="19123"/>
                  </a:lnTo>
                  <a:cubicBezTo>
                    <a:pt x="2939" y="19123"/>
                    <a:pt x="2155" y="19534"/>
                    <a:pt x="2008" y="20116"/>
                  </a:cubicBezTo>
                  <a:cubicBezTo>
                    <a:pt x="1812" y="20869"/>
                    <a:pt x="2645" y="21519"/>
                    <a:pt x="3674" y="21519"/>
                  </a:cubicBezTo>
                  <a:lnTo>
                    <a:pt x="17976" y="21519"/>
                  </a:lnTo>
                  <a:cubicBezTo>
                    <a:pt x="18955" y="21519"/>
                    <a:pt x="19739" y="20971"/>
                    <a:pt x="19690" y="20252"/>
                  </a:cubicBezTo>
                  <a:cubicBezTo>
                    <a:pt x="19641" y="19602"/>
                    <a:pt x="18809" y="19123"/>
                    <a:pt x="17878" y="19123"/>
                  </a:cubicBezTo>
                  <a:lnTo>
                    <a:pt x="12539" y="19123"/>
                  </a:lnTo>
                  <a:cubicBezTo>
                    <a:pt x="12539" y="19123"/>
                    <a:pt x="12539" y="19123"/>
                    <a:pt x="12539" y="19123"/>
                  </a:cubicBezTo>
                  <a:lnTo>
                    <a:pt x="12490" y="17377"/>
                  </a:lnTo>
                  <a:cubicBezTo>
                    <a:pt x="12490" y="17377"/>
                    <a:pt x="12490" y="17377"/>
                    <a:pt x="12490" y="173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135116" y="2791647"/>
            <a:ext cx="5263865" cy="11929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1135116" y="4130567"/>
            <a:ext cx="5108029" cy="1959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5" name="Group 17"/>
          <p:cNvGrpSpPr/>
          <p:nvPr userDrawn="1"/>
        </p:nvGrpSpPr>
        <p:grpSpPr>
          <a:xfrm>
            <a:off x="1" y="6227408"/>
            <a:ext cx="9144000" cy="630592"/>
            <a:chOff x="1" y="6227408"/>
            <a:chExt cx="9144000" cy="630592"/>
          </a:xfrm>
        </p:grpSpPr>
        <p:sp>
          <p:nvSpPr>
            <p:cNvPr id="1048623" name="Shape"/>
            <p:cNvSpPr/>
            <p:nvPr userDrawn="1"/>
          </p:nvSpPr>
          <p:spPr>
            <a:xfrm>
              <a:off x="3048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24" name="Shape"/>
            <p:cNvSpPr/>
            <p:nvPr userDrawn="1"/>
          </p:nvSpPr>
          <p:spPr>
            <a:xfrm>
              <a:off x="762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25" name="Shape"/>
            <p:cNvSpPr/>
            <p:nvPr userDrawn="1"/>
          </p:nvSpPr>
          <p:spPr>
            <a:xfrm>
              <a:off x="1" y="6227408"/>
              <a:ext cx="4566285" cy="63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415" y="34"/>
                  </a:moveTo>
                  <a:lnTo>
                    <a:pt x="0" y="15673"/>
                  </a:lnTo>
                  <a:lnTo>
                    <a:pt x="0" y="21217"/>
                  </a:lnTo>
                  <a:lnTo>
                    <a:pt x="7182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595" y="3174"/>
                    <a:pt x="21050" y="-383"/>
                    <a:pt x="20415" y="3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26" name="Shape"/>
            <p:cNvSpPr/>
            <p:nvPr userDrawn="1"/>
          </p:nvSpPr>
          <p:spPr>
            <a:xfrm>
              <a:off x="1" y="6227410"/>
              <a:ext cx="2283143" cy="6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19230" y="34"/>
                  </a:moveTo>
                  <a:lnTo>
                    <a:pt x="0" y="7405"/>
                  </a:lnTo>
                  <a:lnTo>
                    <a:pt x="0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600" y="3174"/>
                    <a:pt x="20501" y="-383"/>
                    <a:pt x="19230" y="3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1"/>
          <p:cNvGrpSpPr/>
          <p:nvPr userDrawn="1"/>
        </p:nvGrpSpPr>
        <p:grpSpPr>
          <a:xfrm>
            <a:off x="0" y="1150882"/>
            <a:ext cx="7558130" cy="5707117"/>
            <a:chOff x="0" y="-651710"/>
            <a:chExt cx="9945366" cy="7509710"/>
          </a:xfrm>
        </p:grpSpPr>
        <p:sp>
          <p:nvSpPr>
            <p:cNvPr id="1048727" name="Shape"/>
            <p:cNvSpPr/>
            <p:nvPr userDrawn="1"/>
          </p:nvSpPr>
          <p:spPr>
            <a:xfrm>
              <a:off x="0" y="-651710"/>
              <a:ext cx="8437880" cy="750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21510"/>
                  </a:moveTo>
                  <a:lnTo>
                    <a:pt x="0" y="21510"/>
                  </a:lnTo>
                  <a:lnTo>
                    <a:pt x="0" y="2089"/>
                  </a:lnTo>
                  <a:lnTo>
                    <a:pt x="19825" y="8"/>
                  </a:lnTo>
                  <a:cubicBezTo>
                    <a:pt x="20777" y="-90"/>
                    <a:pt x="21600" y="747"/>
                    <a:pt x="21600" y="1816"/>
                  </a:cubicBezTo>
                  <a:lnTo>
                    <a:pt x="21600" y="21510"/>
                  </a:ln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728" name="Shape"/>
            <p:cNvSpPr/>
            <p:nvPr userDrawn="1"/>
          </p:nvSpPr>
          <p:spPr>
            <a:xfrm>
              <a:off x="1041401" y="1507290"/>
              <a:ext cx="8903965" cy="156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6" y="21600"/>
                  </a:moveTo>
                  <a:lnTo>
                    <a:pt x="1904" y="21600"/>
                  </a:lnTo>
                  <a:cubicBezTo>
                    <a:pt x="853" y="21600"/>
                    <a:pt x="0" y="16759"/>
                    <a:pt x="0" y="10800"/>
                  </a:cubicBezTo>
                  <a:lnTo>
                    <a:pt x="0" y="10800"/>
                  </a:lnTo>
                  <a:cubicBezTo>
                    <a:pt x="0" y="4841"/>
                    <a:pt x="853" y="0"/>
                    <a:pt x="1904" y="0"/>
                  </a:cubicBezTo>
                  <a:lnTo>
                    <a:pt x="19696" y="0"/>
                  </a:lnTo>
                  <a:cubicBezTo>
                    <a:pt x="20747" y="0"/>
                    <a:pt x="21600" y="4841"/>
                    <a:pt x="21600" y="10800"/>
                  </a:cubicBezTo>
                  <a:lnTo>
                    <a:pt x="21600" y="10800"/>
                  </a:lnTo>
                  <a:cubicBezTo>
                    <a:pt x="21600" y="16759"/>
                    <a:pt x="20750" y="21600"/>
                    <a:pt x="19696" y="216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729" name="Shape"/>
            <p:cNvSpPr/>
            <p:nvPr userDrawn="1"/>
          </p:nvSpPr>
          <p:spPr>
            <a:xfrm>
              <a:off x="8902700" y="1900990"/>
              <a:ext cx="560066" cy="79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4506" y="9641"/>
                  </a:moveTo>
                  <a:cubicBezTo>
                    <a:pt x="4506" y="9504"/>
                    <a:pt x="4506" y="9401"/>
                    <a:pt x="4506" y="9264"/>
                  </a:cubicBezTo>
                  <a:lnTo>
                    <a:pt x="4506" y="4232"/>
                  </a:lnTo>
                  <a:cubicBezTo>
                    <a:pt x="4506" y="3239"/>
                    <a:pt x="4947" y="2349"/>
                    <a:pt x="5730" y="1631"/>
                  </a:cubicBezTo>
                  <a:cubicBezTo>
                    <a:pt x="6122" y="1254"/>
                    <a:pt x="7004" y="1459"/>
                    <a:pt x="7004" y="1939"/>
                  </a:cubicBezTo>
                  <a:lnTo>
                    <a:pt x="7004" y="3958"/>
                  </a:lnTo>
                  <a:cubicBezTo>
                    <a:pt x="7004" y="4266"/>
                    <a:pt x="7347" y="4506"/>
                    <a:pt x="7788" y="4506"/>
                  </a:cubicBezTo>
                  <a:cubicBezTo>
                    <a:pt x="8228" y="4506"/>
                    <a:pt x="8571" y="4266"/>
                    <a:pt x="8571" y="3958"/>
                  </a:cubicBezTo>
                  <a:lnTo>
                    <a:pt x="8571" y="501"/>
                  </a:lnTo>
                  <a:cubicBezTo>
                    <a:pt x="8571" y="261"/>
                    <a:pt x="8816" y="90"/>
                    <a:pt x="9110" y="22"/>
                  </a:cubicBezTo>
                  <a:cubicBezTo>
                    <a:pt x="9110" y="22"/>
                    <a:pt x="9110" y="22"/>
                    <a:pt x="9110" y="22"/>
                  </a:cubicBezTo>
                  <a:cubicBezTo>
                    <a:pt x="9551" y="-47"/>
                    <a:pt x="9992" y="193"/>
                    <a:pt x="9992" y="501"/>
                  </a:cubicBezTo>
                  <a:lnTo>
                    <a:pt x="9992" y="3958"/>
                  </a:lnTo>
                  <a:cubicBezTo>
                    <a:pt x="9992" y="4266"/>
                    <a:pt x="10335" y="4506"/>
                    <a:pt x="10775" y="4506"/>
                  </a:cubicBezTo>
                  <a:cubicBezTo>
                    <a:pt x="11216" y="4506"/>
                    <a:pt x="11559" y="4266"/>
                    <a:pt x="11559" y="3958"/>
                  </a:cubicBezTo>
                  <a:lnTo>
                    <a:pt x="11559" y="501"/>
                  </a:lnTo>
                  <a:cubicBezTo>
                    <a:pt x="11559" y="193"/>
                    <a:pt x="12000" y="-81"/>
                    <a:pt x="12441" y="22"/>
                  </a:cubicBezTo>
                  <a:cubicBezTo>
                    <a:pt x="12441" y="22"/>
                    <a:pt x="12441" y="22"/>
                    <a:pt x="12441" y="22"/>
                  </a:cubicBezTo>
                  <a:cubicBezTo>
                    <a:pt x="12735" y="90"/>
                    <a:pt x="12979" y="261"/>
                    <a:pt x="12979" y="501"/>
                  </a:cubicBezTo>
                  <a:lnTo>
                    <a:pt x="12979" y="3958"/>
                  </a:lnTo>
                  <a:cubicBezTo>
                    <a:pt x="12979" y="4266"/>
                    <a:pt x="13322" y="4506"/>
                    <a:pt x="13763" y="4506"/>
                  </a:cubicBezTo>
                  <a:cubicBezTo>
                    <a:pt x="14204" y="4506"/>
                    <a:pt x="14547" y="4266"/>
                    <a:pt x="14547" y="3958"/>
                  </a:cubicBezTo>
                  <a:lnTo>
                    <a:pt x="14547" y="1939"/>
                  </a:lnTo>
                  <a:cubicBezTo>
                    <a:pt x="14547" y="1459"/>
                    <a:pt x="15428" y="1254"/>
                    <a:pt x="15820" y="1631"/>
                  </a:cubicBezTo>
                  <a:cubicBezTo>
                    <a:pt x="16604" y="2349"/>
                    <a:pt x="17045" y="3274"/>
                    <a:pt x="17045" y="4232"/>
                  </a:cubicBezTo>
                  <a:lnTo>
                    <a:pt x="17045" y="9264"/>
                  </a:lnTo>
                  <a:cubicBezTo>
                    <a:pt x="17045" y="9401"/>
                    <a:pt x="17045" y="9504"/>
                    <a:pt x="17045" y="9641"/>
                  </a:cubicBezTo>
                  <a:cubicBezTo>
                    <a:pt x="16800" y="11831"/>
                    <a:pt x="13959" y="13475"/>
                    <a:pt x="10824" y="13475"/>
                  </a:cubicBezTo>
                  <a:lnTo>
                    <a:pt x="10824" y="13475"/>
                  </a:lnTo>
                  <a:cubicBezTo>
                    <a:pt x="7592" y="13509"/>
                    <a:pt x="4751" y="11866"/>
                    <a:pt x="4506" y="9641"/>
                  </a:cubicBezTo>
                  <a:close/>
                  <a:moveTo>
                    <a:pt x="12490" y="17377"/>
                  </a:moveTo>
                  <a:cubicBezTo>
                    <a:pt x="17633" y="16795"/>
                    <a:pt x="21600" y="13680"/>
                    <a:pt x="21600" y="9914"/>
                  </a:cubicBezTo>
                  <a:lnTo>
                    <a:pt x="21600" y="5259"/>
                  </a:lnTo>
                  <a:cubicBezTo>
                    <a:pt x="21600" y="4848"/>
                    <a:pt x="21257" y="4472"/>
                    <a:pt x="20718" y="4335"/>
                  </a:cubicBezTo>
                  <a:cubicBezTo>
                    <a:pt x="19837" y="4129"/>
                    <a:pt x="19004" y="4609"/>
                    <a:pt x="19004" y="5191"/>
                  </a:cubicBezTo>
                  <a:lnTo>
                    <a:pt x="19004" y="9915"/>
                  </a:lnTo>
                  <a:cubicBezTo>
                    <a:pt x="19004" y="10051"/>
                    <a:pt x="19004" y="10188"/>
                    <a:pt x="19004" y="10325"/>
                  </a:cubicBezTo>
                  <a:cubicBezTo>
                    <a:pt x="18710" y="13235"/>
                    <a:pt x="15086" y="15392"/>
                    <a:pt x="10922" y="15392"/>
                  </a:cubicBezTo>
                  <a:lnTo>
                    <a:pt x="10678" y="15392"/>
                  </a:lnTo>
                  <a:cubicBezTo>
                    <a:pt x="6514" y="15392"/>
                    <a:pt x="2890" y="13235"/>
                    <a:pt x="2596" y="10325"/>
                  </a:cubicBezTo>
                  <a:cubicBezTo>
                    <a:pt x="2596" y="10188"/>
                    <a:pt x="2596" y="10051"/>
                    <a:pt x="2596" y="9915"/>
                  </a:cubicBezTo>
                  <a:lnTo>
                    <a:pt x="2596" y="5259"/>
                  </a:lnTo>
                  <a:cubicBezTo>
                    <a:pt x="2596" y="4848"/>
                    <a:pt x="2253" y="4472"/>
                    <a:pt x="1714" y="4335"/>
                  </a:cubicBezTo>
                  <a:cubicBezTo>
                    <a:pt x="833" y="4129"/>
                    <a:pt x="0" y="4609"/>
                    <a:pt x="0" y="5191"/>
                  </a:cubicBezTo>
                  <a:lnTo>
                    <a:pt x="0" y="9915"/>
                  </a:lnTo>
                  <a:cubicBezTo>
                    <a:pt x="0" y="13680"/>
                    <a:pt x="3967" y="16795"/>
                    <a:pt x="9110" y="17377"/>
                  </a:cubicBezTo>
                  <a:cubicBezTo>
                    <a:pt x="9110" y="17377"/>
                    <a:pt x="9110" y="17377"/>
                    <a:pt x="9110" y="17377"/>
                  </a:cubicBezTo>
                  <a:lnTo>
                    <a:pt x="9110" y="19123"/>
                  </a:lnTo>
                  <a:cubicBezTo>
                    <a:pt x="9110" y="19123"/>
                    <a:pt x="9110" y="19123"/>
                    <a:pt x="9110" y="19123"/>
                  </a:cubicBezTo>
                  <a:lnTo>
                    <a:pt x="3772" y="19123"/>
                  </a:lnTo>
                  <a:cubicBezTo>
                    <a:pt x="2939" y="19123"/>
                    <a:pt x="2155" y="19534"/>
                    <a:pt x="2008" y="20116"/>
                  </a:cubicBezTo>
                  <a:cubicBezTo>
                    <a:pt x="1812" y="20869"/>
                    <a:pt x="2645" y="21519"/>
                    <a:pt x="3674" y="21519"/>
                  </a:cubicBezTo>
                  <a:lnTo>
                    <a:pt x="17976" y="21519"/>
                  </a:lnTo>
                  <a:cubicBezTo>
                    <a:pt x="18955" y="21519"/>
                    <a:pt x="19739" y="20971"/>
                    <a:pt x="19690" y="20252"/>
                  </a:cubicBezTo>
                  <a:cubicBezTo>
                    <a:pt x="19641" y="19602"/>
                    <a:pt x="18809" y="19123"/>
                    <a:pt x="17878" y="19123"/>
                  </a:cubicBezTo>
                  <a:lnTo>
                    <a:pt x="12539" y="19123"/>
                  </a:lnTo>
                  <a:cubicBezTo>
                    <a:pt x="12539" y="19123"/>
                    <a:pt x="12539" y="19123"/>
                    <a:pt x="12539" y="19123"/>
                  </a:cubicBezTo>
                  <a:lnTo>
                    <a:pt x="12490" y="17377"/>
                  </a:lnTo>
                  <a:cubicBezTo>
                    <a:pt x="12490" y="17377"/>
                    <a:pt x="12490" y="17377"/>
                    <a:pt x="12490" y="17377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135116" y="2791647"/>
            <a:ext cx="5263865" cy="11929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1135116" y="4130567"/>
            <a:ext cx="5108029" cy="1959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5" name="Group 17"/>
          <p:cNvGrpSpPr/>
          <p:nvPr userDrawn="1"/>
        </p:nvGrpSpPr>
        <p:grpSpPr>
          <a:xfrm>
            <a:off x="1" y="6227408"/>
            <a:ext cx="9144000" cy="630592"/>
            <a:chOff x="1" y="6227408"/>
            <a:chExt cx="9144000" cy="630592"/>
          </a:xfrm>
        </p:grpSpPr>
        <p:sp>
          <p:nvSpPr>
            <p:cNvPr id="1048732" name="Shape"/>
            <p:cNvSpPr/>
            <p:nvPr userDrawn="1"/>
          </p:nvSpPr>
          <p:spPr>
            <a:xfrm>
              <a:off x="3048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733" name="Shape"/>
            <p:cNvSpPr/>
            <p:nvPr userDrawn="1"/>
          </p:nvSpPr>
          <p:spPr>
            <a:xfrm>
              <a:off x="762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734" name="Shape"/>
            <p:cNvSpPr/>
            <p:nvPr userDrawn="1"/>
          </p:nvSpPr>
          <p:spPr>
            <a:xfrm>
              <a:off x="1" y="6227408"/>
              <a:ext cx="4566285" cy="63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415" y="34"/>
                  </a:moveTo>
                  <a:lnTo>
                    <a:pt x="0" y="15673"/>
                  </a:lnTo>
                  <a:lnTo>
                    <a:pt x="0" y="21217"/>
                  </a:lnTo>
                  <a:lnTo>
                    <a:pt x="7182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595" y="3174"/>
                    <a:pt x="21050" y="-383"/>
                    <a:pt x="20415" y="3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735" name="Shape"/>
            <p:cNvSpPr/>
            <p:nvPr userDrawn="1"/>
          </p:nvSpPr>
          <p:spPr>
            <a:xfrm>
              <a:off x="1" y="6227410"/>
              <a:ext cx="2283143" cy="6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19230" y="34"/>
                  </a:moveTo>
                  <a:lnTo>
                    <a:pt x="0" y="7405"/>
                  </a:lnTo>
                  <a:lnTo>
                    <a:pt x="0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600" y="3174"/>
                    <a:pt x="20501" y="-383"/>
                    <a:pt x="19230" y="3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 userDrawn="1"/>
        </p:nvGrpSpPr>
        <p:grpSpPr>
          <a:xfrm>
            <a:off x="0" y="1150882"/>
            <a:ext cx="7558130" cy="5707117"/>
            <a:chOff x="0" y="-651710"/>
            <a:chExt cx="9945366" cy="7509710"/>
          </a:xfrm>
        </p:grpSpPr>
        <p:sp>
          <p:nvSpPr>
            <p:cNvPr id="1048648" name="Shape"/>
            <p:cNvSpPr/>
            <p:nvPr userDrawn="1"/>
          </p:nvSpPr>
          <p:spPr>
            <a:xfrm>
              <a:off x="0" y="-651710"/>
              <a:ext cx="8437880" cy="750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21510"/>
                  </a:moveTo>
                  <a:lnTo>
                    <a:pt x="0" y="21510"/>
                  </a:lnTo>
                  <a:lnTo>
                    <a:pt x="0" y="2089"/>
                  </a:lnTo>
                  <a:lnTo>
                    <a:pt x="19825" y="8"/>
                  </a:lnTo>
                  <a:cubicBezTo>
                    <a:pt x="20777" y="-90"/>
                    <a:pt x="21600" y="747"/>
                    <a:pt x="21600" y="1816"/>
                  </a:cubicBezTo>
                  <a:lnTo>
                    <a:pt x="21600" y="21510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49" name="Shape"/>
            <p:cNvSpPr/>
            <p:nvPr userDrawn="1"/>
          </p:nvSpPr>
          <p:spPr>
            <a:xfrm>
              <a:off x="1041401" y="1507290"/>
              <a:ext cx="8903965" cy="156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6" y="21600"/>
                  </a:moveTo>
                  <a:lnTo>
                    <a:pt x="1904" y="21600"/>
                  </a:lnTo>
                  <a:cubicBezTo>
                    <a:pt x="853" y="21600"/>
                    <a:pt x="0" y="16759"/>
                    <a:pt x="0" y="10800"/>
                  </a:cubicBezTo>
                  <a:lnTo>
                    <a:pt x="0" y="10800"/>
                  </a:lnTo>
                  <a:cubicBezTo>
                    <a:pt x="0" y="4841"/>
                    <a:pt x="853" y="0"/>
                    <a:pt x="1904" y="0"/>
                  </a:cubicBezTo>
                  <a:lnTo>
                    <a:pt x="19696" y="0"/>
                  </a:lnTo>
                  <a:cubicBezTo>
                    <a:pt x="20747" y="0"/>
                    <a:pt x="21600" y="4841"/>
                    <a:pt x="21600" y="10800"/>
                  </a:cubicBezTo>
                  <a:lnTo>
                    <a:pt x="21600" y="10800"/>
                  </a:lnTo>
                  <a:cubicBezTo>
                    <a:pt x="21600" y="16759"/>
                    <a:pt x="20750" y="21600"/>
                    <a:pt x="19696" y="216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50" name="Shape"/>
            <p:cNvSpPr/>
            <p:nvPr userDrawn="1"/>
          </p:nvSpPr>
          <p:spPr>
            <a:xfrm>
              <a:off x="8902700" y="1900990"/>
              <a:ext cx="560066" cy="79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4506" y="9641"/>
                  </a:moveTo>
                  <a:cubicBezTo>
                    <a:pt x="4506" y="9504"/>
                    <a:pt x="4506" y="9401"/>
                    <a:pt x="4506" y="9264"/>
                  </a:cubicBezTo>
                  <a:lnTo>
                    <a:pt x="4506" y="4232"/>
                  </a:lnTo>
                  <a:cubicBezTo>
                    <a:pt x="4506" y="3239"/>
                    <a:pt x="4947" y="2349"/>
                    <a:pt x="5730" y="1631"/>
                  </a:cubicBezTo>
                  <a:cubicBezTo>
                    <a:pt x="6122" y="1254"/>
                    <a:pt x="7004" y="1459"/>
                    <a:pt x="7004" y="1939"/>
                  </a:cubicBezTo>
                  <a:lnTo>
                    <a:pt x="7004" y="3958"/>
                  </a:lnTo>
                  <a:cubicBezTo>
                    <a:pt x="7004" y="4266"/>
                    <a:pt x="7347" y="4506"/>
                    <a:pt x="7788" y="4506"/>
                  </a:cubicBezTo>
                  <a:cubicBezTo>
                    <a:pt x="8228" y="4506"/>
                    <a:pt x="8571" y="4266"/>
                    <a:pt x="8571" y="3958"/>
                  </a:cubicBezTo>
                  <a:lnTo>
                    <a:pt x="8571" y="501"/>
                  </a:lnTo>
                  <a:cubicBezTo>
                    <a:pt x="8571" y="261"/>
                    <a:pt x="8816" y="90"/>
                    <a:pt x="9110" y="22"/>
                  </a:cubicBezTo>
                  <a:cubicBezTo>
                    <a:pt x="9110" y="22"/>
                    <a:pt x="9110" y="22"/>
                    <a:pt x="9110" y="22"/>
                  </a:cubicBezTo>
                  <a:cubicBezTo>
                    <a:pt x="9551" y="-47"/>
                    <a:pt x="9992" y="193"/>
                    <a:pt x="9992" y="501"/>
                  </a:cubicBezTo>
                  <a:lnTo>
                    <a:pt x="9992" y="3958"/>
                  </a:lnTo>
                  <a:cubicBezTo>
                    <a:pt x="9992" y="4266"/>
                    <a:pt x="10335" y="4506"/>
                    <a:pt x="10775" y="4506"/>
                  </a:cubicBezTo>
                  <a:cubicBezTo>
                    <a:pt x="11216" y="4506"/>
                    <a:pt x="11559" y="4266"/>
                    <a:pt x="11559" y="3958"/>
                  </a:cubicBezTo>
                  <a:lnTo>
                    <a:pt x="11559" y="501"/>
                  </a:lnTo>
                  <a:cubicBezTo>
                    <a:pt x="11559" y="193"/>
                    <a:pt x="12000" y="-81"/>
                    <a:pt x="12441" y="22"/>
                  </a:cubicBezTo>
                  <a:cubicBezTo>
                    <a:pt x="12441" y="22"/>
                    <a:pt x="12441" y="22"/>
                    <a:pt x="12441" y="22"/>
                  </a:cubicBezTo>
                  <a:cubicBezTo>
                    <a:pt x="12735" y="90"/>
                    <a:pt x="12979" y="261"/>
                    <a:pt x="12979" y="501"/>
                  </a:cubicBezTo>
                  <a:lnTo>
                    <a:pt x="12979" y="3958"/>
                  </a:lnTo>
                  <a:cubicBezTo>
                    <a:pt x="12979" y="4266"/>
                    <a:pt x="13322" y="4506"/>
                    <a:pt x="13763" y="4506"/>
                  </a:cubicBezTo>
                  <a:cubicBezTo>
                    <a:pt x="14204" y="4506"/>
                    <a:pt x="14547" y="4266"/>
                    <a:pt x="14547" y="3958"/>
                  </a:cubicBezTo>
                  <a:lnTo>
                    <a:pt x="14547" y="1939"/>
                  </a:lnTo>
                  <a:cubicBezTo>
                    <a:pt x="14547" y="1459"/>
                    <a:pt x="15428" y="1254"/>
                    <a:pt x="15820" y="1631"/>
                  </a:cubicBezTo>
                  <a:cubicBezTo>
                    <a:pt x="16604" y="2349"/>
                    <a:pt x="17045" y="3274"/>
                    <a:pt x="17045" y="4232"/>
                  </a:cubicBezTo>
                  <a:lnTo>
                    <a:pt x="17045" y="9264"/>
                  </a:lnTo>
                  <a:cubicBezTo>
                    <a:pt x="17045" y="9401"/>
                    <a:pt x="17045" y="9504"/>
                    <a:pt x="17045" y="9641"/>
                  </a:cubicBezTo>
                  <a:cubicBezTo>
                    <a:pt x="16800" y="11831"/>
                    <a:pt x="13959" y="13475"/>
                    <a:pt x="10824" y="13475"/>
                  </a:cubicBezTo>
                  <a:lnTo>
                    <a:pt x="10824" y="13475"/>
                  </a:lnTo>
                  <a:cubicBezTo>
                    <a:pt x="7592" y="13509"/>
                    <a:pt x="4751" y="11866"/>
                    <a:pt x="4506" y="9641"/>
                  </a:cubicBezTo>
                  <a:close/>
                  <a:moveTo>
                    <a:pt x="12490" y="17377"/>
                  </a:moveTo>
                  <a:cubicBezTo>
                    <a:pt x="17633" y="16795"/>
                    <a:pt x="21600" y="13680"/>
                    <a:pt x="21600" y="9914"/>
                  </a:cubicBezTo>
                  <a:lnTo>
                    <a:pt x="21600" y="5259"/>
                  </a:lnTo>
                  <a:cubicBezTo>
                    <a:pt x="21600" y="4848"/>
                    <a:pt x="21257" y="4472"/>
                    <a:pt x="20718" y="4335"/>
                  </a:cubicBezTo>
                  <a:cubicBezTo>
                    <a:pt x="19837" y="4129"/>
                    <a:pt x="19004" y="4609"/>
                    <a:pt x="19004" y="5191"/>
                  </a:cubicBezTo>
                  <a:lnTo>
                    <a:pt x="19004" y="9915"/>
                  </a:lnTo>
                  <a:cubicBezTo>
                    <a:pt x="19004" y="10051"/>
                    <a:pt x="19004" y="10188"/>
                    <a:pt x="19004" y="10325"/>
                  </a:cubicBezTo>
                  <a:cubicBezTo>
                    <a:pt x="18710" y="13235"/>
                    <a:pt x="15086" y="15392"/>
                    <a:pt x="10922" y="15392"/>
                  </a:cubicBezTo>
                  <a:lnTo>
                    <a:pt x="10678" y="15392"/>
                  </a:lnTo>
                  <a:cubicBezTo>
                    <a:pt x="6514" y="15392"/>
                    <a:pt x="2890" y="13235"/>
                    <a:pt x="2596" y="10325"/>
                  </a:cubicBezTo>
                  <a:cubicBezTo>
                    <a:pt x="2596" y="10188"/>
                    <a:pt x="2596" y="10051"/>
                    <a:pt x="2596" y="9915"/>
                  </a:cubicBezTo>
                  <a:lnTo>
                    <a:pt x="2596" y="5259"/>
                  </a:lnTo>
                  <a:cubicBezTo>
                    <a:pt x="2596" y="4848"/>
                    <a:pt x="2253" y="4472"/>
                    <a:pt x="1714" y="4335"/>
                  </a:cubicBezTo>
                  <a:cubicBezTo>
                    <a:pt x="833" y="4129"/>
                    <a:pt x="0" y="4609"/>
                    <a:pt x="0" y="5191"/>
                  </a:cubicBezTo>
                  <a:lnTo>
                    <a:pt x="0" y="9915"/>
                  </a:lnTo>
                  <a:cubicBezTo>
                    <a:pt x="0" y="13680"/>
                    <a:pt x="3967" y="16795"/>
                    <a:pt x="9110" y="17377"/>
                  </a:cubicBezTo>
                  <a:cubicBezTo>
                    <a:pt x="9110" y="17377"/>
                    <a:pt x="9110" y="17377"/>
                    <a:pt x="9110" y="17377"/>
                  </a:cubicBezTo>
                  <a:lnTo>
                    <a:pt x="9110" y="19123"/>
                  </a:lnTo>
                  <a:cubicBezTo>
                    <a:pt x="9110" y="19123"/>
                    <a:pt x="9110" y="19123"/>
                    <a:pt x="9110" y="19123"/>
                  </a:cubicBezTo>
                  <a:lnTo>
                    <a:pt x="3772" y="19123"/>
                  </a:lnTo>
                  <a:cubicBezTo>
                    <a:pt x="2939" y="19123"/>
                    <a:pt x="2155" y="19534"/>
                    <a:pt x="2008" y="20116"/>
                  </a:cubicBezTo>
                  <a:cubicBezTo>
                    <a:pt x="1812" y="20869"/>
                    <a:pt x="2645" y="21519"/>
                    <a:pt x="3674" y="21519"/>
                  </a:cubicBezTo>
                  <a:lnTo>
                    <a:pt x="17976" y="21519"/>
                  </a:lnTo>
                  <a:cubicBezTo>
                    <a:pt x="18955" y="21519"/>
                    <a:pt x="19739" y="20971"/>
                    <a:pt x="19690" y="20252"/>
                  </a:cubicBezTo>
                  <a:cubicBezTo>
                    <a:pt x="19641" y="19602"/>
                    <a:pt x="18809" y="19123"/>
                    <a:pt x="17878" y="19123"/>
                  </a:cubicBezTo>
                  <a:lnTo>
                    <a:pt x="12539" y="19123"/>
                  </a:lnTo>
                  <a:cubicBezTo>
                    <a:pt x="12539" y="19123"/>
                    <a:pt x="12539" y="19123"/>
                    <a:pt x="12539" y="19123"/>
                  </a:cubicBezTo>
                  <a:lnTo>
                    <a:pt x="12490" y="17377"/>
                  </a:lnTo>
                  <a:cubicBezTo>
                    <a:pt x="12490" y="17377"/>
                    <a:pt x="12490" y="17377"/>
                    <a:pt x="12490" y="173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1135116" y="2791647"/>
            <a:ext cx="5263865" cy="11929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/>
          </p:nvPr>
        </p:nvSpPr>
        <p:spPr>
          <a:xfrm>
            <a:off x="1135116" y="4130567"/>
            <a:ext cx="5108029" cy="1959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0" name="Group 2"/>
          <p:cNvGrpSpPr/>
          <p:nvPr userDrawn="1"/>
        </p:nvGrpSpPr>
        <p:grpSpPr>
          <a:xfrm>
            <a:off x="1" y="6227408"/>
            <a:ext cx="9144000" cy="630592"/>
            <a:chOff x="1" y="6227408"/>
            <a:chExt cx="9144000" cy="630592"/>
          </a:xfrm>
        </p:grpSpPr>
        <p:sp>
          <p:nvSpPr>
            <p:cNvPr id="1048653" name="Shape"/>
            <p:cNvSpPr/>
            <p:nvPr userDrawn="1"/>
          </p:nvSpPr>
          <p:spPr>
            <a:xfrm>
              <a:off x="3048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54" name="Shape"/>
            <p:cNvSpPr/>
            <p:nvPr userDrawn="1"/>
          </p:nvSpPr>
          <p:spPr>
            <a:xfrm>
              <a:off x="762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55" name="Shape"/>
            <p:cNvSpPr/>
            <p:nvPr userDrawn="1"/>
          </p:nvSpPr>
          <p:spPr>
            <a:xfrm>
              <a:off x="1" y="6227408"/>
              <a:ext cx="4566285" cy="63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415" y="34"/>
                  </a:moveTo>
                  <a:lnTo>
                    <a:pt x="0" y="15673"/>
                  </a:lnTo>
                  <a:lnTo>
                    <a:pt x="0" y="21217"/>
                  </a:lnTo>
                  <a:lnTo>
                    <a:pt x="7182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595" y="3174"/>
                    <a:pt x="21050" y="-383"/>
                    <a:pt x="20415" y="3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56" name="Shape"/>
            <p:cNvSpPr/>
            <p:nvPr userDrawn="1"/>
          </p:nvSpPr>
          <p:spPr>
            <a:xfrm>
              <a:off x="1" y="6227410"/>
              <a:ext cx="2283143" cy="6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19230" y="34"/>
                  </a:moveTo>
                  <a:lnTo>
                    <a:pt x="0" y="7405"/>
                  </a:lnTo>
                  <a:lnTo>
                    <a:pt x="0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600" y="3174"/>
                    <a:pt x="20501" y="-383"/>
                    <a:pt x="19230" y="3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"/>
          <p:cNvGrpSpPr/>
          <p:nvPr userDrawn="1"/>
        </p:nvGrpSpPr>
        <p:grpSpPr>
          <a:xfrm>
            <a:off x="0" y="1150882"/>
            <a:ext cx="7558130" cy="5707117"/>
            <a:chOff x="0" y="-651710"/>
            <a:chExt cx="9945366" cy="7509710"/>
          </a:xfrm>
        </p:grpSpPr>
        <p:sp>
          <p:nvSpPr>
            <p:cNvPr id="1048667" name="Shape"/>
            <p:cNvSpPr/>
            <p:nvPr userDrawn="1"/>
          </p:nvSpPr>
          <p:spPr>
            <a:xfrm>
              <a:off x="0" y="-651710"/>
              <a:ext cx="8437880" cy="7509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extrusionOk="0">
                  <a:moveTo>
                    <a:pt x="21600" y="21510"/>
                  </a:moveTo>
                  <a:lnTo>
                    <a:pt x="0" y="21510"/>
                  </a:lnTo>
                  <a:lnTo>
                    <a:pt x="0" y="2089"/>
                  </a:lnTo>
                  <a:lnTo>
                    <a:pt x="19825" y="8"/>
                  </a:lnTo>
                  <a:cubicBezTo>
                    <a:pt x="20777" y="-90"/>
                    <a:pt x="21600" y="747"/>
                    <a:pt x="21600" y="1816"/>
                  </a:cubicBezTo>
                  <a:lnTo>
                    <a:pt x="21600" y="21510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68" name="Shape"/>
            <p:cNvSpPr/>
            <p:nvPr userDrawn="1"/>
          </p:nvSpPr>
          <p:spPr>
            <a:xfrm>
              <a:off x="1041401" y="1507290"/>
              <a:ext cx="8903965" cy="1569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6" y="21600"/>
                  </a:moveTo>
                  <a:lnTo>
                    <a:pt x="1904" y="21600"/>
                  </a:lnTo>
                  <a:cubicBezTo>
                    <a:pt x="853" y="21600"/>
                    <a:pt x="0" y="16759"/>
                    <a:pt x="0" y="10800"/>
                  </a:cubicBezTo>
                  <a:lnTo>
                    <a:pt x="0" y="10800"/>
                  </a:lnTo>
                  <a:cubicBezTo>
                    <a:pt x="0" y="4841"/>
                    <a:pt x="853" y="0"/>
                    <a:pt x="1904" y="0"/>
                  </a:cubicBezTo>
                  <a:lnTo>
                    <a:pt x="19696" y="0"/>
                  </a:lnTo>
                  <a:cubicBezTo>
                    <a:pt x="20747" y="0"/>
                    <a:pt x="21600" y="4841"/>
                    <a:pt x="21600" y="10800"/>
                  </a:cubicBezTo>
                  <a:lnTo>
                    <a:pt x="21600" y="10800"/>
                  </a:lnTo>
                  <a:cubicBezTo>
                    <a:pt x="21600" y="16759"/>
                    <a:pt x="20750" y="21600"/>
                    <a:pt x="19696" y="21600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69" name="Shape"/>
            <p:cNvSpPr/>
            <p:nvPr userDrawn="1"/>
          </p:nvSpPr>
          <p:spPr>
            <a:xfrm>
              <a:off x="8902700" y="1900990"/>
              <a:ext cx="560066" cy="79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extrusionOk="0">
                  <a:moveTo>
                    <a:pt x="4506" y="9641"/>
                  </a:moveTo>
                  <a:cubicBezTo>
                    <a:pt x="4506" y="9504"/>
                    <a:pt x="4506" y="9401"/>
                    <a:pt x="4506" y="9264"/>
                  </a:cubicBezTo>
                  <a:lnTo>
                    <a:pt x="4506" y="4232"/>
                  </a:lnTo>
                  <a:cubicBezTo>
                    <a:pt x="4506" y="3239"/>
                    <a:pt x="4947" y="2349"/>
                    <a:pt x="5730" y="1631"/>
                  </a:cubicBezTo>
                  <a:cubicBezTo>
                    <a:pt x="6122" y="1254"/>
                    <a:pt x="7004" y="1459"/>
                    <a:pt x="7004" y="1939"/>
                  </a:cubicBezTo>
                  <a:lnTo>
                    <a:pt x="7004" y="3958"/>
                  </a:lnTo>
                  <a:cubicBezTo>
                    <a:pt x="7004" y="4266"/>
                    <a:pt x="7347" y="4506"/>
                    <a:pt x="7788" y="4506"/>
                  </a:cubicBezTo>
                  <a:cubicBezTo>
                    <a:pt x="8228" y="4506"/>
                    <a:pt x="8571" y="4266"/>
                    <a:pt x="8571" y="3958"/>
                  </a:cubicBezTo>
                  <a:lnTo>
                    <a:pt x="8571" y="501"/>
                  </a:lnTo>
                  <a:cubicBezTo>
                    <a:pt x="8571" y="261"/>
                    <a:pt x="8816" y="90"/>
                    <a:pt x="9110" y="22"/>
                  </a:cubicBezTo>
                  <a:cubicBezTo>
                    <a:pt x="9110" y="22"/>
                    <a:pt x="9110" y="22"/>
                    <a:pt x="9110" y="22"/>
                  </a:cubicBezTo>
                  <a:cubicBezTo>
                    <a:pt x="9551" y="-47"/>
                    <a:pt x="9992" y="193"/>
                    <a:pt x="9992" y="501"/>
                  </a:cubicBezTo>
                  <a:lnTo>
                    <a:pt x="9992" y="3958"/>
                  </a:lnTo>
                  <a:cubicBezTo>
                    <a:pt x="9992" y="4266"/>
                    <a:pt x="10335" y="4506"/>
                    <a:pt x="10775" y="4506"/>
                  </a:cubicBezTo>
                  <a:cubicBezTo>
                    <a:pt x="11216" y="4506"/>
                    <a:pt x="11559" y="4266"/>
                    <a:pt x="11559" y="3958"/>
                  </a:cubicBezTo>
                  <a:lnTo>
                    <a:pt x="11559" y="501"/>
                  </a:lnTo>
                  <a:cubicBezTo>
                    <a:pt x="11559" y="193"/>
                    <a:pt x="12000" y="-81"/>
                    <a:pt x="12441" y="22"/>
                  </a:cubicBezTo>
                  <a:cubicBezTo>
                    <a:pt x="12441" y="22"/>
                    <a:pt x="12441" y="22"/>
                    <a:pt x="12441" y="22"/>
                  </a:cubicBezTo>
                  <a:cubicBezTo>
                    <a:pt x="12735" y="90"/>
                    <a:pt x="12979" y="261"/>
                    <a:pt x="12979" y="501"/>
                  </a:cubicBezTo>
                  <a:lnTo>
                    <a:pt x="12979" y="3958"/>
                  </a:lnTo>
                  <a:cubicBezTo>
                    <a:pt x="12979" y="4266"/>
                    <a:pt x="13322" y="4506"/>
                    <a:pt x="13763" y="4506"/>
                  </a:cubicBezTo>
                  <a:cubicBezTo>
                    <a:pt x="14204" y="4506"/>
                    <a:pt x="14547" y="4266"/>
                    <a:pt x="14547" y="3958"/>
                  </a:cubicBezTo>
                  <a:lnTo>
                    <a:pt x="14547" y="1939"/>
                  </a:lnTo>
                  <a:cubicBezTo>
                    <a:pt x="14547" y="1459"/>
                    <a:pt x="15428" y="1254"/>
                    <a:pt x="15820" y="1631"/>
                  </a:cubicBezTo>
                  <a:cubicBezTo>
                    <a:pt x="16604" y="2349"/>
                    <a:pt x="17045" y="3274"/>
                    <a:pt x="17045" y="4232"/>
                  </a:cubicBezTo>
                  <a:lnTo>
                    <a:pt x="17045" y="9264"/>
                  </a:lnTo>
                  <a:cubicBezTo>
                    <a:pt x="17045" y="9401"/>
                    <a:pt x="17045" y="9504"/>
                    <a:pt x="17045" y="9641"/>
                  </a:cubicBezTo>
                  <a:cubicBezTo>
                    <a:pt x="16800" y="11831"/>
                    <a:pt x="13959" y="13475"/>
                    <a:pt x="10824" y="13475"/>
                  </a:cubicBezTo>
                  <a:lnTo>
                    <a:pt x="10824" y="13475"/>
                  </a:lnTo>
                  <a:cubicBezTo>
                    <a:pt x="7592" y="13509"/>
                    <a:pt x="4751" y="11866"/>
                    <a:pt x="4506" y="9641"/>
                  </a:cubicBezTo>
                  <a:close/>
                  <a:moveTo>
                    <a:pt x="12490" y="17377"/>
                  </a:moveTo>
                  <a:cubicBezTo>
                    <a:pt x="17633" y="16795"/>
                    <a:pt x="21600" y="13680"/>
                    <a:pt x="21600" y="9914"/>
                  </a:cubicBezTo>
                  <a:lnTo>
                    <a:pt x="21600" y="5259"/>
                  </a:lnTo>
                  <a:cubicBezTo>
                    <a:pt x="21600" y="4848"/>
                    <a:pt x="21257" y="4472"/>
                    <a:pt x="20718" y="4335"/>
                  </a:cubicBezTo>
                  <a:cubicBezTo>
                    <a:pt x="19837" y="4129"/>
                    <a:pt x="19004" y="4609"/>
                    <a:pt x="19004" y="5191"/>
                  </a:cubicBezTo>
                  <a:lnTo>
                    <a:pt x="19004" y="9915"/>
                  </a:lnTo>
                  <a:cubicBezTo>
                    <a:pt x="19004" y="10051"/>
                    <a:pt x="19004" y="10188"/>
                    <a:pt x="19004" y="10325"/>
                  </a:cubicBezTo>
                  <a:cubicBezTo>
                    <a:pt x="18710" y="13235"/>
                    <a:pt x="15086" y="15392"/>
                    <a:pt x="10922" y="15392"/>
                  </a:cubicBezTo>
                  <a:lnTo>
                    <a:pt x="10678" y="15392"/>
                  </a:lnTo>
                  <a:cubicBezTo>
                    <a:pt x="6514" y="15392"/>
                    <a:pt x="2890" y="13235"/>
                    <a:pt x="2596" y="10325"/>
                  </a:cubicBezTo>
                  <a:cubicBezTo>
                    <a:pt x="2596" y="10188"/>
                    <a:pt x="2596" y="10051"/>
                    <a:pt x="2596" y="9915"/>
                  </a:cubicBezTo>
                  <a:lnTo>
                    <a:pt x="2596" y="5259"/>
                  </a:lnTo>
                  <a:cubicBezTo>
                    <a:pt x="2596" y="4848"/>
                    <a:pt x="2253" y="4472"/>
                    <a:pt x="1714" y="4335"/>
                  </a:cubicBezTo>
                  <a:cubicBezTo>
                    <a:pt x="833" y="4129"/>
                    <a:pt x="0" y="4609"/>
                    <a:pt x="0" y="5191"/>
                  </a:cubicBezTo>
                  <a:lnTo>
                    <a:pt x="0" y="9915"/>
                  </a:lnTo>
                  <a:cubicBezTo>
                    <a:pt x="0" y="13680"/>
                    <a:pt x="3967" y="16795"/>
                    <a:pt x="9110" y="17377"/>
                  </a:cubicBezTo>
                  <a:cubicBezTo>
                    <a:pt x="9110" y="17377"/>
                    <a:pt x="9110" y="17377"/>
                    <a:pt x="9110" y="17377"/>
                  </a:cubicBezTo>
                  <a:lnTo>
                    <a:pt x="9110" y="19123"/>
                  </a:lnTo>
                  <a:cubicBezTo>
                    <a:pt x="9110" y="19123"/>
                    <a:pt x="9110" y="19123"/>
                    <a:pt x="9110" y="19123"/>
                  </a:cubicBezTo>
                  <a:lnTo>
                    <a:pt x="3772" y="19123"/>
                  </a:lnTo>
                  <a:cubicBezTo>
                    <a:pt x="2939" y="19123"/>
                    <a:pt x="2155" y="19534"/>
                    <a:pt x="2008" y="20116"/>
                  </a:cubicBezTo>
                  <a:cubicBezTo>
                    <a:pt x="1812" y="20869"/>
                    <a:pt x="2645" y="21519"/>
                    <a:pt x="3674" y="21519"/>
                  </a:cubicBezTo>
                  <a:lnTo>
                    <a:pt x="17976" y="21519"/>
                  </a:lnTo>
                  <a:cubicBezTo>
                    <a:pt x="18955" y="21519"/>
                    <a:pt x="19739" y="20971"/>
                    <a:pt x="19690" y="20252"/>
                  </a:cubicBezTo>
                  <a:cubicBezTo>
                    <a:pt x="19641" y="19602"/>
                    <a:pt x="18809" y="19123"/>
                    <a:pt x="17878" y="19123"/>
                  </a:cubicBezTo>
                  <a:lnTo>
                    <a:pt x="12539" y="19123"/>
                  </a:lnTo>
                  <a:cubicBezTo>
                    <a:pt x="12539" y="19123"/>
                    <a:pt x="12539" y="19123"/>
                    <a:pt x="12539" y="19123"/>
                  </a:cubicBezTo>
                  <a:lnTo>
                    <a:pt x="12490" y="17377"/>
                  </a:lnTo>
                  <a:cubicBezTo>
                    <a:pt x="12490" y="17377"/>
                    <a:pt x="12490" y="17377"/>
                    <a:pt x="12490" y="1737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1135116" y="2791647"/>
            <a:ext cx="5263865" cy="11929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1135116" y="4130567"/>
            <a:ext cx="5108029" cy="1959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9" name="Group 17"/>
          <p:cNvGrpSpPr/>
          <p:nvPr userDrawn="1"/>
        </p:nvGrpSpPr>
        <p:grpSpPr>
          <a:xfrm>
            <a:off x="1" y="6227408"/>
            <a:ext cx="9144000" cy="630592"/>
            <a:chOff x="1" y="6227408"/>
            <a:chExt cx="9144000" cy="630592"/>
          </a:xfrm>
        </p:grpSpPr>
        <p:sp>
          <p:nvSpPr>
            <p:cNvPr id="1048672" name="Shape"/>
            <p:cNvSpPr/>
            <p:nvPr userDrawn="1"/>
          </p:nvSpPr>
          <p:spPr>
            <a:xfrm>
              <a:off x="3048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73" name="Shape"/>
            <p:cNvSpPr/>
            <p:nvPr userDrawn="1"/>
          </p:nvSpPr>
          <p:spPr>
            <a:xfrm>
              <a:off x="762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74" name="Shape"/>
            <p:cNvSpPr/>
            <p:nvPr userDrawn="1"/>
          </p:nvSpPr>
          <p:spPr>
            <a:xfrm>
              <a:off x="1" y="6227408"/>
              <a:ext cx="4566285" cy="63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415" y="34"/>
                  </a:moveTo>
                  <a:lnTo>
                    <a:pt x="0" y="15673"/>
                  </a:lnTo>
                  <a:lnTo>
                    <a:pt x="0" y="21217"/>
                  </a:lnTo>
                  <a:lnTo>
                    <a:pt x="7182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595" y="3174"/>
                    <a:pt x="21050" y="-383"/>
                    <a:pt x="20415" y="3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675" name="Shape"/>
            <p:cNvSpPr/>
            <p:nvPr userDrawn="1"/>
          </p:nvSpPr>
          <p:spPr>
            <a:xfrm>
              <a:off x="1" y="6227410"/>
              <a:ext cx="2283143" cy="6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19230" y="34"/>
                  </a:moveTo>
                  <a:lnTo>
                    <a:pt x="0" y="7405"/>
                  </a:lnTo>
                  <a:lnTo>
                    <a:pt x="0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600" y="3174"/>
                    <a:pt x="20501" y="-383"/>
                    <a:pt x="19230" y="3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555408" y="4336261"/>
            <a:ext cx="5447054" cy="1259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7186612" y="433069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03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002462" y="1833004"/>
            <a:ext cx="1701800" cy="28407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48704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002462" y="2147232"/>
            <a:ext cx="1701800" cy="28407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048705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002462" y="2461459"/>
            <a:ext cx="1701800" cy="284079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1048706" name="Shape"/>
          <p:cNvSpPr/>
          <p:nvPr userDrawn="1"/>
        </p:nvSpPr>
        <p:spPr>
          <a:xfrm>
            <a:off x="1188649" y="3001277"/>
            <a:ext cx="6766702" cy="1192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96" y="21600"/>
                </a:moveTo>
                <a:lnTo>
                  <a:pt x="1904" y="21600"/>
                </a:lnTo>
                <a:cubicBezTo>
                  <a:pt x="853" y="21600"/>
                  <a:pt x="0" y="16759"/>
                  <a:pt x="0" y="10800"/>
                </a:cubicBezTo>
                <a:lnTo>
                  <a:pt x="0" y="10800"/>
                </a:lnTo>
                <a:cubicBezTo>
                  <a:pt x="0" y="4841"/>
                  <a:pt x="853" y="0"/>
                  <a:pt x="1904" y="0"/>
                </a:cubicBezTo>
                <a:lnTo>
                  <a:pt x="19696" y="0"/>
                </a:lnTo>
                <a:cubicBezTo>
                  <a:pt x="20747" y="0"/>
                  <a:pt x="21600" y="4841"/>
                  <a:pt x="21600" y="10800"/>
                </a:cubicBezTo>
                <a:lnTo>
                  <a:pt x="21600" y="10800"/>
                </a:lnTo>
                <a:cubicBezTo>
                  <a:pt x="21600" y="16759"/>
                  <a:pt x="20750" y="21600"/>
                  <a:pt x="19696" y="2160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707" name="Shape"/>
          <p:cNvSpPr/>
          <p:nvPr userDrawn="1"/>
        </p:nvSpPr>
        <p:spPr>
          <a:xfrm>
            <a:off x="7162961" y="3300475"/>
            <a:ext cx="425631" cy="606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9" extrusionOk="0">
                <a:moveTo>
                  <a:pt x="4506" y="9641"/>
                </a:moveTo>
                <a:cubicBezTo>
                  <a:pt x="4506" y="9504"/>
                  <a:pt x="4506" y="9401"/>
                  <a:pt x="4506" y="9264"/>
                </a:cubicBezTo>
                <a:lnTo>
                  <a:pt x="4506" y="4232"/>
                </a:lnTo>
                <a:cubicBezTo>
                  <a:pt x="4506" y="3239"/>
                  <a:pt x="4947" y="2349"/>
                  <a:pt x="5730" y="1631"/>
                </a:cubicBezTo>
                <a:cubicBezTo>
                  <a:pt x="6122" y="1254"/>
                  <a:pt x="7004" y="1459"/>
                  <a:pt x="7004" y="1939"/>
                </a:cubicBezTo>
                <a:lnTo>
                  <a:pt x="7004" y="3958"/>
                </a:lnTo>
                <a:cubicBezTo>
                  <a:pt x="7004" y="4266"/>
                  <a:pt x="7347" y="4506"/>
                  <a:pt x="7788" y="4506"/>
                </a:cubicBezTo>
                <a:cubicBezTo>
                  <a:pt x="8228" y="4506"/>
                  <a:pt x="8571" y="4266"/>
                  <a:pt x="8571" y="3958"/>
                </a:cubicBezTo>
                <a:lnTo>
                  <a:pt x="8571" y="501"/>
                </a:lnTo>
                <a:cubicBezTo>
                  <a:pt x="8571" y="261"/>
                  <a:pt x="8816" y="90"/>
                  <a:pt x="9110" y="22"/>
                </a:cubicBezTo>
                <a:cubicBezTo>
                  <a:pt x="9110" y="22"/>
                  <a:pt x="9110" y="22"/>
                  <a:pt x="9110" y="22"/>
                </a:cubicBezTo>
                <a:cubicBezTo>
                  <a:pt x="9551" y="-47"/>
                  <a:pt x="9992" y="193"/>
                  <a:pt x="9992" y="501"/>
                </a:cubicBezTo>
                <a:lnTo>
                  <a:pt x="9992" y="3958"/>
                </a:lnTo>
                <a:cubicBezTo>
                  <a:pt x="9992" y="4266"/>
                  <a:pt x="10335" y="4506"/>
                  <a:pt x="10775" y="4506"/>
                </a:cubicBezTo>
                <a:cubicBezTo>
                  <a:pt x="11216" y="4506"/>
                  <a:pt x="11559" y="4266"/>
                  <a:pt x="11559" y="3958"/>
                </a:cubicBezTo>
                <a:lnTo>
                  <a:pt x="11559" y="501"/>
                </a:lnTo>
                <a:cubicBezTo>
                  <a:pt x="11559" y="193"/>
                  <a:pt x="12000" y="-81"/>
                  <a:pt x="12441" y="22"/>
                </a:cubicBezTo>
                <a:cubicBezTo>
                  <a:pt x="12441" y="22"/>
                  <a:pt x="12441" y="22"/>
                  <a:pt x="12441" y="22"/>
                </a:cubicBezTo>
                <a:cubicBezTo>
                  <a:pt x="12735" y="90"/>
                  <a:pt x="12979" y="261"/>
                  <a:pt x="12979" y="501"/>
                </a:cubicBezTo>
                <a:lnTo>
                  <a:pt x="12979" y="3958"/>
                </a:lnTo>
                <a:cubicBezTo>
                  <a:pt x="12979" y="4266"/>
                  <a:pt x="13322" y="4506"/>
                  <a:pt x="13763" y="4506"/>
                </a:cubicBezTo>
                <a:cubicBezTo>
                  <a:pt x="14204" y="4506"/>
                  <a:pt x="14547" y="4266"/>
                  <a:pt x="14547" y="3958"/>
                </a:cubicBezTo>
                <a:lnTo>
                  <a:pt x="14547" y="1939"/>
                </a:lnTo>
                <a:cubicBezTo>
                  <a:pt x="14547" y="1459"/>
                  <a:pt x="15428" y="1254"/>
                  <a:pt x="15820" y="1631"/>
                </a:cubicBezTo>
                <a:cubicBezTo>
                  <a:pt x="16604" y="2349"/>
                  <a:pt x="17045" y="3274"/>
                  <a:pt x="17045" y="4232"/>
                </a:cubicBezTo>
                <a:lnTo>
                  <a:pt x="17045" y="9264"/>
                </a:lnTo>
                <a:cubicBezTo>
                  <a:pt x="17045" y="9401"/>
                  <a:pt x="17045" y="9504"/>
                  <a:pt x="17045" y="9641"/>
                </a:cubicBezTo>
                <a:cubicBezTo>
                  <a:pt x="16800" y="11831"/>
                  <a:pt x="13959" y="13475"/>
                  <a:pt x="10824" y="13475"/>
                </a:cubicBezTo>
                <a:lnTo>
                  <a:pt x="10824" y="13475"/>
                </a:lnTo>
                <a:cubicBezTo>
                  <a:pt x="7592" y="13509"/>
                  <a:pt x="4751" y="11866"/>
                  <a:pt x="4506" y="9641"/>
                </a:cubicBezTo>
                <a:close/>
                <a:moveTo>
                  <a:pt x="12490" y="17377"/>
                </a:moveTo>
                <a:cubicBezTo>
                  <a:pt x="17633" y="16795"/>
                  <a:pt x="21600" y="13680"/>
                  <a:pt x="21600" y="9914"/>
                </a:cubicBezTo>
                <a:lnTo>
                  <a:pt x="21600" y="5259"/>
                </a:lnTo>
                <a:cubicBezTo>
                  <a:pt x="21600" y="4848"/>
                  <a:pt x="21257" y="4472"/>
                  <a:pt x="20718" y="4335"/>
                </a:cubicBezTo>
                <a:cubicBezTo>
                  <a:pt x="19837" y="4129"/>
                  <a:pt x="19004" y="4609"/>
                  <a:pt x="19004" y="5191"/>
                </a:cubicBezTo>
                <a:lnTo>
                  <a:pt x="19004" y="9915"/>
                </a:lnTo>
                <a:cubicBezTo>
                  <a:pt x="19004" y="10051"/>
                  <a:pt x="19004" y="10188"/>
                  <a:pt x="19004" y="10325"/>
                </a:cubicBezTo>
                <a:cubicBezTo>
                  <a:pt x="18710" y="13235"/>
                  <a:pt x="15086" y="15392"/>
                  <a:pt x="10922" y="15392"/>
                </a:cubicBezTo>
                <a:lnTo>
                  <a:pt x="10678" y="15392"/>
                </a:lnTo>
                <a:cubicBezTo>
                  <a:pt x="6514" y="15392"/>
                  <a:pt x="2890" y="13235"/>
                  <a:pt x="2596" y="10325"/>
                </a:cubicBezTo>
                <a:cubicBezTo>
                  <a:pt x="2596" y="10188"/>
                  <a:pt x="2596" y="10051"/>
                  <a:pt x="2596" y="9915"/>
                </a:cubicBezTo>
                <a:lnTo>
                  <a:pt x="2596" y="5259"/>
                </a:lnTo>
                <a:cubicBezTo>
                  <a:pt x="2596" y="4848"/>
                  <a:pt x="2253" y="4472"/>
                  <a:pt x="1714" y="4335"/>
                </a:cubicBezTo>
                <a:cubicBezTo>
                  <a:pt x="833" y="4129"/>
                  <a:pt x="0" y="4609"/>
                  <a:pt x="0" y="5191"/>
                </a:cubicBezTo>
                <a:lnTo>
                  <a:pt x="0" y="9915"/>
                </a:lnTo>
                <a:cubicBezTo>
                  <a:pt x="0" y="13680"/>
                  <a:pt x="3967" y="16795"/>
                  <a:pt x="9110" y="17377"/>
                </a:cubicBezTo>
                <a:cubicBezTo>
                  <a:pt x="9110" y="17377"/>
                  <a:pt x="9110" y="17377"/>
                  <a:pt x="9110" y="17377"/>
                </a:cubicBezTo>
                <a:lnTo>
                  <a:pt x="9110" y="19123"/>
                </a:lnTo>
                <a:cubicBezTo>
                  <a:pt x="9110" y="19123"/>
                  <a:pt x="9110" y="19123"/>
                  <a:pt x="9110" y="19123"/>
                </a:cubicBezTo>
                <a:lnTo>
                  <a:pt x="3772" y="19123"/>
                </a:lnTo>
                <a:cubicBezTo>
                  <a:pt x="2939" y="19123"/>
                  <a:pt x="2155" y="19534"/>
                  <a:pt x="2008" y="20116"/>
                </a:cubicBezTo>
                <a:cubicBezTo>
                  <a:pt x="1812" y="20869"/>
                  <a:pt x="2645" y="21519"/>
                  <a:pt x="3674" y="21519"/>
                </a:cubicBezTo>
                <a:lnTo>
                  <a:pt x="17976" y="21519"/>
                </a:lnTo>
                <a:cubicBezTo>
                  <a:pt x="18955" y="21519"/>
                  <a:pt x="19739" y="20971"/>
                  <a:pt x="19690" y="20252"/>
                </a:cubicBezTo>
                <a:cubicBezTo>
                  <a:pt x="19641" y="19602"/>
                  <a:pt x="18809" y="19123"/>
                  <a:pt x="17878" y="19123"/>
                </a:cubicBezTo>
                <a:lnTo>
                  <a:pt x="12539" y="19123"/>
                </a:lnTo>
                <a:cubicBezTo>
                  <a:pt x="12539" y="19123"/>
                  <a:pt x="12539" y="19123"/>
                  <a:pt x="12539" y="19123"/>
                </a:cubicBezTo>
                <a:lnTo>
                  <a:pt x="12490" y="17377"/>
                </a:lnTo>
                <a:cubicBezTo>
                  <a:pt x="12490" y="17377"/>
                  <a:pt x="12490" y="17377"/>
                  <a:pt x="12490" y="17377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1555408" y="3001277"/>
            <a:ext cx="5447054" cy="119293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6"/>
          <p:cNvGrpSpPr/>
          <p:nvPr userDrawn="1"/>
        </p:nvGrpSpPr>
        <p:grpSpPr>
          <a:xfrm>
            <a:off x="1" y="6227408"/>
            <a:ext cx="9144000" cy="630592"/>
            <a:chOff x="1" y="6227408"/>
            <a:chExt cx="9144000" cy="630592"/>
          </a:xfrm>
        </p:grpSpPr>
        <p:sp>
          <p:nvSpPr>
            <p:cNvPr id="1048576" name="Shape"/>
            <p:cNvSpPr/>
            <p:nvPr userDrawn="1"/>
          </p:nvSpPr>
          <p:spPr>
            <a:xfrm>
              <a:off x="3048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577" name="Shape"/>
            <p:cNvSpPr/>
            <p:nvPr userDrawn="1"/>
          </p:nvSpPr>
          <p:spPr>
            <a:xfrm>
              <a:off x="762000" y="6228362"/>
              <a:ext cx="6096001" cy="62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extrusionOk="0">
                  <a:moveTo>
                    <a:pt x="21600" y="21216"/>
                  </a:moveTo>
                  <a:lnTo>
                    <a:pt x="10800" y="21216"/>
                  </a:lnTo>
                  <a:lnTo>
                    <a:pt x="0" y="21216"/>
                  </a:lnTo>
                  <a:lnTo>
                    <a:pt x="20712" y="33"/>
                  </a:lnTo>
                  <a:cubicBezTo>
                    <a:pt x="21188" y="-384"/>
                    <a:pt x="21600" y="3179"/>
                    <a:pt x="21600" y="7704"/>
                  </a:cubicBezTo>
                  <a:lnTo>
                    <a:pt x="21600" y="21216"/>
                  </a:ln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578" name="Shape"/>
            <p:cNvSpPr/>
            <p:nvPr userDrawn="1"/>
          </p:nvSpPr>
          <p:spPr>
            <a:xfrm>
              <a:off x="1" y="6227408"/>
              <a:ext cx="4566285" cy="63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20415" y="34"/>
                  </a:moveTo>
                  <a:lnTo>
                    <a:pt x="0" y="15673"/>
                  </a:lnTo>
                  <a:lnTo>
                    <a:pt x="0" y="21217"/>
                  </a:lnTo>
                  <a:lnTo>
                    <a:pt x="7182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595" y="3174"/>
                    <a:pt x="21050" y="-383"/>
                    <a:pt x="20415" y="3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48579" name="Shape"/>
            <p:cNvSpPr/>
            <p:nvPr userDrawn="1"/>
          </p:nvSpPr>
          <p:spPr>
            <a:xfrm>
              <a:off x="1" y="6227410"/>
              <a:ext cx="2283143" cy="63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extrusionOk="0">
                  <a:moveTo>
                    <a:pt x="19230" y="34"/>
                  </a:moveTo>
                  <a:lnTo>
                    <a:pt x="0" y="7405"/>
                  </a:lnTo>
                  <a:lnTo>
                    <a:pt x="0" y="21217"/>
                  </a:lnTo>
                  <a:lnTo>
                    <a:pt x="21600" y="21217"/>
                  </a:lnTo>
                  <a:lnTo>
                    <a:pt x="21600" y="7725"/>
                  </a:lnTo>
                  <a:cubicBezTo>
                    <a:pt x="21600" y="3174"/>
                    <a:pt x="20501" y="-383"/>
                    <a:pt x="19230" y="34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048580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1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62629"/>
            <a:ext cx="7886700" cy="396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Group 6"/>
          <p:cNvGrpSpPr/>
          <p:nvPr userDrawn="1"/>
        </p:nvGrpSpPr>
        <p:grpSpPr>
          <a:xfrm>
            <a:off x="-1654908" y="-73804"/>
            <a:ext cx="1569183" cy="612144"/>
            <a:chOff x="-2096383" y="21447"/>
            <a:chExt cx="1569183" cy="612144"/>
          </a:xfrm>
        </p:grpSpPr>
        <p:sp>
          <p:nvSpPr>
            <p:cNvPr id="1048582" name="TextBox 7"/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48583" name="TextBox 8"/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2097152" name="Picture 9"/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048584" name="Rectangle 10"/>
          <p:cNvSpPr/>
          <p:nvPr userDrawn="1"/>
        </p:nvSpPr>
        <p:spPr>
          <a:xfrm>
            <a:off x="-88899" y="6959601"/>
            <a:ext cx="16257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3" tooltip="PresentationGo!"/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4tpNrLFJ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assdoor.com/Overview/Working-at-Google-EI_IE9079.11,17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939114" y="2480309"/>
            <a:ext cx="6746789" cy="10906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SemiLight SemiConde" panose="020B0502040204020203" pitchFamily="34" charset="0"/>
              </a:rPr>
              <a:t>Project on Google as Company</a:t>
            </a:r>
          </a:p>
        </p:txBody>
      </p:sp>
      <p:sp>
        <p:nvSpPr>
          <p:cNvPr id="1048590" name="Subtitle 2"/>
          <p:cNvSpPr>
            <a:spLocks noGrp="1"/>
          </p:cNvSpPr>
          <p:nvPr>
            <p:ph type="subTitle" idx="1"/>
          </p:nvPr>
        </p:nvSpPr>
        <p:spPr>
          <a:xfrm>
            <a:off x="1933831" y="4003589"/>
            <a:ext cx="4757353" cy="580768"/>
          </a:xfrm>
        </p:spPr>
        <p:txBody>
          <a:bodyPr/>
          <a:lstStyle/>
          <a:p>
            <a:r>
              <a:rPr lang="en-US" dirty="0"/>
              <a:t>Project team 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3"/>
          <p:cNvSpPr>
            <a:spLocks noGrp="1"/>
          </p:cNvSpPr>
          <p:nvPr>
            <p:ph type="title"/>
          </p:nvPr>
        </p:nvSpPr>
        <p:spPr>
          <a:xfrm>
            <a:off x="999192" y="2779290"/>
            <a:ext cx="5759954" cy="11929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Cluster bar chart result</a:t>
            </a:r>
          </a:p>
        </p:txBody>
      </p:sp>
      <p:sp>
        <p:nvSpPr>
          <p:cNvPr id="1048677" name="Text Placeholder 4"/>
          <p:cNvSpPr>
            <a:spLocks noGrp="1"/>
          </p:cNvSpPr>
          <p:nvPr>
            <p:ph type="body" idx="1"/>
          </p:nvPr>
        </p:nvSpPr>
        <p:spPr>
          <a:xfrm>
            <a:off x="999193" y="4093496"/>
            <a:ext cx="5364538" cy="1959084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The clustered bar chart indicated high frequency for current Employer. Thus, we can say that current employees have highest frequency in rating Google company high.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0" dirty="0"/>
              <a:t>The Google employer brand is strong. Despite concerns about the company's size and power, potential employees see Google as a top-tier employer. 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Charts shows Google employer brand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628650" y="1750934"/>
            <a:ext cx="7886700" cy="4290105"/>
          </a:xfrm>
          <a:prstGeom prst="rect">
            <a:avLst/>
          </a:prstGeom>
        </p:spPr>
        <p:txBody>
          <a:bodyPr>
            <a:normAutofit fontScale="81429" lnSpcReduction="10000"/>
          </a:bodyPr>
          <a:lstStyle/>
          <a:p>
            <a:pPr marL="0" indent="0">
              <a:buNone/>
            </a:pPr>
            <a:r>
              <a:rPr lang="en-US" sz="3300" b="1" dirty="0"/>
              <a:t>These are the two key charts that illustrate the Google employer brand:</a:t>
            </a:r>
          </a:p>
          <a:p>
            <a:r>
              <a:rPr lang="en-US" sz="3100" dirty="0"/>
              <a:t>The first chart shows that Google is consistently ranked as one of the top employers, across a variety of industries.</a:t>
            </a:r>
          </a:p>
          <a:p>
            <a:r>
              <a:rPr lang="en-US" sz="3100" dirty="0"/>
              <a:t>The second chart shows that Google employees are highly satisfied with their jobs, and that satisfaction has been increasing over time.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927F-9F80-2F0E-759B-1FEEE31C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Google Company &amp; Employee</a:t>
            </a:r>
          </a:p>
        </p:txBody>
      </p:sp>
      <p:pic>
        <p:nvPicPr>
          <p:cNvPr id="1026" name="Picture 2" descr="1000+ Google Office Pictures | Download Free Images on Unsplash">
            <a:extLst>
              <a:ext uri="{FF2B5EF4-FFF2-40B4-BE49-F238E27FC236}">
                <a16:creationId xmlns:a16="http://schemas.microsoft.com/office/drawing/2014/main" id="{3FAE13F8-AC31-31B0-9268-CC3178FEA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5" y="1831555"/>
            <a:ext cx="2859616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's First 21 Employees: Where Are They Now?">
            <a:extLst>
              <a:ext uri="{FF2B5EF4-FFF2-40B4-BE49-F238E27FC236}">
                <a16:creationId xmlns:a16="http://schemas.microsoft.com/office/drawing/2014/main" id="{87712D41-8768-EC60-527D-DBC966C9B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33" y="1831555"/>
            <a:ext cx="4599408" cy="421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8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DA462"/>
                </a:solidFill>
                <a:latin typeface="Bahnschrift SemiLight SemiConde" panose="020B0502040204020203" pitchFamily="34" charset="0"/>
              </a:rPr>
              <a:t>Key Points of Google as company 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628650" y="1639722"/>
            <a:ext cx="7886700" cy="5712547"/>
          </a:xfrm>
          <a:prstGeom prst="rect">
            <a:avLst/>
          </a:prstGeom>
        </p:spPr>
        <p:txBody>
          <a:bodyPr>
            <a:normAutofit fontScale="70714" lnSpcReduction="2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Google is one of the most popular employers in the United States.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Google is especially popular among millennial.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Google is an attractive employer because of its high salaries and generous benefits.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Google is also an attractive employer because of its strong corporate culture.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Google is an attractive employer because of its innovative and cutting-edge technology.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Google is an attractive employer because of its global reach.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Google is an attractive employer because of its commitment to social responsibility.</a:t>
            </a:r>
          </a:p>
          <a:p>
            <a:pPr marL="0" indent="0">
              <a:buNone/>
            </a:pP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noProof="1"/>
            </a:br>
            <a:br>
              <a:rPr lang="en-US" noProof="1"/>
            </a:br>
            <a:br>
              <a:rPr lang="en-US" noProof="1"/>
            </a:br>
            <a:endParaRPr lang="en-US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D46"/>
                </a:solidFill>
                <a:latin typeface="Bahnschrift" panose="020B0502040204020203" pitchFamily="34" charset="0"/>
              </a:rPr>
              <a:t>Conclusion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1048692" name="Content Placeholder 2"/>
          <p:cNvSpPr>
            <a:spLocks noGrp="1"/>
          </p:cNvSpPr>
          <p:nvPr>
            <p:ph idx="1"/>
          </p:nvPr>
        </p:nvSpPr>
        <p:spPr>
          <a:xfrm>
            <a:off x="628650" y="1800360"/>
            <a:ext cx="7886700" cy="429010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b="1" dirty="0"/>
              <a:t>Google is one of the most popular employers in the world because of :</a:t>
            </a:r>
          </a:p>
          <a:p>
            <a:r>
              <a:rPr lang="en-US" dirty="0"/>
              <a:t>Excellent benefits, great work-life balance, and strong company culture. However, they are also known for being very selective in their hiring process.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</a:rPr>
              <a:t>“In this project, we analyzed data from over 3,000 Google job postings to better understand what Google is looking for in their employees”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b="1" dirty="0">
                <a:solidFill>
                  <a:schemeClr val="accent3"/>
                </a:solidFill>
              </a:rPr>
            </a:br>
            <a:br>
              <a:rPr lang="en-US" noProof="1"/>
            </a:br>
            <a:br>
              <a:rPr lang="en-US" noProof="1"/>
            </a:br>
            <a:br>
              <a:rPr lang="en-US" noProof="1"/>
            </a:br>
            <a:endParaRPr lang="en-US" noProof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D5144"/>
                </a:solidFill>
                <a:latin typeface="Bahnschrift" panose="020B0502040204020203" pitchFamily="34" charset="0"/>
              </a:rPr>
              <a:t>Conclusion</a:t>
            </a:r>
            <a:r>
              <a:rPr lang="en-US" b="1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>
          <a:xfrm>
            <a:off x="628650" y="1627366"/>
            <a:ext cx="7886700" cy="4290106"/>
          </a:xfrm>
          <a:prstGeom prst="rect">
            <a:avLst/>
          </a:prstGeom>
        </p:spPr>
        <p:txBody>
          <a:bodyPr>
            <a:normAutofit fontScale="73462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Common Job posting in Google: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“We found that the most common job postings were for software engineers, followed by product managers and project managers.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Skill looking by Google employers: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C00000"/>
                </a:solidFill>
              </a:rPr>
              <a:t>“The most common skills required were Java, Python, and C++. The most common degrees required were in computer science, followed by engineering”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From our analysis, it is clear that Google is looking for highly educated and highly skilled employees</a:t>
            </a:r>
            <a:br>
              <a:rPr lang="en-US" b="1" dirty="0">
                <a:solidFill>
                  <a:schemeClr val="accent3"/>
                </a:solidFill>
              </a:rPr>
            </a:br>
            <a:br>
              <a:rPr lang="en-US" noProof="1"/>
            </a:br>
            <a:br>
              <a:rPr lang="en-US" noProof="1"/>
            </a:br>
            <a:br>
              <a:rPr lang="en-US" noProof="1"/>
            </a:br>
            <a:endParaRPr lang="en-US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A034-EABD-AE21-E089-ADAE20E5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Recording for 10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C7AA-B9CA-7DCC-15A6-AD637CE9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https://youtu.be/Y4tpNrLFJEM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0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1"/>
              <a:t>.</a:t>
            </a:r>
          </a:p>
        </p:txBody>
      </p:sp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Bahnschrift" panose="020B050204020402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Topics we covered 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noProof="1">
                <a:solidFill>
                  <a:schemeClr val="bg2">
                    <a:lumMod val="50000"/>
                  </a:schemeClr>
                </a:solidFill>
              </a:rPr>
              <a:t>Introduction of Project on Google as company</a:t>
            </a:r>
          </a:p>
          <a:p>
            <a:r>
              <a:rPr lang="en-US" b="1" noProof="1">
                <a:solidFill>
                  <a:schemeClr val="bg2">
                    <a:lumMod val="50000"/>
                  </a:schemeClr>
                </a:solidFill>
              </a:rPr>
              <a:t>Target audience and variable in our survey</a:t>
            </a:r>
          </a:p>
          <a:p>
            <a:r>
              <a:rPr lang="en-US" b="1" noProof="1">
                <a:solidFill>
                  <a:schemeClr val="bg2">
                    <a:lumMod val="50000"/>
                  </a:schemeClr>
                </a:solidFill>
              </a:rPr>
              <a:t>Descriptive Analysis</a:t>
            </a:r>
          </a:p>
          <a:p>
            <a:r>
              <a:rPr lang="en-US" b="1" noProof="1">
                <a:solidFill>
                  <a:schemeClr val="bg2">
                    <a:lumMod val="50000"/>
                  </a:schemeClr>
                </a:solidFill>
              </a:rPr>
              <a:t>Explanation</a:t>
            </a:r>
          </a:p>
          <a:p>
            <a:r>
              <a:rPr lang="en-US" b="1" noProof="1">
                <a:solidFill>
                  <a:schemeClr val="bg2">
                    <a:lumMod val="50000"/>
                  </a:schemeClr>
                </a:solidFill>
              </a:rPr>
              <a:t>Key points </a:t>
            </a:r>
            <a:br>
              <a:rPr lang="en-US" b="1" noProof="1"/>
            </a:br>
            <a:br>
              <a:rPr lang="en-US" noProof="1"/>
            </a:br>
            <a:br>
              <a:rPr lang="en-US" noProof="1"/>
            </a:br>
            <a:endParaRPr 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ahnschrift SemiLight SemiConde" panose="020B0502040204020203" pitchFamily="34" charset="0"/>
              </a:rPr>
              <a:t>Introduction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>
          <a:xfrm>
            <a:off x="628650" y="1750934"/>
            <a:ext cx="7886700" cy="4290105"/>
          </a:xfrm>
          <a:prstGeom prst="rect">
            <a:avLst/>
          </a:prstGeom>
        </p:spPr>
        <p:txBody>
          <a:bodyPr>
            <a:normAutofit fontScale="89286"/>
          </a:bodyPr>
          <a:lstStyle/>
          <a:p>
            <a:r>
              <a:rPr lang="en-US" sz="3000" dirty="0"/>
              <a:t>This project would determine the reason of high rating of Google company.</a:t>
            </a:r>
            <a:endParaRPr lang="en-US" sz="3000" noProof="1"/>
          </a:p>
          <a:p>
            <a:r>
              <a:rPr lang="en-US" sz="3000" noProof="1"/>
              <a:t>Factors affects the current rating</a:t>
            </a:r>
          </a:p>
          <a:p>
            <a:r>
              <a:rPr lang="en-US" sz="3000" noProof="1"/>
              <a:t>Collection of data set provided by google employees</a:t>
            </a:r>
          </a:p>
          <a:p>
            <a:r>
              <a:rPr lang="en-US" sz="3000" noProof="1"/>
              <a:t>Compile analystic of employess whose dream to work in google as employee.</a:t>
            </a:r>
          </a:p>
          <a:p>
            <a:r>
              <a:rPr lang="en-US" sz="3000" noProof="1"/>
              <a:t>Key points defining why google is good place to work.</a:t>
            </a:r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3"/>
          <p:cNvSpPr>
            <a:spLocks noGrp="1"/>
          </p:cNvSpPr>
          <p:nvPr>
            <p:ph type="title"/>
          </p:nvPr>
        </p:nvSpPr>
        <p:spPr>
          <a:xfrm>
            <a:off x="1345181" y="2792627"/>
            <a:ext cx="5263865" cy="114252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Google</a:t>
            </a:r>
          </a:p>
        </p:txBody>
      </p:sp>
      <p:sp>
        <p:nvSpPr>
          <p:cNvPr id="1048628" name="Text Placeholder 4"/>
          <p:cNvSpPr>
            <a:spLocks noGrp="1"/>
          </p:cNvSpPr>
          <p:nvPr>
            <p:ph type="body" idx="1"/>
          </p:nvPr>
        </p:nvSpPr>
        <p:spPr>
          <a:xfrm>
            <a:off x="554235" y="4132863"/>
            <a:ext cx="5894173" cy="2117426"/>
          </a:xfrm>
        </p:spPr>
        <p:txBody>
          <a:bodyPr>
            <a:normAutofit fontScale="70833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GOOGLE was founded by Stanford college students name Larry Page and Sergey </a:t>
            </a:r>
            <a:r>
              <a:rPr lang="en-US" sz="2600" b="1" dirty="0" err="1"/>
              <a:t>Brin</a:t>
            </a:r>
            <a:r>
              <a:rPr lang="en-US" sz="2600" b="1" dirty="0"/>
              <a:t> in 1998.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They created a “Perfect search engine “ to help you find everything you need on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GOOGLE has become the most popular search engine in the world.</a:t>
            </a:r>
            <a:br>
              <a:rPr lang="en-US" dirty="0">
                <a:latin typeface="Bahnschrift" panose="020B0502040204020203" pitchFamily="34" charset="0"/>
              </a:rPr>
            </a:br>
            <a:endParaRPr lang="en-US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Target audience and Variable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Our dataset consists of reviews provided by Google employee The reviews are based on various aspects like “work-life balance”, “cultural values”, “career opportunities”, “benefits”.</a:t>
            </a:r>
          </a:p>
          <a:p>
            <a:r>
              <a:rPr lang="en-US" sz="2400" dirty="0"/>
              <a:t>The data is collected across various locations and job natures.</a:t>
            </a:r>
          </a:p>
          <a:p>
            <a:r>
              <a:rPr lang="en-US" sz="2400" noProof="1"/>
              <a:t>Glassdoor is one best website for job search show the details for google employees link is here : </a:t>
            </a:r>
            <a:r>
              <a:rPr lang="en-US" sz="1600" u="sng" dirty="0">
                <a:solidFill>
                  <a:schemeClr val="bg2">
                    <a:lumMod val="90000"/>
                  </a:schemeClr>
                </a:solidFill>
                <a:hlinkClick r:id="rId3"/>
              </a:rPr>
              <a:t>https://www.glassdoor.com/Overview/Working-at-Google-EI_IE9079.11,17.htm</a:t>
            </a:r>
            <a:endParaRPr lang="en-US" sz="1600" noProof="1">
              <a:solidFill>
                <a:schemeClr val="bg2">
                  <a:lumMod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Analysis of target employees </a:t>
            </a: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>
          <a:xfrm>
            <a:off x="628650" y="2937183"/>
            <a:ext cx="7886700" cy="25368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Values and Beliefs (that members hold for an organization) ○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Heroes (individuals who exemplify an organization's values)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Rites and Rituals (ceremonies where an organization celebrates its values)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Cultural Network (communication system through which cultural values are instituted and reinforced</a:t>
            </a:r>
            <a:endParaRPr lang="en-US" sz="2000" noProof="1"/>
          </a:p>
        </p:txBody>
      </p:sp>
      <p:sp>
        <p:nvSpPr>
          <p:cNvPr id="1048639" name="TextBox 3"/>
          <p:cNvSpPr txBox="1"/>
          <p:nvPr/>
        </p:nvSpPr>
        <p:spPr>
          <a:xfrm>
            <a:off x="673348" y="1682392"/>
            <a:ext cx="726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Analysis define the four component like by targeted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8650" y="815545"/>
            <a:ext cx="6592141" cy="1050325"/>
          </a:xfrm>
        </p:spPr>
        <p:txBody>
          <a:bodyPr>
            <a:no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Descriptive Analysis through bar chart</a:t>
            </a:r>
            <a:br>
              <a:rPr lang="en-US" dirty="0">
                <a:latin typeface="Bahnschrift" panose="020B0502040204020203" pitchFamily="34" charset="0"/>
              </a:rPr>
            </a:br>
            <a:br>
              <a:rPr lang="en-US" dirty="0">
                <a:latin typeface="Bahnschrift" panose="020B0502040204020203" pitchFamily="34" charset="0"/>
              </a:rPr>
            </a:b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628650" y="1491441"/>
            <a:ext cx="7886700" cy="1807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b="1" dirty="0"/>
              <a:t>To achieve the aims of this project descriptive analysis is applied which includes bar graph for evaluating the rating of Google company having maximum frequency.</a:t>
            </a:r>
            <a:endParaRPr lang="en-US" sz="2000" b="1" noProof="1"/>
          </a:p>
        </p:txBody>
      </p:sp>
      <p:pic>
        <p:nvPicPr>
          <p:cNvPr id="2097153" name="Picture 2" descr="https://lh4.googleusercontent.com/BFtGoU1aV6hRGJgZh5VlFaMqjnlxJgtzjj1h6H1DjQkcfiGLVolsHazIZZ2tHMJ8mgT_GIcBirYTSiXb46A-oPoeNcvHb8DS1mMObpSYXgqq39xy5YdEFjYKhID2FZSefmaqBUZESSSwP-oS0nVjBA"/>
          <p:cNvPicPr>
            <a:picLocks noChangeAspect="1" noChangeArrowheads="1"/>
          </p:cNvPicPr>
          <p:nvPr/>
        </p:nvPicPr>
        <p:blipFill rotWithShape="1">
          <a:blip r:embed="rId3"/>
          <a:srcRect l="7284" t="-706" r="9986" b="706"/>
          <a:stretch>
            <a:fillRect/>
          </a:stretch>
        </p:blipFill>
        <p:spPr bwMode="auto">
          <a:xfrm>
            <a:off x="1186248" y="2541766"/>
            <a:ext cx="6524368" cy="3498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3"/>
          <p:cNvSpPr>
            <a:spLocks noGrp="1"/>
          </p:cNvSpPr>
          <p:nvPr>
            <p:ph type="title"/>
          </p:nvPr>
        </p:nvSpPr>
        <p:spPr>
          <a:xfrm>
            <a:off x="1172186" y="2742220"/>
            <a:ext cx="5263865" cy="11929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Bar chart result</a:t>
            </a:r>
          </a:p>
        </p:txBody>
      </p:sp>
      <p:sp>
        <p:nvSpPr>
          <p:cNvPr id="1048658" name="Text Placeholder 4"/>
          <p:cNvSpPr>
            <a:spLocks noGrp="1"/>
          </p:cNvSpPr>
          <p:nvPr>
            <p:ph type="body" idx="1"/>
          </p:nvPr>
        </p:nvSpPr>
        <p:spPr>
          <a:xfrm>
            <a:off x="974477" y="4081140"/>
            <a:ext cx="5263865" cy="195908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The bar plot indicated that maximum frequency appeared for rating of 5.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we can say that Google is top-rated company due to high rating and maximum frequency of participants for that rating.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28650" y="815546"/>
            <a:ext cx="6859545" cy="1050325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Descriptive Analysis through cluster chart</a:t>
            </a:r>
            <a:br>
              <a:rPr lang="en-US" dirty="0"/>
            </a:br>
            <a:br>
              <a:rPr lang="en-US" dirty="0"/>
            </a:br>
            <a:endParaRPr lang="en-US" b="1" dirty="0"/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>
          <a:xfrm>
            <a:off x="628650" y="1491441"/>
            <a:ext cx="7886700" cy="1807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After determine the reason behind these high ratings we would create clustered bar plot for examining the comparison Employee types.</a:t>
            </a:r>
            <a:endParaRPr lang="en-US" sz="2400" b="1" noProof="1"/>
          </a:p>
        </p:txBody>
      </p:sp>
      <p:pic>
        <p:nvPicPr>
          <p:cNvPr id="2097154" name="Picture 2" descr="https://lh5.googleusercontent.com/vWtIm5LNFav11Yybnx0oKaAcqTuTNe5SCTXCDPTbJo-RiRM3yqaFniB_Hn1vmfmQFdCrCOcNe03JHVuYHBIFethQiPuXgySCVNnV6B-6Ghkzc9paWzbZPFLu-wJe32r_TcoYlOtWC17PiSRMQ_VQr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6502" y="2686442"/>
            <a:ext cx="7030995" cy="3380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Chrome">
      <a:dk1>
        <a:srgbClr val="959595"/>
      </a:dk1>
      <a:lt1>
        <a:srgbClr val="FFFFFF"/>
      </a:lt1>
      <a:dk2>
        <a:srgbClr val="959595"/>
      </a:dk2>
      <a:lt2>
        <a:srgbClr val="E7E6E6"/>
      </a:lt2>
      <a:accent1>
        <a:srgbClr val="4C8BF5"/>
      </a:accent1>
      <a:accent2>
        <a:srgbClr val="DD5144"/>
      </a:accent2>
      <a:accent3>
        <a:srgbClr val="FFCD46"/>
      </a:accent3>
      <a:accent4>
        <a:srgbClr val="1DA462"/>
      </a:accent4>
      <a:accent5>
        <a:srgbClr val="F1F1F2"/>
      </a:accent5>
      <a:accent6>
        <a:srgbClr val="959595"/>
      </a:accent6>
      <a:hlink>
        <a:srgbClr val="003DDD"/>
      </a:hlink>
      <a:folHlink>
        <a:srgbClr val="FEFFF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785</Words>
  <Application>Microsoft Macintosh PowerPoint</Application>
  <PresentationFormat>On-screen Show (4:3)</PresentationFormat>
  <Paragraphs>87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Bahnschrift</vt:lpstr>
      <vt:lpstr>Bahnschrift SemiLight SemiConde</vt:lpstr>
      <vt:lpstr>Calibri</vt:lpstr>
      <vt:lpstr>Calibri Light</vt:lpstr>
      <vt:lpstr>Open Sans</vt:lpstr>
      <vt:lpstr>PresentationGO</vt:lpstr>
      <vt:lpstr>Designed by PresentationGO</vt:lpstr>
      <vt:lpstr>Project on Google as Company</vt:lpstr>
      <vt:lpstr>Topics we covered </vt:lpstr>
      <vt:lpstr>Introduction</vt:lpstr>
      <vt:lpstr>Google</vt:lpstr>
      <vt:lpstr>Target audience and Variable</vt:lpstr>
      <vt:lpstr>Analysis of target employees </vt:lpstr>
      <vt:lpstr>Descriptive Analysis through bar chart  </vt:lpstr>
      <vt:lpstr>Bar chart result</vt:lpstr>
      <vt:lpstr>Descriptive Analysis through cluster chart  </vt:lpstr>
      <vt:lpstr>Cluster bar chart result</vt:lpstr>
      <vt:lpstr>Charts shows Google employer brand</vt:lpstr>
      <vt:lpstr>         Google Company &amp; Employee</vt:lpstr>
      <vt:lpstr>Key Points of Google as company </vt:lpstr>
      <vt:lpstr>Conclusion </vt:lpstr>
      <vt:lpstr>Conclusion </vt:lpstr>
      <vt:lpstr>Project Recording for 10 Minutes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on Google as Company</dc:title>
  <dc:creator>DELL</dc:creator>
  <cp:lastModifiedBy>Mahbub, Sadia</cp:lastModifiedBy>
  <cp:revision>3</cp:revision>
  <dcterms:created xsi:type="dcterms:W3CDTF">2022-07-19T18:33:22Z</dcterms:created>
  <dcterms:modified xsi:type="dcterms:W3CDTF">2022-08-02T17:14:21Z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665fbc73e4ca4971a53cefb790b4ce6d</vt:lpwstr>
  </property>
</Properties>
</file>