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1"/>
  </p:notesMasterIdLst>
  <p:sldIdLst>
    <p:sldId id="256" r:id="rId2"/>
    <p:sldId id="257" r:id="rId3"/>
    <p:sldId id="282" r:id="rId4"/>
    <p:sldId id="259" r:id="rId5"/>
    <p:sldId id="261" r:id="rId6"/>
    <p:sldId id="264" r:id="rId7"/>
    <p:sldId id="273" r:id="rId8"/>
    <p:sldId id="265" r:id="rId9"/>
    <p:sldId id="283" r:id="rId10"/>
    <p:sldId id="263" r:id="rId11"/>
    <p:sldId id="260" r:id="rId12"/>
    <p:sldId id="289" r:id="rId13"/>
    <p:sldId id="290" r:id="rId14"/>
    <p:sldId id="291" r:id="rId15"/>
    <p:sldId id="284" r:id="rId16"/>
    <p:sldId id="285" r:id="rId17"/>
    <p:sldId id="286" r:id="rId18"/>
    <p:sldId id="287" r:id="rId19"/>
    <p:sldId id="277" r:id="rId20"/>
  </p:sldIdLst>
  <p:sldSz cx="12192000" cy="6858000"/>
  <p:notesSz cx="6858000" cy="9144000"/>
  <p:embeddedFontLst>
    <p:embeddedFont>
      <p:font typeface="Archivo" pitchFamily="2" charset="77"/>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Hind Madurai" panose="02000000000000000000" pitchFamily="2" charset="77"/>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33"/>
  </p:normalViewPr>
  <p:slideViewPr>
    <p:cSldViewPr snapToGrid="0">
      <p:cViewPr varScale="1">
        <p:scale>
          <a:sx n="104" d="100"/>
          <a:sy n="104" d="100"/>
        </p:scale>
        <p:origin x="896"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fd8ccc01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fd8ccc01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fd8ccc01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fd8ccc01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fd8ccc01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fd8ccc01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57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fd8ccc01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fd8ccc01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240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fd8ccc01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fd8ccc01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414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fd8ccc01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fd8ccc01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174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fd8ccc01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fd8ccc01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129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fd8ccc01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fd8ccc01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761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fd8ccc01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fd8ccc01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845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6fd8ccc017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6fd8ccc017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fd8ccc01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fd8ccc01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070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fd8ccc01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fd8ccc01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fd8ccc0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fd8ccc0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fd8ccc017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fd8ccc017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6fd8ccc017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6fd8ccc017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fd8ccc017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fd8ccc017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fd8ccc01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fd8ccc01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978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userDrawn="1">
  <p:cSld name="CUSTOM">
    <p:spTree>
      <p:nvGrpSpPr>
        <p:cNvPr id="1" name="Shape 10"/>
        <p:cNvGrpSpPr/>
        <p:nvPr/>
      </p:nvGrpSpPr>
      <p:grpSpPr>
        <a:xfrm>
          <a:off x="0" y="0"/>
          <a:ext cx="0" cy="0"/>
          <a:chOff x="0" y="0"/>
          <a:chExt cx="0" cy="0"/>
        </a:xfrm>
      </p:grpSpPr>
      <p:sp>
        <p:nvSpPr>
          <p:cNvPr id="11" name="Google Shape;11;p2"/>
          <p:cNvSpPr/>
          <p:nvPr/>
        </p:nvSpPr>
        <p:spPr>
          <a:xfrm>
            <a:off x="5436274" y="426769"/>
            <a:ext cx="5994300" cy="6054075"/>
          </a:xfrm>
          <a:custGeom>
            <a:avLst/>
            <a:gdLst/>
            <a:ahLst/>
            <a:cxnLst/>
            <a:rect l="l" t="t" r="r" b="b"/>
            <a:pathLst>
              <a:path w="239772" h="242163" extrusionOk="0">
                <a:moveTo>
                  <a:pt x="138352" y="10135"/>
                </a:moveTo>
                <a:cubicBezTo>
                  <a:pt x="98698" y="23940"/>
                  <a:pt x="-7187" y="74245"/>
                  <a:pt x="386" y="112707"/>
                </a:cubicBezTo>
                <a:cubicBezTo>
                  <a:pt x="7959" y="151169"/>
                  <a:pt x="144134" y="254710"/>
                  <a:pt x="183788" y="240905"/>
                </a:cubicBezTo>
                <a:cubicBezTo>
                  <a:pt x="223442" y="227101"/>
                  <a:pt x="245885" y="68342"/>
                  <a:pt x="238312" y="29880"/>
                </a:cubicBezTo>
                <a:cubicBezTo>
                  <a:pt x="230739" y="-8582"/>
                  <a:pt x="178006" y="-3669"/>
                  <a:pt x="138352" y="10135"/>
                </a:cubicBezTo>
                <a:close/>
              </a:path>
            </a:pathLst>
          </a:custGeom>
          <a:solidFill>
            <a:schemeClr val="accent6"/>
          </a:solidFill>
          <a:ln>
            <a:noFill/>
          </a:ln>
        </p:spPr>
      </p:sp>
      <p:sp>
        <p:nvSpPr>
          <p:cNvPr id="13" name="Google Shape;13;p2"/>
          <p:cNvSpPr txBox="1">
            <a:spLocks noGrp="1"/>
          </p:cNvSpPr>
          <p:nvPr>
            <p:ph type="subTitle" idx="1"/>
          </p:nvPr>
        </p:nvSpPr>
        <p:spPr>
          <a:xfrm>
            <a:off x="796600" y="4083625"/>
            <a:ext cx="5397600" cy="661800"/>
          </a:xfrm>
          <a:prstGeom prst="rect">
            <a:avLst/>
          </a:prstGeom>
          <a:solidFill>
            <a:schemeClr val="accent3"/>
          </a:solidFill>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2800"/>
              <a:buNone/>
              <a:defRPr sz="2800">
                <a:solidFill>
                  <a:schemeClr val="lt1"/>
                </a:solidFill>
              </a:defRPr>
            </a:lvl1pPr>
            <a:lvl2pPr lvl="1" rtl="0">
              <a:lnSpc>
                <a:spcPct val="100000"/>
              </a:lnSpc>
              <a:spcBef>
                <a:spcPts val="0"/>
              </a:spcBef>
              <a:spcAft>
                <a:spcPts val="0"/>
              </a:spcAft>
              <a:buClr>
                <a:schemeClr val="lt2"/>
              </a:buClr>
              <a:buSzPts val="2800"/>
              <a:buNone/>
              <a:defRPr sz="2800">
                <a:solidFill>
                  <a:schemeClr val="lt2"/>
                </a:solidFill>
              </a:defRPr>
            </a:lvl2pPr>
            <a:lvl3pPr lvl="2" rtl="0">
              <a:lnSpc>
                <a:spcPct val="100000"/>
              </a:lnSpc>
              <a:spcBef>
                <a:spcPts val="0"/>
              </a:spcBef>
              <a:spcAft>
                <a:spcPts val="0"/>
              </a:spcAft>
              <a:buClr>
                <a:schemeClr val="lt2"/>
              </a:buClr>
              <a:buSzPts val="2800"/>
              <a:buNone/>
              <a:defRPr sz="2800">
                <a:solidFill>
                  <a:schemeClr val="lt2"/>
                </a:solidFill>
              </a:defRPr>
            </a:lvl3pPr>
            <a:lvl4pPr lvl="3" rtl="0">
              <a:lnSpc>
                <a:spcPct val="100000"/>
              </a:lnSpc>
              <a:spcBef>
                <a:spcPts val="0"/>
              </a:spcBef>
              <a:spcAft>
                <a:spcPts val="0"/>
              </a:spcAft>
              <a:buClr>
                <a:schemeClr val="lt2"/>
              </a:buClr>
              <a:buSzPts val="2800"/>
              <a:buNone/>
              <a:defRPr sz="2800">
                <a:solidFill>
                  <a:schemeClr val="lt2"/>
                </a:solidFill>
              </a:defRPr>
            </a:lvl4pPr>
            <a:lvl5pPr lvl="4" rtl="0">
              <a:lnSpc>
                <a:spcPct val="100000"/>
              </a:lnSpc>
              <a:spcBef>
                <a:spcPts val="0"/>
              </a:spcBef>
              <a:spcAft>
                <a:spcPts val="0"/>
              </a:spcAft>
              <a:buClr>
                <a:schemeClr val="lt2"/>
              </a:buClr>
              <a:buSzPts val="2800"/>
              <a:buNone/>
              <a:defRPr sz="2800">
                <a:solidFill>
                  <a:schemeClr val="lt2"/>
                </a:solidFill>
              </a:defRPr>
            </a:lvl5pPr>
            <a:lvl6pPr lvl="5" rtl="0">
              <a:lnSpc>
                <a:spcPct val="100000"/>
              </a:lnSpc>
              <a:spcBef>
                <a:spcPts val="0"/>
              </a:spcBef>
              <a:spcAft>
                <a:spcPts val="0"/>
              </a:spcAft>
              <a:buClr>
                <a:schemeClr val="lt2"/>
              </a:buClr>
              <a:buSzPts val="2800"/>
              <a:buNone/>
              <a:defRPr sz="2800">
                <a:solidFill>
                  <a:schemeClr val="lt2"/>
                </a:solidFill>
              </a:defRPr>
            </a:lvl6pPr>
            <a:lvl7pPr lvl="6" rtl="0">
              <a:lnSpc>
                <a:spcPct val="100000"/>
              </a:lnSpc>
              <a:spcBef>
                <a:spcPts val="0"/>
              </a:spcBef>
              <a:spcAft>
                <a:spcPts val="0"/>
              </a:spcAft>
              <a:buClr>
                <a:schemeClr val="lt2"/>
              </a:buClr>
              <a:buSzPts val="2800"/>
              <a:buNone/>
              <a:defRPr sz="2800">
                <a:solidFill>
                  <a:schemeClr val="lt2"/>
                </a:solidFill>
              </a:defRPr>
            </a:lvl7pPr>
            <a:lvl8pPr lvl="7" rtl="0">
              <a:lnSpc>
                <a:spcPct val="100000"/>
              </a:lnSpc>
              <a:spcBef>
                <a:spcPts val="0"/>
              </a:spcBef>
              <a:spcAft>
                <a:spcPts val="0"/>
              </a:spcAft>
              <a:buClr>
                <a:schemeClr val="lt2"/>
              </a:buClr>
              <a:buSzPts val="2800"/>
              <a:buNone/>
              <a:defRPr sz="2800">
                <a:solidFill>
                  <a:schemeClr val="lt2"/>
                </a:solidFill>
              </a:defRPr>
            </a:lvl8pPr>
            <a:lvl9pPr lvl="8" rtl="0">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14" name="Google Shape;14;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8537452" y="251811"/>
            <a:ext cx="3418933" cy="3504263"/>
          </a:xfrm>
          <a:custGeom>
            <a:avLst/>
            <a:gdLst/>
            <a:ahLst/>
            <a:cxnLst/>
            <a:rect l="l" t="t" r="r" b="b"/>
            <a:pathLst>
              <a:path w="3418933" h="3504263" extrusionOk="0">
                <a:moveTo>
                  <a:pt x="3393703" y="3457931"/>
                </a:moveTo>
                <a:cubicBezTo>
                  <a:pt x="3406497" y="3457931"/>
                  <a:pt x="3416869" y="3468303"/>
                  <a:pt x="3416869" y="3481097"/>
                </a:cubicBezTo>
                <a:cubicBezTo>
                  <a:pt x="3416869" y="3493891"/>
                  <a:pt x="3406497" y="3504263"/>
                  <a:pt x="3393703" y="3504263"/>
                </a:cubicBezTo>
                <a:cubicBezTo>
                  <a:pt x="3380909" y="3504263"/>
                  <a:pt x="3370537" y="3493891"/>
                  <a:pt x="3370537" y="3481097"/>
                </a:cubicBezTo>
                <a:cubicBezTo>
                  <a:pt x="3370537" y="3468303"/>
                  <a:pt x="3380909" y="3457931"/>
                  <a:pt x="3393703" y="3457931"/>
                </a:cubicBezTo>
                <a:close/>
                <a:moveTo>
                  <a:pt x="3216608" y="3457931"/>
                </a:moveTo>
                <a:cubicBezTo>
                  <a:pt x="3229402" y="3457931"/>
                  <a:pt x="3239774" y="3468303"/>
                  <a:pt x="3239774" y="3481097"/>
                </a:cubicBezTo>
                <a:cubicBezTo>
                  <a:pt x="3239774" y="3493891"/>
                  <a:pt x="3229402" y="3504263"/>
                  <a:pt x="3216608" y="3504263"/>
                </a:cubicBezTo>
                <a:cubicBezTo>
                  <a:pt x="3203814" y="3504263"/>
                  <a:pt x="3193442" y="3493891"/>
                  <a:pt x="3193442" y="3481097"/>
                </a:cubicBezTo>
                <a:cubicBezTo>
                  <a:pt x="3193442" y="3468303"/>
                  <a:pt x="3203814" y="3457931"/>
                  <a:pt x="3216608" y="3457931"/>
                </a:cubicBezTo>
                <a:close/>
                <a:moveTo>
                  <a:pt x="3039509" y="3457931"/>
                </a:moveTo>
                <a:cubicBezTo>
                  <a:pt x="3052303" y="3457931"/>
                  <a:pt x="3062675" y="3468303"/>
                  <a:pt x="3062675" y="3481097"/>
                </a:cubicBezTo>
                <a:cubicBezTo>
                  <a:pt x="3062675" y="3493891"/>
                  <a:pt x="3052303" y="3504263"/>
                  <a:pt x="3039509" y="3504263"/>
                </a:cubicBezTo>
                <a:cubicBezTo>
                  <a:pt x="3026715" y="3504263"/>
                  <a:pt x="3016343" y="3493891"/>
                  <a:pt x="3016343" y="3481097"/>
                </a:cubicBezTo>
                <a:cubicBezTo>
                  <a:pt x="3016343" y="3468303"/>
                  <a:pt x="3026715" y="3457931"/>
                  <a:pt x="3039509" y="3457931"/>
                </a:cubicBezTo>
                <a:close/>
                <a:moveTo>
                  <a:pt x="2862410" y="3457931"/>
                </a:moveTo>
                <a:cubicBezTo>
                  <a:pt x="2875204" y="3457931"/>
                  <a:pt x="2885576" y="3468303"/>
                  <a:pt x="2885576" y="3481097"/>
                </a:cubicBezTo>
                <a:cubicBezTo>
                  <a:pt x="2885576" y="3493891"/>
                  <a:pt x="2875204" y="3504263"/>
                  <a:pt x="2862410" y="3504263"/>
                </a:cubicBezTo>
                <a:cubicBezTo>
                  <a:pt x="2849616" y="3504263"/>
                  <a:pt x="2839244" y="3493891"/>
                  <a:pt x="2839244" y="3481097"/>
                </a:cubicBezTo>
                <a:cubicBezTo>
                  <a:pt x="2839244" y="3468303"/>
                  <a:pt x="2849616" y="3457931"/>
                  <a:pt x="2862410" y="3457931"/>
                </a:cubicBezTo>
                <a:close/>
                <a:moveTo>
                  <a:pt x="2685311" y="3457931"/>
                </a:moveTo>
                <a:cubicBezTo>
                  <a:pt x="2698105" y="3457931"/>
                  <a:pt x="2708477" y="3468303"/>
                  <a:pt x="2708477" y="3481097"/>
                </a:cubicBezTo>
                <a:cubicBezTo>
                  <a:pt x="2708477" y="3493891"/>
                  <a:pt x="2698105" y="3504263"/>
                  <a:pt x="2685311" y="3504263"/>
                </a:cubicBezTo>
                <a:cubicBezTo>
                  <a:pt x="2672517" y="3504263"/>
                  <a:pt x="2662145" y="3493891"/>
                  <a:pt x="2662145" y="3481097"/>
                </a:cubicBezTo>
                <a:cubicBezTo>
                  <a:pt x="2662145" y="3468303"/>
                  <a:pt x="2672517" y="3457931"/>
                  <a:pt x="2685311" y="3457931"/>
                </a:cubicBezTo>
                <a:close/>
                <a:moveTo>
                  <a:pt x="2508212" y="3457931"/>
                </a:moveTo>
                <a:cubicBezTo>
                  <a:pt x="2521006" y="3457931"/>
                  <a:pt x="2531378" y="3468303"/>
                  <a:pt x="2531378" y="3481097"/>
                </a:cubicBezTo>
                <a:cubicBezTo>
                  <a:pt x="2531378" y="3493891"/>
                  <a:pt x="2521006" y="3504263"/>
                  <a:pt x="2508212" y="3504263"/>
                </a:cubicBezTo>
                <a:cubicBezTo>
                  <a:pt x="2495418" y="3504263"/>
                  <a:pt x="2485046" y="3493891"/>
                  <a:pt x="2485046" y="3481097"/>
                </a:cubicBezTo>
                <a:cubicBezTo>
                  <a:pt x="2485046" y="3468303"/>
                  <a:pt x="2495418" y="3457931"/>
                  <a:pt x="2508212" y="3457931"/>
                </a:cubicBezTo>
                <a:close/>
                <a:moveTo>
                  <a:pt x="2331113" y="3457931"/>
                </a:moveTo>
                <a:cubicBezTo>
                  <a:pt x="2343907" y="3457931"/>
                  <a:pt x="2354279" y="3468303"/>
                  <a:pt x="2354279" y="3481097"/>
                </a:cubicBezTo>
                <a:cubicBezTo>
                  <a:pt x="2354279" y="3493891"/>
                  <a:pt x="2343907" y="3504263"/>
                  <a:pt x="2331113" y="3504263"/>
                </a:cubicBezTo>
                <a:cubicBezTo>
                  <a:pt x="2318319" y="3504263"/>
                  <a:pt x="2307947" y="3493891"/>
                  <a:pt x="2307947" y="3481097"/>
                </a:cubicBezTo>
                <a:cubicBezTo>
                  <a:pt x="2307947" y="3468303"/>
                  <a:pt x="2318319" y="3457931"/>
                  <a:pt x="2331113" y="3457931"/>
                </a:cubicBezTo>
                <a:close/>
                <a:moveTo>
                  <a:pt x="2154014" y="3457931"/>
                </a:moveTo>
                <a:cubicBezTo>
                  <a:pt x="2166808" y="3457931"/>
                  <a:pt x="2177180" y="3468303"/>
                  <a:pt x="2177180" y="3481097"/>
                </a:cubicBezTo>
                <a:cubicBezTo>
                  <a:pt x="2177180" y="3493891"/>
                  <a:pt x="2166808" y="3504263"/>
                  <a:pt x="2154014" y="3504263"/>
                </a:cubicBezTo>
                <a:cubicBezTo>
                  <a:pt x="2141220" y="3504263"/>
                  <a:pt x="2130848" y="3493891"/>
                  <a:pt x="2130848" y="3481097"/>
                </a:cubicBezTo>
                <a:cubicBezTo>
                  <a:pt x="2130848" y="3468303"/>
                  <a:pt x="2141220" y="3457931"/>
                  <a:pt x="2154014" y="3457931"/>
                </a:cubicBezTo>
                <a:close/>
                <a:moveTo>
                  <a:pt x="1976916" y="3457931"/>
                </a:moveTo>
                <a:cubicBezTo>
                  <a:pt x="1989710" y="3457931"/>
                  <a:pt x="2000082" y="3468303"/>
                  <a:pt x="2000082" y="3481097"/>
                </a:cubicBezTo>
                <a:cubicBezTo>
                  <a:pt x="2000082" y="3493891"/>
                  <a:pt x="1989710" y="3504263"/>
                  <a:pt x="1976916" y="3504263"/>
                </a:cubicBezTo>
                <a:cubicBezTo>
                  <a:pt x="1964122" y="3504263"/>
                  <a:pt x="1953750" y="3493891"/>
                  <a:pt x="1953750" y="3481097"/>
                </a:cubicBezTo>
                <a:cubicBezTo>
                  <a:pt x="1953750" y="3468303"/>
                  <a:pt x="1964122" y="3457931"/>
                  <a:pt x="1976916" y="3457931"/>
                </a:cubicBezTo>
                <a:close/>
                <a:moveTo>
                  <a:pt x="1799817" y="3457931"/>
                </a:moveTo>
                <a:cubicBezTo>
                  <a:pt x="1812611" y="3457931"/>
                  <a:pt x="1822983" y="3468303"/>
                  <a:pt x="1822983" y="3481097"/>
                </a:cubicBezTo>
                <a:cubicBezTo>
                  <a:pt x="1822983" y="3493891"/>
                  <a:pt x="1812611" y="3504263"/>
                  <a:pt x="1799817" y="3504263"/>
                </a:cubicBezTo>
                <a:cubicBezTo>
                  <a:pt x="1787023" y="3504263"/>
                  <a:pt x="1776651" y="3493891"/>
                  <a:pt x="1776651" y="3481097"/>
                </a:cubicBezTo>
                <a:cubicBezTo>
                  <a:pt x="1776651" y="3468303"/>
                  <a:pt x="1787023" y="3457931"/>
                  <a:pt x="1799817" y="3457931"/>
                </a:cubicBezTo>
                <a:close/>
                <a:moveTo>
                  <a:pt x="1625306" y="3457931"/>
                </a:moveTo>
                <a:cubicBezTo>
                  <a:pt x="1638100" y="3457931"/>
                  <a:pt x="1648473" y="3468303"/>
                  <a:pt x="1648473" y="3481097"/>
                </a:cubicBezTo>
                <a:cubicBezTo>
                  <a:pt x="1648473" y="3493891"/>
                  <a:pt x="1638100" y="3504263"/>
                  <a:pt x="1625306" y="3504263"/>
                </a:cubicBezTo>
                <a:cubicBezTo>
                  <a:pt x="1612511" y="3504263"/>
                  <a:pt x="1602138" y="3493891"/>
                  <a:pt x="1602138" y="3481097"/>
                </a:cubicBezTo>
                <a:cubicBezTo>
                  <a:pt x="1602138" y="3468303"/>
                  <a:pt x="1612511" y="3457931"/>
                  <a:pt x="1625306" y="3457931"/>
                </a:cubicBezTo>
                <a:close/>
                <a:moveTo>
                  <a:pt x="1448212" y="3457931"/>
                </a:moveTo>
                <a:cubicBezTo>
                  <a:pt x="1461006" y="3457931"/>
                  <a:pt x="1471378" y="3468303"/>
                  <a:pt x="1471378" y="3481097"/>
                </a:cubicBezTo>
                <a:cubicBezTo>
                  <a:pt x="1471378" y="3493891"/>
                  <a:pt x="1461006" y="3504263"/>
                  <a:pt x="1448212" y="3504263"/>
                </a:cubicBezTo>
                <a:cubicBezTo>
                  <a:pt x="1435419" y="3504263"/>
                  <a:pt x="1425046" y="3493891"/>
                  <a:pt x="1425046" y="3481097"/>
                </a:cubicBezTo>
                <a:cubicBezTo>
                  <a:pt x="1425046" y="3468303"/>
                  <a:pt x="1435419" y="3457931"/>
                  <a:pt x="1448212" y="3457931"/>
                </a:cubicBezTo>
                <a:close/>
                <a:moveTo>
                  <a:pt x="1271113" y="3457931"/>
                </a:moveTo>
                <a:cubicBezTo>
                  <a:pt x="1283907" y="3457931"/>
                  <a:pt x="1294280" y="3468303"/>
                  <a:pt x="1294280" y="3481097"/>
                </a:cubicBezTo>
                <a:cubicBezTo>
                  <a:pt x="1294280" y="3493891"/>
                  <a:pt x="1283907" y="3504263"/>
                  <a:pt x="1271113" y="3504263"/>
                </a:cubicBezTo>
                <a:cubicBezTo>
                  <a:pt x="1258320" y="3504263"/>
                  <a:pt x="1247948" y="3493891"/>
                  <a:pt x="1247948" y="3481097"/>
                </a:cubicBezTo>
                <a:cubicBezTo>
                  <a:pt x="1247948" y="3468303"/>
                  <a:pt x="1258320" y="3457931"/>
                  <a:pt x="1271113" y="3457931"/>
                </a:cubicBezTo>
                <a:close/>
                <a:moveTo>
                  <a:pt x="1094017" y="3457931"/>
                </a:moveTo>
                <a:cubicBezTo>
                  <a:pt x="1106812" y="3457931"/>
                  <a:pt x="1117183" y="3468303"/>
                  <a:pt x="1117183" y="3481097"/>
                </a:cubicBezTo>
                <a:cubicBezTo>
                  <a:pt x="1117183" y="3493891"/>
                  <a:pt x="1106812" y="3504263"/>
                  <a:pt x="1094017" y="3504263"/>
                </a:cubicBezTo>
                <a:cubicBezTo>
                  <a:pt x="1081222" y="3504263"/>
                  <a:pt x="1070849" y="3493891"/>
                  <a:pt x="1070849" y="3481097"/>
                </a:cubicBezTo>
                <a:cubicBezTo>
                  <a:pt x="1070849" y="3468303"/>
                  <a:pt x="1081222" y="3457931"/>
                  <a:pt x="1094017" y="3457931"/>
                </a:cubicBezTo>
                <a:close/>
                <a:moveTo>
                  <a:pt x="916917" y="3457931"/>
                </a:moveTo>
                <a:cubicBezTo>
                  <a:pt x="929711" y="3457931"/>
                  <a:pt x="940082" y="3468303"/>
                  <a:pt x="940082" y="3481097"/>
                </a:cubicBezTo>
                <a:cubicBezTo>
                  <a:pt x="940082" y="3493891"/>
                  <a:pt x="929711" y="3504263"/>
                  <a:pt x="916917" y="3504263"/>
                </a:cubicBezTo>
                <a:cubicBezTo>
                  <a:pt x="904120" y="3504263"/>
                  <a:pt x="893750" y="3493891"/>
                  <a:pt x="893750" y="3481097"/>
                </a:cubicBezTo>
                <a:cubicBezTo>
                  <a:pt x="893750" y="3468303"/>
                  <a:pt x="904120" y="3457931"/>
                  <a:pt x="916917" y="3457931"/>
                </a:cubicBezTo>
                <a:close/>
                <a:moveTo>
                  <a:pt x="739818" y="3457931"/>
                </a:moveTo>
                <a:cubicBezTo>
                  <a:pt x="752612" y="3457931"/>
                  <a:pt x="762984" y="3468303"/>
                  <a:pt x="762984" y="3481097"/>
                </a:cubicBezTo>
                <a:cubicBezTo>
                  <a:pt x="762984" y="3493891"/>
                  <a:pt x="752612" y="3504263"/>
                  <a:pt x="739818" y="3504263"/>
                </a:cubicBezTo>
                <a:cubicBezTo>
                  <a:pt x="727024" y="3504263"/>
                  <a:pt x="716652" y="3493891"/>
                  <a:pt x="716652" y="3481097"/>
                </a:cubicBezTo>
                <a:cubicBezTo>
                  <a:pt x="716652" y="3468303"/>
                  <a:pt x="727024" y="3457931"/>
                  <a:pt x="739818" y="3457931"/>
                </a:cubicBezTo>
                <a:close/>
                <a:moveTo>
                  <a:pt x="562718" y="3457931"/>
                </a:moveTo>
                <a:cubicBezTo>
                  <a:pt x="575512" y="3457931"/>
                  <a:pt x="585884" y="3468303"/>
                  <a:pt x="585884" y="3481097"/>
                </a:cubicBezTo>
                <a:cubicBezTo>
                  <a:pt x="585884" y="3493891"/>
                  <a:pt x="575512" y="3504263"/>
                  <a:pt x="562718" y="3504263"/>
                </a:cubicBezTo>
                <a:cubicBezTo>
                  <a:pt x="549924" y="3504263"/>
                  <a:pt x="539552" y="3493891"/>
                  <a:pt x="539552" y="3481097"/>
                </a:cubicBezTo>
                <a:cubicBezTo>
                  <a:pt x="539552" y="3468303"/>
                  <a:pt x="549924" y="3457931"/>
                  <a:pt x="562718" y="3457931"/>
                </a:cubicBezTo>
                <a:close/>
                <a:moveTo>
                  <a:pt x="385620" y="3457931"/>
                </a:moveTo>
                <a:cubicBezTo>
                  <a:pt x="398414" y="3457931"/>
                  <a:pt x="408785" y="3468303"/>
                  <a:pt x="408785" y="3481097"/>
                </a:cubicBezTo>
                <a:cubicBezTo>
                  <a:pt x="408785" y="3493891"/>
                  <a:pt x="398414" y="3504263"/>
                  <a:pt x="385620" y="3504263"/>
                </a:cubicBezTo>
                <a:cubicBezTo>
                  <a:pt x="372826" y="3504263"/>
                  <a:pt x="362454" y="3493891"/>
                  <a:pt x="362454" y="3481097"/>
                </a:cubicBezTo>
                <a:cubicBezTo>
                  <a:pt x="362454" y="3468303"/>
                  <a:pt x="372826" y="3457931"/>
                  <a:pt x="385620" y="3457931"/>
                </a:cubicBezTo>
                <a:close/>
                <a:moveTo>
                  <a:pt x="208521" y="3457931"/>
                </a:moveTo>
                <a:cubicBezTo>
                  <a:pt x="221315" y="3457931"/>
                  <a:pt x="231687" y="3468303"/>
                  <a:pt x="231687" y="3481097"/>
                </a:cubicBezTo>
                <a:cubicBezTo>
                  <a:pt x="231687" y="3493891"/>
                  <a:pt x="221315" y="3504263"/>
                  <a:pt x="208521" y="3504263"/>
                </a:cubicBezTo>
                <a:cubicBezTo>
                  <a:pt x="195727" y="3504263"/>
                  <a:pt x="185355" y="3493891"/>
                  <a:pt x="185355" y="3481097"/>
                </a:cubicBezTo>
                <a:cubicBezTo>
                  <a:pt x="185355" y="3468303"/>
                  <a:pt x="195727" y="3457931"/>
                  <a:pt x="208521" y="3457931"/>
                </a:cubicBezTo>
                <a:close/>
                <a:moveTo>
                  <a:pt x="31422" y="3457931"/>
                </a:moveTo>
                <a:cubicBezTo>
                  <a:pt x="44216" y="3457931"/>
                  <a:pt x="54588" y="3468303"/>
                  <a:pt x="54588" y="3481097"/>
                </a:cubicBezTo>
                <a:cubicBezTo>
                  <a:pt x="54588" y="3493891"/>
                  <a:pt x="44216" y="3504263"/>
                  <a:pt x="31422" y="3504263"/>
                </a:cubicBezTo>
                <a:cubicBezTo>
                  <a:pt x="18628" y="3504263"/>
                  <a:pt x="8256" y="3493891"/>
                  <a:pt x="8256" y="3481097"/>
                </a:cubicBezTo>
                <a:cubicBezTo>
                  <a:pt x="8256" y="3468303"/>
                  <a:pt x="18628" y="3457931"/>
                  <a:pt x="31422" y="3457931"/>
                </a:cubicBezTo>
                <a:close/>
                <a:moveTo>
                  <a:pt x="3395767" y="3286567"/>
                </a:moveTo>
                <a:cubicBezTo>
                  <a:pt x="3408561" y="3286567"/>
                  <a:pt x="3418933" y="3296939"/>
                  <a:pt x="3418933" y="3309733"/>
                </a:cubicBezTo>
                <a:cubicBezTo>
                  <a:pt x="3418933" y="3322527"/>
                  <a:pt x="3408561" y="3332899"/>
                  <a:pt x="3395767" y="3332899"/>
                </a:cubicBezTo>
                <a:cubicBezTo>
                  <a:pt x="3382973" y="3332899"/>
                  <a:pt x="3372601" y="3322527"/>
                  <a:pt x="3372601" y="3309733"/>
                </a:cubicBezTo>
                <a:cubicBezTo>
                  <a:pt x="3372601" y="3296939"/>
                  <a:pt x="3382973" y="3286567"/>
                  <a:pt x="3395767" y="3286567"/>
                </a:cubicBezTo>
                <a:close/>
                <a:moveTo>
                  <a:pt x="3218672" y="3286567"/>
                </a:moveTo>
                <a:cubicBezTo>
                  <a:pt x="3231466" y="3286567"/>
                  <a:pt x="3241838" y="3296939"/>
                  <a:pt x="3241838" y="3309733"/>
                </a:cubicBezTo>
                <a:cubicBezTo>
                  <a:pt x="3241838" y="3322527"/>
                  <a:pt x="3231466" y="3332899"/>
                  <a:pt x="3218672" y="3332899"/>
                </a:cubicBezTo>
                <a:cubicBezTo>
                  <a:pt x="3205878" y="3332899"/>
                  <a:pt x="3195506" y="3322527"/>
                  <a:pt x="3195506" y="3309733"/>
                </a:cubicBezTo>
                <a:cubicBezTo>
                  <a:pt x="3195506" y="3296939"/>
                  <a:pt x="3205878" y="3286567"/>
                  <a:pt x="3218672" y="3286567"/>
                </a:cubicBezTo>
                <a:close/>
                <a:moveTo>
                  <a:pt x="3041573" y="3286567"/>
                </a:moveTo>
                <a:cubicBezTo>
                  <a:pt x="3054367" y="3286567"/>
                  <a:pt x="3064739" y="3296939"/>
                  <a:pt x="3064739" y="3309733"/>
                </a:cubicBezTo>
                <a:cubicBezTo>
                  <a:pt x="3064739" y="3322527"/>
                  <a:pt x="3054367" y="3332899"/>
                  <a:pt x="3041573" y="3332899"/>
                </a:cubicBezTo>
                <a:cubicBezTo>
                  <a:pt x="3028779" y="3332899"/>
                  <a:pt x="3018407" y="3322527"/>
                  <a:pt x="3018407" y="3309733"/>
                </a:cubicBezTo>
                <a:cubicBezTo>
                  <a:pt x="3018407" y="3296939"/>
                  <a:pt x="3028779" y="3286567"/>
                  <a:pt x="3041573" y="3286567"/>
                </a:cubicBezTo>
                <a:close/>
                <a:moveTo>
                  <a:pt x="2864474" y="3286567"/>
                </a:moveTo>
                <a:cubicBezTo>
                  <a:pt x="2877268" y="3286567"/>
                  <a:pt x="2887640" y="3296939"/>
                  <a:pt x="2887640" y="3309733"/>
                </a:cubicBezTo>
                <a:cubicBezTo>
                  <a:pt x="2887640" y="3322527"/>
                  <a:pt x="2877268" y="3332899"/>
                  <a:pt x="2864474" y="3332899"/>
                </a:cubicBezTo>
                <a:cubicBezTo>
                  <a:pt x="2851680" y="3332899"/>
                  <a:pt x="2841308" y="3322527"/>
                  <a:pt x="2841308" y="3309733"/>
                </a:cubicBezTo>
                <a:cubicBezTo>
                  <a:pt x="2841308" y="3296939"/>
                  <a:pt x="2851680" y="3286567"/>
                  <a:pt x="2864474" y="3286567"/>
                </a:cubicBezTo>
                <a:close/>
                <a:moveTo>
                  <a:pt x="2687375" y="3286567"/>
                </a:moveTo>
                <a:cubicBezTo>
                  <a:pt x="2700169" y="3286567"/>
                  <a:pt x="2710541" y="3296939"/>
                  <a:pt x="2710541" y="3309733"/>
                </a:cubicBezTo>
                <a:cubicBezTo>
                  <a:pt x="2710541" y="3322527"/>
                  <a:pt x="2700169" y="3332899"/>
                  <a:pt x="2687375" y="3332899"/>
                </a:cubicBezTo>
                <a:cubicBezTo>
                  <a:pt x="2674581" y="3332899"/>
                  <a:pt x="2664209" y="3322527"/>
                  <a:pt x="2664209" y="3309733"/>
                </a:cubicBezTo>
                <a:cubicBezTo>
                  <a:pt x="2664209" y="3296939"/>
                  <a:pt x="2674581" y="3286567"/>
                  <a:pt x="2687375" y="3286567"/>
                </a:cubicBezTo>
                <a:close/>
                <a:moveTo>
                  <a:pt x="2510277" y="3286567"/>
                </a:moveTo>
                <a:cubicBezTo>
                  <a:pt x="2523071" y="3286567"/>
                  <a:pt x="2533443" y="3296939"/>
                  <a:pt x="2533443" y="3309733"/>
                </a:cubicBezTo>
                <a:cubicBezTo>
                  <a:pt x="2533443" y="3322527"/>
                  <a:pt x="2523071" y="3332899"/>
                  <a:pt x="2510277" y="3332899"/>
                </a:cubicBezTo>
                <a:cubicBezTo>
                  <a:pt x="2497483" y="3332899"/>
                  <a:pt x="2487111" y="3322527"/>
                  <a:pt x="2487111" y="3309733"/>
                </a:cubicBezTo>
                <a:cubicBezTo>
                  <a:pt x="2487111" y="3296939"/>
                  <a:pt x="2497483" y="3286567"/>
                  <a:pt x="2510277" y="3286567"/>
                </a:cubicBezTo>
                <a:close/>
                <a:moveTo>
                  <a:pt x="2333178" y="3286567"/>
                </a:moveTo>
                <a:cubicBezTo>
                  <a:pt x="2345972" y="3286567"/>
                  <a:pt x="2356344" y="3296939"/>
                  <a:pt x="2356344" y="3309733"/>
                </a:cubicBezTo>
                <a:cubicBezTo>
                  <a:pt x="2356344" y="3322527"/>
                  <a:pt x="2345972" y="3332899"/>
                  <a:pt x="2333178" y="3332899"/>
                </a:cubicBezTo>
                <a:cubicBezTo>
                  <a:pt x="2320384" y="3332899"/>
                  <a:pt x="2310012" y="3322527"/>
                  <a:pt x="2310012" y="3309733"/>
                </a:cubicBezTo>
                <a:cubicBezTo>
                  <a:pt x="2310012" y="3296939"/>
                  <a:pt x="2320384" y="3286567"/>
                  <a:pt x="2333178" y="3286567"/>
                </a:cubicBezTo>
                <a:close/>
                <a:moveTo>
                  <a:pt x="2156079" y="3286567"/>
                </a:moveTo>
                <a:cubicBezTo>
                  <a:pt x="2168873" y="3286567"/>
                  <a:pt x="2179245" y="3296939"/>
                  <a:pt x="2179245" y="3309733"/>
                </a:cubicBezTo>
                <a:cubicBezTo>
                  <a:pt x="2179245" y="3322527"/>
                  <a:pt x="2168873" y="3332899"/>
                  <a:pt x="2156079" y="3332899"/>
                </a:cubicBezTo>
                <a:cubicBezTo>
                  <a:pt x="2143285" y="3332899"/>
                  <a:pt x="2132913" y="3322527"/>
                  <a:pt x="2132913" y="3309733"/>
                </a:cubicBezTo>
                <a:cubicBezTo>
                  <a:pt x="2132913" y="3296939"/>
                  <a:pt x="2143285" y="3286567"/>
                  <a:pt x="2156079" y="3286567"/>
                </a:cubicBezTo>
                <a:close/>
                <a:moveTo>
                  <a:pt x="1978980" y="3286567"/>
                </a:moveTo>
                <a:cubicBezTo>
                  <a:pt x="1991774" y="3286567"/>
                  <a:pt x="2002146" y="3296939"/>
                  <a:pt x="2002146" y="3309733"/>
                </a:cubicBezTo>
                <a:cubicBezTo>
                  <a:pt x="2002146" y="3322527"/>
                  <a:pt x="1991774" y="3332899"/>
                  <a:pt x="1978980" y="3332899"/>
                </a:cubicBezTo>
                <a:cubicBezTo>
                  <a:pt x="1966186" y="3332899"/>
                  <a:pt x="1955814" y="3322527"/>
                  <a:pt x="1955814" y="3309733"/>
                </a:cubicBezTo>
                <a:cubicBezTo>
                  <a:pt x="1955814" y="3296939"/>
                  <a:pt x="1966186" y="3286567"/>
                  <a:pt x="1978980" y="3286567"/>
                </a:cubicBezTo>
                <a:close/>
                <a:moveTo>
                  <a:pt x="1801881" y="3286567"/>
                </a:moveTo>
                <a:cubicBezTo>
                  <a:pt x="1814675" y="3286567"/>
                  <a:pt x="1825047" y="3296939"/>
                  <a:pt x="1825047" y="3309733"/>
                </a:cubicBezTo>
                <a:cubicBezTo>
                  <a:pt x="1825047" y="3322527"/>
                  <a:pt x="1814675" y="3332899"/>
                  <a:pt x="1801881" y="3332899"/>
                </a:cubicBezTo>
                <a:cubicBezTo>
                  <a:pt x="1789087" y="3332899"/>
                  <a:pt x="1778715" y="3322527"/>
                  <a:pt x="1778715" y="3309733"/>
                </a:cubicBezTo>
                <a:cubicBezTo>
                  <a:pt x="1778715" y="3296939"/>
                  <a:pt x="1789087" y="3286567"/>
                  <a:pt x="1801881" y="3286567"/>
                </a:cubicBezTo>
                <a:close/>
                <a:moveTo>
                  <a:pt x="1627371" y="3286567"/>
                </a:moveTo>
                <a:cubicBezTo>
                  <a:pt x="1640166" y="3286567"/>
                  <a:pt x="1650538" y="3296939"/>
                  <a:pt x="1650538" y="3309733"/>
                </a:cubicBezTo>
                <a:cubicBezTo>
                  <a:pt x="1650538" y="3322527"/>
                  <a:pt x="1640166" y="3332899"/>
                  <a:pt x="1627371" y="3332899"/>
                </a:cubicBezTo>
                <a:cubicBezTo>
                  <a:pt x="1614575" y="3332899"/>
                  <a:pt x="1604203" y="3322527"/>
                  <a:pt x="1604203" y="3309733"/>
                </a:cubicBezTo>
                <a:cubicBezTo>
                  <a:pt x="1604203" y="3296939"/>
                  <a:pt x="1614575" y="3286567"/>
                  <a:pt x="1627371" y="3286567"/>
                </a:cubicBezTo>
                <a:close/>
                <a:moveTo>
                  <a:pt x="1450277" y="3286567"/>
                </a:moveTo>
                <a:cubicBezTo>
                  <a:pt x="1463071" y="3286567"/>
                  <a:pt x="1473442" y="3296939"/>
                  <a:pt x="1473442" y="3309733"/>
                </a:cubicBezTo>
                <a:cubicBezTo>
                  <a:pt x="1473442" y="3322527"/>
                  <a:pt x="1463071" y="3332899"/>
                  <a:pt x="1450277" y="3332899"/>
                </a:cubicBezTo>
                <a:cubicBezTo>
                  <a:pt x="1437483" y="3332899"/>
                  <a:pt x="1427111" y="3322527"/>
                  <a:pt x="1427111" y="3309733"/>
                </a:cubicBezTo>
                <a:cubicBezTo>
                  <a:pt x="1427111" y="3296939"/>
                  <a:pt x="1437483" y="3286567"/>
                  <a:pt x="1450277" y="3286567"/>
                </a:cubicBezTo>
                <a:close/>
                <a:moveTo>
                  <a:pt x="1273178" y="3286567"/>
                </a:moveTo>
                <a:cubicBezTo>
                  <a:pt x="1285972" y="3286567"/>
                  <a:pt x="1296345" y="3296939"/>
                  <a:pt x="1296345" y="3309733"/>
                </a:cubicBezTo>
                <a:cubicBezTo>
                  <a:pt x="1296345" y="3322527"/>
                  <a:pt x="1285972" y="3332899"/>
                  <a:pt x="1273178" y="3332899"/>
                </a:cubicBezTo>
                <a:cubicBezTo>
                  <a:pt x="1260384" y="3332899"/>
                  <a:pt x="1250012" y="3322527"/>
                  <a:pt x="1250012" y="3309733"/>
                </a:cubicBezTo>
                <a:cubicBezTo>
                  <a:pt x="1250012" y="3296939"/>
                  <a:pt x="1260384" y="3286567"/>
                  <a:pt x="1273178" y="3286567"/>
                </a:cubicBezTo>
                <a:close/>
                <a:moveTo>
                  <a:pt x="1096081" y="3286567"/>
                </a:moveTo>
                <a:cubicBezTo>
                  <a:pt x="1108877" y="3286567"/>
                  <a:pt x="1119247" y="3296939"/>
                  <a:pt x="1119247" y="3309733"/>
                </a:cubicBezTo>
                <a:cubicBezTo>
                  <a:pt x="1119247" y="3322527"/>
                  <a:pt x="1108877" y="3332899"/>
                  <a:pt x="1096081" y="3332899"/>
                </a:cubicBezTo>
                <a:cubicBezTo>
                  <a:pt x="1083286" y="3332899"/>
                  <a:pt x="1072914" y="3322527"/>
                  <a:pt x="1072914" y="3309733"/>
                </a:cubicBezTo>
                <a:cubicBezTo>
                  <a:pt x="1072914" y="3296939"/>
                  <a:pt x="1083286" y="3286567"/>
                  <a:pt x="1096081" y="3286567"/>
                </a:cubicBezTo>
                <a:close/>
                <a:moveTo>
                  <a:pt x="918981" y="3286567"/>
                </a:moveTo>
                <a:cubicBezTo>
                  <a:pt x="931774" y="3286567"/>
                  <a:pt x="942147" y="3296939"/>
                  <a:pt x="942147" y="3309733"/>
                </a:cubicBezTo>
                <a:cubicBezTo>
                  <a:pt x="942147" y="3322527"/>
                  <a:pt x="931774" y="3332899"/>
                  <a:pt x="918981" y="3332899"/>
                </a:cubicBezTo>
                <a:cubicBezTo>
                  <a:pt x="906186" y="3332899"/>
                  <a:pt x="895815" y="3322527"/>
                  <a:pt x="895815" y="3309733"/>
                </a:cubicBezTo>
                <a:cubicBezTo>
                  <a:pt x="895815" y="3296939"/>
                  <a:pt x="906186" y="3286567"/>
                  <a:pt x="918981" y="3286567"/>
                </a:cubicBezTo>
                <a:close/>
                <a:moveTo>
                  <a:pt x="741884" y="3286567"/>
                </a:moveTo>
                <a:cubicBezTo>
                  <a:pt x="754678" y="3286567"/>
                  <a:pt x="765050" y="3296939"/>
                  <a:pt x="765050" y="3309733"/>
                </a:cubicBezTo>
                <a:cubicBezTo>
                  <a:pt x="765050" y="3322527"/>
                  <a:pt x="754678" y="3332899"/>
                  <a:pt x="741884" y="3332899"/>
                </a:cubicBezTo>
                <a:cubicBezTo>
                  <a:pt x="729090" y="3332899"/>
                  <a:pt x="718718" y="3322527"/>
                  <a:pt x="718718" y="3309733"/>
                </a:cubicBezTo>
                <a:cubicBezTo>
                  <a:pt x="718718" y="3296939"/>
                  <a:pt x="729090" y="3286567"/>
                  <a:pt x="741884" y="3286567"/>
                </a:cubicBezTo>
                <a:close/>
                <a:moveTo>
                  <a:pt x="564784" y="3286567"/>
                </a:moveTo>
                <a:cubicBezTo>
                  <a:pt x="577578" y="3286567"/>
                  <a:pt x="587950" y="3296939"/>
                  <a:pt x="587950" y="3309733"/>
                </a:cubicBezTo>
                <a:cubicBezTo>
                  <a:pt x="587950" y="3322527"/>
                  <a:pt x="577578" y="3332899"/>
                  <a:pt x="564784" y="3332899"/>
                </a:cubicBezTo>
                <a:cubicBezTo>
                  <a:pt x="551990" y="3332899"/>
                  <a:pt x="541618" y="3322527"/>
                  <a:pt x="541618" y="3309733"/>
                </a:cubicBezTo>
                <a:cubicBezTo>
                  <a:pt x="541618" y="3296939"/>
                  <a:pt x="551990" y="3286567"/>
                  <a:pt x="564784" y="3286567"/>
                </a:cubicBezTo>
                <a:close/>
                <a:moveTo>
                  <a:pt x="387686" y="3286567"/>
                </a:moveTo>
                <a:cubicBezTo>
                  <a:pt x="400479" y="3286567"/>
                  <a:pt x="410851" y="3296939"/>
                  <a:pt x="410851" y="3309733"/>
                </a:cubicBezTo>
                <a:cubicBezTo>
                  <a:pt x="410851" y="3322527"/>
                  <a:pt x="400479" y="3332899"/>
                  <a:pt x="387686" y="3332899"/>
                </a:cubicBezTo>
                <a:cubicBezTo>
                  <a:pt x="374891" y="3332899"/>
                  <a:pt x="364519" y="3322527"/>
                  <a:pt x="364519" y="3309733"/>
                </a:cubicBezTo>
                <a:cubicBezTo>
                  <a:pt x="364519" y="3296939"/>
                  <a:pt x="374891" y="3286567"/>
                  <a:pt x="387686" y="3286567"/>
                </a:cubicBezTo>
                <a:close/>
                <a:moveTo>
                  <a:pt x="210585" y="3286567"/>
                </a:moveTo>
                <a:cubicBezTo>
                  <a:pt x="223379" y="3286567"/>
                  <a:pt x="233751" y="3296939"/>
                  <a:pt x="233751" y="3309733"/>
                </a:cubicBezTo>
                <a:cubicBezTo>
                  <a:pt x="233751" y="3322527"/>
                  <a:pt x="223379" y="3332899"/>
                  <a:pt x="210585" y="3332899"/>
                </a:cubicBezTo>
                <a:cubicBezTo>
                  <a:pt x="197791" y="3332899"/>
                  <a:pt x="187419" y="3322527"/>
                  <a:pt x="187419" y="3309733"/>
                </a:cubicBezTo>
                <a:cubicBezTo>
                  <a:pt x="187419" y="3296939"/>
                  <a:pt x="197791" y="3286567"/>
                  <a:pt x="210585" y="3286567"/>
                </a:cubicBezTo>
                <a:close/>
                <a:moveTo>
                  <a:pt x="33487" y="3286567"/>
                </a:moveTo>
                <a:cubicBezTo>
                  <a:pt x="46281" y="3286567"/>
                  <a:pt x="56653" y="3296939"/>
                  <a:pt x="56653" y="3309733"/>
                </a:cubicBezTo>
                <a:cubicBezTo>
                  <a:pt x="56653" y="3322527"/>
                  <a:pt x="46281" y="3332899"/>
                  <a:pt x="33487" y="3332899"/>
                </a:cubicBezTo>
                <a:cubicBezTo>
                  <a:pt x="20693" y="3332899"/>
                  <a:pt x="10321" y="3322527"/>
                  <a:pt x="10321" y="3309733"/>
                </a:cubicBezTo>
                <a:cubicBezTo>
                  <a:pt x="10321" y="3296939"/>
                  <a:pt x="20693" y="3286567"/>
                  <a:pt x="33487" y="3286567"/>
                </a:cubicBezTo>
                <a:close/>
                <a:moveTo>
                  <a:pt x="3389573" y="3094558"/>
                </a:moveTo>
                <a:cubicBezTo>
                  <a:pt x="3402367" y="3094558"/>
                  <a:pt x="3412739" y="3104930"/>
                  <a:pt x="3412739" y="3117724"/>
                </a:cubicBezTo>
                <a:cubicBezTo>
                  <a:pt x="3412739" y="3130518"/>
                  <a:pt x="3402367" y="3140890"/>
                  <a:pt x="3389573" y="3140890"/>
                </a:cubicBezTo>
                <a:cubicBezTo>
                  <a:pt x="3376779" y="3140890"/>
                  <a:pt x="3366407" y="3130518"/>
                  <a:pt x="3366407" y="3117724"/>
                </a:cubicBezTo>
                <a:cubicBezTo>
                  <a:pt x="3366407" y="3104930"/>
                  <a:pt x="3376779" y="3094558"/>
                  <a:pt x="3389573" y="3094558"/>
                </a:cubicBezTo>
                <a:close/>
                <a:moveTo>
                  <a:pt x="3212478" y="3094558"/>
                </a:moveTo>
                <a:cubicBezTo>
                  <a:pt x="3225272" y="3094558"/>
                  <a:pt x="3235644" y="3104930"/>
                  <a:pt x="3235644" y="3117724"/>
                </a:cubicBezTo>
                <a:cubicBezTo>
                  <a:pt x="3235644" y="3130518"/>
                  <a:pt x="3225272" y="3140890"/>
                  <a:pt x="3212478" y="3140890"/>
                </a:cubicBezTo>
                <a:cubicBezTo>
                  <a:pt x="3199684" y="3140890"/>
                  <a:pt x="3189312" y="3130518"/>
                  <a:pt x="3189312" y="3117724"/>
                </a:cubicBezTo>
                <a:cubicBezTo>
                  <a:pt x="3189312" y="3104930"/>
                  <a:pt x="3199684" y="3094558"/>
                  <a:pt x="3212478" y="3094558"/>
                </a:cubicBezTo>
                <a:close/>
                <a:moveTo>
                  <a:pt x="3035379" y="3094558"/>
                </a:moveTo>
                <a:cubicBezTo>
                  <a:pt x="3048173" y="3094558"/>
                  <a:pt x="3058545" y="3104930"/>
                  <a:pt x="3058545" y="3117724"/>
                </a:cubicBezTo>
                <a:cubicBezTo>
                  <a:pt x="3058545" y="3130518"/>
                  <a:pt x="3048173" y="3140890"/>
                  <a:pt x="3035379" y="3140890"/>
                </a:cubicBezTo>
                <a:cubicBezTo>
                  <a:pt x="3022585" y="3140890"/>
                  <a:pt x="3012213" y="3130518"/>
                  <a:pt x="3012213" y="3117724"/>
                </a:cubicBezTo>
                <a:cubicBezTo>
                  <a:pt x="3012213" y="3104930"/>
                  <a:pt x="3022585" y="3094558"/>
                  <a:pt x="3035379" y="3094558"/>
                </a:cubicBezTo>
                <a:close/>
                <a:moveTo>
                  <a:pt x="2858280" y="3094558"/>
                </a:moveTo>
                <a:cubicBezTo>
                  <a:pt x="2871074" y="3094558"/>
                  <a:pt x="2881446" y="3104930"/>
                  <a:pt x="2881446" y="3117724"/>
                </a:cubicBezTo>
                <a:cubicBezTo>
                  <a:pt x="2881446" y="3130518"/>
                  <a:pt x="2871074" y="3140890"/>
                  <a:pt x="2858280" y="3140890"/>
                </a:cubicBezTo>
                <a:cubicBezTo>
                  <a:pt x="2845486" y="3140890"/>
                  <a:pt x="2835114" y="3130518"/>
                  <a:pt x="2835114" y="3117724"/>
                </a:cubicBezTo>
                <a:cubicBezTo>
                  <a:pt x="2835114" y="3104930"/>
                  <a:pt x="2845486" y="3094558"/>
                  <a:pt x="2858280" y="3094558"/>
                </a:cubicBezTo>
                <a:close/>
                <a:moveTo>
                  <a:pt x="2681181" y="3094558"/>
                </a:moveTo>
                <a:cubicBezTo>
                  <a:pt x="2693975" y="3094558"/>
                  <a:pt x="2704347" y="3104930"/>
                  <a:pt x="2704347" y="3117724"/>
                </a:cubicBezTo>
                <a:cubicBezTo>
                  <a:pt x="2704347" y="3130518"/>
                  <a:pt x="2693975" y="3140890"/>
                  <a:pt x="2681181" y="3140890"/>
                </a:cubicBezTo>
                <a:cubicBezTo>
                  <a:pt x="2668387" y="3140890"/>
                  <a:pt x="2658015" y="3130518"/>
                  <a:pt x="2658015" y="3117724"/>
                </a:cubicBezTo>
                <a:cubicBezTo>
                  <a:pt x="2658015" y="3104930"/>
                  <a:pt x="2668387" y="3094558"/>
                  <a:pt x="2681181" y="3094558"/>
                </a:cubicBezTo>
                <a:close/>
                <a:moveTo>
                  <a:pt x="2504082" y="3094558"/>
                </a:moveTo>
                <a:cubicBezTo>
                  <a:pt x="2516876" y="3094558"/>
                  <a:pt x="2527248" y="3104930"/>
                  <a:pt x="2527248" y="3117724"/>
                </a:cubicBezTo>
                <a:cubicBezTo>
                  <a:pt x="2527248" y="3130518"/>
                  <a:pt x="2516876" y="3140890"/>
                  <a:pt x="2504082" y="3140890"/>
                </a:cubicBezTo>
                <a:cubicBezTo>
                  <a:pt x="2491288" y="3140890"/>
                  <a:pt x="2480916" y="3130518"/>
                  <a:pt x="2480916" y="3117724"/>
                </a:cubicBezTo>
                <a:cubicBezTo>
                  <a:pt x="2480916" y="3104930"/>
                  <a:pt x="2491288" y="3094558"/>
                  <a:pt x="2504082" y="3094558"/>
                </a:cubicBezTo>
                <a:close/>
                <a:moveTo>
                  <a:pt x="2326983" y="3094558"/>
                </a:moveTo>
                <a:cubicBezTo>
                  <a:pt x="2339777" y="3094558"/>
                  <a:pt x="2350149" y="3104930"/>
                  <a:pt x="2350149" y="3117724"/>
                </a:cubicBezTo>
                <a:cubicBezTo>
                  <a:pt x="2350149" y="3130518"/>
                  <a:pt x="2339777" y="3140890"/>
                  <a:pt x="2326983" y="3140890"/>
                </a:cubicBezTo>
                <a:cubicBezTo>
                  <a:pt x="2314189" y="3140890"/>
                  <a:pt x="2303817" y="3130518"/>
                  <a:pt x="2303817" y="3117724"/>
                </a:cubicBezTo>
                <a:cubicBezTo>
                  <a:pt x="2303817" y="3104930"/>
                  <a:pt x="2314189" y="3094558"/>
                  <a:pt x="2326983" y="3094558"/>
                </a:cubicBezTo>
                <a:close/>
                <a:moveTo>
                  <a:pt x="2149884" y="3094558"/>
                </a:moveTo>
                <a:cubicBezTo>
                  <a:pt x="2162678" y="3094558"/>
                  <a:pt x="2173050" y="3104930"/>
                  <a:pt x="2173050" y="3117724"/>
                </a:cubicBezTo>
                <a:cubicBezTo>
                  <a:pt x="2173050" y="3130518"/>
                  <a:pt x="2162678" y="3140890"/>
                  <a:pt x="2149884" y="3140890"/>
                </a:cubicBezTo>
                <a:cubicBezTo>
                  <a:pt x="2137090" y="3140890"/>
                  <a:pt x="2126718" y="3130518"/>
                  <a:pt x="2126718" y="3117724"/>
                </a:cubicBezTo>
                <a:cubicBezTo>
                  <a:pt x="2126718" y="3104930"/>
                  <a:pt x="2137090" y="3094558"/>
                  <a:pt x="2149884" y="3094558"/>
                </a:cubicBezTo>
                <a:close/>
                <a:moveTo>
                  <a:pt x="1972786" y="3094558"/>
                </a:moveTo>
                <a:cubicBezTo>
                  <a:pt x="1985580" y="3094558"/>
                  <a:pt x="1995952" y="3104930"/>
                  <a:pt x="1995952" y="3117724"/>
                </a:cubicBezTo>
                <a:cubicBezTo>
                  <a:pt x="1995952" y="3130518"/>
                  <a:pt x="1985580" y="3140890"/>
                  <a:pt x="1972786" y="3140890"/>
                </a:cubicBezTo>
                <a:cubicBezTo>
                  <a:pt x="1959992" y="3140890"/>
                  <a:pt x="1949620" y="3130518"/>
                  <a:pt x="1949620" y="3117724"/>
                </a:cubicBezTo>
                <a:cubicBezTo>
                  <a:pt x="1949620" y="3104930"/>
                  <a:pt x="1959992" y="3094558"/>
                  <a:pt x="1972786" y="3094558"/>
                </a:cubicBezTo>
                <a:close/>
                <a:moveTo>
                  <a:pt x="1795687" y="3094558"/>
                </a:moveTo>
                <a:cubicBezTo>
                  <a:pt x="1808481" y="3094558"/>
                  <a:pt x="1818853" y="3104930"/>
                  <a:pt x="1818853" y="3117724"/>
                </a:cubicBezTo>
                <a:cubicBezTo>
                  <a:pt x="1818853" y="3130518"/>
                  <a:pt x="1808481" y="3140890"/>
                  <a:pt x="1795687" y="3140890"/>
                </a:cubicBezTo>
                <a:cubicBezTo>
                  <a:pt x="1782893" y="3140890"/>
                  <a:pt x="1772521" y="3130518"/>
                  <a:pt x="1772521" y="3117724"/>
                </a:cubicBezTo>
                <a:cubicBezTo>
                  <a:pt x="1772521" y="3104930"/>
                  <a:pt x="1782893" y="3094558"/>
                  <a:pt x="1795687" y="3094558"/>
                </a:cubicBezTo>
                <a:close/>
                <a:moveTo>
                  <a:pt x="1621175" y="3094558"/>
                </a:moveTo>
                <a:cubicBezTo>
                  <a:pt x="1633971" y="3094558"/>
                  <a:pt x="1644344" y="3104930"/>
                  <a:pt x="1644344" y="3117724"/>
                </a:cubicBezTo>
                <a:cubicBezTo>
                  <a:pt x="1644344" y="3130518"/>
                  <a:pt x="1633971" y="3140890"/>
                  <a:pt x="1621175" y="3140890"/>
                </a:cubicBezTo>
                <a:cubicBezTo>
                  <a:pt x="1608381" y="3140890"/>
                  <a:pt x="1598008" y="3130518"/>
                  <a:pt x="1598008" y="3117724"/>
                </a:cubicBezTo>
                <a:cubicBezTo>
                  <a:pt x="1598008" y="3104930"/>
                  <a:pt x="1608381" y="3094558"/>
                  <a:pt x="1621175" y="3094558"/>
                </a:cubicBezTo>
                <a:close/>
                <a:moveTo>
                  <a:pt x="1444083" y="3094558"/>
                </a:moveTo>
                <a:cubicBezTo>
                  <a:pt x="1456878" y="3094558"/>
                  <a:pt x="1467248" y="3104930"/>
                  <a:pt x="1467248" y="3117724"/>
                </a:cubicBezTo>
                <a:cubicBezTo>
                  <a:pt x="1467248" y="3130518"/>
                  <a:pt x="1456878" y="3140890"/>
                  <a:pt x="1444083" y="3140890"/>
                </a:cubicBezTo>
                <a:cubicBezTo>
                  <a:pt x="1431289" y="3140890"/>
                  <a:pt x="1420918" y="3130518"/>
                  <a:pt x="1420918" y="3117724"/>
                </a:cubicBezTo>
                <a:cubicBezTo>
                  <a:pt x="1420918" y="3104930"/>
                  <a:pt x="1431289" y="3094558"/>
                  <a:pt x="1444083" y="3094558"/>
                </a:cubicBezTo>
                <a:close/>
                <a:moveTo>
                  <a:pt x="1266985" y="3094558"/>
                </a:moveTo>
                <a:cubicBezTo>
                  <a:pt x="1279778" y="3094558"/>
                  <a:pt x="1290151" y="3104930"/>
                  <a:pt x="1290151" y="3117724"/>
                </a:cubicBezTo>
                <a:cubicBezTo>
                  <a:pt x="1290151" y="3130518"/>
                  <a:pt x="1279778" y="3140890"/>
                  <a:pt x="1266985" y="3140890"/>
                </a:cubicBezTo>
                <a:cubicBezTo>
                  <a:pt x="1254190" y="3140890"/>
                  <a:pt x="1243819" y="3130518"/>
                  <a:pt x="1243819" y="3117724"/>
                </a:cubicBezTo>
                <a:cubicBezTo>
                  <a:pt x="1243819" y="3104930"/>
                  <a:pt x="1254190" y="3094558"/>
                  <a:pt x="1266985" y="3094558"/>
                </a:cubicBezTo>
                <a:close/>
                <a:moveTo>
                  <a:pt x="1089888" y="3094558"/>
                </a:moveTo>
                <a:cubicBezTo>
                  <a:pt x="1102682" y="3094558"/>
                  <a:pt x="1113055" y="3104930"/>
                  <a:pt x="1113055" y="3117724"/>
                </a:cubicBezTo>
                <a:cubicBezTo>
                  <a:pt x="1113055" y="3130518"/>
                  <a:pt x="1102682" y="3140890"/>
                  <a:pt x="1089888" y="3140890"/>
                </a:cubicBezTo>
                <a:cubicBezTo>
                  <a:pt x="1077093" y="3140890"/>
                  <a:pt x="1066720" y="3130518"/>
                  <a:pt x="1066720" y="3117724"/>
                </a:cubicBezTo>
                <a:cubicBezTo>
                  <a:pt x="1066720" y="3104930"/>
                  <a:pt x="1077093" y="3094558"/>
                  <a:pt x="1089888" y="3094558"/>
                </a:cubicBezTo>
                <a:close/>
                <a:moveTo>
                  <a:pt x="912787" y="3094558"/>
                </a:moveTo>
                <a:cubicBezTo>
                  <a:pt x="925582" y="3094558"/>
                  <a:pt x="935953" y="3104930"/>
                  <a:pt x="935953" y="3117724"/>
                </a:cubicBezTo>
                <a:cubicBezTo>
                  <a:pt x="935953" y="3130518"/>
                  <a:pt x="925582" y="3140890"/>
                  <a:pt x="912787" y="3140890"/>
                </a:cubicBezTo>
                <a:cubicBezTo>
                  <a:pt x="899993" y="3140890"/>
                  <a:pt x="889622" y="3130518"/>
                  <a:pt x="889622" y="3117724"/>
                </a:cubicBezTo>
                <a:cubicBezTo>
                  <a:pt x="889622" y="3104930"/>
                  <a:pt x="899993" y="3094558"/>
                  <a:pt x="912787" y="3094558"/>
                </a:cubicBezTo>
                <a:close/>
                <a:moveTo>
                  <a:pt x="735690" y="3094558"/>
                </a:moveTo>
                <a:cubicBezTo>
                  <a:pt x="748484" y="3094558"/>
                  <a:pt x="758856" y="3104930"/>
                  <a:pt x="758856" y="3117724"/>
                </a:cubicBezTo>
                <a:cubicBezTo>
                  <a:pt x="758856" y="3130518"/>
                  <a:pt x="748484" y="3140890"/>
                  <a:pt x="735690" y="3140890"/>
                </a:cubicBezTo>
                <a:cubicBezTo>
                  <a:pt x="722896" y="3140890"/>
                  <a:pt x="712523" y="3130518"/>
                  <a:pt x="712523" y="3117724"/>
                </a:cubicBezTo>
                <a:cubicBezTo>
                  <a:pt x="712523" y="3104930"/>
                  <a:pt x="722896" y="3094558"/>
                  <a:pt x="735690" y="3094558"/>
                </a:cubicBezTo>
                <a:close/>
                <a:moveTo>
                  <a:pt x="558589" y="3094558"/>
                </a:moveTo>
                <a:cubicBezTo>
                  <a:pt x="571383" y="3094558"/>
                  <a:pt x="581755" y="3104930"/>
                  <a:pt x="581755" y="3117724"/>
                </a:cubicBezTo>
                <a:cubicBezTo>
                  <a:pt x="581755" y="3130518"/>
                  <a:pt x="571383" y="3140890"/>
                  <a:pt x="558589" y="3140890"/>
                </a:cubicBezTo>
                <a:cubicBezTo>
                  <a:pt x="545795" y="3140890"/>
                  <a:pt x="535424" y="3130518"/>
                  <a:pt x="535424" y="3117724"/>
                </a:cubicBezTo>
                <a:cubicBezTo>
                  <a:pt x="535424" y="3104930"/>
                  <a:pt x="545795" y="3094558"/>
                  <a:pt x="558589" y="3094558"/>
                </a:cubicBezTo>
                <a:close/>
                <a:moveTo>
                  <a:pt x="381491" y="3094558"/>
                </a:moveTo>
                <a:cubicBezTo>
                  <a:pt x="394286" y="3094558"/>
                  <a:pt x="404657" y="3104930"/>
                  <a:pt x="404657" y="3117724"/>
                </a:cubicBezTo>
                <a:cubicBezTo>
                  <a:pt x="404657" y="3130518"/>
                  <a:pt x="394286" y="3140890"/>
                  <a:pt x="381491" y="3140890"/>
                </a:cubicBezTo>
                <a:cubicBezTo>
                  <a:pt x="368697" y="3140890"/>
                  <a:pt x="358325" y="3130518"/>
                  <a:pt x="358325" y="3117724"/>
                </a:cubicBezTo>
                <a:cubicBezTo>
                  <a:pt x="358325" y="3104930"/>
                  <a:pt x="368697" y="3094558"/>
                  <a:pt x="381491" y="3094558"/>
                </a:cubicBezTo>
                <a:close/>
                <a:moveTo>
                  <a:pt x="204392" y="3094558"/>
                </a:moveTo>
                <a:cubicBezTo>
                  <a:pt x="217186" y="3094558"/>
                  <a:pt x="227558" y="3104930"/>
                  <a:pt x="227558" y="3117724"/>
                </a:cubicBezTo>
                <a:cubicBezTo>
                  <a:pt x="227558" y="3130518"/>
                  <a:pt x="217186" y="3140890"/>
                  <a:pt x="204392" y="3140890"/>
                </a:cubicBezTo>
                <a:cubicBezTo>
                  <a:pt x="191598" y="3140890"/>
                  <a:pt x="181226" y="3130518"/>
                  <a:pt x="181226" y="3117724"/>
                </a:cubicBezTo>
                <a:cubicBezTo>
                  <a:pt x="181226" y="3104930"/>
                  <a:pt x="191598" y="3094558"/>
                  <a:pt x="204392" y="3094558"/>
                </a:cubicBezTo>
                <a:close/>
                <a:moveTo>
                  <a:pt x="27293" y="3094558"/>
                </a:moveTo>
                <a:cubicBezTo>
                  <a:pt x="40087" y="3094558"/>
                  <a:pt x="50459" y="3104930"/>
                  <a:pt x="50459" y="3117724"/>
                </a:cubicBezTo>
                <a:cubicBezTo>
                  <a:pt x="50459" y="3130518"/>
                  <a:pt x="40087" y="3140890"/>
                  <a:pt x="27293" y="3140890"/>
                </a:cubicBezTo>
                <a:cubicBezTo>
                  <a:pt x="14499" y="3140890"/>
                  <a:pt x="4127" y="3130518"/>
                  <a:pt x="4127" y="3117724"/>
                </a:cubicBezTo>
                <a:cubicBezTo>
                  <a:pt x="4127" y="3104930"/>
                  <a:pt x="14499" y="3094558"/>
                  <a:pt x="27293" y="3094558"/>
                </a:cubicBezTo>
                <a:close/>
                <a:moveTo>
                  <a:pt x="3391637" y="2923194"/>
                </a:moveTo>
                <a:cubicBezTo>
                  <a:pt x="3404431" y="2923194"/>
                  <a:pt x="3414803" y="2933566"/>
                  <a:pt x="3414803" y="2946360"/>
                </a:cubicBezTo>
                <a:cubicBezTo>
                  <a:pt x="3414803" y="2959154"/>
                  <a:pt x="3404431" y="2969526"/>
                  <a:pt x="3391637" y="2969526"/>
                </a:cubicBezTo>
                <a:cubicBezTo>
                  <a:pt x="3378843" y="2969526"/>
                  <a:pt x="3368471" y="2959154"/>
                  <a:pt x="3368471" y="2946360"/>
                </a:cubicBezTo>
                <a:cubicBezTo>
                  <a:pt x="3368471" y="2933566"/>
                  <a:pt x="3378843" y="2923194"/>
                  <a:pt x="3391637" y="2923194"/>
                </a:cubicBezTo>
                <a:close/>
                <a:moveTo>
                  <a:pt x="3214542" y="2923194"/>
                </a:moveTo>
                <a:cubicBezTo>
                  <a:pt x="3227336" y="2923194"/>
                  <a:pt x="3237708" y="2933566"/>
                  <a:pt x="3237708" y="2946360"/>
                </a:cubicBezTo>
                <a:cubicBezTo>
                  <a:pt x="3237708" y="2959154"/>
                  <a:pt x="3227336" y="2969526"/>
                  <a:pt x="3214542" y="2969526"/>
                </a:cubicBezTo>
                <a:cubicBezTo>
                  <a:pt x="3201748" y="2969526"/>
                  <a:pt x="3191376" y="2959154"/>
                  <a:pt x="3191376" y="2946360"/>
                </a:cubicBezTo>
                <a:cubicBezTo>
                  <a:pt x="3191376" y="2933566"/>
                  <a:pt x="3201748" y="2923194"/>
                  <a:pt x="3214542" y="2923194"/>
                </a:cubicBezTo>
                <a:close/>
                <a:moveTo>
                  <a:pt x="3037443" y="2923194"/>
                </a:moveTo>
                <a:cubicBezTo>
                  <a:pt x="3050237" y="2923194"/>
                  <a:pt x="3060609" y="2933566"/>
                  <a:pt x="3060609" y="2946360"/>
                </a:cubicBezTo>
                <a:cubicBezTo>
                  <a:pt x="3060609" y="2959154"/>
                  <a:pt x="3050237" y="2969526"/>
                  <a:pt x="3037443" y="2969526"/>
                </a:cubicBezTo>
                <a:cubicBezTo>
                  <a:pt x="3024649" y="2969526"/>
                  <a:pt x="3014277" y="2959154"/>
                  <a:pt x="3014277" y="2946360"/>
                </a:cubicBezTo>
                <a:cubicBezTo>
                  <a:pt x="3014277" y="2933566"/>
                  <a:pt x="3024649" y="2923194"/>
                  <a:pt x="3037443" y="2923194"/>
                </a:cubicBezTo>
                <a:close/>
                <a:moveTo>
                  <a:pt x="2860344" y="2923194"/>
                </a:moveTo>
                <a:cubicBezTo>
                  <a:pt x="2873138" y="2923194"/>
                  <a:pt x="2883510" y="2933566"/>
                  <a:pt x="2883510" y="2946360"/>
                </a:cubicBezTo>
                <a:cubicBezTo>
                  <a:pt x="2883510" y="2959154"/>
                  <a:pt x="2873138" y="2969526"/>
                  <a:pt x="2860344" y="2969526"/>
                </a:cubicBezTo>
                <a:cubicBezTo>
                  <a:pt x="2847550" y="2969526"/>
                  <a:pt x="2837178" y="2959154"/>
                  <a:pt x="2837178" y="2946360"/>
                </a:cubicBezTo>
                <a:cubicBezTo>
                  <a:pt x="2837178" y="2933566"/>
                  <a:pt x="2847550" y="2923194"/>
                  <a:pt x="2860344" y="2923194"/>
                </a:cubicBezTo>
                <a:close/>
                <a:moveTo>
                  <a:pt x="2683245" y="2923194"/>
                </a:moveTo>
                <a:cubicBezTo>
                  <a:pt x="2696039" y="2923194"/>
                  <a:pt x="2706411" y="2933566"/>
                  <a:pt x="2706411" y="2946360"/>
                </a:cubicBezTo>
                <a:cubicBezTo>
                  <a:pt x="2706411" y="2959154"/>
                  <a:pt x="2696039" y="2969526"/>
                  <a:pt x="2683245" y="2969526"/>
                </a:cubicBezTo>
                <a:cubicBezTo>
                  <a:pt x="2670451" y="2969526"/>
                  <a:pt x="2660079" y="2959154"/>
                  <a:pt x="2660079" y="2946360"/>
                </a:cubicBezTo>
                <a:cubicBezTo>
                  <a:pt x="2660079" y="2933566"/>
                  <a:pt x="2670451" y="2923194"/>
                  <a:pt x="2683245" y="2923194"/>
                </a:cubicBezTo>
                <a:close/>
                <a:moveTo>
                  <a:pt x="2506147" y="2923194"/>
                </a:moveTo>
                <a:cubicBezTo>
                  <a:pt x="2518941" y="2923194"/>
                  <a:pt x="2529313" y="2933566"/>
                  <a:pt x="2529313" y="2946360"/>
                </a:cubicBezTo>
                <a:cubicBezTo>
                  <a:pt x="2529313" y="2959154"/>
                  <a:pt x="2518941" y="2969526"/>
                  <a:pt x="2506147" y="2969526"/>
                </a:cubicBezTo>
                <a:cubicBezTo>
                  <a:pt x="2493353" y="2969526"/>
                  <a:pt x="2482981" y="2959154"/>
                  <a:pt x="2482981" y="2946360"/>
                </a:cubicBezTo>
                <a:cubicBezTo>
                  <a:pt x="2482981" y="2933566"/>
                  <a:pt x="2493353" y="2923194"/>
                  <a:pt x="2506147" y="2923194"/>
                </a:cubicBezTo>
                <a:close/>
                <a:moveTo>
                  <a:pt x="2329048" y="2923194"/>
                </a:moveTo>
                <a:cubicBezTo>
                  <a:pt x="2341842" y="2923194"/>
                  <a:pt x="2352214" y="2933566"/>
                  <a:pt x="2352214" y="2946360"/>
                </a:cubicBezTo>
                <a:cubicBezTo>
                  <a:pt x="2352214" y="2959154"/>
                  <a:pt x="2341842" y="2969526"/>
                  <a:pt x="2329048" y="2969526"/>
                </a:cubicBezTo>
                <a:cubicBezTo>
                  <a:pt x="2316254" y="2969526"/>
                  <a:pt x="2305882" y="2959154"/>
                  <a:pt x="2305882" y="2946360"/>
                </a:cubicBezTo>
                <a:cubicBezTo>
                  <a:pt x="2305882" y="2933566"/>
                  <a:pt x="2316254" y="2923194"/>
                  <a:pt x="2329048" y="2923194"/>
                </a:cubicBezTo>
                <a:close/>
                <a:moveTo>
                  <a:pt x="2151949" y="2923194"/>
                </a:moveTo>
                <a:cubicBezTo>
                  <a:pt x="2164743" y="2923194"/>
                  <a:pt x="2175115" y="2933566"/>
                  <a:pt x="2175115" y="2946360"/>
                </a:cubicBezTo>
                <a:cubicBezTo>
                  <a:pt x="2175115" y="2959154"/>
                  <a:pt x="2164743" y="2969526"/>
                  <a:pt x="2151949" y="2969526"/>
                </a:cubicBezTo>
                <a:cubicBezTo>
                  <a:pt x="2139155" y="2969526"/>
                  <a:pt x="2128783" y="2959154"/>
                  <a:pt x="2128783" y="2946360"/>
                </a:cubicBezTo>
                <a:cubicBezTo>
                  <a:pt x="2128783" y="2933566"/>
                  <a:pt x="2139155" y="2923194"/>
                  <a:pt x="2151949" y="2923194"/>
                </a:cubicBezTo>
                <a:close/>
                <a:moveTo>
                  <a:pt x="1974850" y="2923194"/>
                </a:moveTo>
                <a:cubicBezTo>
                  <a:pt x="1987644" y="2923194"/>
                  <a:pt x="1998016" y="2933566"/>
                  <a:pt x="1998016" y="2946360"/>
                </a:cubicBezTo>
                <a:cubicBezTo>
                  <a:pt x="1998016" y="2959154"/>
                  <a:pt x="1987644" y="2969526"/>
                  <a:pt x="1974850" y="2969526"/>
                </a:cubicBezTo>
                <a:cubicBezTo>
                  <a:pt x="1962056" y="2969526"/>
                  <a:pt x="1951684" y="2959154"/>
                  <a:pt x="1951684" y="2946360"/>
                </a:cubicBezTo>
                <a:cubicBezTo>
                  <a:pt x="1951684" y="2933566"/>
                  <a:pt x="1962056" y="2923194"/>
                  <a:pt x="1974850" y="2923194"/>
                </a:cubicBezTo>
                <a:close/>
                <a:moveTo>
                  <a:pt x="1797751" y="2923194"/>
                </a:moveTo>
                <a:cubicBezTo>
                  <a:pt x="1810545" y="2923194"/>
                  <a:pt x="1820917" y="2933566"/>
                  <a:pt x="1820917" y="2946360"/>
                </a:cubicBezTo>
                <a:cubicBezTo>
                  <a:pt x="1820917" y="2959154"/>
                  <a:pt x="1810545" y="2969526"/>
                  <a:pt x="1797751" y="2969526"/>
                </a:cubicBezTo>
                <a:cubicBezTo>
                  <a:pt x="1784957" y="2969526"/>
                  <a:pt x="1774585" y="2959154"/>
                  <a:pt x="1774585" y="2946360"/>
                </a:cubicBezTo>
                <a:cubicBezTo>
                  <a:pt x="1774585" y="2933566"/>
                  <a:pt x="1784957" y="2923194"/>
                  <a:pt x="1797751" y="2923194"/>
                </a:cubicBezTo>
                <a:close/>
                <a:moveTo>
                  <a:pt x="1623240" y="2923194"/>
                </a:moveTo>
                <a:cubicBezTo>
                  <a:pt x="1636035" y="2923194"/>
                  <a:pt x="1646408" y="2933566"/>
                  <a:pt x="1646408" y="2946360"/>
                </a:cubicBezTo>
                <a:cubicBezTo>
                  <a:pt x="1646408" y="2959154"/>
                  <a:pt x="1636035" y="2969526"/>
                  <a:pt x="1623240" y="2969526"/>
                </a:cubicBezTo>
                <a:cubicBezTo>
                  <a:pt x="1610446" y="2969526"/>
                  <a:pt x="1600073" y="2959154"/>
                  <a:pt x="1600073" y="2946360"/>
                </a:cubicBezTo>
                <a:cubicBezTo>
                  <a:pt x="1600073" y="2933566"/>
                  <a:pt x="1610446" y="2923194"/>
                  <a:pt x="1623240" y="2923194"/>
                </a:cubicBezTo>
                <a:close/>
                <a:moveTo>
                  <a:pt x="1446148" y="2923194"/>
                </a:moveTo>
                <a:cubicBezTo>
                  <a:pt x="1458942" y="2923194"/>
                  <a:pt x="1469313" y="2933566"/>
                  <a:pt x="1469313" y="2946360"/>
                </a:cubicBezTo>
                <a:cubicBezTo>
                  <a:pt x="1469313" y="2959154"/>
                  <a:pt x="1458942" y="2969526"/>
                  <a:pt x="1446148" y="2969526"/>
                </a:cubicBezTo>
                <a:cubicBezTo>
                  <a:pt x="1433354" y="2969526"/>
                  <a:pt x="1422982" y="2959154"/>
                  <a:pt x="1422982" y="2946360"/>
                </a:cubicBezTo>
                <a:cubicBezTo>
                  <a:pt x="1422982" y="2933566"/>
                  <a:pt x="1433354" y="2923194"/>
                  <a:pt x="1446148" y="2923194"/>
                </a:cubicBezTo>
                <a:close/>
                <a:moveTo>
                  <a:pt x="1269049" y="2923194"/>
                </a:moveTo>
                <a:cubicBezTo>
                  <a:pt x="1281842" y="2923194"/>
                  <a:pt x="1292215" y="2933566"/>
                  <a:pt x="1292215" y="2946360"/>
                </a:cubicBezTo>
                <a:cubicBezTo>
                  <a:pt x="1292215" y="2959154"/>
                  <a:pt x="1281842" y="2969526"/>
                  <a:pt x="1269049" y="2969526"/>
                </a:cubicBezTo>
                <a:cubicBezTo>
                  <a:pt x="1256255" y="2969526"/>
                  <a:pt x="1245883" y="2959154"/>
                  <a:pt x="1245883" y="2946360"/>
                </a:cubicBezTo>
                <a:cubicBezTo>
                  <a:pt x="1245883" y="2933566"/>
                  <a:pt x="1256255" y="2923194"/>
                  <a:pt x="1269049" y="2923194"/>
                </a:cubicBezTo>
                <a:close/>
                <a:moveTo>
                  <a:pt x="1091953" y="2923194"/>
                </a:moveTo>
                <a:cubicBezTo>
                  <a:pt x="1104748" y="2923194"/>
                  <a:pt x="1115119" y="2933566"/>
                  <a:pt x="1115119" y="2946360"/>
                </a:cubicBezTo>
                <a:cubicBezTo>
                  <a:pt x="1115119" y="2959154"/>
                  <a:pt x="1104748" y="2969526"/>
                  <a:pt x="1091953" y="2969526"/>
                </a:cubicBezTo>
                <a:cubicBezTo>
                  <a:pt x="1079157" y="2969526"/>
                  <a:pt x="1068784" y="2959154"/>
                  <a:pt x="1068784" y="2946360"/>
                </a:cubicBezTo>
                <a:cubicBezTo>
                  <a:pt x="1068784" y="2933566"/>
                  <a:pt x="1079157" y="2923194"/>
                  <a:pt x="1091953" y="2923194"/>
                </a:cubicBezTo>
                <a:close/>
                <a:moveTo>
                  <a:pt x="914853" y="2923194"/>
                </a:moveTo>
                <a:cubicBezTo>
                  <a:pt x="927646" y="2923194"/>
                  <a:pt x="938018" y="2933566"/>
                  <a:pt x="938018" y="2946360"/>
                </a:cubicBezTo>
                <a:cubicBezTo>
                  <a:pt x="938018" y="2959154"/>
                  <a:pt x="927646" y="2969526"/>
                  <a:pt x="914853" y="2969526"/>
                </a:cubicBezTo>
                <a:cubicBezTo>
                  <a:pt x="902055" y="2969526"/>
                  <a:pt x="891685" y="2959154"/>
                  <a:pt x="891685" y="2946360"/>
                </a:cubicBezTo>
                <a:cubicBezTo>
                  <a:pt x="891685" y="2933566"/>
                  <a:pt x="902055" y="2923194"/>
                  <a:pt x="914853" y="2923194"/>
                </a:cubicBezTo>
                <a:close/>
                <a:moveTo>
                  <a:pt x="737755" y="2923194"/>
                </a:moveTo>
                <a:cubicBezTo>
                  <a:pt x="750549" y="2923194"/>
                  <a:pt x="760921" y="2933566"/>
                  <a:pt x="760921" y="2946360"/>
                </a:cubicBezTo>
                <a:cubicBezTo>
                  <a:pt x="760921" y="2959154"/>
                  <a:pt x="750549" y="2969526"/>
                  <a:pt x="737755" y="2969526"/>
                </a:cubicBezTo>
                <a:cubicBezTo>
                  <a:pt x="724961" y="2969526"/>
                  <a:pt x="714589" y="2959154"/>
                  <a:pt x="714589" y="2946360"/>
                </a:cubicBezTo>
                <a:cubicBezTo>
                  <a:pt x="714589" y="2933566"/>
                  <a:pt x="724961" y="2923194"/>
                  <a:pt x="737755" y="2923194"/>
                </a:cubicBezTo>
                <a:close/>
                <a:moveTo>
                  <a:pt x="560655" y="2923194"/>
                </a:moveTo>
                <a:cubicBezTo>
                  <a:pt x="573449" y="2923194"/>
                  <a:pt x="583821" y="2933566"/>
                  <a:pt x="583821" y="2946360"/>
                </a:cubicBezTo>
                <a:cubicBezTo>
                  <a:pt x="583821" y="2959154"/>
                  <a:pt x="573449" y="2969526"/>
                  <a:pt x="560655" y="2969526"/>
                </a:cubicBezTo>
                <a:cubicBezTo>
                  <a:pt x="547861" y="2969526"/>
                  <a:pt x="537489" y="2959154"/>
                  <a:pt x="537489" y="2946360"/>
                </a:cubicBezTo>
                <a:cubicBezTo>
                  <a:pt x="537489" y="2933566"/>
                  <a:pt x="547861" y="2923194"/>
                  <a:pt x="560655" y="2923194"/>
                </a:cubicBezTo>
                <a:close/>
                <a:moveTo>
                  <a:pt x="383557" y="2923194"/>
                </a:moveTo>
                <a:cubicBezTo>
                  <a:pt x="396351" y="2923194"/>
                  <a:pt x="406722" y="2933566"/>
                  <a:pt x="406722" y="2946360"/>
                </a:cubicBezTo>
                <a:cubicBezTo>
                  <a:pt x="406722" y="2959154"/>
                  <a:pt x="396351" y="2969526"/>
                  <a:pt x="383557" y="2969526"/>
                </a:cubicBezTo>
                <a:cubicBezTo>
                  <a:pt x="370762" y="2969526"/>
                  <a:pt x="360390" y="2959154"/>
                  <a:pt x="360390" y="2946360"/>
                </a:cubicBezTo>
                <a:cubicBezTo>
                  <a:pt x="360390" y="2933566"/>
                  <a:pt x="370762" y="2923194"/>
                  <a:pt x="383557" y="2923194"/>
                </a:cubicBezTo>
                <a:close/>
                <a:moveTo>
                  <a:pt x="206456" y="2923194"/>
                </a:moveTo>
                <a:cubicBezTo>
                  <a:pt x="219250" y="2923194"/>
                  <a:pt x="229622" y="2933566"/>
                  <a:pt x="229622" y="2946360"/>
                </a:cubicBezTo>
                <a:cubicBezTo>
                  <a:pt x="229622" y="2959154"/>
                  <a:pt x="219250" y="2969526"/>
                  <a:pt x="206456" y="2969526"/>
                </a:cubicBezTo>
                <a:cubicBezTo>
                  <a:pt x="193662" y="2969526"/>
                  <a:pt x="183290" y="2959154"/>
                  <a:pt x="183290" y="2946360"/>
                </a:cubicBezTo>
                <a:cubicBezTo>
                  <a:pt x="183290" y="2933566"/>
                  <a:pt x="193662" y="2923194"/>
                  <a:pt x="206456" y="2923194"/>
                </a:cubicBezTo>
                <a:close/>
                <a:moveTo>
                  <a:pt x="29358" y="2923194"/>
                </a:moveTo>
                <a:cubicBezTo>
                  <a:pt x="42152" y="2923194"/>
                  <a:pt x="52523" y="2933566"/>
                  <a:pt x="52523" y="2946360"/>
                </a:cubicBezTo>
                <a:cubicBezTo>
                  <a:pt x="52523" y="2959154"/>
                  <a:pt x="42152" y="2969526"/>
                  <a:pt x="29358" y="2969526"/>
                </a:cubicBezTo>
                <a:cubicBezTo>
                  <a:pt x="16564" y="2969526"/>
                  <a:pt x="6192" y="2959154"/>
                  <a:pt x="6192" y="2946360"/>
                </a:cubicBezTo>
                <a:cubicBezTo>
                  <a:pt x="6192" y="2933566"/>
                  <a:pt x="16564" y="2923194"/>
                  <a:pt x="29358" y="2923194"/>
                </a:cubicBezTo>
                <a:close/>
                <a:moveTo>
                  <a:pt x="3391637" y="2731185"/>
                </a:moveTo>
                <a:cubicBezTo>
                  <a:pt x="3404431" y="2731185"/>
                  <a:pt x="3414803" y="2741557"/>
                  <a:pt x="3414803" y="2754351"/>
                </a:cubicBezTo>
                <a:cubicBezTo>
                  <a:pt x="3414803" y="2767145"/>
                  <a:pt x="3404431" y="2777517"/>
                  <a:pt x="3391637" y="2777517"/>
                </a:cubicBezTo>
                <a:cubicBezTo>
                  <a:pt x="3378843" y="2777517"/>
                  <a:pt x="3368471" y="2767145"/>
                  <a:pt x="3368471" y="2754351"/>
                </a:cubicBezTo>
                <a:cubicBezTo>
                  <a:pt x="3368471" y="2741557"/>
                  <a:pt x="3378843" y="2731185"/>
                  <a:pt x="3391637" y="2731185"/>
                </a:cubicBezTo>
                <a:close/>
                <a:moveTo>
                  <a:pt x="3214542" y="2731185"/>
                </a:moveTo>
                <a:cubicBezTo>
                  <a:pt x="3227336" y="2731185"/>
                  <a:pt x="3237708" y="2741557"/>
                  <a:pt x="3237708" y="2754351"/>
                </a:cubicBezTo>
                <a:cubicBezTo>
                  <a:pt x="3237708" y="2767145"/>
                  <a:pt x="3227336" y="2777517"/>
                  <a:pt x="3214542" y="2777517"/>
                </a:cubicBezTo>
                <a:cubicBezTo>
                  <a:pt x="3201748" y="2777517"/>
                  <a:pt x="3191376" y="2767145"/>
                  <a:pt x="3191376" y="2754351"/>
                </a:cubicBezTo>
                <a:cubicBezTo>
                  <a:pt x="3191376" y="2741557"/>
                  <a:pt x="3201748" y="2731185"/>
                  <a:pt x="3214542" y="2731185"/>
                </a:cubicBezTo>
                <a:close/>
                <a:moveTo>
                  <a:pt x="3037443" y="2731185"/>
                </a:moveTo>
                <a:cubicBezTo>
                  <a:pt x="3050237" y="2731185"/>
                  <a:pt x="3060609" y="2741557"/>
                  <a:pt x="3060609" y="2754351"/>
                </a:cubicBezTo>
                <a:cubicBezTo>
                  <a:pt x="3060609" y="2767145"/>
                  <a:pt x="3050237" y="2777517"/>
                  <a:pt x="3037443" y="2777517"/>
                </a:cubicBezTo>
                <a:cubicBezTo>
                  <a:pt x="3024649" y="2777517"/>
                  <a:pt x="3014277" y="2767145"/>
                  <a:pt x="3014277" y="2754351"/>
                </a:cubicBezTo>
                <a:cubicBezTo>
                  <a:pt x="3014277" y="2741557"/>
                  <a:pt x="3024649" y="2731185"/>
                  <a:pt x="3037443" y="2731185"/>
                </a:cubicBezTo>
                <a:close/>
                <a:moveTo>
                  <a:pt x="2860344" y="2731185"/>
                </a:moveTo>
                <a:cubicBezTo>
                  <a:pt x="2873138" y="2731185"/>
                  <a:pt x="2883510" y="2741557"/>
                  <a:pt x="2883510" y="2754351"/>
                </a:cubicBezTo>
                <a:cubicBezTo>
                  <a:pt x="2883510" y="2767145"/>
                  <a:pt x="2873138" y="2777517"/>
                  <a:pt x="2860344" y="2777517"/>
                </a:cubicBezTo>
                <a:cubicBezTo>
                  <a:pt x="2847550" y="2777517"/>
                  <a:pt x="2837178" y="2767145"/>
                  <a:pt x="2837178" y="2754351"/>
                </a:cubicBezTo>
                <a:cubicBezTo>
                  <a:pt x="2837178" y="2741557"/>
                  <a:pt x="2847550" y="2731185"/>
                  <a:pt x="2860344" y="2731185"/>
                </a:cubicBezTo>
                <a:close/>
                <a:moveTo>
                  <a:pt x="2683245" y="2731185"/>
                </a:moveTo>
                <a:cubicBezTo>
                  <a:pt x="2696039" y="2731185"/>
                  <a:pt x="2706411" y="2741557"/>
                  <a:pt x="2706411" y="2754351"/>
                </a:cubicBezTo>
                <a:cubicBezTo>
                  <a:pt x="2706411" y="2767145"/>
                  <a:pt x="2696039" y="2777517"/>
                  <a:pt x="2683245" y="2777517"/>
                </a:cubicBezTo>
                <a:cubicBezTo>
                  <a:pt x="2670451" y="2777517"/>
                  <a:pt x="2660079" y="2767145"/>
                  <a:pt x="2660079" y="2754351"/>
                </a:cubicBezTo>
                <a:cubicBezTo>
                  <a:pt x="2660079" y="2741557"/>
                  <a:pt x="2670451" y="2731185"/>
                  <a:pt x="2683245" y="2731185"/>
                </a:cubicBezTo>
                <a:close/>
                <a:moveTo>
                  <a:pt x="2506147" y="2731185"/>
                </a:moveTo>
                <a:cubicBezTo>
                  <a:pt x="2518941" y="2731185"/>
                  <a:pt x="2529313" y="2741557"/>
                  <a:pt x="2529313" y="2754351"/>
                </a:cubicBezTo>
                <a:cubicBezTo>
                  <a:pt x="2529313" y="2767145"/>
                  <a:pt x="2518941" y="2777517"/>
                  <a:pt x="2506147" y="2777517"/>
                </a:cubicBezTo>
                <a:cubicBezTo>
                  <a:pt x="2493353" y="2777517"/>
                  <a:pt x="2482981" y="2767145"/>
                  <a:pt x="2482981" y="2754351"/>
                </a:cubicBezTo>
                <a:cubicBezTo>
                  <a:pt x="2482981" y="2741557"/>
                  <a:pt x="2493353" y="2731185"/>
                  <a:pt x="2506147" y="2731185"/>
                </a:cubicBezTo>
                <a:close/>
                <a:moveTo>
                  <a:pt x="2329048" y="2731185"/>
                </a:moveTo>
                <a:cubicBezTo>
                  <a:pt x="2341842" y="2731185"/>
                  <a:pt x="2352214" y="2741557"/>
                  <a:pt x="2352214" y="2754351"/>
                </a:cubicBezTo>
                <a:cubicBezTo>
                  <a:pt x="2352214" y="2767145"/>
                  <a:pt x="2341842" y="2777517"/>
                  <a:pt x="2329048" y="2777517"/>
                </a:cubicBezTo>
                <a:cubicBezTo>
                  <a:pt x="2316254" y="2777517"/>
                  <a:pt x="2305882" y="2767145"/>
                  <a:pt x="2305882" y="2754351"/>
                </a:cubicBezTo>
                <a:cubicBezTo>
                  <a:pt x="2305882" y="2741557"/>
                  <a:pt x="2316254" y="2731185"/>
                  <a:pt x="2329048" y="2731185"/>
                </a:cubicBezTo>
                <a:close/>
                <a:moveTo>
                  <a:pt x="2151949" y="2731185"/>
                </a:moveTo>
                <a:cubicBezTo>
                  <a:pt x="2164743" y="2731185"/>
                  <a:pt x="2175115" y="2741557"/>
                  <a:pt x="2175115" y="2754351"/>
                </a:cubicBezTo>
                <a:cubicBezTo>
                  <a:pt x="2175115" y="2767145"/>
                  <a:pt x="2164743" y="2777517"/>
                  <a:pt x="2151949" y="2777517"/>
                </a:cubicBezTo>
                <a:cubicBezTo>
                  <a:pt x="2139155" y="2777517"/>
                  <a:pt x="2128783" y="2767145"/>
                  <a:pt x="2128783" y="2754351"/>
                </a:cubicBezTo>
                <a:cubicBezTo>
                  <a:pt x="2128783" y="2741557"/>
                  <a:pt x="2139155" y="2731185"/>
                  <a:pt x="2151949" y="2731185"/>
                </a:cubicBezTo>
                <a:close/>
                <a:moveTo>
                  <a:pt x="1974850" y="2731185"/>
                </a:moveTo>
                <a:cubicBezTo>
                  <a:pt x="1987644" y="2731185"/>
                  <a:pt x="1998016" y="2741557"/>
                  <a:pt x="1998016" y="2754351"/>
                </a:cubicBezTo>
                <a:cubicBezTo>
                  <a:pt x="1998016" y="2767145"/>
                  <a:pt x="1987644" y="2777517"/>
                  <a:pt x="1974850" y="2777517"/>
                </a:cubicBezTo>
                <a:cubicBezTo>
                  <a:pt x="1962056" y="2777517"/>
                  <a:pt x="1951684" y="2767145"/>
                  <a:pt x="1951684" y="2754351"/>
                </a:cubicBezTo>
                <a:cubicBezTo>
                  <a:pt x="1951684" y="2741557"/>
                  <a:pt x="1962056" y="2731185"/>
                  <a:pt x="1974850" y="2731185"/>
                </a:cubicBezTo>
                <a:close/>
                <a:moveTo>
                  <a:pt x="1797751" y="2731185"/>
                </a:moveTo>
                <a:cubicBezTo>
                  <a:pt x="1810545" y="2731185"/>
                  <a:pt x="1820917" y="2741557"/>
                  <a:pt x="1820917" y="2754351"/>
                </a:cubicBezTo>
                <a:cubicBezTo>
                  <a:pt x="1820917" y="2767145"/>
                  <a:pt x="1810545" y="2777517"/>
                  <a:pt x="1797751" y="2777517"/>
                </a:cubicBezTo>
                <a:cubicBezTo>
                  <a:pt x="1784957" y="2777517"/>
                  <a:pt x="1774585" y="2767145"/>
                  <a:pt x="1774585" y="2754351"/>
                </a:cubicBezTo>
                <a:cubicBezTo>
                  <a:pt x="1774585" y="2741557"/>
                  <a:pt x="1784957" y="2731185"/>
                  <a:pt x="1797751" y="2731185"/>
                </a:cubicBezTo>
                <a:close/>
                <a:moveTo>
                  <a:pt x="1623240" y="2731185"/>
                </a:moveTo>
                <a:cubicBezTo>
                  <a:pt x="1636037" y="2731185"/>
                  <a:pt x="1646410" y="2741557"/>
                  <a:pt x="1646410" y="2754351"/>
                </a:cubicBezTo>
                <a:cubicBezTo>
                  <a:pt x="1646410" y="2767145"/>
                  <a:pt x="1636037" y="2777517"/>
                  <a:pt x="1623240" y="2777517"/>
                </a:cubicBezTo>
                <a:cubicBezTo>
                  <a:pt x="1610446" y="2777517"/>
                  <a:pt x="1600073" y="2767145"/>
                  <a:pt x="1600073" y="2754351"/>
                </a:cubicBezTo>
                <a:cubicBezTo>
                  <a:pt x="1600073" y="2741557"/>
                  <a:pt x="1610446" y="2731185"/>
                  <a:pt x="1623240" y="2731185"/>
                </a:cubicBezTo>
                <a:close/>
                <a:moveTo>
                  <a:pt x="1446148" y="2731185"/>
                </a:moveTo>
                <a:cubicBezTo>
                  <a:pt x="1458942" y="2731185"/>
                  <a:pt x="1469313" y="2741557"/>
                  <a:pt x="1469313" y="2754351"/>
                </a:cubicBezTo>
                <a:cubicBezTo>
                  <a:pt x="1469313" y="2767145"/>
                  <a:pt x="1458942" y="2777517"/>
                  <a:pt x="1446148" y="2777517"/>
                </a:cubicBezTo>
                <a:cubicBezTo>
                  <a:pt x="1433356" y="2777517"/>
                  <a:pt x="1422982" y="2767145"/>
                  <a:pt x="1422982" y="2754351"/>
                </a:cubicBezTo>
                <a:cubicBezTo>
                  <a:pt x="1422982" y="2741557"/>
                  <a:pt x="1433356" y="2731185"/>
                  <a:pt x="1446148" y="2731185"/>
                </a:cubicBezTo>
                <a:close/>
                <a:moveTo>
                  <a:pt x="1269049" y="2731185"/>
                </a:moveTo>
                <a:cubicBezTo>
                  <a:pt x="1281843" y="2731185"/>
                  <a:pt x="1292216" y="2741557"/>
                  <a:pt x="1292216" y="2754351"/>
                </a:cubicBezTo>
                <a:cubicBezTo>
                  <a:pt x="1292216" y="2767145"/>
                  <a:pt x="1281843" y="2777517"/>
                  <a:pt x="1269049" y="2777517"/>
                </a:cubicBezTo>
                <a:cubicBezTo>
                  <a:pt x="1256255" y="2777517"/>
                  <a:pt x="1245883" y="2767145"/>
                  <a:pt x="1245883" y="2754351"/>
                </a:cubicBezTo>
                <a:cubicBezTo>
                  <a:pt x="1245883" y="2741557"/>
                  <a:pt x="1256255" y="2731185"/>
                  <a:pt x="1269049" y="2731185"/>
                </a:cubicBezTo>
                <a:close/>
                <a:moveTo>
                  <a:pt x="1091953" y="2731185"/>
                </a:moveTo>
                <a:cubicBezTo>
                  <a:pt x="1104749" y="2731185"/>
                  <a:pt x="1115121" y="2741557"/>
                  <a:pt x="1115121" y="2754351"/>
                </a:cubicBezTo>
                <a:cubicBezTo>
                  <a:pt x="1115121" y="2767145"/>
                  <a:pt x="1104749" y="2777517"/>
                  <a:pt x="1091953" y="2777517"/>
                </a:cubicBezTo>
                <a:cubicBezTo>
                  <a:pt x="1079159" y="2777517"/>
                  <a:pt x="1068785" y="2767145"/>
                  <a:pt x="1068785" y="2754351"/>
                </a:cubicBezTo>
                <a:cubicBezTo>
                  <a:pt x="1068785" y="2741557"/>
                  <a:pt x="1079159" y="2731185"/>
                  <a:pt x="1091953" y="2731185"/>
                </a:cubicBezTo>
                <a:close/>
                <a:moveTo>
                  <a:pt x="914854" y="2731185"/>
                </a:moveTo>
                <a:cubicBezTo>
                  <a:pt x="927647" y="2731185"/>
                  <a:pt x="938018" y="2741557"/>
                  <a:pt x="938018" y="2754351"/>
                </a:cubicBezTo>
                <a:cubicBezTo>
                  <a:pt x="938018" y="2767145"/>
                  <a:pt x="927647" y="2777517"/>
                  <a:pt x="914854" y="2777517"/>
                </a:cubicBezTo>
                <a:cubicBezTo>
                  <a:pt x="902055" y="2777517"/>
                  <a:pt x="891685" y="2767145"/>
                  <a:pt x="891685" y="2754351"/>
                </a:cubicBezTo>
                <a:cubicBezTo>
                  <a:pt x="891685" y="2741557"/>
                  <a:pt x="902055" y="2731185"/>
                  <a:pt x="914854" y="2731185"/>
                </a:cubicBezTo>
                <a:close/>
                <a:moveTo>
                  <a:pt x="737756" y="2731185"/>
                </a:moveTo>
                <a:cubicBezTo>
                  <a:pt x="750550" y="2731185"/>
                  <a:pt x="760922" y="2741557"/>
                  <a:pt x="760922" y="2754351"/>
                </a:cubicBezTo>
                <a:cubicBezTo>
                  <a:pt x="760922" y="2767145"/>
                  <a:pt x="750550" y="2777517"/>
                  <a:pt x="737756" y="2777517"/>
                </a:cubicBezTo>
                <a:cubicBezTo>
                  <a:pt x="724962" y="2777517"/>
                  <a:pt x="714590" y="2767145"/>
                  <a:pt x="714590" y="2754351"/>
                </a:cubicBezTo>
                <a:cubicBezTo>
                  <a:pt x="714590" y="2741557"/>
                  <a:pt x="724962" y="2731185"/>
                  <a:pt x="737756" y="2731185"/>
                </a:cubicBezTo>
                <a:close/>
                <a:moveTo>
                  <a:pt x="560655" y="2731185"/>
                </a:moveTo>
                <a:cubicBezTo>
                  <a:pt x="573449" y="2731185"/>
                  <a:pt x="583822" y="2741557"/>
                  <a:pt x="583822" y="2754351"/>
                </a:cubicBezTo>
                <a:cubicBezTo>
                  <a:pt x="583822" y="2767145"/>
                  <a:pt x="573449" y="2777517"/>
                  <a:pt x="560655" y="2777517"/>
                </a:cubicBezTo>
                <a:cubicBezTo>
                  <a:pt x="547862" y="2777517"/>
                  <a:pt x="537490" y="2767145"/>
                  <a:pt x="537490" y="2754351"/>
                </a:cubicBezTo>
                <a:cubicBezTo>
                  <a:pt x="537490" y="2741557"/>
                  <a:pt x="547862" y="2731185"/>
                  <a:pt x="560655" y="2731185"/>
                </a:cubicBezTo>
                <a:close/>
                <a:moveTo>
                  <a:pt x="383557" y="2731185"/>
                </a:moveTo>
                <a:cubicBezTo>
                  <a:pt x="396351" y="2731185"/>
                  <a:pt x="406722" y="2741557"/>
                  <a:pt x="406722" y="2754351"/>
                </a:cubicBezTo>
                <a:cubicBezTo>
                  <a:pt x="406722" y="2767145"/>
                  <a:pt x="396351" y="2777517"/>
                  <a:pt x="383557" y="2777517"/>
                </a:cubicBezTo>
                <a:cubicBezTo>
                  <a:pt x="370763" y="2777517"/>
                  <a:pt x="360391" y="2767145"/>
                  <a:pt x="360391" y="2754351"/>
                </a:cubicBezTo>
                <a:cubicBezTo>
                  <a:pt x="360391" y="2741557"/>
                  <a:pt x="370763" y="2731185"/>
                  <a:pt x="383557" y="2731185"/>
                </a:cubicBezTo>
                <a:close/>
                <a:moveTo>
                  <a:pt x="206457" y="2731185"/>
                </a:moveTo>
                <a:cubicBezTo>
                  <a:pt x="219251" y="2731185"/>
                  <a:pt x="229623" y="2741557"/>
                  <a:pt x="229623" y="2754351"/>
                </a:cubicBezTo>
                <a:cubicBezTo>
                  <a:pt x="229623" y="2767145"/>
                  <a:pt x="219251" y="2777517"/>
                  <a:pt x="206457" y="2777517"/>
                </a:cubicBezTo>
                <a:cubicBezTo>
                  <a:pt x="193663" y="2777517"/>
                  <a:pt x="183291" y="2767145"/>
                  <a:pt x="183291" y="2754351"/>
                </a:cubicBezTo>
                <a:cubicBezTo>
                  <a:pt x="183291" y="2741557"/>
                  <a:pt x="193663" y="2731185"/>
                  <a:pt x="206457" y="2731185"/>
                </a:cubicBezTo>
                <a:close/>
                <a:moveTo>
                  <a:pt x="29358" y="2731185"/>
                </a:moveTo>
                <a:cubicBezTo>
                  <a:pt x="42152" y="2731185"/>
                  <a:pt x="52524" y="2741557"/>
                  <a:pt x="52524" y="2754351"/>
                </a:cubicBezTo>
                <a:cubicBezTo>
                  <a:pt x="52524" y="2767145"/>
                  <a:pt x="42152" y="2777517"/>
                  <a:pt x="29358" y="2777517"/>
                </a:cubicBezTo>
                <a:cubicBezTo>
                  <a:pt x="16564" y="2777517"/>
                  <a:pt x="6192" y="2767145"/>
                  <a:pt x="6192" y="2754351"/>
                </a:cubicBezTo>
                <a:cubicBezTo>
                  <a:pt x="6192" y="2741557"/>
                  <a:pt x="16564" y="2731185"/>
                  <a:pt x="29358" y="2731185"/>
                </a:cubicBezTo>
                <a:close/>
                <a:moveTo>
                  <a:pt x="3393701" y="2559821"/>
                </a:moveTo>
                <a:cubicBezTo>
                  <a:pt x="3406495" y="2559821"/>
                  <a:pt x="3416867" y="2570193"/>
                  <a:pt x="3416867" y="2582987"/>
                </a:cubicBezTo>
                <a:cubicBezTo>
                  <a:pt x="3416867" y="2595781"/>
                  <a:pt x="3406495" y="2606153"/>
                  <a:pt x="3393701" y="2606153"/>
                </a:cubicBezTo>
                <a:cubicBezTo>
                  <a:pt x="3380907" y="2606153"/>
                  <a:pt x="3370535" y="2595781"/>
                  <a:pt x="3370535" y="2582987"/>
                </a:cubicBezTo>
                <a:cubicBezTo>
                  <a:pt x="3370535" y="2570193"/>
                  <a:pt x="3380907" y="2559821"/>
                  <a:pt x="3393701" y="2559821"/>
                </a:cubicBezTo>
                <a:close/>
                <a:moveTo>
                  <a:pt x="3216606" y="2559821"/>
                </a:moveTo>
                <a:cubicBezTo>
                  <a:pt x="3229400" y="2559821"/>
                  <a:pt x="3239772" y="2570193"/>
                  <a:pt x="3239772" y="2582987"/>
                </a:cubicBezTo>
                <a:cubicBezTo>
                  <a:pt x="3239772" y="2595781"/>
                  <a:pt x="3229400" y="2606153"/>
                  <a:pt x="3216606" y="2606153"/>
                </a:cubicBezTo>
                <a:cubicBezTo>
                  <a:pt x="3203812" y="2606153"/>
                  <a:pt x="3193440" y="2595781"/>
                  <a:pt x="3193440" y="2582987"/>
                </a:cubicBezTo>
                <a:cubicBezTo>
                  <a:pt x="3193440" y="2570193"/>
                  <a:pt x="3203812" y="2559821"/>
                  <a:pt x="3216606" y="2559821"/>
                </a:cubicBezTo>
                <a:close/>
                <a:moveTo>
                  <a:pt x="3039507" y="2559821"/>
                </a:moveTo>
                <a:cubicBezTo>
                  <a:pt x="3052301" y="2559821"/>
                  <a:pt x="3062673" y="2570193"/>
                  <a:pt x="3062673" y="2582987"/>
                </a:cubicBezTo>
                <a:cubicBezTo>
                  <a:pt x="3062673" y="2595781"/>
                  <a:pt x="3052301" y="2606153"/>
                  <a:pt x="3039507" y="2606153"/>
                </a:cubicBezTo>
                <a:cubicBezTo>
                  <a:pt x="3026713" y="2606153"/>
                  <a:pt x="3016341" y="2595781"/>
                  <a:pt x="3016341" y="2582987"/>
                </a:cubicBezTo>
                <a:cubicBezTo>
                  <a:pt x="3016341" y="2570193"/>
                  <a:pt x="3026713" y="2559821"/>
                  <a:pt x="3039507" y="2559821"/>
                </a:cubicBezTo>
                <a:close/>
                <a:moveTo>
                  <a:pt x="2862409" y="2559821"/>
                </a:moveTo>
                <a:cubicBezTo>
                  <a:pt x="2875203" y="2559821"/>
                  <a:pt x="2885575" y="2570193"/>
                  <a:pt x="2885575" y="2582987"/>
                </a:cubicBezTo>
                <a:cubicBezTo>
                  <a:pt x="2885575" y="2595781"/>
                  <a:pt x="2875203" y="2606153"/>
                  <a:pt x="2862409" y="2606153"/>
                </a:cubicBezTo>
                <a:cubicBezTo>
                  <a:pt x="2849615" y="2606153"/>
                  <a:pt x="2839243" y="2595781"/>
                  <a:pt x="2839243" y="2582987"/>
                </a:cubicBezTo>
                <a:cubicBezTo>
                  <a:pt x="2839243" y="2570193"/>
                  <a:pt x="2849615" y="2559821"/>
                  <a:pt x="2862409" y="2559821"/>
                </a:cubicBezTo>
                <a:close/>
                <a:moveTo>
                  <a:pt x="2685310" y="2559821"/>
                </a:moveTo>
                <a:cubicBezTo>
                  <a:pt x="2698104" y="2559821"/>
                  <a:pt x="2708476" y="2570193"/>
                  <a:pt x="2708476" y="2582987"/>
                </a:cubicBezTo>
                <a:cubicBezTo>
                  <a:pt x="2708476" y="2595781"/>
                  <a:pt x="2698104" y="2606153"/>
                  <a:pt x="2685310" y="2606153"/>
                </a:cubicBezTo>
                <a:cubicBezTo>
                  <a:pt x="2672516" y="2606153"/>
                  <a:pt x="2662144" y="2595781"/>
                  <a:pt x="2662144" y="2582987"/>
                </a:cubicBezTo>
                <a:cubicBezTo>
                  <a:pt x="2662144" y="2570193"/>
                  <a:pt x="2672516" y="2559821"/>
                  <a:pt x="2685310" y="2559821"/>
                </a:cubicBezTo>
                <a:close/>
                <a:moveTo>
                  <a:pt x="2508211" y="2559821"/>
                </a:moveTo>
                <a:cubicBezTo>
                  <a:pt x="2521005" y="2559821"/>
                  <a:pt x="2531377" y="2570193"/>
                  <a:pt x="2531377" y="2582987"/>
                </a:cubicBezTo>
                <a:cubicBezTo>
                  <a:pt x="2531377" y="2595781"/>
                  <a:pt x="2521005" y="2606153"/>
                  <a:pt x="2508211" y="2606153"/>
                </a:cubicBezTo>
                <a:cubicBezTo>
                  <a:pt x="2495417" y="2606153"/>
                  <a:pt x="2485045" y="2595781"/>
                  <a:pt x="2485045" y="2582987"/>
                </a:cubicBezTo>
                <a:cubicBezTo>
                  <a:pt x="2485045" y="2570193"/>
                  <a:pt x="2495417" y="2559821"/>
                  <a:pt x="2508211" y="2559821"/>
                </a:cubicBezTo>
                <a:close/>
                <a:moveTo>
                  <a:pt x="2331112" y="2559821"/>
                </a:moveTo>
                <a:cubicBezTo>
                  <a:pt x="2343906" y="2559821"/>
                  <a:pt x="2354278" y="2570193"/>
                  <a:pt x="2354278" y="2582987"/>
                </a:cubicBezTo>
                <a:cubicBezTo>
                  <a:pt x="2354278" y="2595781"/>
                  <a:pt x="2343906" y="2606153"/>
                  <a:pt x="2331112" y="2606153"/>
                </a:cubicBezTo>
                <a:cubicBezTo>
                  <a:pt x="2318318" y="2606153"/>
                  <a:pt x="2307946" y="2595781"/>
                  <a:pt x="2307946" y="2582987"/>
                </a:cubicBezTo>
                <a:cubicBezTo>
                  <a:pt x="2307946" y="2570193"/>
                  <a:pt x="2318318" y="2559821"/>
                  <a:pt x="2331112" y="2559821"/>
                </a:cubicBezTo>
                <a:close/>
                <a:moveTo>
                  <a:pt x="2154013" y="2559821"/>
                </a:moveTo>
                <a:cubicBezTo>
                  <a:pt x="2166807" y="2559821"/>
                  <a:pt x="2177179" y="2570193"/>
                  <a:pt x="2177179" y="2582987"/>
                </a:cubicBezTo>
                <a:cubicBezTo>
                  <a:pt x="2177179" y="2595781"/>
                  <a:pt x="2166807" y="2606153"/>
                  <a:pt x="2154013" y="2606153"/>
                </a:cubicBezTo>
                <a:cubicBezTo>
                  <a:pt x="2141219" y="2606153"/>
                  <a:pt x="2130847" y="2595781"/>
                  <a:pt x="2130847" y="2582987"/>
                </a:cubicBezTo>
                <a:cubicBezTo>
                  <a:pt x="2130847" y="2570193"/>
                  <a:pt x="2141219" y="2559821"/>
                  <a:pt x="2154013" y="2559821"/>
                </a:cubicBezTo>
                <a:close/>
                <a:moveTo>
                  <a:pt x="1976914" y="2559821"/>
                </a:moveTo>
                <a:cubicBezTo>
                  <a:pt x="1989708" y="2559821"/>
                  <a:pt x="2000080" y="2570193"/>
                  <a:pt x="2000080" y="2582987"/>
                </a:cubicBezTo>
                <a:cubicBezTo>
                  <a:pt x="2000080" y="2595781"/>
                  <a:pt x="1989708" y="2606153"/>
                  <a:pt x="1976914" y="2606153"/>
                </a:cubicBezTo>
                <a:cubicBezTo>
                  <a:pt x="1964120" y="2606153"/>
                  <a:pt x="1953748" y="2595781"/>
                  <a:pt x="1953748" y="2582987"/>
                </a:cubicBezTo>
                <a:cubicBezTo>
                  <a:pt x="1953748" y="2570193"/>
                  <a:pt x="1964120" y="2559821"/>
                  <a:pt x="1976914" y="2559821"/>
                </a:cubicBezTo>
                <a:close/>
                <a:moveTo>
                  <a:pt x="1799815" y="2559821"/>
                </a:moveTo>
                <a:cubicBezTo>
                  <a:pt x="1812609" y="2559821"/>
                  <a:pt x="1822981" y="2570193"/>
                  <a:pt x="1822981" y="2582987"/>
                </a:cubicBezTo>
                <a:cubicBezTo>
                  <a:pt x="1822981" y="2595781"/>
                  <a:pt x="1812609" y="2606153"/>
                  <a:pt x="1799815" y="2606153"/>
                </a:cubicBezTo>
                <a:cubicBezTo>
                  <a:pt x="1787021" y="2606153"/>
                  <a:pt x="1776649" y="2595781"/>
                  <a:pt x="1776649" y="2582987"/>
                </a:cubicBezTo>
                <a:cubicBezTo>
                  <a:pt x="1776649" y="2570193"/>
                  <a:pt x="1787021" y="2559821"/>
                  <a:pt x="1799815" y="2559821"/>
                </a:cubicBezTo>
                <a:close/>
                <a:moveTo>
                  <a:pt x="1625304" y="2559821"/>
                </a:moveTo>
                <a:cubicBezTo>
                  <a:pt x="1638100" y="2559821"/>
                  <a:pt x="1648473" y="2570193"/>
                  <a:pt x="1648473" y="2582987"/>
                </a:cubicBezTo>
                <a:cubicBezTo>
                  <a:pt x="1648473" y="2595781"/>
                  <a:pt x="1638100" y="2606153"/>
                  <a:pt x="1625304" y="2606153"/>
                </a:cubicBezTo>
                <a:cubicBezTo>
                  <a:pt x="1612510" y="2606153"/>
                  <a:pt x="1602137" y="2595781"/>
                  <a:pt x="1602137" y="2582987"/>
                </a:cubicBezTo>
                <a:cubicBezTo>
                  <a:pt x="1602137" y="2570193"/>
                  <a:pt x="1612510" y="2559821"/>
                  <a:pt x="1625304" y="2559821"/>
                </a:cubicBezTo>
                <a:close/>
                <a:moveTo>
                  <a:pt x="1448213" y="2559821"/>
                </a:moveTo>
                <a:cubicBezTo>
                  <a:pt x="1461006" y="2559821"/>
                  <a:pt x="1471377" y="2570193"/>
                  <a:pt x="1471377" y="2582987"/>
                </a:cubicBezTo>
                <a:cubicBezTo>
                  <a:pt x="1471377" y="2595781"/>
                  <a:pt x="1461006" y="2606153"/>
                  <a:pt x="1448213" y="2606153"/>
                </a:cubicBezTo>
                <a:cubicBezTo>
                  <a:pt x="1435419" y="2606153"/>
                  <a:pt x="1425046" y="2595781"/>
                  <a:pt x="1425046" y="2582987"/>
                </a:cubicBezTo>
                <a:cubicBezTo>
                  <a:pt x="1425046" y="2570193"/>
                  <a:pt x="1435419" y="2559821"/>
                  <a:pt x="1448213" y="2559821"/>
                </a:cubicBezTo>
                <a:close/>
                <a:moveTo>
                  <a:pt x="1271113" y="2559821"/>
                </a:moveTo>
                <a:cubicBezTo>
                  <a:pt x="1283907" y="2559821"/>
                  <a:pt x="1294280" y="2570193"/>
                  <a:pt x="1294280" y="2582987"/>
                </a:cubicBezTo>
                <a:cubicBezTo>
                  <a:pt x="1294280" y="2595781"/>
                  <a:pt x="1283907" y="2606153"/>
                  <a:pt x="1271113" y="2606153"/>
                </a:cubicBezTo>
                <a:cubicBezTo>
                  <a:pt x="1258320" y="2606153"/>
                  <a:pt x="1247948" y="2595781"/>
                  <a:pt x="1247948" y="2582987"/>
                </a:cubicBezTo>
                <a:cubicBezTo>
                  <a:pt x="1247948" y="2570193"/>
                  <a:pt x="1258320" y="2559821"/>
                  <a:pt x="1271113" y="2559821"/>
                </a:cubicBezTo>
                <a:close/>
                <a:moveTo>
                  <a:pt x="1094019" y="2559821"/>
                </a:moveTo>
                <a:cubicBezTo>
                  <a:pt x="1106814" y="2559821"/>
                  <a:pt x="1117186" y="2570193"/>
                  <a:pt x="1117186" y="2582987"/>
                </a:cubicBezTo>
                <a:cubicBezTo>
                  <a:pt x="1117186" y="2595781"/>
                  <a:pt x="1106814" y="2606153"/>
                  <a:pt x="1094019" y="2606153"/>
                </a:cubicBezTo>
                <a:cubicBezTo>
                  <a:pt x="1081223" y="2606153"/>
                  <a:pt x="1070851" y="2595781"/>
                  <a:pt x="1070851" y="2582987"/>
                </a:cubicBezTo>
                <a:cubicBezTo>
                  <a:pt x="1070851" y="2570193"/>
                  <a:pt x="1081223" y="2559821"/>
                  <a:pt x="1094019" y="2559821"/>
                </a:cubicBezTo>
                <a:close/>
                <a:moveTo>
                  <a:pt x="916919" y="2559821"/>
                </a:moveTo>
                <a:cubicBezTo>
                  <a:pt x="929711" y="2559821"/>
                  <a:pt x="940083" y="2570193"/>
                  <a:pt x="940083" y="2582987"/>
                </a:cubicBezTo>
                <a:cubicBezTo>
                  <a:pt x="940083" y="2595781"/>
                  <a:pt x="929711" y="2606153"/>
                  <a:pt x="916919" y="2606153"/>
                </a:cubicBezTo>
                <a:cubicBezTo>
                  <a:pt x="904122" y="2606153"/>
                  <a:pt x="893752" y="2595781"/>
                  <a:pt x="893752" y="2582987"/>
                </a:cubicBezTo>
                <a:cubicBezTo>
                  <a:pt x="893752" y="2570193"/>
                  <a:pt x="904122" y="2559821"/>
                  <a:pt x="916919" y="2559821"/>
                </a:cubicBezTo>
                <a:close/>
                <a:moveTo>
                  <a:pt x="739820" y="2559821"/>
                </a:moveTo>
                <a:cubicBezTo>
                  <a:pt x="752615" y="2559821"/>
                  <a:pt x="762987" y="2570193"/>
                  <a:pt x="762987" y="2582987"/>
                </a:cubicBezTo>
                <a:cubicBezTo>
                  <a:pt x="762987" y="2595781"/>
                  <a:pt x="752615" y="2606153"/>
                  <a:pt x="739820" y="2606153"/>
                </a:cubicBezTo>
                <a:cubicBezTo>
                  <a:pt x="727026" y="2606153"/>
                  <a:pt x="716654" y="2595781"/>
                  <a:pt x="716654" y="2582987"/>
                </a:cubicBezTo>
                <a:cubicBezTo>
                  <a:pt x="716654" y="2570193"/>
                  <a:pt x="727026" y="2559821"/>
                  <a:pt x="739820" y="2559821"/>
                </a:cubicBezTo>
                <a:close/>
                <a:moveTo>
                  <a:pt x="562720" y="2559821"/>
                </a:moveTo>
                <a:cubicBezTo>
                  <a:pt x="575514" y="2559821"/>
                  <a:pt x="585886" y="2570193"/>
                  <a:pt x="585886" y="2582987"/>
                </a:cubicBezTo>
                <a:cubicBezTo>
                  <a:pt x="585886" y="2595781"/>
                  <a:pt x="575514" y="2606153"/>
                  <a:pt x="562720" y="2606153"/>
                </a:cubicBezTo>
                <a:cubicBezTo>
                  <a:pt x="549926" y="2606153"/>
                  <a:pt x="539554" y="2595781"/>
                  <a:pt x="539554" y="2582987"/>
                </a:cubicBezTo>
                <a:cubicBezTo>
                  <a:pt x="539554" y="2570193"/>
                  <a:pt x="549926" y="2559821"/>
                  <a:pt x="562720" y="2559821"/>
                </a:cubicBezTo>
                <a:close/>
                <a:moveTo>
                  <a:pt x="385622" y="2559821"/>
                </a:moveTo>
                <a:cubicBezTo>
                  <a:pt x="398416" y="2559821"/>
                  <a:pt x="408787" y="2570193"/>
                  <a:pt x="408787" y="2582987"/>
                </a:cubicBezTo>
                <a:cubicBezTo>
                  <a:pt x="408787" y="2595781"/>
                  <a:pt x="398416" y="2606153"/>
                  <a:pt x="385622" y="2606153"/>
                </a:cubicBezTo>
                <a:cubicBezTo>
                  <a:pt x="372828" y="2606153"/>
                  <a:pt x="362456" y="2595781"/>
                  <a:pt x="362456" y="2582987"/>
                </a:cubicBezTo>
                <a:cubicBezTo>
                  <a:pt x="362456" y="2570193"/>
                  <a:pt x="372828" y="2559821"/>
                  <a:pt x="385622" y="2559821"/>
                </a:cubicBezTo>
                <a:close/>
                <a:moveTo>
                  <a:pt x="208521" y="2559821"/>
                </a:moveTo>
                <a:cubicBezTo>
                  <a:pt x="221315" y="2559821"/>
                  <a:pt x="231687" y="2570193"/>
                  <a:pt x="231687" y="2582987"/>
                </a:cubicBezTo>
                <a:cubicBezTo>
                  <a:pt x="231687" y="2595781"/>
                  <a:pt x="221315" y="2606153"/>
                  <a:pt x="208521" y="2606153"/>
                </a:cubicBezTo>
                <a:cubicBezTo>
                  <a:pt x="195727" y="2606153"/>
                  <a:pt x="185355" y="2595781"/>
                  <a:pt x="185355" y="2582987"/>
                </a:cubicBezTo>
                <a:cubicBezTo>
                  <a:pt x="185355" y="2570193"/>
                  <a:pt x="195727" y="2559821"/>
                  <a:pt x="208521" y="2559821"/>
                </a:cubicBezTo>
                <a:close/>
                <a:moveTo>
                  <a:pt x="31422" y="2559821"/>
                </a:moveTo>
                <a:cubicBezTo>
                  <a:pt x="44216" y="2559821"/>
                  <a:pt x="54588" y="2570193"/>
                  <a:pt x="54588" y="2582987"/>
                </a:cubicBezTo>
                <a:cubicBezTo>
                  <a:pt x="54588" y="2595781"/>
                  <a:pt x="44216" y="2606153"/>
                  <a:pt x="31422" y="2606153"/>
                </a:cubicBezTo>
                <a:cubicBezTo>
                  <a:pt x="18629" y="2606153"/>
                  <a:pt x="8257" y="2595781"/>
                  <a:pt x="8257" y="2582987"/>
                </a:cubicBezTo>
                <a:cubicBezTo>
                  <a:pt x="8257" y="2570193"/>
                  <a:pt x="18629" y="2559821"/>
                  <a:pt x="31422" y="2559821"/>
                </a:cubicBezTo>
                <a:close/>
                <a:moveTo>
                  <a:pt x="3385444" y="2365748"/>
                </a:moveTo>
                <a:cubicBezTo>
                  <a:pt x="3398238" y="2365748"/>
                  <a:pt x="3408610" y="2376120"/>
                  <a:pt x="3408610" y="2388914"/>
                </a:cubicBezTo>
                <a:cubicBezTo>
                  <a:pt x="3408610" y="2401708"/>
                  <a:pt x="3398238" y="2412080"/>
                  <a:pt x="3385444" y="2412080"/>
                </a:cubicBezTo>
                <a:cubicBezTo>
                  <a:pt x="3372650" y="2412080"/>
                  <a:pt x="3362278" y="2401708"/>
                  <a:pt x="3362278" y="2388914"/>
                </a:cubicBezTo>
                <a:cubicBezTo>
                  <a:pt x="3362278" y="2376120"/>
                  <a:pt x="3372650" y="2365748"/>
                  <a:pt x="3385444" y="2365748"/>
                </a:cubicBezTo>
                <a:close/>
                <a:moveTo>
                  <a:pt x="3208349" y="2365748"/>
                </a:moveTo>
                <a:cubicBezTo>
                  <a:pt x="3221143" y="2365748"/>
                  <a:pt x="3231515" y="2376120"/>
                  <a:pt x="3231515" y="2388914"/>
                </a:cubicBezTo>
                <a:cubicBezTo>
                  <a:pt x="3231515" y="2401708"/>
                  <a:pt x="3221143" y="2412080"/>
                  <a:pt x="3208349" y="2412080"/>
                </a:cubicBezTo>
                <a:cubicBezTo>
                  <a:pt x="3195555" y="2412080"/>
                  <a:pt x="3185183" y="2401708"/>
                  <a:pt x="3185183" y="2388914"/>
                </a:cubicBezTo>
                <a:cubicBezTo>
                  <a:pt x="3185183" y="2376120"/>
                  <a:pt x="3195555" y="2365748"/>
                  <a:pt x="3208349" y="2365748"/>
                </a:cubicBezTo>
                <a:close/>
                <a:moveTo>
                  <a:pt x="3031250" y="2365748"/>
                </a:moveTo>
                <a:cubicBezTo>
                  <a:pt x="3044044" y="2365748"/>
                  <a:pt x="3054416" y="2376120"/>
                  <a:pt x="3054416" y="2388914"/>
                </a:cubicBezTo>
                <a:cubicBezTo>
                  <a:pt x="3054416" y="2401708"/>
                  <a:pt x="3044044" y="2412080"/>
                  <a:pt x="3031250" y="2412080"/>
                </a:cubicBezTo>
                <a:cubicBezTo>
                  <a:pt x="3018456" y="2412080"/>
                  <a:pt x="3008084" y="2401708"/>
                  <a:pt x="3008084" y="2388914"/>
                </a:cubicBezTo>
                <a:cubicBezTo>
                  <a:pt x="3008084" y="2376120"/>
                  <a:pt x="3018456" y="2365748"/>
                  <a:pt x="3031250" y="2365748"/>
                </a:cubicBezTo>
                <a:close/>
                <a:moveTo>
                  <a:pt x="2854151" y="2365748"/>
                </a:moveTo>
                <a:cubicBezTo>
                  <a:pt x="2866945" y="2365748"/>
                  <a:pt x="2877317" y="2376120"/>
                  <a:pt x="2877317" y="2388914"/>
                </a:cubicBezTo>
                <a:cubicBezTo>
                  <a:pt x="2877317" y="2401708"/>
                  <a:pt x="2866945" y="2412080"/>
                  <a:pt x="2854151" y="2412080"/>
                </a:cubicBezTo>
                <a:cubicBezTo>
                  <a:pt x="2841357" y="2412080"/>
                  <a:pt x="2830985" y="2401708"/>
                  <a:pt x="2830985" y="2388914"/>
                </a:cubicBezTo>
                <a:cubicBezTo>
                  <a:pt x="2830985" y="2376120"/>
                  <a:pt x="2841357" y="2365748"/>
                  <a:pt x="2854151" y="2365748"/>
                </a:cubicBezTo>
                <a:close/>
                <a:moveTo>
                  <a:pt x="2677052" y="2365748"/>
                </a:moveTo>
                <a:cubicBezTo>
                  <a:pt x="2689846" y="2365748"/>
                  <a:pt x="2700218" y="2376120"/>
                  <a:pt x="2700218" y="2388914"/>
                </a:cubicBezTo>
                <a:cubicBezTo>
                  <a:pt x="2700218" y="2401708"/>
                  <a:pt x="2689846" y="2412080"/>
                  <a:pt x="2677052" y="2412080"/>
                </a:cubicBezTo>
                <a:cubicBezTo>
                  <a:pt x="2664258" y="2412080"/>
                  <a:pt x="2653886" y="2401708"/>
                  <a:pt x="2653886" y="2388914"/>
                </a:cubicBezTo>
                <a:cubicBezTo>
                  <a:pt x="2653886" y="2376120"/>
                  <a:pt x="2664258" y="2365748"/>
                  <a:pt x="2677052" y="2365748"/>
                </a:cubicBezTo>
                <a:close/>
                <a:moveTo>
                  <a:pt x="2499953" y="2365748"/>
                </a:moveTo>
                <a:cubicBezTo>
                  <a:pt x="2512747" y="2365748"/>
                  <a:pt x="2523119" y="2376120"/>
                  <a:pt x="2523119" y="2388914"/>
                </a:cubicBezTo>
                <a:cubicBezTo>
                  <a:pt x="2523119" y="2401708"/>
                  <a:pt x="2512747" y="2412080"/>
                  <a:pt x="2499953" y="2412080"/>
                </a:cubicBezTo>
                <a:cubicBezTo>
                  <a:pt x="2487159" y="2412080"/>
                  <a:pt x="2476787" y="2401708"/>
                  <a:pt x="2476787" y="2388914"/>
                </a:cubicBezTo>
                <a:cubicBezTo>
                  <a:pt x="2476787" y="2376120"/>
                  <a:pt x="2487159" y="2365748"/>
                  <a:pt x="2499953" y="2365748"/>
                </a:cubicBezTo>
                <a:close/>
                <a:moveTo>
                  <a:pt x="2322855" y="2365748"/>
                </a:moveTo>
                <a:cubicBezTo>
                  <a:pt x="2335649" y="2365748"/>
                  <a:pt x="2346021" y="2376120"/>
                  <a:pt x="2346021" y="2388914"/>
                </a:cubicBezTo>
                <a:cubicBezTo>
                  <a:pt x="2346021" y="2401708"/>
                  <a:pt x="2335649" y="2412080"/>
                  <a:pt x="2322855" y="2412080"/>
                </a:cubicBezTo>
                <a:cubicBezTo>
                  <a:pt x="2310061" y="2412080"/>
                  <a:pt x="2299689" y="2401708"/>
                  <a:pt x="2299689" y="2388914"/>
                </a:cubicBezTo>
                <a:cubicBezTo>
                  <a:pt x="2299689" y="2376120"/>
                  <a:pt x="2310061" y="2365748"/>
                  <a:pt x="2322855" y="2365748"/>
                </a:cubicBezTo>
                <a:close/>
                <a:moveTo>
                  <a:pt x="2145756" y="2365748"/>
                </a:moveTo>
                <a:cubicBezTo>
                  <a:pt x="2158550" y="2365748"/>
                  <a:pt x="2168922" y="2376120"/>
                  <a:pt x="2168922" y="2388914"/>
                </a:cubicBezTo>
                <a:cubicBezTo>
                  <a:pt x="2168922" y="2401708"/>
                  <a:pt x="2158550" y="2412080"/>
                  <a:pt x="2145756" y="2412080"/>
                </a:cubicBezTo>
                <a:cubicBezTo>
                  <a:pt x="2132962" y="2412080"/>
                  <a:pt x="2122590" y="2401708"/>
                  <a:pt x="2122590" y="2388914"/>
                </a:cubicBezTo>
                <a:cubicBezTo>
                  <a:pt x="2122590" y="2376120"/>
                  <a:pt x="2132962" y="2365748"/>
                  <a:pt x="2145756" y="2365748"/>
                </a:cubicBezTo>
                <a:close/>
                <a:moveTo>
                  <a:pt x="1968657" y="2365748"/>
                </a:moveTo>
                <a:cubicBezTo>
                  <a:pt x="1981451" y="2365748"/>
                  <a:pt x="1991823" y="2376120"/>
                  <a:pt x="1991823" y="2388914"/>
                </a:cubicBezTo>
                <a:cubicBezTo>
                  <a:pt x="1991823" y="2401708"/>
                  <a:pt x="1981451" y="2412080"/>
                  <a:pt x="1968657" y="2412080"/>
                </a:cubicBezTo>
                <a:cubicBezTo>
                  <a:pt x="1955863" y="2412080"/>
                  <a:pt x="1945491" y="2401708"/>
                  <a:pt x="1945491" y="2388914"/>
                </a:cubicBezTo>
                <a:cubicBezTo>
                  <a:pt x="1945491" y="2376120"/>
                  <a:pt x="1955863" y="2365748"/>
                  <a:pt x="1968657" y="2365748"/>
                </a:cubicBezTo>
                <a:close/>
                <a:moveTo>
                  <a:pt x="1791558" y="2365748"/>
                </a:moveTo>
                <a:cubicBezTo>
                  <a:pt x="1804352" y="2365748"/>
                  <a:pt x="1814724" y="2376120"/>
                  <a:pt x="1814724" y="2388914"/>
                </a:cubicBezTo>
                <a:cubicBezTo>
                  <a:pt x="1814724" y="2401708"/>
                  <a:pt x="1804352" y="2412080"/>
                  <a:pt x="1791558" y="2412080"/>
                </a:cubicBezTo>
                <a:cubicBezTo>
                  <a:pt x="1778764" y="2412080"/>
                  <a:pt x="1768392" y="2401708"/>
                  <a:pt x="1768392" y="2388914"/>
                </a:cubicBezTo>
                <a:cubicBezTo>
                  <a:pt x="1768392" y="2376120"/>
                  <a:pt x="1778764" y="2365748"/>
                  <a:pt x="1791558" y="2365748"/>
                </a:cubicBezTo>
                <a:close/>
                <a:moveTo>
                  <a:pt x="1617048" y="2365748"/>
                </a:moveTo>
                <a:cubicBezTo>
                  <a:pt x="1629843" y="2365748"/>
                  <a:pt x="1640217" y="2376120"/>
                  <a:pt x="1640217" y="2388914"/>
                </a:cubicBezTo>
                <a:cubicBezTo>
                  <a:pt x="1640217" y="2401708"/>
                  <a:pt x="1629843" y="2412080"/>
                  <a:pt x="1617048" y="2412080"/>
                </a:cubicBezTo>
                <a:cubicBezTo>
                  <a:pt x="1604252" y="2412080"/>
                  <a:pt x="1593879" y="2401708"/>
                  <a:pt x="1593879" y="2388914"/>
                </a:cubicBezTo>
                <a:cubicBezTo>
                  <a:pt x="1593879" y="2376120"/>
                  <a:pt x="1604252" y="2365748"/>
                  <a:pt x="1617048" y="2365748"/>
                </a:cubicBezTo>
                <a:close/>
                <a:moveTo>
                  <a:pt x="1439956" y="2365748"/>
                </a:moveTo>
                <a:cubicBezTo>
                  <a:pt x="1452750" y="2365748"/>
                  <a:pt x="1463122" y="2376120"/>
                  <a:pt x="1463122" y="2388914"/>
                </a:cubicBezTo>
                <a:cubicBezTo>
                  <a:pt x="1463122" y="2401708"/>
                  <a:pt x="1452750" y="2412080"/>
                  <a:pt x="1439956" y="2412080"/>
                </a:cubicBezTo>
                <a:cubicBezTo>
                  <a:pt x="1427162" y="2412080"/>
                  <a:pt x="1416790" y="2401708"/>
                  <a:pt x="1416790" y="2388914"/>
                </a:cubicBezTo>
                <a:cubicBezTo>
                  <a:pt x="1416790" y="2376120"/>
                  <a:pt x="1427162" y="2365748"/>
                  <a:pt x="1439956" y="2365748"/>
                </a:cubicBezTo>
                <a:close/>
                <a:moveTo>
                  <a:pt x="1262858" y="2365748"/>
                </a:moveTo>
                <a:cubicBezTo>
                  <a:pt x="1275651" y="2365748"/>
                  <a:pt x="1286023" y="2376120"/>
                  <a:pt x="1286023" y="2388914"/>
                </a:cubicBezTo>
                <a:cubicBezTo>
                  <a:pt x="1286023" y="2401708"/>
                  <a:pt x="1275651" y="2412080"/>
                  <a:pt x="1262858" y="2412080"/>
                </a:cubicBezTo>
                <a:cubicBezTo>
                  <a:pt x="1250063" y="2412080"/>
                  <a:pt x="1239693" y="2401708"/>
                  <a:pt x="1239693" y="2388914"/>
                </a:cubicBezTo>
                <a:cubicBezTo>
                  <a:pt x="1239693" y="2376120"/>
                  <a:pt x="1250063" y="2365748"/>
                  <a:pt x="1262858" y="2365748"/>
                </a:cubicBezTo>
                <a:close/>
                <a:moveTo>
                  <a:pt x="1085761" y="2365748"/>
                </a:moveTo>
                <a:cubicBezTo>
                  <a:pt x="1098556" y="2365748"/>
                  <a:pt x="1108929" y="2376120"/>
                  <a:pt x="1108929" y="2388914"/>
                </a:cubicBezTo>
                <a:cubicBezTo>
                  <a:pt x="1108929" y="2401708"/>
                  <a:pt x="1098556" y="2412080"/>
                  <a:pt x="1085761" y="2412080"/>
                </a:cubicBezTo>
                <a:cubicBezTo>
                  <a:pt x="1072966" y="2412080"/>
                  <a:pt x="1062593" y="2401708"/>
                  <a:pt x="1062593" y="2388914"/>
                </a:cubicBezTo>
                <a:cubicBezTo>
                  <a:pt x="1062593" y="2376120"/>
                  <a:pt x="1072966" y="2365748"/>
                  <a:pt x="1085761" y="2365748"/>
                </a:cubicBezTo>
                <a:close/>
                <a:moveTo>
                  <a:pt x="908661" y="2365748"/>
                </a:moveTo>
                <a:cubicBezTo>
                  <a:pt x="921455" y="2365748"/>
                  <a:pt x="931827" y="2376120"/>
                  <a:pt x="931827" y="2388914"/>
                </a:cubicBezTo>
                <a:cubicBezTo>
                  <a:pt x="931827" y="2401708"/>
                  <a:pt x="921455" y="2412080"/>
                  <a:pt x="908661" y="2412080"/>
                </a:cubicBezTo>
                <a:cubicBezTo>
                  <a:pt x="895867" y="2412080"/>
                  <a:pt x="885496" y="2401708"/>
                  <a:pt x="885496" y="2388914"/>
                </a:cubicBezTo>
                <a:cubicBezTo>
                  <a:pt x="885496" y="2376120"/>
                  <a:pt x="895867" y="2365748"/>
                  <a:pt x="908661" y="2365748"/>
                </a:cubicBezTo>
                <a:close/>
                <a:moveTo>
                  <a:pt x="731563" y="2365748"/>
                </a:moveTo>
                <a:cubicBezTo>
                  <a:pt x="744357" y="2365748"/>
                  <a:pt x="754729" y="2376120"/>
                  <a:pt x="754729" y="2388914"/>
                </a:cubicBezTo>
                <a:cubicBezTo>
                  <a:pt x="754729" y="2401708"/>
                  <a:pt x="744357" y="2412080"/>
                  <a:pt x="731563" y="2412080"/>
                </a:cubicBezTo>
                <a:cubicBezTo>
                  <a:pt x="718769" y="2412080"/>
                  <a:pt x="708397" y="2401708"/>
                  <a:pt x="708397" y="2388914"/>
                </a:cubicBezTo>
                <a:cubicBezTo>
                  <a:pt x="708397" y="2376120"/>
                  <a:pt x="718769" y="2365748"/>
                  <a:pt x="731563" y="2365748"/>
                </a:cubicBezTo>
                <a:close/>
                <a:moveTo>
                  <a:pt x="554463" y="2365748"/>
                </a:moveTo>
                <a:cubicBezTo>
                  <a:pt x="567257" y="2365748"/>
                  <a:pt x="577630" y="2376120"/>
                  <a:pt x="577630" y="2388914"/>
                </a:cubicBezTo>
                <a:cubicBezTo>
                  <a:pt x="577630" y="2401708"/>
                  <a:pt x="567257" y="2412080"/>
                  <a:pt x="554463" y="2412080"/>
                </a:cubicBezTo>
                <a:cubicBezTo>
                  <a:pt x="541669" y="2412080"/>
                  <a:pt x="531297" y="2401708"/>
                  <a:pt x="531297" y="2388914"/>
                </a:cubicBezTo>
                <a:cubicBezTo>
                  <a:pt x="531297" y="2376120"/>
                  <a:pt x="541669" y="2365748"/>
                  <a:pt x="554463" y="2365748"/>
                </a:cubicBezTo>
                <a:close/>
                <a:moveTo>
                  <a:pt x="377365" y="2365748"/>
                </a:moveTo>
                <a:cubicBezTo>
                  <a:pt x="390160" y="2365748"/>
                  <a:pt x="400532" y="2376120"/>
                  <a:pt x="400532" y="2388914"/>
                </a:cubicBezTo>
                <a:cubicBezTo>
                  <a:pt x="400532" y="2401708"/>
                  <a:pt x="390160" y="2412080"/>
                  <a:pt x="377365" y="2412080"/>
                </a:cubicBezTo>
                <a:cubicBezTo>
                  <a:pt x="364571" y="2412080"/>
                  <a:pt x="354199" y="2401708"/>
                  <a:pt x="354199" y="2388914"/>
                </a:cubicBezTo>
                <a:cubicBezTo>
                  <a:pt x="354199" y="2376120"/>
                  <a:pt x="364571" y="2365748"/>
                  <a:pt x="377365" y="2365748"/>
                </a:cubicBezTo>
                <a:close/>
                <a:moveTo>
                  <a:pt x="200265" y="2365748"/>
                </a:moveTo>
                <a:cubicBezTo>
                  <a:pt x="213058" y="2365748"/>
                  <a:pt x="223430" y="2376120"/>
                  <a:pt x="223430" y="2388914"/>
                </a:cubicBezTo>
                <a:cubicBezTo>
                  <a:pt x="223430" y="2401708"/>
                  <a:pt x="213058" y="2412080"/>
                  <a:pt x="200265" y="2412080"/>
                </a:cubicBezTo>
                <a:cubicBezTo>
                  <a:pt x="187471" y="2412080"/>
                  <a:pt x="177099" y="2401708"/>
                  <a:pt x="177099" y="2388914"/>
                </a:cubicBezTo>
                <a:cubicBezTo>
                  <a:pt x="177099" y="2376120"/>
                  <a:pt x="187471" y="2365748"/>
                  <a:pt x="200265" y="2365748"/>
                </a:cubicBezTo>
                <a:close/>
                <a:moveTo>
                  <a:pt x="23166" y="2365748"/>
                </a:moveTo>
                <a:cubicBezTo>
                  <a:pt x="35960" y="2365748"/>
                  <a:pt x="46332" y="2376120"/>
                  <a:pt x="46332" y="2388914"/>
                </a:cubicBezTo>
                <a:cubicBezTo>
                  <a:pt x="46332" y="2401708"/>
                  <a:pt x="35960" y="2412080"/>
                  <a:pt x="23166" y="2412080"/>
                </a:cubicBezTo>
                <a:cubicBezTo>
                  <a:pt x="10372" y="2412080"/>
                  <a:pt x="0" y="2401708"/>
                  <a:pt x="0" y="2388914"/>
                </a:cubicBezTo>
                <a:cubicBezTo>
                  <a:pt x="0" y="2376120"/>
                  <a:pt x="10372" y="2365748"/>
                  <a:pt x="23166" y="2365748"/>
                </a:cubicBezTo>
                <a:close/>
                <a:moveTo>
                  <a:pt x="3387508" y="2194384"/>
                </a:moveTo>
                <a:cubicBezTo>
                  <a:pt x="3400302" y="2194384"/>
                  <a:pt x="3410674" y="2204756"/>
                  <a:pt x="3410674" y="2217550"/>
                </a:cubicBezTo>
                <a:cubicBezTo>
                  <a:pt x="3410674" y="2230344"/>
                  <a:pt x="3400302" y="2240716"/>
                  <a:pt x="3387508" y="2240716"/>
                </a:cubicBezTo>
                <a:cubicBezTo>
                  <a:pt x="3374714" y="2240716"/>
                  <a:pt x="3364342" y="2230344"/>
                  <a:pt x="3364342" y="2217550"/>
                </a:cubicBezTo>
                <a:cubicBezTo>
                  <a:pt x="3364342" y="2204756"/>
                  <a:pt x="3374714" y="2194384"/>
                  <a:pt x="3387508" y="2194384"/>
                </a:cubicBezTo>
                <a:close/>
                <a:moveTo>
                  <a:pt x="3210413" y="2194384"/>
                </a:moveTo>
                <a:cubicBezTo>
                  <a:pt x="3223207" y="2194384"/>
                  <a:pt x="3233579" y="2204756"/>
                  <a:pt x="3233579" y="2217550"/>
                </a:cubicBezTo>
                <a:cubicBezTo>
                  <a:pt x="3233579" y="2230344"/>
                  <a:pt x="3223207" y="2240716"/>
                  <a:pt x="3210413" y="2240716"/>
                </a:cubicBezTo>
                <a:cubicBezTo>
                  <a:pt x="3197619" y="2240716"/>
                  <a:pt x="3187247" y="2230344"/>
                  <a:pt x="3187247" y="2217550"/>
                </a:cubicBezTo>
                <a:cubicBezTo>
                  <a:pt x="3187247" y="2204756"/>
                  <a:pt x="3197619" y="2194384"/>
                  <a:pt x="3210413" y="2194384"/>
                </a:cubicBezTo>
                <a:close/>
                <a:moveTo>
                  <a:pt x="3033314" y="2194384"/>
                </a:moveTo>
                <a:cubicBezTo>
                  <a:pt x="3046108" y="2194384"/>
                  <a:pt x="3056480" y="2204756"/>
                  <a:pt x="3056480" y="2217550"/>
                </a:cubicBezTo>
                <a:cubicBezTo>
                  <a:pt x="3056480" y="2230344"/>
                  <a:pt x="3046108" y="2240716"/>
                  <a:pt x="3033314" y="2240716"/>
                </a:cubicBezTo>
                <a:cubicBezTo>
                  <a:pt x="3020520" y="2240716"/>
                  <a:pt x="3010148" y="2230344"/>
                  <a:pt x="3010148" y="2217550"/>
                </a:cubicBezTo>
                <a:cubicBezTo>
                  <a:pt x="3010148" y="2204756"/>
                  <a:pt x="3020520" y="2194384"/>
                  <a:pt x="3033314" y="2194384"/>
                </a:cubicBezTo>
                <a:close/>
                <a:moveTo>
                  <a:pt x="2856216" y="2194384"/>
                </a:moveTo>
                <a:cubicBezTo>
                  <a:pt x="2869010" y="2194384"/>
                  <a:pt x="2879382" y="2204756"/>
                  <a:pt x="2879382" y="2217550"/>
                </a:cubicBezTo>
                <a:cubicBezTo>
                  <a:pt x="2879382" y="2230344"/>
                  <a:pt x="2869010" y="2240716"/>
                  <a:pt x="2856216" y="2240716"/>
                </a:cubicBezTo>
                <a:cubicBezTo>
                  <a:pt x="2843422" y="2240716"/>
                  <a:pt x="2833050" y="2230344"/>
                  <a:pt x="2833050" y="2217550"/>
                </a:cubicBezTo>
                <a:cubicBezTo>
                  <a:pt x="2833050" y="2204756"/>
                  <a:pt x="2843422" y="2194384"/>
                  <a:pt x="2856216" y="2194384"/>
                </a:cubicBezTo>
                <a:close/>
                <a:moveTo>
                  <a:pt x="2679117" y="2194384"/>
                </a:moveTo>
                <a:cubicBezTo>
                  <a:pt x="2691911" y="2194384"/>
                  <a:pt x="2702283" y="2204756"/>
                  <a:pt x="2702283" y="2217550"/>
                </a:cubicBezTo>
                <a:cubicBezTo>
                  <a:pt x="2702283" y="2230344"/>
                  <a:pt x="2691911" y="2240716"/>
                  <a:pt x="2679117" y="2240716"/>
                </a:cubicBezTo>
                <a:cubicBezTo>
                  <a:pt x="2666323" y="2240716"/>
                  <a:pt x="2655951" y="2230344"/>
                  <a:pt x="2655951" y="2217550"/>
                </a:cubicBezTo>
                <a:cubicBezTo>
                  <a:pt x="2655951" y="2204756"/>
                  <a:pt x="2666323" y="2194384"/>
                  <a:pt x="2679117" y="2194384"/>
                </a:cubicBezTo>
                <a:close/>
                <a:moveTo>
                  <a:pt x="2502018" y="2194384"/>
                </a:moveTo>
                <a:cubicBezTo>
                  <a:pt x="2514812" y="2194384"/>
                  <a:pt x="2525184" y="2204756"/>
                  <a:pt x="2525184" y="2217550"/>
                </a:cubicBezTo>
                <a:cubicBezTo>
                  <a:pt x="2525184" y="2230344"/>
                  <a:pt x="2514812" y="2240716"/>
                  <a:pt x="2502018" y="2240716"/>
                </a:cubicBezTo>
                <a:cubicBezTo>
                  <a:pt x="2489224" y="2240716"/>
                  <a:pt x="2478852" y="2230344"/>
                  <a:pt x="2478852" y="2217550"/>
                </a:cubicBezTo>
                <a:cubicBezTo>
                  <a:pt x="2478852" y="2204756"/>
                  <a:pt x="2489224" y="2194384"/>
                  <a:pt x="2502018" y="2194384"/>
                </a:cubicBezTo>
                <a:close/>
                <a:moveTo>
                  <a:pt x="2324919" y="2194384"/>
                </a:moveTo>
                <a:cubicBezTo>
                  <a:pt x="2337713" y="2194384"/>
                  <a:pt x="2348085" y="2204756"/>
                  <a:pt x="2348085" y="2217550"/>
                </a:cubicBezTo>
                <a:cubicBezTo>
                  <a:pt x="2348085" y="2230344"/>
                  <a:pt x="2337713" y="2240716"/>
                  <a:pt x="2324919" y="2240716"/>
                </a:cubicBezTo>
                <a:cubicBezTo>
                  <a:pt x="2312125" y="2240716"/>
                  <a:pt x="2301753" y="2230344"/>
                  <a:pt x="2301753" y="2217550"/>
                </a:cubicBezTo>
                <a:cubicBezTo>
                  <a:pt x="2301753" y="2204756"/>
                  <a:pt x="2312125" y="2194384"/>
                  <a:pt x="2324919" y="2194384"/>
                </a:cubicBezTo>
                <a:close/>
                <a:moveTo>
                  <a:pt x="2147820" y="2194384"/>
                </a:moveTo>
                <a:cubicBezTo>
                  <a:pt x="2160614" y="2194384"/>
                  <a:pt x="2170986" y="2204756"/>
                  <a:pt x="2170986" y="2217550"/>
                </a:cubicBezTo>
                <a:cubicBezTo>
                  <a:pt x="2170986" y="2230344"/>
                  <a:pt x="2160614" y="2240716"/>
                  <a:pt x="2147820" y="2240716"/>
                </a:cubicBezTo>
                <a:cubicBezTo>
                  <a:pt x="2135026" y="2240716"/>
                  <a:pt x="2124654" y="2230344"/>
                  <a:pt x="2124654" y="2217550"/>
                </a:cubicBezTo>
                <a:cubicBezTo>
                  <a:pt x="2124654" y="2204756"/>
                  <a:pt x="2135026" y="2194384"/>
                  <a:pt x="2147820" y="2194384"/>
                </a:cubicBezTo>
                <a:close/>
                <a:moveTo>
                  <a:pt x="1970721" y="2194384"/>
                </a:moveTo>
                <a:cubicBezTo>
                  <a:pt x="1983515" y="2194384"/>
                  <a:pt x="1993887" y="2204756"/>
                  <a:pt x="1993887" y="2217550"/>
                </a:cubicBezTo>
                <a:cubicBezTo>
                  <a:pt x="1993887" y="2230344"/>
                  <a:pt x="1983515" y="2240716"/>
                  <a:pt x="1970721" y="2240716"/>
                </a:cubicBezTo>
                <a:cubicBezTo>
                  <a:pt x="1957927" y="2240716"/>
                  <a:pt x="1947555" y="2230344"/>
                  <a:pt x="1947555" y="2217550"/>
                </a:cubicBezTo>
                <a:cubicBezTo>
                  <a:pt x="1947555" y="2204756"/>
                  <a:pt x="1957927" y="2194384"/>
                  <a:pt x="1970721" y="2194384"/>
                </a:cubicBezTo>
                <a:close/>
                <a:moveTo>
                  <a:pt x="1793622" y="2194384"/>
                </a:moveTo>
                <a:cubicBezTo>
                  <a:pt x="1806416" y="2194384"/>
                  <a:pt x="1816788" y="2204756"/>
                  <a:pt x="1816788" y="2217550"/>
                </a:cubicBezTo>
                <a:cubicBezTo>
                  <a:pt x="1816788" y="2230344"/>
                  <a:pt x="1806416" y="2240716"/>
                  <a:pt x="1793622" y="2240716"/>
                </a:cubicBezTo>
                <a:cubicBezTo>
                  <a:pt x="1780828" y="2240716"/>
                  <a:pt x="1770456" y="2230344"/>
                  <a:pt x="1770456" y="2217550"/>
                </a:cubicBezTo>
                <a:cubicBezTo>
                  <a:pt x="1770456" y="2204756"/>
                  <a:pt x="1780828" y="2194384"/>
                  <a:pt x="1793622" y="2194384"/>
                </a:cubicBezTo>
                <a:close/>
                <a:moveTo>
                  <a:pt x="1619112" y="2194384"/>
                </a:moveTo>
                <a:cubicBezTo>
                  <a:pt x="1631908" y="2194384"/>
                  <a:pt x="1642281" y="2204756"/>
                  <a:pt x="1642281" y="2217550"/>
                </a:cubicBezTo>
                <a:cubicBezTo>
                  <a:pt x="1642281" y="2230344"/>
                  <a:pt x="1631908" y="2240716"/>
                  <a:pt x="1619112" y="2240716"/>
                </a:cubicBezTo>
                <a:cubicBezTo>
                  <a:pt x="1606317" y="2240716"/>
                  <a:pt x="1595944" y="2230344"/>
                  <a:pt x="1595944" y="2217550"/>
                </a:cubicBezTo>
                <a:cubicBezTo>
                  <a:pt x="1595944" y="2204756"/>
                  <a:pt x="1606317" y="2194384"/>
                  <a:pt x="1619112" y="2194384"/>
                </a:cubicBezTo>
                <a:close/>
                <a:moveTo>
                  <a:pt x="1442021" y="2194384"/>
                </a:moveTo>
                <a:cubicBezTo>
                  <a:pt x="1454814" y="2194384"/>
                  <a:pt x="1465186" y="2204756"/>
                  <a:pt x="1465186" y="2217550"/>
                </a:cubicBezTo>
                <a:cubicBezTo>
                  <a:pt x="1465186" y="2230344"/>
                  <a:pt x="1454814" y="2240716"/>
                  <a:pt x="1442021" y="2240716"/>
                </a:cubicBezTo>
                <a:cubicBezTo>
                  <a:pt x="1429227" y="2240716"/>
                  <a:pt x="1418856" y="2230344"/>
                  <a:pt x="1418856" y="2217550"/>
                </a:cubicBezTo>
                <a:cubicBezTo>
                  <a:pt x="1418856" y="2204756"/>
                  <a:pt x="1429227" y="2194384"/>
                  <a:pt x="1442021" y="2194384"/>
                </a:cubicBezTo>
                <a:close/>
                <a:moveTo>
                  <a:pt x="1264922" y="2194384"/>
                </a:moveTo>
                <a:cubicBezTo>
                  <a:pt x="1277716" y="2194384"/>
                  <a:pt x="1288087" y="2204756"/>
                  <a:pt x="1288087" y="2217550"/>
                </a:cubicBezTo>
                <a:cubicBezTo>
                  <a:pt x="1288087" y="2230344"/>
                  <a:pt x="1277716" y="2240716"/>
                  <a:pt x="1264922" y="2240716"/>
                </a:cubicBezTo>
                <a:cubicBezTo>
                  <a:pt x="1252128" y="2240716"/>
                  <a:pt x="1241755" y="2230344"/>
                  <a:pt x="1241755" y="2217550"/>
                </a:cubicBezTo>
                <a:cubicBezTo>
                  <a:pt x="1241755" y="2204756"/>
                  <a:pt x="1252128" y="2194384"/>
                  <a:pt x="1264922" y="2194384"/>
                </a:cubicBezTo>
                <a:close/>
                <a:moveTo>
                  <a:pt x="1087827" y="2194384"/>
                </a:moveTo>
                <a:cubicBezTo>
                  <a:pt x="1100621" y="2194384"/>
                  <a:pt x="1110994" y="2204756"/>
                  <a:pt x="1110994" y="2217550"/>
                </a:cubicBezTo>
                <a:cubicBezTo>
                  <a:pt x="1110994" y="2230344"/>
                  <a:pt x="1100621" y="2240716"/>
                  <a:pt x="1087827" y="2240716"/>
                </a:cubicBezTo>
                <a:cubicBezTo>
                  <a:pt x="1075031" y="2240716"/>
                  <a:pt x="1064658" y="2230344"/>
                  <a:pt x="1064658" y="2217550"/>
                </a:cubicBezTo>
                <a:cubicBezTo>
                  <a:pt x="1064658" y="2204756"/>
                  <a:pt x="1075031" y="2194384"/>
                  <a:pt x="1087827" y="2194384"/>
                </a:cubicBezTo>
                <a:close/>
                <a:moveTo>
                  <a:pt x="910727" y="2194384"/>
                </a:moveTo>
                <a:cubicBezTo>
                  <a:pt x="923521" y="2194384"/>
                  <a:pt x="933891" y="2204756"/>
                  <a:pt x="933891" y="2217550"/>
                </a:cubicBezTo>
                <a:cubicBezTo>
                  <a:pt x="933891" y="2230344"/>
                  <a:pt x="923521" y="2240716"/>
                  <a:pt x="910727" y="2240716"/>
                </a:cubicBezTo>
                <a:cubicBezTo>
                  <a:pt x="897930" y="2240716"/>
                  <a:pt x="887561" y="2230344"/>
                  <a:pt x="887561" y="2217550"/>
                </a:cubicBezTo>
                <a:cubicBezTo>
                  <a:pt x="887561" y="2204756"/>
                  <a:pt x="897930" y="2194384"/>
                  <a:pt x="910727" y="2194384"/>
                </a:cubicBezTo>
                <a:close/>
                <a:moveTo>
                  <a:pt x="733629" y="2194384"/>
                </a:moveTo>
                <a:cubicBezTo>
                  <a:pt x="746423" y="2194384"/>
                  <a:pt x="756795" y="2204756"/>
                  <a:pt x="756795" y="2217550"/>
                </a:cubicBezTo>
                <a:cubicBezTo>
                  <a:pt x="756795" y="2230344"/>
                  <a:pt x="746423" y="2240716"/>
                  <a:pt x="733629" y="2240716"/>
                </a:cubicBezTo>
                <a:cubicBezTo>
                  <a:pt x="720834" y="2240716"/>
                  <a:pt x="710462" y="2230344"/>
                  <a:pt x="710462" y="2217550"/>
                </a:cubicBezTo>
                <a:cubicBezTo>
                  <a:pt x="710462" y="2204756"/>
                  <a:pt x="720834" y="2194384"/>
                  <a:pt x="733629" y="2194384"/>
                </a:cubicBezTo>
                <a:close/>
                <a:moveTo>
                  <a:pt x="556528" y="2194384"/>
                </a:moveTo>
                <a:cubicBezTo>
                  <a:pt x="569322" y="2194384"/>
                  <a:pt x="579694" y="2204756"/>
                  <a:pt x="579694" y="2217550"/>
                </a:cubicBezTo>
                <a:cubicBezTo>
                  <a:pt x="579694" y="2230344"/>
                  <a:pt x="569322" y="2240716"/>
                  <a:pt x="556528" y="2240716"/>
                </a:cubicBezTo>
                <a:cubicBezTo>
                  <a:pt x="543734" y="2240716"/>
                  <a:pt x="533362" y="2230344"/>
                  <a:pt x="533362" y="2217550"/>
                </a:cubicBezTo>
                <a:cubicBezTo>
                  <a:pt x="533362" y="2204756"/>
                  <a:pt x="543734" y="2194384"/>
                  <a:pt x="556528" y="2194384"/>
                </a:cubicBezTo>
                <a:close/>
                <a:moveTo>
                  <a:pt x="379430" y="2194384"/>
                </a:moveTo>
                <a:cubicBezTo>
                  <a:pt x="392224" y="2194384"/>
                  <a:pt x="402596" y="2204756"/>
                  <a:pt x="402596" y="2217550"/>
                </a:cubicBezTo>
                <a:cubicBezTo>
                  <a:pt x="402596" y="2230344"/>
                  <a:pt x="392224" y="2240716"/>
                  <a:pt x="379430" y="2240716"/>
                </a:cubicBezTo>
                <a:cubicBezTo>
                  <a:pt x="366636" y="2240716"/>
                  <a:pt x="356263" y="2230344"/>
                  <a:pt x="356263" y="2217550"/>
                </a:cubicBezTo>
                <a:cubicBezTo>
                  <a:pt x="356263" y="2204756"/>
                  <a:pt x="366636" y="2194384"/>
                  <a:pt x="379430" y="2194384"/>
                </a:cubicBezTo>
                <a:close/>
                <a:moveTo>
                  <a:pt x="202329" y="2194384"/>
                </a:moveTo>
                <a:cubicBezTo>
                  <a:pt x="215123" y="2194384"/>
                  <a:pt x="225495" y="2204756"/>
                  <a:pt x="225495" y="2217550"/>
                </a:cubicBezTo>
                <a:cubicBezTo>
                  <a:pt x="225495" y="2230344"/>
                  <a:pt x="215123" y="2240716"/>
                  <a:pt x="202329" y="2240716"/>
                </a:cubicBezTo>
                <a:cubicBezTo>
                  <a:pt x="189535" y="2240716"/>
                  <a:pt x="179163" y="2230344"/>
                  <a:pt x="179163" y="2217550"/>
                </a:cubicBezTo>
                <a:cubicBezTo>
                  <a:pt x="179163" y="2204756"/>
                  <a:pt x="189535" y="2194384"/>
                  <a:pt x="202329" y="2194384"/>
                </a:cubicBezTo>
                <a:close/>
                <a:moveTo>
                  <a:pt x="25230" y="2194384"/>
                </a:moveTo>
                <a:cubicBezTo>
                  <a:pt x="38024" y="2194384"/>
                  <a:pt x="48396" y="2204756"/>
                  <a:pt x="48396" y="2217550"/>
                </a:cubicBezTo>
                <a:cubicBezTo>
                  <a:pt x="48396" y="2230344"/>
                  <a:pt x="38024" y="2240716"/>
                  <a:pt x="25230" y="2240716"/>
                </a:cubicBezTo>
                <a:cubicBezTo>
                  <a:pt x="12436" y="2240716"/>
                  <a:pt x="2065" y="2230344"/>
                  <a:pt x="2065" y="2217550"/>
                </a:cubicBezTo>
                <a:cubicBezTo>
                  <a:pt x="2065" y="2204756"/>
                  <a:pt x="12436" y="2194384"/>
                  <a:pt x="25230" y="2194384"/>
                </a:cubicBezTo>
                <a:close/>
                <a:moveTo>
                  <a:pt x="3387508" y="2002375"/>
                </a:moveTo>
                <a:cubicBezTo>
                  <a:pt x="3400302" y="2002375"/>
                  <a:pt x="3410674" y="2012747"/>
                  <a:pt x="3410674" y="2025541"/>
                </a:cubicBezTo>
                <a:cubicBezTo>
                  <a:pt x="3410674" y="2038335"/>
                  <a:pt x="3400302" y="2048707"/>
                  <a:pt x="3387508" y="2048707"/>
                </a:cubicBezTo>
                <a:cubicBezTo>
                  <a:pt x="3374714" y="2048707"/>
                  <a:pt x="3364342" y="2038335"/>
                  <a:pt x="3364342" y="2025541"/>
                </a:cubicBezTo>
                <a:cubicBezTo>
                  <a:pt x="3364342" y="2012747"/>
                  <a:pt x="3374714" y="2002375"/>
                  <a:pt x="3387508" y="2002375"/>
                </a:cubicBezTo>
                <a:close/>
                <a:moveTo>
                  <a:pt x="3210413" y="2002375"/>
                </a:moveTo>
                <a:cubicBezTo>
                  <a:pt x="3223207" y="2002375"/>
                  <a:pt x="3233579" y="2012747"/>
                  <a:pt x="3233579" y="2025541"/>
                </a:cubicBezTo>
                <a:cubicBezTo>
                  <a:pt x="3233579" y="2038335"/>
                  <a:pt x="3223207" y="2048707"/>
                  <a:pt x="3210413" y="2048707"/>
                </a:cubicBezTo>
                <a:cubicBezTo>
                  <a:pt x="3197619" y="2048707"/>
                  <a:pt x="3187247" y="2038335"/>
                  <a:pt x="3187247" y="2025541"/>
                </a:cubicBezTo>
                <a:cubicBezTo>
                  <a:pt x="3187247" y="2012747"/>
                  <a:pt x="3197619" y="2002375"/>
                  <a:pt x="3210413" y="2002375"/>
                </a:cubicBezTo>
                <a:close/>
                <a:moveTo>
                  <a:pt x="3033314" y="2002375"/>
                </a:moveTo>
                <a:cubicBezTo>
                  <a:pt x="3046108" y="2002375"/>
                  <a:pt x="3056480" y="2012747"/>
                  <a:pt x="3056480" y="2025541"/>
                </a:cubicBezTo>
                <a:cubicBezTo>
                  <a:pt x="3056480" y="2038335"/>
                  <a:pt x="3046108" y="2048707"/>
                  <a:pt x="3033314" y="2048707"/>
                </a:cubicBezTo>
                <a:cubicBezTo>
                  <a:pt x="3020520" y="2048707"/>
                  <a:pt x="3010148" y="2038335"/>
                  <a:pt x="3010148" y="2025541"/>
                </a:cubicBezTo>
                <a:cubicBezTo>
                  <a:pt x="3010148" y="2012747"/>
                  <a:pt x="3020520" y="2002375"/>
                  <a:pt x="3033314" y="2002375"/>
                </a:cubicBezTo>
                <a:close/>
                <a:moveTo>
                  <a:pt x="2856216" y="2002375"/>
                </a:moveTo>
                <a:cubicBezTo>
                  <a:pt x="2869010" y="2002375"/>
                  <a:pt x="2879382" y="2012747"/>
                  <a:pt x="2879382" y="2025541"/>
                </a:cubicBezTo>
                <a:cubicBezTo>
                  <a:pt x="2879382" y="2038335"/>
                  <a:pt x="2869010" y="2048707"/>
                  <a:pt x="2856216" y="2048707"/>
                </a:cubicBezTo>
                <a:cubicBezTo>
                  <a:pt x="2843422" y="2048707"/>
                  <a:pt x="2833050" y="2038335"/>
                  <a:pt x="2833050" y="2025541"/>
                </a:cubicBezTo>
                <a:cubicBezTo>
                  <a:pt x="2833050" y="2012747"/>
                  <a:pt x="2843422" y="2002375"/>
                  <a:pt x="2856216" y="2002375"/>
                </a:cubicBezTo>
                <a:close/>
                <a:moveTo>
                  <a:pt x="2679117" y="2002375"/>
                </a:moveTo>
                <a:cubicBezTo>
                  <a:pt x="2691911" y="2002375"/>
                  <a:pt x="2702283" y="2012747"/>
                  <a:pt x="2702283" y="2025541"/>
                </a:cubicBezTo>
                <a:cubicBezTo>
                  <a:pt x="2702283" y="2038335"/>
                  <a:pt x="2691911" y="2048707"/>
                  <a:pt x="2679117" y="2048707"/>
                </a:cubicBezTo>
                <a:cubicBezTo>
                  <a:pt x="2666323" y="2048707"/>
                  <a:pt x="2655951" y="2038335"/>
                  <a:pt x="2655951" y="2025541"/>
                </a:cubicBezTo>
                <a:cubicBezTo>
                  <a:pt x="2655951" y="2012747"/>
                  <a:pt x="2666323" y="2002375"/>
                  <a:pt x="2679117" y="2002375"/>
                </a:cubicBezTo>
                <a:close/>
                <a:moveTo>
                  <a:pt x="2502018" y="2002375"/>
                </a:moveTo>
                <a:cubicBezTo>
                  <a:pt x="2514812" y="2002375"/>
                  <a:pt x="2525184" y="2012747"/>
                  <a:pt x="2525184" y="2025541"/>
                </a:cubicBezTo>
                <a:cubicBezTo>
                  <a:pt x="2525184" y="2038335"/>
                  <a:pt x="2514812" y="2048707"/>
                  <a:pt x="2502018" y="2048707"/>
                </a:cubicBezTo>
                <a:cubicBezTo>
                  <a:pt x="2489224" y="2048707"/>
                  <a:pt x="2478852" y="2038335"/>
                  <a:pt x="2478852" y="2025541"/>
                </a:cubicBezTo>
                <a:cubicBezTo>
                  <a:pt x="2478852" y="2012747"/>
                  <a:pt x="2489224" y="2002375"/>
                  <a:pt x="2502018" y="2002375"/>
                </a:cubicBezTo>
                <a:close/>
                <a:moveTo>
                  <a:pt x="2324919" y="2002375"/>
                </a:moveTo>
                <a:cubicBezTo>
                  <a:pt x="2337713" y="2002375"/>
                  <a:pt x="2348085" y="2012747"/>
                  <a:pt x="2348085" y="2025541"/>
                </a:cubicBezTo>
                <a:cubicBezTo>
                  <a:pt x="2348085" y="2038335"/>
                  <a:pt x="2337713" y="2048707"/>
                  <a:pt x="2324919" y="2048707"/>
                </a:cubicBezTo>
                <a:cubicBezTo>
                  <a:pt x="2312125" y="2048707"/>
                  <a:pt x="2301753" y="2038335"/>
                  <a:pt x="2301753" y="2025541"/>
                </a:cubicBezTo>
                <a:cubicBezTo>
                  <a:pt x="2301753" y="2012747"/>
                  <a:pt x="2312125" y="2002375"/>
                  <a:pt x="2324919" y="2002375"/>
                </a:cubicBezTo>
                <a:close/>
                <a:moveTo>
                  <a:pt x="2147820" y="2002375"/>
                </a:moveTo>
                <a:cubicBezTo>
                  <a:pt x="2160614" y="2002375"/>
                  <a:pt x="2170986" y="2012747"/>
                  <a:pt x="2170986" y="2025541"/>
                </a:cubicBezTo>
                <a:cubicBezTo>
                  <a:pt x="2170986" y="2038335"/>
                  <a:pt x="2160614" y="2048707"/>
                  <a:pt x="2147820" y="2048707"/>
                </a:cubicBezTo>
                <a:cubicBezTo>
                  <a:pt x="2135026" y="2048707"/>
                  <a:pt x="2124654" y="2038335"/>
                  <a:pt x="2124654" y="2025541"/>
                </a:cubicBezTo>
                <a:cubicBezTo>
                  <a:pt x="2124654" y="2012747"/>
                  <a:pt x="2135026" y="2002375"/>
                  <a:pt x="2147820" y="2002375"/>
                </a:cubicBezTo>
                <a:close/>
                <a:moveTo>
                  <a:pt x="1970721" y="2002375"/>
                </a:moveTo>
                <a:cubicBezTo>
                  <a:pt x="1983515" y="2002375"/>
                  <a:pt x="1993887" y="2012747"/>
                  <a:pt x="1993887" y="2025541"/>
                </a:cubicBezTo>
                <a:cubicBezTo>
                  <a:pt x="1993887" y="2038335"/>
                  <a:pt x="1983515" y="2048707"/>
                  <a:pt x="1970721" y="2048707"/>
                </a:cubicBezTo>
                <a:cubicBezTo>
                  <a:pt x="1957927" y="2048707"/>
                  <a:pt x="1947555" y="2038335"/>
                  <a:pt x="1947555" y="2025541"/>
                </a:cubicBezTo>
                <a:cubicBezTo>
                  <a:pt x="1947555" y="2012747"/>
                  <a:pt x="1957927" y="2002375"/>
                  <a:pt x="1970721" y="2002375"/>
                </a:cubicBezTo>
                <a:close/>
                <a:moveTo>
                  <a:pt x="1793622" y="2002375"/>
                </a:moveTo>
                <a:cubicBezTo>
                  <a:pt x="1806416" y="2002375"/>
                  <a:pt x="1816788" y="2012747"/>
                  <a:pt x="1816788" y="2025541"/>
                </a:cubicBezTo>
                <a:cubicBezTo>
                  <a:pt x="1816788" y="2038335"/>
                  <a:pt x="1806416" y="2048707"/>
                  <a:pt x="1793622" y="2048707"/>
                </a:cubicBezTo>
                <a:cubicBezTo>
                  <a:pt x="1780828" y="2048707"/>
                  <a:pt x="1770456" y="2038335"/>
                  <a:pt x="1770456" y="2025541"/>
                </a:cubicBezTo>
                <a:cubicBezTo>
                  <a:pt x="1770456" y="2012747"/>
                  <a:pt x="1780828" y="2002375"/>
                  <a:pt x="1793622" y="2002375"/>
                </a:cubicBezTo>
                <a:close/>
                <a:moveTo>
                  <a:pt x="1619112" y="2002375"/>
                </a:moveTo>
                <a:cubicBezTo>
                  <a:pt x="1631908" y="2002375"/>
                  <a:pt x="1642282" y="2012747"/>
                  <a:pt x="1642282" y="2025541"/>
                </a:cubicBezTo>
                <a:cubicBezTo>
                  <a:pt x="1642282" y="2038335"/>
                  <a:pt x="1631908" y="2048707"/>
                  <a:pt x="1619112" y="2048707"/>
                </a:cubicBezTo>
                <a:cubicBezTo>
                  <a:pt x="1606317" y="2048707"/>
                  <a:pt x="1595944" y="2038335"/>
                  <a:pt x="1595944" y="2025541"/>
                </a:cubicBezTo>
                <a:cubicBezTo>
                  <a:pt x="1595944" y="2012747"/>
                  <a:pt x="1606317" y="2002375"/>
                  <a:pt x="1619112" y="2002375"/>
                </a:cubicBezTo>
                <a:close/>
                <a:moveTo>
                  <a:pt x="1442021" y="2002375"/>
                </a:moveTo>
                <a:cubicBezTo>
                  <a:pt x="1454815" y="2002375"/>
                  <a:pt x="1465187" y="2012747"/>
                  <a:pt x="1465187" y="2025541"/>
                </a:cubicBezTo>
                <a:cubicBezTo>
                  <a:pt x="1465187" y="2038335"/>
                  <a:pt x="1454815" y="2048707"/>
                  <a:pt x="1442021" y="2048707"/>
                </a:cubicBezTo>
                <a:cubicBezTo>
                  <a:pt x="1429227" y="2048707"/>
                  <a:pt x="1418856" y="2038335"/>
                  <a:pt x="1418856" y="2025541"/>
                </a:cubicBezTo>
                <a:cubicBezTo>
                  <a:pt x="1418856" y="2012747"/>
                  <a:pt x="1429227" y="2002375"/>
                  <a:pt x="1442021" y="2002375"/>
                </a:cubicBezTo>
                <a:close/>
                <a:moveTo>
                  <a:pt x="1264922" y="2002375"/>
                </a:moveTo>
                <a:cubicBezTo>
                  <a:pt x="1277717" y="2002375"/>
                  <a:pt x="1288088" y="2012747"/>
                  <a:pt x="1288088" y="2025541"/>
                </a:cubicBezTo>
                <a:cubicBezTo>
                  <a:pt x="1288088" y="2038335"/>
                  <a:pt x="1277717" y="2048707"/>
                  <a:pt x="1264922" y="2048707"/>
                </a:cubicBezTo>
                <a:cubicBezTo>
                  <a:pt x="1252128" y="2048707"/>
                  <a:pt x="1241755" y="2038335"/>
                  <a:pt x="1241755" y="2025541"/>
                </a:cubicBezTo>
                <a:cubicBezTo>
                  <a:pt x="1241755" y="2012747"/>
                  <a:pt x="1252128" y="2002375"/>
                  <a:pt x="1264922" y="2002375"/>
                </a:cubicBezTo>
                <a:close/>
                <a:moveTo>
                  <a:pt x="1087828" y="2002375"/>
                </a:moveTo>
                <a:cubicBezTo>
                  <a:pt x="1100623" y="2002375"/>
                  <a:pt x="1110996" y="2012747"/>
                  <a:pt x="1110996" y="2025541"/>
                </a:cubicBezTo>
                <a:cubicBezTo>
                  <a:pt x="1110996" y="2038335"/>
                  <a:pt x="1100623" y="2048707"/>
                  <a:pt x="1087828" y="2048707"/>
                </a:cubicBezTo>
                <a:cubicBezTo>
                  <a:pt x="1075031" y="2048707"/>
                  <a:pt x="1064658" y="2038335"/>
                  <a:pt x="1064658" y="2025541"/>
                </a:cubicBezTo>
                <a:cubicBezTo>
                  <a:pt x="1064658" y="2012747"/>
                  <a:pt x="1075031" y="2002375"/>
                  <a:pt x="1087828" y="2002375"/>
                </a:cubicBezTo>
                <a:close/>
                <a:moveTo>
                  <a:pt x="910727" y="2002375"/>
                </a:moveTo>
                <a:cubicBezTo>
                  <a:pt x="923521" y="2002375"/>
                  <a:pt x="933893" y="2012747"/>
                  <a:pt x="933893" y="2025541"/>
                </a:cubicBezTo>
                <a:cubicBezTo>
                  <a:pt x="933893" y="2038335"/>
                  <a:pt x="923521" y="2048707"/>
                  <a:pt x="910727" y="2048707"/>
                </a:cubicBezTo>
                <a:cubicBezTo>
                  <a:pt x="897930" y="2048707"/>
                  <a:pt x="887561" y="2038335"/>
                  <a:pt x="887561" y="2025541"/>
                </a:cubicBezTo>
                <a:cubicBezTo>
                  <a:pt x="887561" y="2012747"/>
                  <a:pt x="897930" y="2002375"/>
                  <a:pt x="910727" y="2002375"/>
                </a:cubicBezTo>
                <a:close/>
                <a:moveTo>
                  <a:pt x="733629" y="2002375"/>
                </a:moveTo>
                <a:cubicBezTo>
                  <a:pt x="746423" y="2002375"/>
                  <a:pt x="756795" y="2012747"/>
                  <a:pt x="756795" y="2025541"/>
                </a:cubicBezTo>
                <a:cubicBezTo>
                  <a:pt x="756795" y="2038335"/>
                  <a:pt x="746423" y="2048707"/>
                  <a:pt x="733629" y="2048707"/>
                </a:cubicBezTo>
                <a:cubicBezTo>
                  <a:pt x="720835" y="2048707"/>
                  <a:pt x="710463" y="2038335"/>
                  <a:pt x="710463" y="2025541"/>
                </a:cubicBezTo>
                <a:cubicBezTo>
                  <a:pt x="710463" y="2012747"/>
                  <a:pt x="720835" y="2002375"/>
                  <a:pt x="733629" y="2002375"/>
                </a:cubicBezTo>
                <a:close/>
                <a:moveTo>
                  <a:pt x="556528" y="2002375"/>
                </a:moveTo>
                <a:cubicBezTo>
                  <a:pt x="569323" y="2002375"/>
                  <a:pt x="579695" y="2012747"/>
                  <a:pt x="579695" y="2025541"/>
                </a:cubicBezTo>
                <a:cubicBezTo>
                  <a:pt x="579695" y="2038335"/>
                  <a:pt x="569323" y="2048707"/>
                  <a:pt x="556528" y="2048707"/>
                </a:cubicBezTo>
                <a:cubicBezTo>
                  <a:pt x="543734" y="2048707"/>
                  <a:pt x="533363" y="2038335"/>
                  <a:pt x="533363" y="2025541"/>
                </a:cubicBezTo>
                <a:cubicBezTo>
                  <a:pt x="533363" y="2012747"/>
                  <a:pt x="543734" y="2002375"/>
                  <a:pt x="556528" y="2002375"/>
                </a:cubicBezTo>
                <a:close/>
                <a:moveTo>
                  <a:pt x="379430" y="2002375"/>
                </a:moveTo>
                <a:cubicBezTo>
                  <a:pt x="392225" y="2002375"/>
                  <a:pt x="402596" y="2012747"/>
                  <a:pt x="402596" y="2025541"/>
                </a:cubicBezTo>
                <a:cubicBezTo>
                  <a:pt x="402596" y="2038335"/>
                  <a:pt x="392225" y="2048707"/>
                  <a:pt x="379430" y="2048707"/>
                </a:cubicBezTo>
                <a:cubicBezTo>
                  <a:pt x="366636" y="2048707"/>
                  <a:pt x="356264" y="2038335"/>
                  <a:pt x="356264" y="2025541"/>
                </a:cubicBezTo>
                <a:cubicBezTo>
                  <a:pt x="356264" y="2012747"/>
                  <a:pt x="366636" y="2002375"/>
                  <a:pt x="379430" y="2002375"/>
                </a:cubicBezTo>
                <a:close/>
                <a:moveTo>
                  <a:pt x="202329" y="2002375"/>
                </a:moveTo>
                <a:cubicBezTo>
                  <a:pt x="215123" y="2002375"/>
                  <a:pt x="225495" y="2012747"/>
                  <a:pt x="225495" y="2025541"/>
                </a:cubicBezTo>
                <a:cubicBezTo>
                  <a:pt x="225495" y="2038335"/>
                  <a:pt x="215123" y="2048707"/>
                  <a:pt x="202329" y="2048707"/>
                </a:cubicBezTo>
                <a:cubicBezTo>
                  <a:pt x="189535" y="2048707"/>
                  <a:pt x="179163" y="2038335"/>
                  <a:pt x="179163" y="2025541"/>
                </a:cubicBezTo>
                <a:cubicBezTo>
                  <a:pt x="179163" y="2012747"/>
                  <a:pt x="189535" y="2002375"/>
                  <a:pt x="202329" y="2002375"/>
                </a:cubicBezTo>
                <a:close/>
                <a:moveTo>
                  <a:pt x="25231" y="2002375"/>
                </a:moveTo>
                <a:cubicBezTo>
                  <a:pt x="38025" y="2002375"/>
                  <a:pt x="48397" y="2012747"/>
                  <a:pt x="48397" y="2025541"/>
                </a:cubicBezTo>
                <a:cubicBezTo>
                  <a:pt x="48397" y="2038335"/>
                  <a:pt x="38025" y="2048707"/>
                  <a:pt x="25231" y="2048707"/>
                </a:cubicBezTo>
                <a:cubicBezTo>
                  <a:pt x="12437" y="2048707"/>
                  <a:pt x="2065" y="2038335"/>
                  <a:pt x="2065" y="2025541"/>
                </a:cubicBezTo>
                <a:cubicBezTo>
                  <a:pt x="2065" y="2012747"/>
                  <a:pt x="12437" y="2002375"/>
                  <a:pt x="25231" y="2002375"/>
                </a:cubicBezTo>
                <a:close/>
                <a:moveTo>
                  <a:pt x="3389573" y="1831011"/>
                </a:moveTo>
                <a:cubicBezTo>
                  <a:pt x="3402367" y="1831011"/>
                  <a:pt x="3412739" y="1841383"/>
                  <a:pt x="3412739" y="1854177"/>
                </a:cubicBezTo>
                <a:cubicBezTo>
                  <a:pt x="3412739" y="1866971"/>
                  <a:pt x="3402367" y="1877343"/>
                  <a:pt x="3389573" y="1877343"/>
                </a:cubicBezTo>
                <a:cubicBezTo>
                  <a:pt x="3376779" y="1877343"/>
                  <a:pt x="3366407" y="1866971"/>
                  <a:pt x="3366407" y="1854177"/>
                </a:cubicBezTo>
                <a:cubicBezTo>
                  <a:pt x="3366407" y="1841383"/>
                  <a:pt x="3376779" y="1831011"/>
                  <a:pt x="3389573" y="1831011"/>
                </a:cubicBezTo>
                <a:close/>
                <a:moveTo>
                  <a:pt x="3212478" y="1831011"/>
                </a:moveTo>
                <a:cubicBezTo>
                  <a:pt x="3225272" y="1831011"/>
                  <a:pt x="3235644" y="1841383"/>
                  <a:pt x="3235644" y="1854177"/>
                </a:cubicBezTo>
                <a:cubicBezTo>
                  <a:pt x="3235644" y="1866971"/>
                  <a:pt x="3225272" y="1877343"/>
                  <a:pt x="3212478" y="1877343"/>
                </a:cubicBezTo>
                <a:cubicBezTo>
                  <a:pt x="3199684" y="1877343"/>
                  <a:pt x="3189312" y="1866971"/>
                  <a:pt x="3189312" y="1854177"/>
                </a:cubicBezTo>
                <a:cubicBezTo>
                  <a:pt x="3189312" y="1841383"/>
                  <a:pt x="3199684" y="1831011"/>
                  <a:pt x="3212478" y="1831011"/>
                </a:cubicBezTo>
                <a:close/>
                <a:moveTo>
                  <a:pt x="3035379" y="1831011"/>
                </a:moveTo>
                <a:cubicBezTo>
                  <a:pt x="3048173" y="1831011"/>
                  <a:pt x="3058545" y="1841383"/>
                  <a:pt x="3058545" y="1854177"/>
                </a:cubicBezTo>
                <a:cubicBezTo>
                  <a:pt x="3058545" y="1866971"/>
                  <a:pt x="3048173" y="1877343"/>
                  <a:pt x="3035379" y="1877343"/>
                </a:cubicBezTo>
                <a:cubicBezTo>
                  <a:pt x="3022585" y="1877343"/>
                  <a:pt x="3012213" y="1866971"/>
                  <a:pt x="3012213" y="1854177"/>
                </a:cubicBezTo>
                <a:cubicBezTo>
                  <a:pt x="3012213" y="1841383"/>
                  <a:pt x="3022585" y="1831011"/>
                  <a:pt x="3035379" y="1831011"/>
                </a:cubicBezTo>
                <a:close/>
                <a:moveTo>
                  <a:pt x="2858280" y="1831011"/>
                </a:moveTo>
                <a:cubicBezTo>
                  <a:pt x="2871074" y="1831011"/>
                  <a:pt x="2881446" y="1841383"/>
                  <a:pt x="2881446" y="1854177"/>
                </a:cubicBezTo>
                <a:cubicBezTo>
                  <a:pt x="2881446" y="1866971"/>
                  <a:pt x="2871074" y="1877343"/>
                  <a:pt x="2858280" y="1877343"/>
                </a:cubicBezTo>
                <a:cubicBezTo>
                  <a:pt x="2845486" y="1877343"/>
                  <a:pt x="2835114" y="1866971"/>
                  <a:pt x="2835114" y="1854177"/>
                </a:cubicBezTo>
                <a:cubicBezTo>
                  <a:pt x="2835114" y="1841383"/>
                  <a:pt x="2845486" y="1831011"/>
                  <a:pt x="2858280" y="1831011"/>
                </a:cubicBezTo>
                <a:close/>
                <a:moveTo>
                  <a:pt x="2681181" y="1831011"/>
                </a:moveTo>
                <a:cubicBezTo>
                  <a:pt x="2693975" y="1831011"/>
                  <a:pt x="2704347" y="1841383"/>
                  <a:pt x="2704347" y="1854177"/>
                </a:cubicBezTo>
                <a:cubicBezTo>
                  <a:pt x="2704347" y="1866971"/>
                  <a:pt x="2693975" y="1877343"/>
                  <a:pt x="2681181" y="1877343"/>
                </a:cubicBezTo>
                <a:cubicBezTo>
                  <a:pt x="2668387" y="1877343"/>
                  <a:pt x="2658015" y="1866971"/>
                  <a:pt x="2658015" y="1854177"/>
                </a:cubicBezTo>
                <a:cubicBezTo>
                  <a:pt x="2658015" y="1841383"/>
                  <a:pt x="2668387" y="1831011"/>
                  <a:pt x="2681181" y="1831011"/>
                </a:cubicBezTo>
                <a:close/>
                <a:moveTo>
                  <a:pt x="2504082" y="1831011"/>
                </a:moveTo>
                <a:cubicBezTo>
                  <a:pt x="2516876" y="1831011"/>
                  <a:pt x="2527248" y="1841383"/>
                  <a:pt x="2527248" y="1854177"/>
                </a:cubicBezTo>
                <a:cubicBezTo>
                  <a:pt x="2527248" y="1866971"/>
                  <a:pt x="2516876" y="1877343"/>
                  <a:pt x="2504082" y="1877343"/>
                </a:cubicBezTo>
                <a:cubicBezTo>
                  <a:pt x="2491288" y="1877343"/>
                  <a:pt x="2480916" y="1866971"/>
                  <a:pt x="2480916" y="1854177"/>
                </a:cubicBezTo>
                <a:cubicBezTo>
                  <a:pt x="2480916" y="1841383"/>
                  <a:pt x="2491288" y="1831011"/>
                  <a:pt x="2504082" y="1831011"/>
                </a:cubicBezTo>
                <a:close/>
                <a:moveTo>
                  <a:pt x="2326983" y="1831011"/>
                </a:moveTo>
                <a:cubicBezTo>
                  <a:pt x="2339777" y="1831011"/>
                  <a:pt x="2350149" y="1841383"/>
                  <a:pt x="2350149" y="1854177"/>
                </a:cubicBezTo>
                <a:cubicBezTo>
                  <a:pt x="2350149" y="1866971"/>
                  <a:pt x="2339777" y="1877343"/>
                  <a:pt x="2326983" y="1877343"/>
                </a:cubicBezTo>
                <a:cubicBezTo>
                  <a:pt x="2314189" y="1877343"/>
                  <a:pt x="2303817" y="1866971"/>
                  <a:pt x="2303817" y="1854177"/>
                </a:cubicBezTo>
                <a:cubicBezTo>
                  <a:pt x="2303817" y="1841383"/>
                  <a:pt x="2314189" y="1831011"/>
                  <a:pt x="2326983" y="1831011"/>
                </a:cubicBezTo>
                <a:close/>
                <a:moveTo>
                  <a:pt x="2149884" y="1831011"/>
                </a:moveTo>
                <a:cubicBezTo>
                  <a:pt x="2162678" y="1831011"/>
                  <a:pt x="2173050" y="1841383"/>
                  <a:pt x="2173050" y="1854177"/>
                </a:cubicBezTo>
                <a:cubicBezTo>
                  <a:pt x="2173050" y="1866971"/>
                  <a:pt x="2162678" y="1877343"/>
                  <a:pt x="2149884" y="1877343"/>
                </a:cubicBezTo>
                <a:cubicBezTo>
                  <a:pt x="2137090" y="1877343"/>
                  <a:pt x="2126718" y="1866971"/>
                  <a:pt x="2126718" y="1854177"/>
                </a:cubicBezTo>
                <a:cubicBezTo>
                  <a:pt x="2126718" y="1841383"/>
                  <a:pt x="2137090" y="1831011"/>
                  <a:pt x="2149884" y="1831011"/>
                </a:cubicBezTo>
                <a:close/>
                <a:moveTo>
                  <a:pt x="1972786" y="1831011"/>
                </a:moveTo>
                <a:cubicBezTo>
                  <a:pt x="1985580" y="1831011"/>
                  <a:pt x="1995952" y="1841383"/>
                  <a:pt x="1995952" y="1854177"/>
                </a:cubicBezTo>
                <a:cubicBezTo>
                  <a:pt x="1995952" y="1866971"/>
                  <a:pt x="1985580" y="1877343"/>
                  <a:pt x="1972786" y="1877343"/>
                </a:cubicBezTo>
                <a:cubicBezTo>
                  <a:pt x="1959992" y="1877343"/>
                  <a:pt x="1949620" y="1866971"/>
                  <a:pt x="1949620" y="1854177"/>
                </a:cubicBezTo>
                <a:cubicBezTo>
                  <a:pt x="1949620" y="1841383"/>
                  <a:pt x="1959992" y="1831011"/>
                  <a:pt x="1972786" y="1831011"/>
                </a:cubicBezTo>
                <a:close/>
                <a:moveTo>
                  <a:pt x="1795687" y="1831011"/>
                </a:moveTo>
                <a:cubicBezTo>
                  <a:pt x="1808481" y="1831011"/>
                  <a:pt x="1818853" y="1841383"/>
                  <a:pt x="1818853" y="1854177"/>
                </a:cubicBezTo>
                <a:cubicBezTo>
                  <a:pt x="1818853" y="1866971"/>
                  <a:pt x="1808481" y="1877343"/>
                  <a:pt x="1795687" y="1877343"/>
                </a:cubicBezTo>
                <a:cubicBezTo>
                  <a:pt x="1782893" y="1877343"/>
                  <a:pt x="1772521" y="1866971"/>
                  <a:pt x="1772521" y="1854177"/>
                </a:cubicBezTo>
                <a:cubicBezTo>
                  <a:pt x="1772521" y="1841383"/>
                  <a:pt x="1782893" y="1831011"/>
                  <a:pt x="1795687" y="1831011"/>
                </a:cubicBezTo>
                <a:close/>
                <a:moveTo>
                  <a:pt x="1621178" y="1831011"/>
                </a:moveTo>
                <a:cubicBezTo>
                  <a:pt x="1633973" y="1831011"/>
                  <a:pt x="1644347" y="1841383"/>
                  <a:pt x="1644347" y="1854177"/>
                </a:cubicBezTo>
                <a:cubicBezTo>
                  <a:pt x="1644347" y="1866971"/>
                  <a:pt x="1633973" y="1877343"/>
                  <a:pt x="1621178" y="1877343"/>
                </a:cubicBezTo>
                <a:cubicBezTo>
                  <a:pt x="1608382" y="1877343"/>
                  <a:pt x="1598009" y="1866971"/>
                  <a:pt x="1598009" y="1854177"/>
                </a:cubicBezTo>
                <a:cubicBezTo>
                  <a:pt x="1598009" y="1841383"/>
                  <a:pt x="1608382" y="1831011"/>
                  <a:pt x="1621178" y="1831011"/>
                </a:cubicBezTo>
                <a:close/>
                <a:moveTo>
                  <a:pt x="1444087" y="1831011"/>
                </a:moveTo>
                <a:cubicBezTo>
                  <a:pt x="1456880" y="1831011"/>
                  <a:pt x="1467252" y="1841383"/>
                  <a:pt x="1467252" y="1854177"/>
                </a:cubicBezTo>
                <a:cubicBezTo>
                  <a:pt x="1467252" y="1866971"/>
                  <a:pt x="1456880" y="1877343"/>
                  <a:pt x="1444087" y="1877343"/>
                </a:cubicBezTo>
                <a:cubicBezTo>
                  <a:pt x="1431292" y="1877343"/>
                  <a:pt x="1420921" y="1866971"/>
                  <a:pt x="1420921" y="1854177"/>
                </a:cubicBezTo>
                <a:cubicBezTo>
                  <a:pt x="1420921" y="1841383"/>
                  <a:pt x="1431292" y="1831011"/>
                  <a:pt x="1444087" y="1831011"/>
                </a:cubicBezTo>
                <a:close/>
                <a:moveTo>
                  <a:pt x="1266988" y="1831011"/>
                </a:moveTo>
                <a:cubicBezTo>
                  <a:pt x="1279781" y="1831011"/>
                  <a:pt x="1290154" y="1841383"/>
                  <a:pt x="1290154" y="1854177"/>
                </a:cubicBezTo>
                <a:cubicBezTo>
                  <a:pt x="1290154" y="1866971"/>
                  <a:pt x="1279781" y="1877343"/>
                  <a:pt x="1266988" y="1877343"/>
                </a:cubicBezTo>
                <a:cubicBezTo>
                  <a:pt x="1254193" y="1877343"/>
                  <a:pt x="1243822" y="1866971"/>
                  <a:pt x="1243822" y="1854177"/>
                </a:cubicBezTo>
                <a:cubicBezTo>
                  <a:pt x="1243822" y="1841383"/>
                  <a:pt x="1254193" y="1831011"/>
                  <a:pt x="1266988" y="1831011"/>
                </a:cubicBezTo>
                <a:close/>
                <a:moveTo>
                  <a:pt x="1089892" y="1831011"/>
                </a:moveTo>
                <a:cubicBezTo>
                  <a:pt x="1102687" y="1831011"/>
                  <a:pt x="1113059" y="1841383"/>
                  <a:pt x="1113059" y="1854177"/>
                </a:cubicBezTo>
                <a:cubicBezTo>
                  <a:pt x="1113059" y="1866971"/>
                  <a:pt x="1102687" y="1877343"/>
                  <a:pt x="1089892" y="1877343"/>
                </a:cubicBezTo>
                <a:cubicBezTo>
                  <a:pt x="1077096" y="1877343"/>
                  <a:pt x="1066723" y="1866971"/>
                  <a:pt x="1066723" y="1854177"/>
                </a:cubicBezTo>
                <a:cubicBezTo>
                  <a:pt x="1066723" y="1841383"/>
                  <a:pt x="1077096" y="1831011"/>
                  <a:pt x="1089892" y="1831011"/>
                </a:cubicBezTo>
                <a:close/>
                <a:moveTo>
                  <a:pt x="912792" y="1831011"/>
                </a:moveTo>
                <a:cubicBezTo>
                  <a:pt x="925586" y="1831011"/>
                  <a:pt x="935957" y="1841383"/>
                  <a:pt x="935957" y="1854177"/>
                </a:cubicBezTo>
                <a:cubicBezTo>
                  <a:pt x="935957" y="1866971"/>
                  <a:pt x="925586" y="1877343"/>
                  <a:pt x="912792" y="1877343"/>
                </a:cubicBezTo>
                <a:cubicBezTo>
                  <a:pt x="899995" y="1877343"/>
                  <a:pt x="889626" y="1866971"/>
                  <a:pt x="889626" y="1854177"/>
                </a:cubicBezTo>
                <a:cubicBezTo>
                  <a:pt x="889626" y="1841383"/>
                  <a:pt x="899995" y="1831011"/>
                  <a:pt x="912792" y="1831011"/>
                </a:cubicBezTo>
                <a:close/>
                <a:moveTo>
                  <a:pt x="735694" y="1831011"/>
                </a:moveTo>
                <a:cubicBezTo>
                  <a:pt x="748488" y="1831011"/>
                  <a:pt x="758860" y="1841383"/>
                  <a:pt x="758860" y="1854177"/>
                </a:cubicBezTo>
                <a:cubicBezTo>
                  <a:pt x="758860" y="1866971"/>
                  <a:pt x="748488" y="1877343"/>
                  <a:pt x="735694" y="1877343"/>
                </a:cubicBezTo>
                <a:cubicBezTo>
                  <a:pt x="722900" y="1877343"/>
                  <a:pt x="712528" y="1866971"/>
                  <a:pt x="712528" y="1854177"/>
                </a:cubicBezTo>
                <a:cubicBezTo>
                  <a:pt x="712528" y="1841383"/>
                  <a:pt x="722900" y="1831011"/>
                  <a:pt x="735694" y="1831011"/>
                </a:cubicBezTo>
                <a:close/>
                <a:moveTo>
                  <a:pt x="558593" y="1831011"/>
                </a:moveTo>
                <a:cubicBezTo>
                  <a:pt x="571387" y="1831011"/>
                  <a:pt x="581759" y="1841383"/>
                  <a:pt x="581759" y="1854177"/>
                </a:cubicBezTo>
                <a:cubicBezTo>
                  <a:pt x="581759" y="1866971"/>
                  <a:pt x="571387" y="1877343"/>
                  <a:pt x="558593" y="1877343"/>
                </a:cubicBezTo>
                <a:cubicBezTo>
                  <a:pt x="545799" y="1877343"/>
                  <a:pt x="535427" y="1866971"/>
                  <a:pt x="535427" y="1854177"/>
                </a:cubicBezTo>
                <a:cubicBezTo>
                  <a:pt x="535427" y="1841383"/>
                  <a:pt x="545799" y="1831011"/>
                  <a:pt x="558593" y="1831011"/>
                </a:cubicBezTo>
                <a:close/>
                <a:moveTo>
                  <a:pt x="381495" y="1831011"/>
                </a:moveTo>
                <a:cubicBezTo>
                  <a:pt x="394290" y="1831011"/>
                  <a:pt x="404660" y="1841383"/>
                  <a:pt x="404660" y="1854177"/>
                </a:cubicBezTo>
                <a:cubicBezTo>
                  <a:pt x="404660" y="1866971"/>
                  <a:pt x="394290" y="1877343"/>
                  <a:pt x="381495" y="1877343"/>
                </a:cubicBezTo>
                <a:cubicBezTo>
                  <a:pt x="368701" y="1877343"/>
                  <a:pt x="358329" y="1866971"/>
                  <a:pt x="358329" y="1854177"/>
                </a:cubicBezTo>
                <a:cubicBezTo>
                  <a:pt x="358329" y="1841383"/>
                  <a:pt x="368701" y="1831011"/>
                  <a:pt x="381495" y="1831011"/>
                </a:cubicBezTo>
                <a:close/>
                <a:moveTo>
                  <a:pt x="204395" y="1831011"/>
                </a:moveTo>
                <a:cubicBezTo>
                  <a:pt x="217189" y="1831011"/>
                  <a:pt x="227561" y="1841383"/>
                  <a:pt x="227561" y="1854177"/>
                </a:cubicBezTo>
                <a:cubicBezTo>
                  <a:pt x="227561" y="1866971"/>
                  <a:pt x="217189" y="1877343"/>
                  <a:pt x="204395" y="1877343"/>
                </a:cubicBezTo>
                <a:cubicBezTo>
                  <a:pt x="191601" y="1877343"/>
                  <a:pt x="181229" y="1866971"/>
                  <a:pt x="181229" y="1854177"/>
                </a:cubicBezTo>
                <a:cubicBezTo>
                  <a:pt x="181229" y="1841383"/>
                  <a:pt x="191601" y="1831011"/>
                  <a:pt x="204395" y="1831011"/>
                </a:cubicBezTo>
                <a:close/>
                <a:moveTo>
                  <a:pt x="27296" y="1831011"/>
                </a:moveTo>
                <a:cubicBezTo>
                  <a:pt x="40090" y="1831011"/>
                  <a:pt x="50462" y="1841383"/>
                  <a:pt x="50462" y="1854177"/>
                </a:cubicBezTo>
                <a:cubicBezTo>
                  <a:pt x="50462" y="1866971"/>
                  <a:pt x="40090" y="1877343"/>
                  <a:pt x="27296" y="1877343"/>
                </a:cubicBezTo>
                <a:cubicBezTo>
                  <a:pt x="14502" y="1877343"/>
                  <a:pt x="4130" y="1866971"/>
                  <a:pt x="4130" y="1854177"/>
                </a:cubicBezTo>
                <a:cubicBezTo>
                  <a:pt x="4130" y="1841383"/>
                  <a:pt x="14502" y="1831011"/>
                  <a:pt x="27296" y="1831011"/>
                </a:cubicBezTo>
                <a:close/>
                <a:moveTo>
                  <a:pt x="1625311" y="1626915"/>
                </a:moveTo>
                <a:cubicBezTo>
                  <a:pt x="1638109" y="1626915"/>
                  <a:pt x="1648481" y="1637282"/>
                  <a:pt x="1648481" y="1650075"/>
                </a:cubicBezTo>
                <a:cubicBezTo>
                  <a:pt x="1648481" y="1662870"/>
                  <a:pt x="1638109" y="1673243"/>
                  <a:pt x="1625311" y="1673243"/>
                </a:cubicBezTo>
                <a:cubicBezTo>
                  <a:pt x="1612515" y="1673243"/>
                  <a:pt x="1602141" y="1662870"/>
                  <a:pt x="1602141" y="1650075"/>
                </a:cubicBezTo>
                <a:cubicBezTo>
                  <a:pt x="1602141" y="1637282"/>
                  <a:pt x="1612515" y="1626915"/>
                  <a:pt x="1625311" y="1626915"/>
                </a:cubicBezTo>
                <a:close/>
                <a:moveTo>
                  <a:pt x="1448221" y="1626915"/>
                </a:moveTo>
                <a:cubicBezTo>
                  <a:pt x="1461014" y="1626915"/>
                  <a:pt x="1471385" y="1637282"/>
                  <a:pt x="1471385" y="1650075"/>
                </a:cubicBezTo>
                <a:cubicBezTo>
                  <a:pt x="1471385" y="1662870"/>
                  <a:pt x="1461014" y="1673243"/>
                  <a:pt x="1448221" y="1673243"/>
                </a:cubicBezTo>
                <a:cubicBezTo>
                  <a:pt x="1435428" y="1673243"/>
                  <a:pt x="1425056" y="1662870"/>
                  <a:pt x="1425056" y="1650075"/>
                </a:cubicBezTo>
                <a:cubicBezTo>
                  <a:pt x="1425056" y="1637282"/>
                  <a:pt x="1435428" y="1626915"/>
                  <a:pt x="1448221" y="1626915"/>
                </a:cubicBezTo>
                <a:close/>
                <a:moveTo>
                  <a:pt x="1271122" y="1626915"/>
                </a:moveTo>
                <a:cubicBezTo>
                  <a:pt x="1283916" y="1626915"/>
                  <a:pt x="1294289" y="1637282"/>
                  <a:pt x="1294289" y="1650075"/>
                </a:cubicBezTo>
                <a:cubicBezTo>
                  <a:pt x="1294289" y="1662870"/>
                  <a:pt x="1283916" y="1673243"/>
                  <a:pt x="1271122" y="1673243"/>
                </a:cubicBezTo>
                <a:cubicBezTo>
                  <a:pt x="1258328" y="1673243"/>
                  <a:pt x="1247956" y="1662870"/>
                  <a:pt x="1247956" y="1650075"/>
                </a:cubicBezTo>
                <a:cubicBezTo>
                  <a:pt x="1247956" y="1637282"/>
                  <a:pt x="1258328" y="1626915"/>
                  <a:pt x="1271122" y="1626915"/>
                </a:cubicBezTo>
                <a:close/>
                <a:moveTo>
                  <a:pt x="1094030" y="1626915"/>
                </a:moveTo>
                <a:cubicBezTo>
                  <a:pt x="1106826" y="1626915"/>
                  <a:pt x="1117196" y="1637282"/>
                  <a:pt x="1117196" y="1650075"/>
                </a:cubicBezTo>
                <a:cubicBezTo>
                  <a:pt x="1117196" y="1662870"/>
                  <a:pt x="1106826" y="1673243"/>
                  <a:pt x="1094030" y="1673243"/>
                </a:cubicBezTo>
                <a:cubicBezTo>
                  <a:pt x="1081233" y="1673243"/>
                  <a:pt x="1070859" y="1662870"/>
                  <a:pt x="1070859" y="1650075"/>
                </a:cubicBezTo>
                <a:cubicBezTo>
                  <a:pt x="1070859" y="1637282"/>
                  <a:pt x="1081233" y="1626915"/>
                  <a:pt x="1094030" y="1626915"/>
                </a:cubicBezTo>
                <a:close/>
                <a:moveTo>
                  <a:pt x="916930" y="1626915"/>
                </a:moveTo>
                <a:cubicBezTo>
                  <a:pt x="929720" y="1626915"/>
                  <a:pt x="940092" y="1637282"/>
                  <a:pt x="940092" y="1650075"/>
                </a:cubicBezTo>
                <a:cubicBezTo>
                  <a:pt x="940092" y="1662870"/>
                  <a:pt x="929720" y="1673243"/>
                  <a:pt x="916930" y="1673243"/>
                </a:cubicBezTo>
                <a:cubicBezTo>
                  <a:pt x="904129" y="1673243"/>
                  <a:pt x="893761" y="1662870"/>
                  <a:pt x="893761" y="1650075"/>
                </a:cubicBezTo>
                <a:cubicBezTo>
                  <a:pt x="893761" y="1637282"/>
                  <a:pt x="904129" y="1626915"/>
                  <a:pt x="916930" y="1626915"/>
                </a:cubicBezTo>
                <a:close/>
                <a:moveTo>
                  <a:pt x="739831" y="1626915"/>
                </a:moveTo>
                <a:cubicBezTo>
                  <a:pt x="752625" y="1626915"/>
                  <a:pt x="762997" y="1637282"/>
                  <a:pt x="762997" y="1650075"/>
                </a:cubicBezTo>
                <a:cubicBezTo>
                  <a:pt x="762997" y="1662870"/>
                  <a:pt x="752625" y="1673243"/>
                  <a:pt x="739831" y="1673243"/>
                </a:cubicBezTo>
                <a:cubicBezTo>
                  <a:pt x="727037" y="1673243"/>
                  <a:pt x="716664" y="1662870"/>
                  <a:pt x="716664" y="1650075"/>
                </a:cubicBezTo>
                <a:cubicBezTo>
                  <a:pt x="716664" y="1637282"/>
                  <a:pt x="727037" y="1626915"/>
                  <a:pt x="739831" y="1626915"/>
                </a:cubicBezTo>
                <a:close/>
                <a:moveTo>
                  <a:pt x="562728" y="1626915"/>
                </a:moveTo>
                <a:cubicBezTo>
                  <a:pt x="575523" y="1626915"/>
                  <a:pt x="585895" y="1637282"/>
                  <a:pt x="585895" y="1650075"/>
                </a:cubicBezTo>
                <a:cubicBezTo>
                  <a:pt x="585895" y="1662870"/>
                  <a:pt x="575523" y="1673243"/>
                  <a:pt x="562728" y="1673243"/>
                </a:cubicBezTo>
                <a:cubicBezTo>
                  <a:pt x="549934" y="1673243"/>
                  <a:pt x="539562" y="1662870"/>
                  <a:pt x="539562" y="1650075"/>
                </a:cubicBezTo>
                <a:cubicBezTo>
                  <a:pt x="539562" y="1637282"/>
                  <a:pt x="549934" y="1626915"/>
                  <a:pt x="562728" y="1626915"/>
                </a:cubicBezTo>
                <a:close/>
                <a:moveTo>
                  <a:pt x="385632" y="1626915"/>
                </a:moveTo>
                <a:cubicBezTo>
                  <a:pt x="398426" y="1626915"/>
                  <a:pt x="408796" y="1637282"/>
                  <a:pt x="408796" y="1650075"/>
                </a:cubicBezTo>
                <a:cubicBezTo>
                  <a:pt x="408796" y="1662870"/>
                  <a:pt x="398426" y="1673243"/>
                  <a:pt x="385632" y="1673243"/>
                </a:cubicBezTo>
                <a:cubicBezTo>
                  <a:pt x="372837" y="1673243"/>
                  <a:pt x="362465" y="1662870"/>
                  <a:pt x="362465" y="1650075"/>
                </a:cubicBezTo>
                <a:cubicBezTo>
                  <a:pt x="362465" y="1637282"/>
                  <a:pt x="372837" y="1626915"/>
                  <a:pt x="385632" y="1626915"/>
                </a:cubicBezTo>
                <a:close/>
                <a:moveTo>
                  <a:pt x="208530" y="1626915"/>
                </a:moveTo>
                <a:cubicBezTo>
                  <a:pt x="221324" y="1626915"/>
                  <a:pt x="231696" y="1637282"/>
                  <a:pt x="231696" y="1650075"/>
                </a:cubicBezTo>
                <a:cubicBezTo>
                  <a:pt x="231696" y="1662870"/>
                  <a:pt x="221324" y="1673243"/>
                  <a:pt x="208530" y="1673243"/>
                </a:cubicBezTo>
                <a:cubicBezTo>
                  <a:pt x="195736" y="1673243"/>
                  <a:pt x="185364" y="1662870"/>
                  <a:pt x="185364" y="1650075"/>
                </a:cubicBezTo>
                <a:cubicBezTo>
                  <a:pt x="185364" y="1637282"/>
                  <a:pt x="195736" y="1626915"/>
                  <a:pt x="208530" y="1626915"/>
                </a:cubicBezTo>
                <a:close/>
                <a:moveTo>
                  <a:pt x="31432" y="1626915"/>
                </a:moveTo>
                <a:cubicBezTo>
                  <a:pt x="44226" y="1626915"/>
                  <a:pt x="54597" y="1637282"/>
                  <a:pt x="54597" y="1650075"/>
                </a:cubicBezTo>
                <a:cubicBezTo>
                  <a:pt x="54597" y="1662870"/>
                  <a:pt x="44226" y="1673243"/>
                  <a:pt x="31432" y="1673243"/>
                </a:cubicBezTo>
                <a:cubicBezTo>
                  <a:pt x="18638" y="1673243"/>
                  <a:pt x="8266" y="1662870"/>
                  <a:pt x="8266" y="1650075"/>
                </a:cubicBezTo>
                <a:cubicBezTo>
                  <a:pt x="8266" y="1637282"/>
                  <a:pt x="18638" y="1626915"/>
                  <a:pt x="31432" y="1626915"/>
                </a:cubicBezTo>
                <a:close/>
                <a:moveTo>
                  <a:pt x="3393703" y="1626911"/>
                </a:moveTo>
                <a:cubicBezTo>
                  <a:pt x="3406497" y="1626911"/>
                  <a:pt x="3416869" y="1637282"/>
                  <a:pt x="3416869" y="1650074"/>
                </a:cubicBezTo>
                <a:cubicBezTo>
                  <a:pt x="3416869" y="1662869"/>
                  <a:pt x="3406497" y="1673241"/>
                  <a:pt x="3393703" y="1673241"/>
                </a:cubicBezTo>
                <a:cubicBezTo>
                  <a:pt x="3380909" y="1673241"/>
                  <a:pt x="3370537" y="1662869"/>
                  <a:pt x="3370537" y="1650074"/>
                </a:cubicBezTo>
                <a:cubicBezTo>
                  <a:pt x="3370537" y="1637282"/>
                  <a:pt x="3380909" y="1626911"/>
                  <a:pt x="3393703" y="1626911"/>
                </a:cubicBezTo>
                <a:close/>
                <a:moveTo>
                  <a:pt x="3216608" y="1626911"/>
                </a:moveTo>
                <a:cubicBezTo>
                  <a:pt x="3229402" y="1626911"/>
                  <a:pt x="3239774" y="1637282"/>
                  <a:pt x="3239774" y="1650074"/>
                </a:cubicBezTo>
                <a:cubicBezTo>
                  <a:pt x="3239774" y="1662869"/>
                  <a:pt x="3229402" y="1673241"/>
                  <a:pt x="3216608" y="1673241"/>
                </a:cubicBezTo>
                <a:cubicBezTo>
                  <a:pt x="3203814" y="1673241"/>
                  <a:pt x="3193442" y="1662869"/>
                  <a:pt x="3193442" y="1650074"/>
                </a:cubicBezTo>
                <a:cubicBezTo>
                  <a:pt x="3193442" y="1637282"/>
                  <a:pt x="3203814" y="1626911"/>
                  <a:pt x="3216608" y="1626911"/>
                </a:cubicBezTo>
                <a:close/>
                <a:moveTo>
                  <a:pt x="3039509" y="1626911"/>
                </a:moveTo>
                <a:cubicBezTo>
                  <a:pt x="3052303" y="1626911"/>
                  <a:pt x="3062675" y="1637282"/>
                  <a:pt x="3062675" y="1650074"/>
                </a:cubicBezTo>
                <a:cubicBezTo>
                  <a:pt x="3062675" y="1662869"/>
                  <a:pt x="3052303" y="1673241"/>
                  <a:pt x="3039509" y="1673241"/>
                </a:cubicBezTo>
                <a:cubicBezTo>
                  <a:pt x="3026715" y="1673241"/>
                  <a:pt x="3016343" y="1662869"/>
                  <a:pt x="3016343" y="1650074"/>
                </a:cubicBezTo>
                <a:cubicBezTo>
                  <a:pt x="3016343" y="1637282"/>
                  <a:pt x="3026715" y="1626911"/>
                  <a:pt x="3039509" y="1626911"/>
                </a:cubicBezTo>
                <a:close/>
                <a:moveTo>
                  <a:pt x="2862410" y="1626911"/>
                </a:moveTo>
                <a:cubicBezTo>
                  <a:pt x="2875204" y="1626911"/>
                  <a:pt x="2885576" y="1637282"/>
                  <a:pt x="2885576" y="1650074"/>
                </a:cubicBezTo>
                <a:cubicBezTo>
                  <a:pt x="2885576" y="1662869"/>
                  <a:pt x="2875204" y="1673241"/>
                  <a:pt x="2862410" y="1673241"/>
                </a:cubicBezTo>
                <a:cubicBezTo>
                  <a:pt x="2849616" y="1673241"/>
                  <a:pt x="2839244" y="1662869"/>
                  <a:pt x="2839244" y="1650074"/>
                </a:cubicBezTo>
                <a:cubicBezTo>
                  <a:pt x="2839244" y="1637282"/>
                  <a:pt x="2849616" y="1626911"/>
                  <a:pt x="2862410" y="1626911"/>
                </a:cubicBezTo>
                <a:close/>
                <a:moveTo>
                  <a:pt x="2685311" y="1626911"/>
                </a:moveTo>
                <a:cubicBezTo>
                  <a:pt x="2698105" y="1626911"/>
                  <a:pt x="2708477" y="1637282"/>
                  <a:pt x="2708477" y="1650074"/>
                </a:cubicBezTo>
                <a:cubicBezTo>
                  <a:pt x="2708477" y="1662869"/>
                  <a:pt x="2698105" y="1673241"/>
                  <a:pt x="2685311" y="1673241"/>
                </a:cubicBezTo>
                <a:cubicBezTo>
                  <a:pt x="2672517" y="1673241"/>
                  <a:pt x="2662145" y="1662869"/>
                  <a:pt x="2662145" y="1650074"/>
                </a:cubicBezTo>
                <a:cubicBezTo>
                  <a:pt x="2662145" y="1637282"/>
                  <a:pt x="2672517" y="1626911"/>
                  <a:pt x="2685311" y="1626911"/>
                </a:cubicBezTo>
                <a:close/>
                <a:moveTo>
                  <a:pt x="2508212" y="1626911"/>
                </a:moveTo>
                <a:cubicBezTo>
                  <a:pt x="2521006" y="1626911"/>
                  <a:pt x="2531378" y="1637282"/>
                  <a:pt x="2531378" y="1650074"/>
                </a:cubicBezTo>
                <a:cubicBezTo>
                  <a:pt x="2531378" y="1662869"/>
                  <a:pt x="2521006" y="1673241"/>
                  <a:pt x="2508212" y="1673241"/>
                </a:cubicBezTo>
                <a:cubicBezTo>
                  <a:pt x="2495418" y="1673241"/>
                  <a:pt x="2485046" y="1662869"/>
                  <a:pt x="2485046" y="1650074"/>
                </a:cubicBezTo>
                <a:cubicBezTo>
                  <a:pt x="2485046" y="1637282"/>
                  <a:pt x="2495418" y="1626911"/>
                  <a:pt x="2508212" y="1626911"/>
                </a:cubicBezTo>
                <a:close/>
                <a:moveTo>
                  <a:pt x="2331113" y="1626911"/>
                </a:moveTo>
                <a:cubicBezTo>
                  <a:pt x="2343907" y="1626911"/>
                  <a:pt x="2354279" y="1637282"/>
                  <a:pt x="2354279" y="1650074"/>
                </a:cubicBezTo>
                <a:cubicBezTo>
                  <a:pt x="2354279" y="1662869"/>
                  <a:pt x="2343907" y="1673241"/>
                  <a:pt x="2331113" y="1673241"/>
                </a:cubicBezTo>
                <a:cubicBezTo>
                  <a:pt x="2318319" y="1673241"/>
                  <a:pt x="2307947" y="1662869"/>
                  <a:pt x="2307947" y="1650074"/>
                </a:cubicBezTo>
                <a:cubicBezTo>
                  <a:pt x="2307947" y="1637282"/>
                  <a:pt x="2318319" y="1626911"/>
                  <a:pt x="2331113" y="1626911"/>
                </a:cubicBezTo>
                <a:close/>
                <a:moveTo>
                  <a:pt x="2154014" y="1626911"/>
                </a:moveTo>
                <a:cubicBezTo>
                  <a:pt x="2166808" y="1626911"/>
                  <a:pt x="2177180" y="1637282"/>
                  <a:pt x="2177180" y="1650074"/>
                </a:cubicBezTo>
                <a:cubicBezTo>
                  <a:pt x="2177180" y="1662869"/>
                  <a:pt x="2166808" y="1673241"/>
                  <a:pt x="2154014" y="1673241"/>
                </a:cubicBezTo>
                <a:cubicBezTo>
                  <a:pt x="2141220" y="1673241"/>
                  <a:pt x="2130848" y="1662869"/>
                  <a:pt x="2130848" y="1650074"/>
                </a:cubicBezTo>
                <a:cubicBezTo>
                  <a:pt x="2130848" y="1637282"/>
                  <a:pt x="2141220" y="1626911"/>
                  <a:pt x="2154014" y="1626911"/>
                </a:cubicBezTo>
                <a:close/>
                <a:moveTo>
                  <a:pt x="1976916" y="1626911"/>
                </a:moveTo>
                <a:cubicBezTo>
                  <a:pt x="1989710" y="1626911"/>
                  <a:pt x="2000082" y="1637282"/>
                  <a:pt x="2000082" y="1650074"/>
                </a:cubicBezTo>
                <a:cubicBezTo>
                  <a:pt x="2000082" y="1662869"/>
                  <a:pt x="1989710" y="1673241"/>
                  <a:pt x="1976916" y="1673241"/>
                </a:cubicBezTo>
                <a:cubicBezTo>
                  <a:pt x="1964122" y="1673241"/>
                  <a:pt x="1953750" y="1662869"/>
                  <a:pt x="1953750" y="1650074"/>
                </a:cubicBezTo>
                <a:cubicBezTo>
                  <a:pt x="1953750" y="1637282"/>
                  <a:pt x="1964122" y="1626911"/>
                  <a:pt x="1976916" y="1626911"/>
                </a:cubicBezTo>
                <a:close/>
                <a:moveTo>
                  <a:pt x="1799817" y="1626911"/>
                </a:moveTo>
                <a:cubicBezTo>
                  <a:pt x="1812611" y="1626911"/>
                  <a:pt x="1822983" y="1637282"/>
                  <a:pt x="1822983" y="1650074"/>
                </a:cubicBezTo>
                <a:cubicBezTo>
                  <a:pt x="1822983" y="1662869"/>
                  <a:pt x="1812611" y="1673241"/>
                  <a:pt x="1799817" y="1673241"/>
                </a:cubicBezTo>
                <a:cubicBezTo>
                  <a:pt x="1787023" y="1673241"/>
                  <a:pt x="1776651" y="1662869"/>
                  <a:pt x="1776651" y="1650074"/>
                </a:cubicBezTo>
                <a:cubicBezTo>
                  <a:pt x="1776651" y="1637282"/>
                  <a:pt x="1787023" y="1626911"/>
                  <a:pt x="1799817" y="1626911"/>
                </a:cubicBezTo>
                <a:close/>
                <a:moveTo>
                  <a:pt x="1627375" y="1455558"/>
                </a:moveTo>
                <a:cubicBezTo>
                  <a:pt x="1640172" y="1455558"/>
                  <a:pt x="1650548" y="1465928"/>
                  <a:pt x="1650548" y="1478721"/>
                </a:cubicBezTo>
                <a:cubicBezTo>
                  <a:pt x="1650548" y="1491513"/>
                  <a:pt x="1640172" y="1501883"/>
                  <a:pt x="1627375" y="1501883"/>
                </a:cubicBezTo>
                <a:cubicBezTo>
                  <a:pt x="1614580" y="1501883"/>
                  <a:pt x="1604206" y="1491513"/>
                  <a:pt x="1604206" y="1478721"/>
                </a:cubicBezTo>
                <a:cubicBezTo>
                  <a:pt x="1604206" y="1465928"/>
                  <a:pt x="1614580" y="1455558"/>
                  <a:pt x="1627375" y="1455558"/>
                </a:cubicBezTo>
                <a:close/>
                <a:moveTo>
                  <a:pt x="1450286" y="1455558"/>
                </a:moveTo>
                <a:cubicBezTo>
                  <a:pt x="1463080" y="1455558"/>
                  <a:pt x="1473450" y="1465928"/>
                  <a:pt x="1473450" y="1478721"/>
                </a:cubicBezTo>
                <a:cubicBezTo>
                  <a:pt x="1473450" y="1491513"/>
                  <a:pt x="1463080" y="1501883"/>
                  <a:pt x="1450286" y="1501883"/>
                </a:cubicBezTo>
                <a:cubicBezTo>
                  <a:pt x="1437492" y="1501883"/>
                  <a:pt x="1427120" y="1491513"/>
                  <a:pt x="1427120" y="1478721"/>
                </a:cubicBezTo>
                <a:cubicBezTo>
                  <a:pt x="1427120" y="1465928"/>
                  <a:pt x="1437492" y="1455558"/>
                  <a:pt x="1450286" y="1455558"/>
                </a:cubicBezTo>
                <a:close/>
                <a:moveTo>
                  <a:pt x="1273187" y="1455558"/>
                </a:moveTo>
                <a:cubicBezTo>
                  <a:pt x="1285981" y="1455558"/>
                  <a:pt x="1296354" y="1465928"/>
                  <a:pt x="1296354" y="1478721"/>
                </a:cubicBezTo>
                <a:cubicBezTo>
                  <a:pt x="1296354" y="1491513"/>
                  <a:pt x="1285981" y="1501883"/>
                  <a:pt x="1273187" y="1501883"/>
                </a:cubicBezTo>
                <a:cubicBezTo>
                  <a:pt x="1260393" y="1501883"/>
                  <a:pt x="1250021" y="1491513"/>
                  <a:pt x="1250021" y="1478721"/>
                </a:cubicBezTo>
                <a:cubicBezTo>
                  <a:pt x="1250021" y="1465928"/>
                  <a:pt x="1260393" y="1455558"/>
                  <a:pt x="1273187" y="1455558"/>
                </a:cubicBezTo>
                <a:close/>
                <a:moveTo>
                  <a:pt x="1096095" y="1455558"/>
                </a:moveTo>
                <a:cubicBezTo>
                  <a:pt x="1108890" y="1455558"/>
                  <a:pt x="1119261" y="1465928"/>
                  <a:pt x="1119261" y="1478721"/>
                </a:cubicBezTo>
                <a:cubicBezTo>
                  <a:pt x="1119261" y="1491513"/>
                  <a:pt x="1108890" y="1501883"/>
                  <a:pt x="1096095" y="1501883"/>
                </a:cubicBezTo>
                <a:cubicBezTo>
                  <a:pt x="1083299" y="1501883"/>
                  <a:pt x="1072924" y="1491513"/>
                  <a:pt x="1072924" y="1478721"/>
                </a:cubicBezTo>
                <a:cubicBezTo>
                  <a:pt x="1072924" y="1465928"/>
                  <a:pt x="1083299" y="1455558"/>
                  <a:pt x="1096095" y="1455558"/>
                </a:cubicBezTo>
                <a:close/>
                <a:moveTo>
                  <a:pt x="918992" y="1455558"/>
                </a:moveTo>
                <a:cubicBezTo>
                  <a:pt x="931784" y="1455558"/>
                  <a:pt x="942156" y="1465928"/>
                  <a:pt x="942156" y="1478721"/>
                </a:cubicBezTo>
                <a:cubicBezTo>
                  <a:pt x="942156" y="1491514"/>
                  <a:pt x="931784" y="1501883"/>
                  <a:pt x="918992" y="1501883"/>
                </a:cubicBezTo>
                <a:cubicBezTo>
                  <a:pt x="906196" y="1501883"/>
                  <a:pt x="895825" y="1491514"/>
                  <a:pt x="895825" y="1478721"/>
                </a:cubicBezTo>
                <a:cubicBezTo>
                  <a:pt x="895825" y="1465928"/>
                  <a:pt x="906196" y="1455558"/>
                  <a:pt x="918992" y="1455558"/>
                </a:cubicBezTo>
                <a:close/>
                <a:moveTo>
                  <a:pt x="741896" y="1455558"/>
                </a:moveTo>
                <a:cubicBezTo>
                  <a:pt x="754691" y="1455558"/>
                  <a:pt x="765062" y="1465928"/>
                  <a:pt x="765062" y="1478721"/>
                </a:cubicBezTo>
                <a:cubicBezTo>
                  <a:pt x="765062" y="1491514"/>
                  <a:pt x="754691" y="1501883"/>
                  <a:pt x="741896" y="1501883"/>
                </a:cubicBezTo>
                <a:cubicBezTo>
                  <a:pt x="729102" y="1501883"/>
                  <a:pt x="718730" y="1491514"/>
                  <a:pt x="718730" y="1478721"/>
                </a:cubicBezTo>
                <a:cubicBezTo>
                  <a:pt x="718730" y="1465928"/>
                  <a:pt x="729102" y="1455558"/>
                  <a:pt x="741896" y="1455558"/>
                </a:cubicBezTo>
                <a:close/>
                <a:moveTo>
                  <a:pt x="564794" y="1455558"/>
                </a:moveTo>
                <a:cubicBezTo>
                  <a:pt x="577588" y="1455558"/>
                  <a:pt x="587960" y="1465928"/>
                  <a:pt x="587960" y="1478721"/>
                </a:cubicBezTo>
                <a:cubicBezTo>
                  <a:pt x="587960" y="1491514"/>
                  <a:pt x="577588" y="1501883"/>
                  <a:pt x="564794" y="1501883"/>
                </a:cubicBezTo>
                <a:cubicBezTo>
                  <a:pt x="552000" y="1501883"/>
                  <a:pt x="541628" y="1491514"/>
                  <a:pt x="541628" y="1478721"/>
                </a:cubicBezTo>
                <a:cubicBezTo>
                  <a:pt x="541628" y="1465928"/>
                  <a:pt x="552000" y="1455558"/>
                  <a:pt x="564794" y="1455558"/>
                </a:cubicBezTo>
                <a:close/>
                <a:moveTo>
                  <a:pt x="387698" y="1455558"/>
                </a:moveTo>
                <a:cubicBezTo>
                  <a:pt x="400491" y="1455558"/>
                  <a:pt x="410860" y="1465928"/>
                  <a:pt x="410860" y="1478721"/>
                </a:cubicBezTo>
                <a:cubicBezTo>
                  <a:pt x="410860" y="1491514"/>
                  <a:pt x="400491" y="1501883"/>
                  <a:pt x="387698" y="1501883"/>
                </a:cubicBezTo>
                <a:cubicBezTo>
                  <a:pt x="374902" y="1501883"/>
                  <a:pt x="364530" y="1491514"/>
                  <a:pt x="364530" y="1478721"/>
                </a:cubicBezTo>
                <a:cubicBezTo>
                  <a:pt x="364530" y="1465928"/>
                  <a:pt x="374902" y="1455558"/>
                  <a:pt x="387698" y="1455558"/>
                </a:cubicBezTo>
                <a:close/>
                <a:moveTo>
                  <a:pt x="210594" y="1455558"/>
                </a:moveTo>
                <a:cubicBezTo>
                  <a:pt x="223388" y="1455558"/>
                  <a:pt x="233760" y="1465928"/>
                  <a:pt x="233760" y="1478721"/>
                </a:cubicBezTo>
                <a:cubicBezTo>
                  <a:pt x="233760" y="1491514"/>
                  <a:pt x="223388" y="1501883"/>
                  <a:pt x="210594" y="1501883"/>
                </a:cubicBezTo>
                <a:cubicBezTo>
                  <a:pt x="197800" y="1501883"/>
                  <a:pt x="187428" y="1491514"/>
                  <a:pt x="187428" y="1478721"/>
                </a:cubicBezTo>
                <a:cubicBezTo>
                  <a:pt x="187428" y="1465928"/>
                  <a:pt x="197800" y="1455558"/>
                  <a:pt x="210594" y="1455558"/>
                </a:cubicBezTo>
                <a:close/>
                <a:moveTo>
                  <a:pt x="33496" y="1455558"/>
                </a:moveTo>
                <a:cubicBezTo>
                  <a:pt x="46290" y="1455558"/>
                  <a:pt x="56662" y="1465928"/>
                  <a:pt x="56662" y="1478721"/>
                </a:cubicBezTo>
                <a:cubicBezTo>
                  <a:pt x="56662" y="1491514"/>
                  <a:pt x="46290" y="1501883"/>
                  <a:pt x="33496" y="1501883"/>
                </a:cubicBezTo>
                <a:cubicBezTo>
                  <a:pt x="20702" y="1501883"/>
                  <a:pt x="10330" y="1491514"/>
                  <a:pt x="10330" y="1478721"/>
                </a:cubicBezTo>
                <a:cubicBezTo>
                  <a:pt x="10330" y="1465928"/>
                  <a:pt x="20702" y="1455558"/>
                  <a:pt x="33496" y="1455558"/>
                </a:cubicBezTo>
                <a:close/>
                <a:moveTo>
                  <a:pt x="3041573" y="1455553"/>
                </a:moveTo>
                <a:cubicBezTo>
                  <a:pt x="3054367" y="1455553"/>
                  <a:pt x="3064739" y="1465924"/>
                  <a:pt x="3064739" y="1478717"/>
                </a:cubicBezTo>
                <a:cubicBezTo>
                  <a:pt x="3064739" y="1491510"/>
                  <a:pt x="3054367" y="1501880"/>
                  <a:pt x="3041573" y="1501880"/>
                </a:cubicBezTo>
                <a:cubicBezTo>
                  <a:pt x="3028779" y="1501880"/>
                  <a:pt x="3018407" y="1491510"/>
                  <a:pt x="3018407" y="1478717"/>
                </a:cubicBezTo>
                <a:cubicBezTo>
                  <a:pt x="3018407" y="1465924"/>
                  <a:pt x="3028779" y="1455553"/>
                  <a:pt x="3041573" y="1455553"/>
                </a:cubicBezTo>
                <a:close/>
                <a:moveTo>
                  <a:pt x="2864474" y="1455553"/>
                </a:moveTo>
                <a:cubicBezTo>
                  <a:pt x="2877268" y="1455553"/>
                  <a:pt x="2887640" y="1465924"/>
                  <a:pt x="2887640" y="1478717"/>
                </a:cubicBezTo>
                <a:cubicBezTo>
                  <a:pt x="2887640" y="1491510"/>
                  <a:pt x="2877268" y="1501880"/>
                  <a:pt x="2864474" y="1501880"/>
                </a:cubicBezTo>
                <a:cubicBezTo>
                  <a:pt x="2851680" y="1501880"/>
                  <a:pt x="2841308" y="1491510"/>
                  <a:pt x="2841308" y="1478717"/>
                </a:cubicBezTo>
                <a:cubicBezTo>
                  <a:pt x="2841308" y="1465924"/>
                  <a:pt x="2851680" y="1455553"/>
                  <a:pt x="2864474" y="1455553"/>
                </a:cubicBezTo>
                <a:close/>
                <a:moveTo>
                  <a:pt x="2687375" y="1455553"/>
                </a:moveTo>
                <a:cubicBezTo>
                  <a:pt x="2700169" y="1455553"/>
                  <a:pt x="2710541" y="1465924"/>
                  <a:pt x="2710541" y="1478717"/>
                </a:cubicBezTo>
                <a:cubicBezTo>
                  <a:pt x="2710541" y="1491510"/>
                  <a:pt x="2700169" y="1501881"/>
                  <a:pt x="2687375" y="1501881"/>
                </a:cubicBezTo>
                <a:cubicBezTo>
                  <a:pt x="2674581" y="1501881"/>
                  <a:pt x="2664209" y="1491510"/>
                  <a:pt x="2664209" y="1478717"/>
                </a:cubicBezTo>
                <a:cubicBezTo>
                  <a:pt x="2664209" y="1465924"/>
                  <a:pt x="2674581" y="1455553"/>
                  <a:pt x="2687375" y="1455553"/>
                </a:cubicBezTo>
                <a:close/>
                <a:moveTo>
                  <a:pt x="2510277" y="1455553"/>
                </a:moveTo>
                <a:cubicBezTo>
                  <a:pt x="2523071" y="1455553"/>
                  <a:pt x="2533443" y="1465924"/>
                  <a:pt x="2533443" y="1478717"/>
                </a:cubicBezTo>
                <a:cubicBezTo>
                  <a:pt x="2533443" y="1491510"/>
                  <a:pt x="2523071" y="1501881"/>
                  <a:pt x="2510277" y="1501881"/>
                </a:cubicBezTo>
                <a:cubicBezTo>
                  <a:pt x="2497483" y="1501881"/>
                  <a:pt x="2487111" y="1491510"/>
                  <a:pt x="2487111" y="1478717"/>
                </a:cubicBezTo>
                <a:cubicBezTo>
                  <a:pt x="2487111" y="1465924"/>
                  <a:pt x="2497483" y="1455553"/>
                  <a:pt x="2510277" y="1455553"/>
                </a:cubicBezTo>
                <a:close/>
                <a:moveTo>
                  <a:pt x="2333178" y="1455553"/>
                </a:moveTo>
                <a:cubicBezTo>
                  <a:pt x="2345972" y="1455553"/>
                  <a:pt x="2356344" y="1465924"/>
                  <a:pt x="2356344" y="1478717"/>
                </a:cubicBezTo>
                <a:cubicBezTo>
                  <a:pt x="2356344" y="1491510"/>
                  <a:pt x="2345972" y="1501881"/>
                  <a:pt x="2333178" y="1501881"/>
                </a:cubicBezTo>
                <a:cubicBezTo>
                  <a:pt x="2320384" y="1501881"/>
                  <a:pt x="2310012" y="1491510"/>
                  <a:pt x="2310012" y="1478717"/>
                </a:cubicBezTo>
                <a:cubicBezTo>
                  <a:pt x="2310012" y="1465924"/>
                  <a:pt x="2320384" y="1455553"/>
                  <a:pt x="2333178" y="1455553"/>
                </a:cubicBezTo>
                <a:close/>
                <a:moveTo>
                  <a:pt x="2156079" y="1455553"/>
                </a:moveTo>
                <a:cubicBezTo>
                  <a:pt x="2168873" y="1455553"/>
                  <a:pt x="2179245" y="1465924"/>
                  <a:pt x="2179245" y="1478717"/>
                </a:cubicBezTo>
                <a:cubicBezTo>
                  <a:pt x="2179245" y="1491510"/>
                  <a:pt x="2168873" y="1501881"/>
                  <a:pt x="2156079" y="1501881"/>
                </a:cubicBezTo>
                <a:cubicBezTo>
                  <a:pt x="2143285" y="1501881"/>
                  <a:pt x="2132913" y="1491510"/>
                  <a:pt x="2132913" y="1478717"/>
                </a:cubicBezTo>
                <a:cubicBezTo>
                  <a:pt x="2132913" y="1465924"/>
                  <a:pt x="2143285" y="1455553"/>
                  <a:pt x="2156079" y="1455553"/>
                </a:cubicBezTo>
                <a:close/>
                <a:moveTo>
                  <a:pt x="1978980" y="1455553"/>
                </a:moveTo>
                <a:cubicBezTo>
                  <a:pt x="1991774" y="1455553"/>
                  <a:pt x="2002146" y="1465924"/>
                  <a:pt x="2002146" y="1478717"/>
                </a:cubicBezTo>
                <a:cubicBezTo>
                  <a:pt x="2002146" y="1491510"/>
                  <a:pt x="1991774" y="1501881"/>
                  <a:pt x="1978980" y="1501881"/>
                </a:cubicBezTo>
                <a:cubicBezTo>
                  <a:pt x="1966186" y="1501881"/>
                  <a:pt x="1955814" y="1491510"/>
                  <a:pt x="1955814" y="1478717"/>
                </a:cubicBezTo>
                <a:cubicBezTo>
                  <a:pt x="1955814" y="1465924"/>
                  <a:pt x="1966186" y="1455553"/>
                  <a:pt x="1978980" y="1455553"/>
                </a:cubicBezTo>
                <a:close/>
                <a:moveTo>
                  <a:pt x="1801881" y="1455553"/>
                </a:moveTo>
                <a:cubicBezTo>
                  <a:pt x="1814675" y="1455553"/>
                  <a:pt x="1825047" y="1465924"/>
                  <a:pt x="1825047" y="1478717"/>
                </a:cubicBezTo>
                <a:cubicBezTo>
                  <a:pt x="1825047" y="1491510"/>
                  <a:pt x="1814675" y="1501881"/>
                  <a:pt x="1801881" y="1501881"/>
                </a:cubicBezTo>
                <a:cubicBezTo>
                  <a:pt x="1789087" y="1501881"/>
                  <a:pt x="1778715" y="1491510"/>
                  <a:pt x="1778715" y="1478717"/>
                </a:cubicBezTo>
                <a:cubicBezTo>
                  <a:pt x="1778715" y="1465924"/>
                  <a:pt x="1789087" y="1455553"/>
                  <a:pt x="1801881" y="1455553"/>
                </a:cubicBezTo>
                <a:close/>
                <a:moveTo>
                  <a:pt x="3395767" y="1455553"/>
                </a:moveTo>
                <a:cubicBezTo>
                  <a:pt x="3408561" y="1455553"/>
                  <a:pt x="3418933" y="1465924"/>
                  <a:pt x="3418933" y="1478717"/>
                </a:cubicBezTo>
                <a:cubicBezTo>
                  <a:pt x="3418933" y="1491510"/>
                  <a:pt x="3408561" y="1501880"/>
                  <a:pt x="3395767" y="1501880"/>
                </a:cubicBezTo>
                <a:cubicBezTo>
                  <a:pt x="3382973" y="1501880"/>
                  <a:pt x="3372601" y="1491510"/>
                  <a:pt x="3372601" y="1478717"/>
                </a:cubicBezTo>
                <a:cubicBezTo>
                  <a:pt x="3372601" y="1465924"/>
                  <a:pt x="3382973" y="1455553"/>
                  <a:pt x="3395767" y="1455553"/>
                </a:cubicBezTo>
                <a:close/>
                <a:moveTo>
                  <a:pt x="3218672" y="1455553"/>
                </a:moveTo>
                <a:cubicBezTo>
                  <a:pt x="3231466" y="1455553"/>
                  <a:pt x="3241838" y="1465924"/>
                  <a:pt x="3241838" y="1478717"/>
                </a:cubicBezTo>
                <a:cubicBezTo>
                  <a:pt x="3241838" y="1491510"/>
                  <a:pt x="3231466" y="1501880"/>
                  <a:pt x="3218672" y="1501880"/>
                </a:cubicBezTo>
                <a:cubicBezTo>
                  <a:pt x="3205878" y="1501880"/>
                  <a:pt x="3195506" y="1491510"/>
                  <a:pt x="3195506" y="1478717"/>
                </a:cubicBezTo>
                <a:cubicBezTo>
                  <a:pt x="3195506" y="1465924"/>
                  <a:pt x="3205878" y="1455553"/>
                  <a:pt x="3218672" y="1455553"/>
                </a:cubicBezTo>
                <a:close/>
                <a:moveTo>
                  <a:pt x="1621181" y="1263552"/>
                </a:moveTo>
                <a:cubicBezTo>
                  <a:pt x="1633978" y="1263552"/>
                  <a:pt x="1644352" y="1273922"/>
                  <a:pt x="1644352" y="1286716"/>
                </a:cubicBezTo>
                <a:cubicBezTo>
                  <a:pt x="1644352" y="1299510"/>
                  <a:pt x="1633978" y="1309882"/>
                  <a:pt x="1621181" y="1309882"/>
                </a:cubicBezTo>
                <a:cubicBezTo>
                  <a:pt x="1608383" y="1309882"/>
                  <a:pt x="1598009" y="1299510"/>
                  <a:pt x="1598009" y="1286716"/>
                </a:cubicBezTo>
                <a:cubicBezTo>
                  <a:pt x="1598009" y="1273922"/>
                  <a:pt x="1608383" y="1263552"/>
                  <a:pt x="1621181" y="1263552"/>
                </a:cubicBezTo>
                <a:close/>
                <a:moveTo>
                  <a:pt x="1444093" y="1263552"/>
                </a:moveTo>
                <a:cubicBezTo>
                  <a:pt x="1456886" y="1263552"/>
                  <a:pt x="1467257" y="1273922"/>
                  <a:pt x="1467257" y="1286716"/>
                </a:cubicBezTo>
                <a:cubicBezTo>
                  <a:pt x="1467257" y="1299510"/>
                  <a:pt x="1456886" y="1309882"/>
                  <a:pt x="1444093" y="1309882"/>
                </a:cubicBezTo>
                <a:cubicBezTo>
                  <a:pt x="1431299" y="1309882"/>
                  <a:pt x="1420929" y="1299510"/>
                  <a:pt x="1420929" y="1286716"/>
                </a:cubicBezTo>
                <a:cubicBezTo>
                  <a:pt x="1420929" y="1273922"/>
                  <a:pt x="1431299" y="1263552"/>
                  <a:pt x="1444093" y="1263552"/>
                </a:cubicBezTo>
                <a:close/>
                <a:moveTo>
                  <a:pt x="1266994" y="1263552"/>
                </a:moveTo>
                <a:cubicBezTo>
                  <a:pt x="1279787" y="1263552"/>
                  <a:pt x="1290160" y="1273922"/>
                  <a:pt x="1290160" y="1286716"/>
                </a:cubicBezTo>
                <a:cubicBezTo>
                  <a:pt x="1290160" y="1299511"/>
                  <a:pt x="1279787" y="1309882"/>
                  <a:pt x="1266994" y="1309882"/>
                </a:cubicBezTo>
                <a:cubicBezTo>
                  <a:pt x="1254198" y="1309882"/>
                  <a:pt x="1243828" y="1299511"/>
                  <a:pt x="1243828" y="1286716"/>
                </a:cubicBezTo>
                <a:cubicBezTo>
                  <a:pt x="1243828" y="1273922"/>
                  <a:pt x="1254198" y="1263552"/>
                  <a:pt x="1266994" y="1263552"/>
                </a:cubicBezTo>
                <a:close/>
                <a:moveTo>
                  <a:pt x="1089901" y="1263552"/>
                </a:moveTo>
                <a:cubicBezTo>
                  <a:pt x="1102696" y="1263552"/>
                  <a:pt x="1113070" y="1273922"/>
                  <a:pt x="1113070" y="1286716"/>
                </a:cubicBezTo>
                <a:cubicBezTo>
                  <a:pt x="1113070" y="1299511"/>
                  <a:pt x="1102696" y="1309882"/>
                  <a:pt x="1089901" y="1309882"/>
                </a:cubicBezTo>
                <a:cubicBezTo>
                  <a:pt x="1077104" y="1309882"/>
                  <a:pt x="1066729" y="1299511"/>
                  <a:pt x="1066729" y="1286716"/>
                </a:cubicBezTo>
                <a:cubicBezTo>
                  <a:pt x="1066729" y="1273922"/>
                  <a:pt x="1077104" y="1263552"/>
                  <a:pt x="1089901" y="1263552"/>
                </a:cubicBezTo>
                <a:close/>
                <a:moveTo>
                  <a:pt x="912799" y="1263552"/>
                </a:moveTo>
                <a:cubicBezTo>
                  <a:pt x="925593" y="1263552"/>
                  <a:pt x="935963" y="1273922"/>
                  <a:pt x="935963" y="1286716"/>
                </a:cubicBezTo>
                <a:cubicBezTo>
                  <a:pt x="935963" y="1299511"/>
                  <a:pt x="925593" y="1309882"/>
                  <a:pt x="912799" y="1309882"/>
                </a:cubicBezTo>
                <a:cubicBezTo>
                  <a:pt x="900000" y="1309882"/>
                  <a:pt x="889633" y="1299511"/>
                  <a:pt x="889633" y="1286716"/>
                </a:cubicBezTo>
                <a:cubicBezTo>
                  <a:pt x="889633" y="1273922"/>
                  <a:pt x="900000" y="1263552"/>
                  <a:pt x="912799" y="1263552"/>
                </a:cubicBezTo>
                <a:close/>
                <a:moveTo>
                  <a:pt x="735702" y="1263552"/>
                </a:moveTo>
                <a:cubicBezTo>
                  <a:pt x="748496" y="1263552"/>
                  <a:pt x="758868" y="1273922"/>
                  <a:pt x="758868" y="1286716"/>
                </a:cubicBezTo>
                <a:cubicBezTo>
                  <a:pt x="758868" y="1299512"/>
                  <a:pt x="748496" y="1309882"/>
                  <a:pt x="735702" y="1309882"/>
                </a:cubicBezTo>
                <a:cubicBezTo>
                  <a:pt x="722908" y="1309882"/>
                  <a:pt x="712535" y="1299512"/>
                  <a:pt x="712535" y="1286716"/>
                </a:cubicBezTo>
                <a:cubicBezTo>
                  <a:pt x="712535" y="1273922"/>
                  <a:pt x="722908" y="1263552"/>
                  <a:pt x="735702" y="1263552"/>
                </a:cubicBezTo>
                <a:close/>
                <a:moveTo>
                  <a:pt x="558599" y="1263552"/>
                </a:moveTo>
                <a:cubicBezTo>
                  <a:pt x="571394" y="1263552"/>
                  <a:pt x="581766" y="1273922"/>
                  <a:pt x="581766" y="1286716"/>
                </a:cubicBezTo>
                <a:cubicBezTo>
                  <a:pt x="581766" y="1299512"/>
                  <a:pt x="571394" y="1309882"/>
                  <a:pt x="558599" y="1309882"/>
                </a:cubicBezTo>
                <a:cubicBezTo>
                  <a:pt x="545806" y="1309882"/>
                  <a:pt x="535433" y="1299512"/>
                  <a:pt x="535433" y="1286716"/>
                </a:cubicBezTo>
                <a:cubicBezTo>
                  <a:pt x="535433" y="1273922"/>
                  <a:pt x="545806" y="1263552"/>
                  <a:pt x="558599" y="1263552"/>
                </a:cubicBezTo>
                <a:close/>
                <a:moveTo>
                  <a:pt x="381502" y="1263552"/>
                </a:moveTo>
                <a:cubicBezTo>
                  <a:pt x="394297" y="1263552"/>
                  <a:pt x="404667" y="1273922"/>
                  <a:pt x="404667" y="1286716"/>
                </a:cubicBezTo>
                <a:cubicBezTo>
                  <a:pt x="404667" y="1299512"/>
                  <a:pt x="394297" y="1309882"/>
                  <a:pt x="381502" y="1309882"/>
                </a:cubicBezTo>
                <a:cubicBezTo>
                  <a:pt x="368708" y="1309882"/>
                  <a:pt x="358335" y="1299512"/>
                  <a:pt x="358335" y="1286716"/>
                </a:cubicBezTo>
                <a:cubicBezTo>
                  <a:pt x="358335" y="1273922"/>
                  <a:pt x="368708" y="1263552"/>
                  <a:pt x="381502" y="1263552"/>
                </a:cubicBezTo>
                <a:close/>
                <a:moveTo>
                  <a:pt x="204401" y="1263552"/>
                </a:moveTo>
                <a:cubicBezTo>
                  <a:pt x="217195" y="1263552"/>
                  <a:pt x="227567" y="1273922"/>
                  <a:pt x="227567" y="1286716"/>
                </a:cubicBezTo>
                <a:cubicBezTo>
                  <a:pt x="227567" y="1299512"/>
                  <a:pt x="217195" y="1309882"/>
                  <a:pt x="204401" y="1309882"/>
                </a:cubicBezTo>
                <a:cubicBezTo>
                  <a:pt x="191607" y="1309882"/>
                  <a:pt x="181235" y="1299512"/>
                  <a:pt x="181235" y="1286716"/>
                </a:cubicBezTo>
                <a:cubicBezTo>
                  <a:pt x="181235" y="1273922"/>
                  <a:pt x="191607" y="1263552"/>
                  <a:pt x="204401" y="1263552"/>
                </a:cubicBezTo>
                <a:close/>
                <a:moveTo>
                  <a:pt x="27302" y="1263552"/>
                </a:moveTo>
                <a:cubicBezTo>
                  <a:pt x="40096" y="1263552"/>
                  <a:pt x="50468" y="1273922"/>
                  <a:pt x="50468" y="1286716"/>
                </a:cubicBezTo>
                <a:cubicBezTo>
                  <a:pt x="50468" y="1299512"/>
                  <a:pt x="40096" y="1309884"/>
                  <a:pt x="27302" y="1309884"/>
                </a:cubicBezTo>
                <a:cubicBezTo>
                  <a:pt x="14509" y="1309884"/>
                  <a:pt x="4137" y="1299512"/>
                  <a:pt x="4137" y="1286716"/>
                </a:cubicBezTo>
                <a:cubicBezTo>
                  <a:pt x="4137" y="1273922"/>
                  <a:pt x="14509" y="1263552"/>
                  <a:pt x="27302" y="1263552"/>
                </a:cubicBezTo>
                <a:close/>
                <a:moveTo>
                  <a:pt x="3389573" y="1263546"/>
                </a:moveTo>
                <a:cubicBezTo>
                  <a:pt x="3402367" y="1263546"/>
                  <a:pt x="3412739" y="1273917"/>
                  <a:pt x="3412739" y="1286712"/>
                </a:cubicBezTo>
                <a:cubicBezTo>
                  <a:pt x="3412739" y="1299506"/>
                  <a:pt x="3402367" y="1309877"/>
                  <a:pt x="3389573" y="1309877"/>
                </a:cubicBezTo>
                <a:cubicBezTo>
                  <a:pt x="3376779" y="1309877"/>
                  <a:pt x="3366407" y="1299506"/>
                  <a:pt x="3366407" y="1286712"/>
                </a:cubicBezTo>
                <a:cubicBezTo>
                  <a:pt x="3366407" y="1273917"/>
                  <a:pt x="3376779" y="1263546"/>
                  <a:pt x="3389573" y="1263546"/>
                </a:cubicBezTo>
                <a:close/>
                <a:moveTo>
                  <a:pt x="3212478" y="1263546"/>
                </a:moveTo>
                <a:cubicBezTo>
                  <a:pt x="3225272" y="1263546"/>
                  <a:pt x="3235644" y="1273917"/>
                  <a:pt x="3235644" y="1286712"/>
                </a:cubicBezTo>
                <a:cubicBezTo>
                  <a:pt x="3235644" y="1299506"/>
                  <a:pt x="3225272" y="1309877"/>
                  <a:pt x="3212478" y="1309877"/>
                </a:cubicBezTo>
                <a:cubicBezTo>
                  <a:pt x="3199684" y="1309877"/>
                  <a:pt x="3189312" y="1299506"/>
                  <a:pt x="3189312" y="1286712"/>
                </a:cubicBezTo>
                <a:cubicBezTo>
                  <a:pt x="3189312" y="1273917"/>
                  <a:pt x="3199684" y="1263546"/>
                  <a:pt x="3212478" y="1263546"/>
                </a:cubicBezTo>
                <a:close/>
                <a:moveTo>
                  <a:pt x="3035379" y="1263546"/>
                </a:moveTo>
                <a:cubicBezTo>
                  <a:pt x="3048173" y="1263546"/>
                  <a:pt x="3058545" y="1273917"/>
                  <a:pt x="3058545" y="1286712"/>
                </a:cubicBezTo>
                <a:cubicBezTo>
                  <a:pt x="3058545" y="1299506"/>
                  <a:pt x="3048173" y="1309877"/>
                  <a:pt x="3035379" y="1309877"/>
                </a:cubicBezTo>
                <a:cubicBezTo>
                  <a:pt x="3022585" y="1309877"/>
                  <a:pt x="3012213" y="1299506"/>
                  <a:pt x="3012213" y="1286712"/>
                </a:cubicBezTo>
                <a:cubicBezTo>
                  <a:pt x="3012213" y="1273917"/>
                  <a:pt x="3022585" y="1263546"/>
                  <a:pt x="3035379" y="1263546"/>
                </a:cubicBezTo>
                <a:close/>
                <a:moveTo>
                  <a:pt x="2858280" y="1263546"/>
                </a:moveTo>
                <a:cubicBezTo>
                  <a:pt x="2871074" y="1263546"/>
                  <a:pt x="2881446" y="1273917"/>
                  <a:pt x="2881446" y="1286712"/>
                </a:cubicBezTo>
                <a:cubicBezTo>
                  <a:pt x="2881446" y="1299506"/>
                  <a:pt x="2871074" y="1309877"/>
                  <a:pt x="2858280" y="1309877"/>
                </a:cubicBezTo>
                <a:cubicBezTo>
                  <a:pt x="2845486" y="1309877"/>
                  <a:pt x="2835114" y="1299506"/>
                  <a:pt x="2835114" y="1286712"/>
                </a:cubicBezTo>
                <a:cubicBezTo>
                  <a:pt x="2835114" y="1273917"/>
                  <a:pt x="2845486" y="1263546"/>
                  <a:pt x="2858280" y="1263546"/>
                </a:cubicBezTo>
                <a:close/>
                <a:moveTo>
                  <a:pt x="2681181" y="1263546"/>
                </a:moveTo>
                <a:cubicBezTo>
                  <a:pt x="2693975" y="1263546"/>
                  <a:pt x="2704347" y="1273917"/>
                  <a:pt x="2704347" y="1286712"/>
                </a:cubicBezTo>
                <a:cubicBezTo>
                  <a:pt x="2704347" y="1299506"/>
                  <a:pt x="2693975" y="1309877"/>
                  <a:pt x="2681181" y="1309877"/>
                </a:cubicBezTo>
                <a:cubicBezTo>
                  <a:pt x="2668387" y="1309877"/>
                  <a:pt x="2658015" y="1299506"/>
                  <a:pt x="2658015" y="1286712"/>
                </a:cubicBezTo>
                <a:cubicBezTo>
                  <a:pt x="2658015" y="1273917"/>
                  <a:pt x="2668387" y="1263546"/>
                  <a:pt x="2681181" y="1263546"/>
                </a:cubicBezTo>
                <a:close/>
                <a:moveTo>
                  <a:pt x="2504082" y="1263546"/>
                </a:moveTo>
                <a:cubicBezTo>
                  <a:pt x="2516876" y="1263546"/>
                  <a:pt x="2527248" y="1273917"/>
                  <a:pt x="2527248" y="1286712"/>
                </a:cubicBezTo>
                <a:cubicBezTo>
                  <a:pt x="2527248" y="1299506"/>
                  <a:pt x="2516876" y="1309877"/>
                  <a:pt x="2504082" y="1309877"/>
                </a:cubicBezTo>
                <a:cubicBezTo>
                  <a:pt x="2491288" y="1309877"/>
                  <a:pt x="2480916" y="1299506"/>
                  <a:pt x="2480916" y="1286712"/>
                </a:cubicBezTo>
                <a:cubicBezTo>
                  <a:pt x="2480916" y="1273917"/>
                  <a:pt x="2491288" y="1263546"/>
                  <a:pt x="2504082" y="1263546"/>
                </a:cubicBezTo>
                <a:close/>
                <a:moveTo>
                  <a:pt x="2326983" y="1263546"/>
                </a:moveTo>
                <a:cubicBezTo>
                  <a:pt x="2339777" y="1263546"/>
                  <a:pt x="2350149" y="1273917"/>
                  <a:pt x="2350149" y="1286712"/>
                </a:cubicBezTo>
                <a:cubicBezTo>
                  <a:pt x="2350149" y="1299506"/>
                  <a:pt x="2339777" y="1309877"/>
                  <a:pt x="2326983" y="1309877"/>
                </a:cubicBezTo>
                <a:cubicBezTo>
                  <a:pt x="2314189" y="1309877"/>
                  <a:pt x="2303817" y="1299506"/>
                  <a:pt x="2303817" y="1286712"/>
                </a:cubicBezTo>
                <a:cubicBezTo>
                  <a:pt x="2303817" y="1273917"/>
                  <a:pt x="2314189" y="1263546"/>
                  <a:pt x="2326983" y="1263546"/>
                </a:cubicBezTo>
                <a:close/>
                <a:moveTo>
                  <a:pt x="2149884" y="1263546"/>
                </a:moveTo>
                <a:cubicBezTo>
                  <a:pt x="2162678" y="1263546"/>
                  <a:pt x="2173050" y="1273917"/>
                  <a:pt x="2173050" y="1286712"/>
                </a:cubicBezTo>
                <a:cubicBezTo>
                  <a:pt x="2173050" y="1299506"/>
                  <a:pt x="2162678" y="1309877"/>
                  <a:pt x="2149884" y="1309877"/>
                </a:cubicBezTo>
                <a:cubicBezTo>
                  <a:pt x="2137090" y="1309877"/>
                  <a:pt x="2126718" y="1299506"/>
                  <a:pt x="2126718" y="1286712"/>
                </a:cubicBezTo>
                <a:cubicBezTo>
                  <a:pt x="2126718" y="1273917"/>
                  <a:pt x="2137090" y="1263546"/>
                  <a:pt x="2149884" y="1263546"/>
                </a:cubicBezTo>
                <a:close/>
                <a:moveTo>
                  <a:pt x="1972786" y="1263546"/>
                </a:moveTo>
                <a:cubicBezTo>
                  <a:pt x="1985580" y="1263546"/>
                  <a:pt x="1995952" y="1273917"/>
                  <a:pt x="1995952" y="1286712"/>
                </a:cubicBezTo>
                <a:cubicBezTo>
                  <a:pt x="1995952" y="1299506"/>
                  <a:pt x="1985580" y="1309877"/>
                  <a:pt x="1972786" y="1309877"/>
                </a:cubicBezTo>
                <a:cubicBezTo>
                  <a:pt x="1959992" y="1309877"/>
                  <a:pt x="1949620" y="1299506"/>
                  <a:pt x="1949620" y="1286712"/>
                </a:cubicBezTo>
                <a:cubicBezTo>
                  <a:pt x="1949620" y="1273917"/>
                  <a:pt x="1959992" y="1263546"/>
                  <a:pt x="1972786" y="1263546"/>
                </a:cubicBezTo>
                <a:close/>
                <a:moveTo>
                  <a:pt x="1795687" y="1263546"/>
                </a:moveTo>
                <a:cubicBezTo>
                  <a:pt x="1808481" y="1263546"/>
                  <a:pt x="1818853" y="1273917"/>
                  <a:pt x="1818853" y="1286712"/>
                </a:cubicBezTo>
                <a:cubicBezTo>
                  <a:pt x="1818853" y="1299506"/>
                  <a:pt x="1808481" y="1309878"/>
                  <a:pt x="1795687" y="1309878"/>
                </a:cubicBezTo>
                <a:cubicBezTo>
                  <a:pt x="1782893" y="1309878"/>
                  <a:pt x="1772521" y="1299506"/>
                  <a:pt x="1772521" y="1286712"/>
                </a:cubicBezTo>
                <a:cubicBezTo>
                  <a:pt x="1772521" y="1273917"/>
                  <a:pt x="1782893" y="1263546"/>
                  <a:pt x="1795687" y="1263546"/>
                </a:cubicBezTo>
                <a:close/>
                <a:moveTo>
                  <a:pt x="1623246" y="1092187"/>
                </a:moveTo>
                <a:cubicBezTo>
                  <a:pt x="1636043" y="1092187"/>
                  <a:pt x="1646418" y="1102557"/>
                  <a:pt x="1646418" y="1115352"/>
                </a:cubicBezTo>
                <a:cubicBezTo>
                  <a:pt x="1646418" y="1128147"/>
                  <a:pt x="1636043" y="1138520"/>
                  <a:pt x="1623246" y="1138520"/>
                </a:cubicBezTo>
                <a:cubicBezTo>
                  <a:pt x="1610448" y="1138520"/>
                  <a:pt x="1600074" y="1128147"/>
                  <a:pt x="1600074" y="1115352"/>
                </a:cubicBezTo>
                <a:cubicBezTo>
                  <a:pt x="1600074" y="1102557"/>
                  <a:pt x="1610448" y="1092187"/>
                  <a:pt x="1623246" y="1092187"/>
                </a:cubicBezTo>
                <a:close/>
                <a:moveTo>
                  <a:pt x="1446156" y="1092187"/>
                </a:moveTo>
                <a:cubicBezTo>
                  <a:pt x="1458950" y="1092187"/>
                  <a:pt x="1469322" y="1102557"/>
                  <a:pt x="1469322" y="1115352"/>
                </a:cubicBezTo>
                <a:cubicBezTo>
                  <a:pt x="1469322" y="1128147"/>
                  <a:pt x="1458950" y="1138520"/>
                  <a:pt x="1446156" y="1138520"/>
                </a:cubicBezTo>
                <a:cubicBezTo>
                  <a:pt x="1433364" y="1138520"/>
                  <a:pt x="1422991" y="1128147"/>
                  <a:pt x="1422991" y="1115352"/>
                </a:cubicBezTo>
                <a:cubicBezTo>
                  <a:pt x="1422991" y="1102557"/>
                  <a:pt x="1433364" y="1092187"/>
                  <a:pt x="1446156" y="1092187"/>
                </a:cubicBezTo>
                <a:close/>
                <a:moveTo>
                  <a:pt x="1269058" y="1092187"/>
                </a:moveTo>
                <a:cubicBezTo>
                  <a:pt x="1281852" y="1092187"/>
                  <a:pt x="1292224" y="1102558"/>
                  <a:pt x="1292224" y="1115352"/>
                </a:cubicBezTo>
                <a:cubicBezTo>
                  <a:pt x="1292224" y="1128148"/>
                  <a:pt x="1281852" y="1138520"/>
                  <a:pt x="1269058" y="1138520"/>
                </a:cubicBezTo>
                <a:cubicBezTo>
                  <a:pt x="1256263" y="1138520"/>
                  <a:pt x="1245892" y="1128148"/>
                  <a:pt x="1245892" y="1115352"/>
                </a:cubicBezTo>
                <a:cubicBezTo>
                  <a:pt x="1245892" y="1102558"/>
                  <a:pt x="1256263" y="1092187"/>
                  <a:pt x="1269058" y="1092187"/>
                </a:cubicBezTo>
                <a:close/>
                <a:moveTo>
                  <a:pt x="1091966" y="1092187"/>
                </a:moveTo>
                <a:cubicBezTo>
                  <a:pt x="1104763" y="1092187"/>
                  <a:pt x="1115133" y="1102558"/>
                  <a:pt x="1115133" y="1115352"/>
                </a:cubicBezTo>
                <a:cubicBezTo>
                  <a:pt x="1115133" y="1128148"/>
                  <a:pt x="1104763" y="1138520"/>
                  <a:pt x="1091966" y="1138520"/>
                </a:cubicBezTo>
                <a:cubicBezTo>
                  <a:pt x="1079169" y="1138520"/>
                  <a:pt x="1068796" y="1128148"/>
                  <a:pt x="1068796" y="1115352"/>
                </a:cubicBezTo>
                <a:cubicBezTo>
                  <a:pt x="1068796" y="1102558"/>
                  <a:pt x="1079169" y="1092187"/>
                  <a:pt x="1091966" y="1092187"/>
                </a:cubicBezTo>
                <a:close/>
                <a:moveTo>
                  <a:pt x="914864" y="1092187"/>
                </a:moveTo>
                <a:cubicBezTo>
                  <a:pt x="927657" y="1092187"/>
                  <a:pt x="938027" y="1102558"/>
                  <a:pt x="938027" y="1115352"/>
                </a:cubicBezTo>
                <a:cubicBezTo>
                  <a:pt x="938027" y="1128148"/>
                  <a:pt x="927657" y="1138520"/>
                  <a:pt x="914864" y="1138520"/>
                </a:cubicBezTo>
                <a:cubicBezTo>
                  <a:pt x="902064" y="1138520"/>
                  <a:pt x="891697" y="1128148"/>
                  <a:pt x="891697" y="1115352"/>
                </a:cubicBezTo>
                <a:cubicBezTo>
                  <a:pt x="891697" y="1102558"/>
                  <a:pt x="902064" y="1092187"/>
                  <a:pt x="914864" y="1092187"/>
                </a:cubicBezTo>
                <a:close/>
                <a:moveTo>
                  <a:pt x="737767" y="1092187"/>
                </a:moveTo>
                <a:cubicBezTo>
                  <a:pt x="750562" y="1092187"/>
                  <a:pt x="760934" y="1102558"/>
                  <a:pt x="760934" y="1115352"/>
                </a:cubicBezTo>
                <a:cubicBezTo>
                  <a:pt x="760934" y="1128148"/>
                  <a:pt x="750562" y="1138520"/>
                  <a:pt x="737767" y="1138520"/>
                </a:cubicBezTo>
                <a:cubicBezTo>
                  <a:pt x="724973" y="1138520"/>
                  <a:pt x="714601" y="1128148"/>
                  <a:pt x="714601" y="1115352"/>
                </a:cubicBezTo>
                <a:cubicBezTo>
                  <a:pt x="714601" y="1102558"/>
                  <a:pt x="724973" y="1092187"/>
                  <a:pt x="737767" y="1092187"/>
                </a:cubicBezTo>
                <a:close/>
                <a:moveTo>
                  <a:pt x="560665" y="1092187"/>
                </a:moveTo>
                <a:cubicBezTo>
                  <a:pt x="573459" y="1092187"/>
                  <a:pt x="583831" y="1102558"/>
                  <a:pt x="583831" y="1115353"/>
                </a:cubicBezTo>
                <a:cubicBezTo>
                  <a:pt x="583831" y="1128148"/>
                  <a:pt x="573459" y="1138520"/>
                  <a:pt x="560665" y="1138520"/>
                </a:cubicBezTo>
                <a:cubicBezTo>
                  <a:pt x="547871" y="1138520"/>
                  <a:pt x="537499" y="1128148"/>
                  <a:pt x="537499" y="1115353"/>
                </a:cubicBezTo>
                <a:cubicBezTo>
                  <a:pt x="537499" y="1102558"/>
                  <a:pt x="547871" y="1092187"/>
                  <a:pt x="560665" y="1092187"/>
                </a:cubicBezTo>
                <a:close/>
                <a:moveTo>
                  <a:pt x="383568" y="1092187"/>
                </a:moveTo>
                <a:cubicBezTo>
                  <a:pt x="396363" y="1092187"/>
                  <a:pt x="406733" y="1102558"/>
                  <a:pt x="406733" y="1115353"/>
                </a:cubicBezTo>
                <a:cubicBezTo>
                  <a:pt x="406733" y="1128148"/>
                  <a:pt x="396363" y="1138520"/>
                  <a:pt x="383568" y="1138520"/>
                </a:cubicBezTo>
                <a:cubicBezTo>
                  <a:pt x="370773" y="1138520"/>
                  <a:pt x="360401" y="1128148"/>
                  <a:pt x="360401" y="1115353"/>
                </a:cubicBezTo>
                <a:cubicBezTo>
                  <a:pt x="360401" y="1102558"/>
                  <a:pt x="370773" y="1092187"/>
                  <a:pt x="383568" y="1092187"/>
                </a:cubicBezTo>
                <a:close/>
                <a:moveTo>
                  <a:pt x="206465" y="1092187"/>
                </a:moveTo>
                <a:cubicBezTo>
                  <a:pt x="219259" y="1092187"/>
                  <a:pt x="229631" y="1102558"/>
                  <a:pt x="229631" y="1115353"/>
                </a:cubicBezTo>
                <a:cubicBezTo>
                  <a:pt x="229631" y="1128148"/>
                  <a:pt x="219259" y="1138520"/>
                  <a:pt x="206465" y="1138520"/>
                </a:cubicBezTo>
                <a:cubicBezTo>
                  <a:pt x="193671" y="1138520"/>
                  <a:pt x="183299" y="1128148"/>
                  <a:pt x="183299" y="1115353"/>
                </a:cubicBezTo>
                <a:cubicBezTo>
                  <a:pt x="183299" y="1102558"/>
                  <a:pt x="193671" y="1092187"/>
                  <a:pt x="206465" y="1092187"/>
                </a:cubicBezTo>
                <a:close/>
                <a:moveTo>
                  <a:pt x="29367" y="1092187"/>
                </a:moveTo>
                <a:cubicBezTo>
                  <a:pt x="42161" y="1092187"/>
                  <a:pt x="52533" y="1102558"/>
                  <a:pt x="52533" y="1115353"/>
                </a:cubicBezTo>
                <a:cubicBezTo>
                  <a:pt x="52533" y="1128148"/>
                  <a:pt x="42161" y="1138520"/>
                  <a:pt x="29367" y="1138520"/>
                </a:cubicBezTo>
                <a:cubicBezTo>
                  <a:pt x="16573" y="1138520"/>
                  <a:pt x="6201" y="1128148"/>
                  <a:pt x="6201" y="1115353"/>
                </a:cubicBezTo>
                <a:cubicBezTo>
                  <a:pt x="6201" y="1102558"/>
                  <a:pt x="16573" y="1092187"/>
                  <a:pt x="29367" y="1092187"/>
                </a:cubicBezTo>
                <a:close/>
                <a:moveTo>
                  <a:pt x="3391637" y="1092181"/>
                </a:moveTo>
                <a:cubicBezTo>
                  <a:pt x="3404431" y="1092181"/>
                  <a:pt x="3414803" y="1102553"/>
                  <a:pt x="3414803" y="1115348"/>
                </a:cubicBezTo>
                <a:cubicBezTo>
                  <a:pt x="3414803" y="1128141"/>
                  <a:pt x="3404431" y="1138514"/>
                  <a:pt x="3391637" y="1138514"/>
                </a:cubicBezTo>
                <a:cubicBezTo>
                  <a:pt x="3378843" y="1138514"/>
                  <a:pt x="3368471" y="1128141"/>
                  <a:pt x="3368471" y="1115348"/>
                </a:cubicBezTo>
                <a:cubicBezTo>
                  <a:pt x="3368471" y="1102553"/>
                  <a:pt x="3378843" y="1092181"/>
                  <a:pt x="3391637" y="1092181"/>
                </a:cubicBezTo>
                <a:close/>
                <a:moveTo>
                  <a:pt x="3214542" y="1092181"/>
                </a:moveTo>
                <a:cubicBezTo>
                  <a:pt x="3227336" y="1092181"/>
                  <a:pt x="3237708" y="1102553"/>
                  <a:pt x="3237708" y="1115348"/>
                </a:cubicBezTo>
                <a:cubicBezTo>
                  <a:pt x="3237708" y="1128141"/>
                  <a:pt x="3227336" y="1138514"/>
                  <a:pt x="3214542" y="1138514"/>
                </a:cubicBezTo>
                <a:cubicBezTo>
                  <a:pt x="3201748" y="1138514"/>
                  <a:pt x="3191376" y="1128141"/>
                  <a:pt x="3191376" y="1115348"/>
                </a:cubicBezTo>
                <a:cubicBezTo>
                  <a:pt x="3191376" y="1102553"/>
                  <a:pt x="3201748" y="1092181"/>
                  <a:pt x="3214542" y="1092181"/>
                </a:cubicBezTo>
                <a:close/>
                <a:moveTo>
                  <a:pt x="3037443" y="1092181"/>
                </a:moveTo>
                <a:cubicBezTo>
                  <a:pt x="3050237" y="1092181"/>
                  <a:pt x="3060609" y="1102553"/>
                  <a:pt x="3060609" y="1115348"/>
                </a:cubicBezTo>
                <a:cubicBezTo>
                  <a:pt x="3060609" y="1128141"/>
                  <a:pt x="3050237" y="1138514"/>
                  <a:pt x="3037443" y="1138514"/>
                </a:cubicBezTo>
                <a:cubicBezTo>
                  <a:pt x="3024649" y="1138514"/>
                  <a:pt x="3014277" y="1128141"/>
                  <a:pt x="3014277" y="1115348"/>
                </a:cubicBezTo>
                <a:cubicBezTo>
                  <a:pt x="3014277" y="1102553"/>
                  <a:pt x="3024649" y="1092181"/>
                  <a:pt x="3037443" y="1092181"/>
                </a:cubicBezTo>
                <a:close/>
                <a:moveTo>
                  <a:pt x="2860344" y="1092181"/>
                </a:moveTo>
                <a:cubicBezTo>
                  <a:pt x="2873138" y="1092181"/>
                  <a:pt x="2883510" y="1102553"/>
                  <a:pt x="2883510" y="1115348"/>
                </a:cubicBezTo>
                <a:cubicBezTo>
                  <a:pt x="2883510" y="1128141"/>
                  <a:pt x="2873138" y="1138514"/>
                  <a:pt x="2860344" y="1138514"/>
                </a:cubicBezTo>
                <a:cubicBezTo>
                  <a:pt x="2847550" y="1138514"/>
                  <a:pt x="2837178" y="1128141"/>
                  <a:pt x="2837178" y="1115348"/>
                </a:cubicBezTo>
                <a:cubicBezTo>
                  <a:pt x="2837178" y="1102553"/>
                  <a:pt x="2847550" y="1092181"/>
                  <a:pt x="2860344" y="1092181"/>
                </a:cubicBezTo>
                <a:close/>
                <a:moveTo>
                  <a:pt x="2683245" y="1092181"/>
                </a:moveTo>
                <a:cubicBezTo>
                  <a:pt x="2696039" y="1092181"/>
                  <a:pt x="2706411" y="1102553"/>
                  <a:pt x="2706411" y="1115348"/>
                </a:cubicBezTo>
                <a:cubicBezTo>
                  <a:pt x="2706411" y="1128141"/>
                  <a:pt x="2696039" y="1138514"/>
                  <a:pt x="2683245" y="1138514"/>
                </a:cubicBezTo>
                <a:cubicBezTo>
                  <a:pt x="2670451" y="1138514"/>
                  <a:pt x="2660079" y="1128141"/>
                  <a:pt x="2660079" y="1115348"/>
                </a:cubicBezTo>
                <a:cubicBezTo>
                  <a:pt x="2660079" y="1102553"/>
                  <a:pt x="2670451" y="1092181"/>
                  <a:pt x="2683245" y="1092181"/>
                </a:cubicBezTo>
                <a:close/>
                <a:moveTo>
                  <a:pt x="2506147" y="1092181"/>
                </a:moveTo>
                <a:cubicBezTo>
                  <a:pt x="2518941" y="1092181"/>
                  <a:pt x="2529313" y="1102553"/>
                  <a:pt x="2529313" y="1115348"/>
                </a:cubicBezTo>
                <a:cubicBezTo>
                  <a:pt x="2529313" y="1128141"/>
                  <a:pt x="2518941" y="1138514"/>
                  <a:pt x="2506147" y="1138514"/>
                </a:cubicBezTo>
                <a:cubicBezTo>
                  <a:pt x="2493353" y="1138514"/>
                  <a:pt x="2482981" y="1128141"/>
                  <a:pt x="2482981" y="1115348"/>
                </a:cubicBezTo>
                <a:cubicBezTo>
                  <a:pt x="2482981" y="1102553"/>
                  <a:pt x="2493353" y="1092181"/>
                  <a:pt x="2506147" y="1092181"/>
                </a:cubicBezTo>
                <a:close/>
                <a:moveTo>
                  <a:pt x="2329048" y="1092181"/>
                </a:moveTo>
                <a:cubicBezTo>
                  <a:pt x="2341842" y="1092181"/>
                  <a:pt x="2352214" y="1102553"/>
                  <a:pt x="2352214" y="1115348"/>
                </a:cubicBezTo>
                <a:cubicBezTo>
                  <a:pt x="2352214" y="1128141"/>
                  <a:pt x="2341842" y="1138514"/>
                  <a:pt x="2329048" y="1138514"/>
                </a:cubicBezTo>
                <a:cubicBezTo>
                  <a:pt x="2316254" y="1138514"/>
                  <a:pt x="2305882" y="1128141"/>
                  <a:pt x="2305882" y="1115348"/>
                </a:cubicBezTo>
                <a:cubicBezTo>
                  <a:pt x="2305882" y="1102553"/>
                  <a:pt x="2316254" y="1092181"/>
                  <a:pt x="2329048" y="1092181"/>
                </a:cubicBezTo>
                <a:close/>
                <a:moveTo>
                  <a:pt x="2151949" y="1092181"/>
                </a:moveTo>
                <a:cubicBezTo>
                  <a:pt x="2164743" y="1092181"/>
                  <a:pt x="2175115" y="1102553"/>
                  <a:pt x="2175115" y="1115348"/>
                </a:cubicBezTo>
                <a:cubicBezTo>
                  <a:pt x="2175115" y="1128143"/>
                  <a:pt x="2164743" y="1138515"/>
                  <a:pt x="2151949" y="1138515"/>
                </a:cubicBezTo>
                <a:cubicBezTo>
                  <a:pt x="2139155" y="1138515"/>
                  <a:pt x="2128783" y="1128143"/>
                  <a:pt x="2128783" y="1115348"/>
                </a:cubicBezTo>
                <a:cubicBezTo>
                  <a:pt x="2128783" y="1102553"/>
                  <a:pt x="2139155" y="1092181"/>
                  <a:pt x="2151949" y="1092181"/>
                </a:cubicBezTo>
                <a:close/>
                <a:moveTo>
                  <a:pt x="1974850" y="1092181"/>
                </a:moveTo>
                <a:cubicBezTo>
                  <a:pt x="1987644" y="1092181"/>
                  <a:pt x="1998016" y="1102553"/>
                  <a:pt x="1998016" y="1115348"/>
                </a:cubicBezTo>
                <a:cubicBezTo>
                  <a:pt x="1998016" y="1128143"/>
                  <a:pt x="1987644" y="1138515"/>
                  <a:pt x="1974850" y="1138515"/>
                </a:cubicBezTo>
                <a:cubicBezTo>
                  <a:pt x="1962056" y="1138515"/>
                  <a:pt x="1951684" y="1128143"/>
                  <a:pt x="1951684" y="1115348"/>
                </a:cubicBezTo>
                <a:cubicBezTo>
                  <a:pt x="1951684" y="1102553"/>
                  <a:pt x="1962056" y="1092181"/>
                  <a:pt x="1974850" y="1092181"/>
                </a:cubicBezTo>
                <a:close/>
                <a:moveTo>
                  <a:pt x="1797751" y="1092181"/>
                </a:moveTo>
                <a:cubicBezTo>
                  <a:pt x="1810545" y="1092181"/>
                  <a:pt x="1820917" y="1102553"/>
                  <a:pt x="1820917" y="1115348"/>
                </a:cubicBezTo>
                <a:cubicBezTo>
                  <a:pt x="1820917" y="1128143"/>
                  <a:pt x="1810545" y="1138515"/>
                  <a:pt x="1797751" y="1138515"/>
                </a:cubicBezTo>
                <a:cubicBezTo>
                  <a:pt x="1784957" y="1138515"/>
                  <a:pt x="1774585" y="1128143"/>
                  <a:pt x="1774585" y="1115348"/>
                </a:cubicBezTo>
                <a:cubicBezTo>
                  <a:pt x="1774585" y="1102553"/>
                  <a:pt x="1784957" y="1092181"/>
                  <a:pt x="1797751" y="1092181"/>
                </a:cubicBezTo>
                <a:close/>
                <a:moveTo>
                  <a:pt x="1623246" y="900179"/>
                </a:moveTo>
                <a:cubicBezTo>
                  <a:pt x="1636043" y="900179"/>
                  <a:pt x="1646418" y="910552"/>
                  <a:pt x="1646418" y="923344"/>
                </a:cubicBezTo>
                <a:cubicBezTo>
                  <a:pt x="1646418" y="936138"/>
                  <a:pt x="1636043" y="946511"/>
                  <a:pt x="1623246" y="946511"/>
                </a:cubicBezTo>
                <a:cubicBezTo>
                  <a:pt x="1610448" y="946511"/>
                  <a:pt x="1600074" y="936138"/>
                  <a:pt x="1600074" y="923344"/>
                </a:cubicBezTo>
                <a:cubicBezTo>
                  <a:pt x="1600074" y="910552"/>
                  <a:pt x="1610448" y="900179"/>
                  <a:pt x="1623246" y="900179"/>
                </a:cubicBezTo>
                <a:close/>
                <a:moveTo>
                  <a:pt x="1446157" y="900179"/>
                </a:moveTo>
                <a:cubicBezTo>
                  <a:pt x="1458951" y="900179"/>
                  <a:pt x="1469323" y="910552"/>
                  <a:pt x="1469323" y="923344"/>
                </a:cubicBezTo>
                <a:cubicBezTo>
                  <a:pt x="1469323" y="936138"/>
                  <a:pt x="1458951" y="946511"/>
                  <a:pt x="1446157" y="946511"/>
                </a:cubicBezTo>
                <a:cubicBezTo>
                  <a:pt x="1433364" y="946511"/>
                  <a:pt x="1422991" y="936138"/>
                  <a:pt x="1422991" y="923344"/>
                </a:cubicBezTo>
                <a:cubicBezTo>
                  <a:pt x="1422991" y="910552"/>
                  <a:pt x="1433364" y="900179"/>
                  <a:pt x="1446157" y="900179"/>
                </a:cubicBezTo>
                <a:close/>
                <a:moveTo>
                  <a:pt x="1269058" y="900179"/>
                </a:moveTo>
                <a:cubicBezTo>
                  <a:pt x="1281852" y="900179"/>
                  <a:pt x="1292225" y="910552"/>
                  <a:pt x="1292225" y="923344"/>
                </a:cubicBezTo>
                <a:cubicBezTo>
                  <a:pt x="1292225" y="936138"/>
                  <a:pt x="1281852" y="946511"/>
                  <a:pt x="1269058" y="946511"/>
                </a:cubicBezTo>
                <a:cubicBezTo>
                  <a:pt x="1256263" y="946511"/>
                  <a:pt x="1245892" y="936138"/>
                  <a:pt x="1245892" y="923344"/>
                </a:cubicBezTo>
                <a:cubicBezTo>
                  <a:pt x="1245892" y="910552"/>
                  <a:pt x="1256263" y="900179"/>
                  <a:pt x="1269058" y="900179"/>
                </a:cubicBezTo>
                <a:close/>
                <a:moveTo>
                  <a:pt x="1091966" y="900179"/>
                </a:moveTo>
                <a:cubicBezTo>
                  <a:pt x="1104763" y="900179"/>
                  <a:pt x="1115133" y="910552"/>
                  <a:pt x="1115133" y="923344"/>
                </a:cubicBezTo>
                <a:cubicBezTo>
                  <a:pt x="1115133" y="936138"/>
                  <a:pt x="1104763" y="946511"/>
                  <a:pt x="1091966" y="946511"/>
                </a:cubicBezTo>
                <a:cubicBezTo>
                  <a:pt x="1079170" y="946511"/>
                  <a:pt x="1068796" y="936138"/>
                  <a:pt x="1068796" y="923344"/>
                </a:cubicBezTo>
                <a:cubicBezTo>
                  <a:pt x="1068796" y="910552"/>
                  <a:pt x="1079170" y="900179"/>
                  <a:pt x="1091966" y="900179"/>
                </a:cubicBezTo>
                <a:close/>
                <a:moveTo>
                  <a:pt x="914864" y="900179"/>
                </a:moveTo>
                <a:cubicBezTo>
                  <a:pt x="927657" y="900179"/>
                  <a:pt x="938029" y="910552"/>
                  <a:pt x="938029" y="923344"/>
                </a:cubicBezTo>
                <a:cubicBezTo>
                  <a:pt x="938029" y="936138"/>
                  <a:pt x="927657" y="946511"/>
                  <a:pt x="914864" y="946511"/>
                </a:cubicBezTo>
                <a:cubicBezTo>
                  <a:pt x="902064" y="946511"/>
                  <a:pt x="891697" y="936138"/>
                  <a:pt x="891697" y="923344"/>
                </a:cubicBezTo>
                <a:cubicBezTo>
                  <a:pt x="891697" y="910552"/>
                  <a:pt x="902064" y="900179"/>
                  <a:pt x="914864" y="900179"/>
                </a:cubicBezTo>
                <a:close/>
                <a:moveTo>
                  <a:pt x="737768" y="900179"/>
                </a:moveTo>
                <a:cubicBezTo>
                  <a:pt x="750562" y="900179"/>
                  <a:pt x="760934" y="910552"/>
                  <a:pt x="760934" y="923344"/>
                </a:cubicBezTo>
                <a:cubicBezTo>
                  <a:pt x="760934" y="936139"/>
                  <a:pt x="750562" y="946511"/>
                  <a:pt x="737768" y="946511"/>
                </a:cubicBezTo>
                <a:cubicBezTo>
                  <a:pt x="724974" y="946511"/>
                  <a:pt x="714602" y="936139"/>
                  <a:pt x="714602" y="923344"/>
                </a:cubicBezTo>
                <a:cubicBezTo>
                  <a:pt x="714602" y="910552"/>
                  <a:pt x="724974" y="900179"/>
                  <a:pt x="737768" y="900179"/>
                </a:cubicBezTo>
                <a:close/>
                <a:moveTo>
                  <a:pt x="560665" y="900179"/>
                </a:moveTo>
                <a:cubicBezTo>
                  <a:pt x="573460" y="900179"/>
                  <a:pt x="583832" y="910552"/>
                  <a:pt x="583832" y="923344"/>
                </a:cubicBezTo>
                <a:cubicBezTo>
                  <a:pt x="583832" y="936139"/>
                  <a:pt x="573460" y="946511"/>
                  <a:pt x="560665" y="946511"/>
                </a:cubicBezTo>
                <a:cubicBezTo>
                  <a:pt x="547872" y="946511"/>
                  <a:pt x="537500" y="936139"/>
                  <a:pt x="537500" y="923344"/>
                </a:cubicBezTo>
                <a:cubicBezTo>
                  <a:pt x="537500" y="910552"/>
                  <a:pt x="547872" y="900179"/>
                  <a:pt x="560665" y="900179"/>
                </a:cubicBezTo>
                <a:close/>
                <a:moveTo>
                  <a:pt x="383569" y="900179"/>
                </a:moveTo>
                <a:cubicBezTo>
                  <a:pt x="396363" y="900179"/>
                  <a:pt x="406733" y="910552"/>
                  <a:pt x="406733" y="923344"/>
                </a:cubicBezTo>
                <a:cubicBezTo>
                  <a:pt x="406733" y="936139"/>
                  <a:pt x="396363" y="946511"/>
                  <a:pt x="383569" y="946511"/>
                </a:cubicBezTo>
                <a:cubicBezTo>
                  <a:pt x="370773" y="946511"/>
                  <a:pt x="360402" y="936139"/>
                  <a:pt x="360402" y="923344"/>
                </a:cubicBezTo>
                <a:cubicBezTo>
                  <a:pt x="360402" y="910552"/>
                  <a:pt x="370773" y="900179"/>
                  <a:pt x="383569" y="900179"/>
                </a:cubicBezTo>
                <a:close/>
                <a:moveTo>
                  <a:pt x="206466" y="900179"/>
                </a:moveTo>
                <a:cubicBezTo>
                  <a:pt x="219259" y="900179"/>
                  <a:pt x="229631" y="910552"/>
                  <a:pt x="229631" y="923344"/>
                </a:cubicBezTo>
                <a:cubicBezTo>
                  <a:pt x="229631" y="936139"/>
                  <a:pt x="219259" y="946511"/>
                  <a:pt x="206466" y="946511"/>
                </a:cubicBezTo>
                <a:cubicBezTo>
                  <a:pt x="193672" y="946511"/>
                  <a:pt x="183300" y="936139"/>
                  <a:pt x="183300" y="923344"/>
                </a:cubicBezTo>
                <a:cubicBezTo>
                  <a:pt x="183300" y="910552"/>
                  <a:pt x="193672" y="900179"/>
                  <a:pt x="206466" y="900179"/>
                </a:cubicBezTo>
                <a:close/>
                <a:moveTo>
                  <a:pt x="29367" y="900179"/>
                </a:moveTo>
                <a:cubicBezTo>
                  <a:pt x="42161" y="900179"/>
                  <a:pt x="52533" y="910552"/>
                  <a:pt x="52533" y="923344"/>
                </a:cubicBezTo>
                <a:cubicBezTo>
                  <a:pt x="52533" y="936139"/>
                  <a:pt x="42161" y="946511"/>
                  <a:pt x="29367" y="946511"/>
                </a:cubicBezTo>
                <a:cubicBezTo>
                  <a:pt x="16574" y="946511"/>
                  <a:pt x="6202" y="936139"/>
                  <a:pt x="6202" y="923344"/>
                </a:cubicBezTo>
                <a:cubicBezTo>
                  <a:pt x="6202" y="910552"/>
                  <a:pt x="16574" y="900179"/>
                  <a:pt x="29367" y="900179"/>
                </a:cubicBezTo>
                <a:close/>
                <a:moveTo>
                  <a:pt x="3391637" y="900174"/>
                </a:moveTo>
                <a:cubicBezTo>
                  <a:pt x="3404431" y="900174"/>
                  <a:pt x="3414803" y="910545"/>
                  <a:pt x="3414803" y="923339"/>
                </a:cubicBezTo>
                <a:cubicBezTo>
                  <a:pt x="3414803" y="936133"/>
                  <a:pt x="3404431" y="946504"/>
                  <a:pt x="3391637" y="946504"/>
                </a:cubicBezTo>
                <a:cubicBezTo>
                  <a:pt x="3378843" y="946504"/>
                  <a:pt x="3368471" y="936133"/>
                  <a:pt x="3368471" y="923339"/>
                </a:cubicBezTo>
                <a:cubicBezTo>
                  <a:pt x="3368471" y="910545"/>
                  <a:pt x="3378843" y="900174"/>
                  <a:pt x="3391637" y="900174"/>
                </a:cubicBezTo>
                <a:close/>
                <a:moveTo>
                  <a:pt x="3214542" y="900174"/>
                </a:moveTo>
                <a:cubicBezTo>
                  <a:pt x="3227336" y="900174"/>
                  <a:pt x="3237708" y="910545"/>
                  <a:pt x="3237708" y="923339"/>
                </a:cubicBezTo>
                <a:cubicBezTo>
                  <a:pt x="3237708" y="936133"/>
                  <a:pt x="3227336" y="946506"/>
                  <a:pt x="3214542" y="946506"/>
                </a:cubicBezTo>
                <a:cubicBezTo>
                  <a:pt x="3201748" y="946506"/>
                  <a:pt x="3191376" y="936133"/>
                  <a:pt x="3191376" y="923339"/>
                </a:cubicBezTo>
                <a:cubicBezTo>
                  <a:pt x="3191376" y="910545"/>
                  <a:pt x="3201748" y="900174"/>
                  <a:pt x="3214542" y="900174"/>
                </a:cubicBezTo>
                <a:close/>
                <a:moveTo>
                  <a:pt x="3037443" y="900174"/>
                </a:moveTo>
                <a:cubicBezTo>
                  <a:pt x="3050237" y="900174"/>
                  <a:pt x="3060609" y="910545"/>
                  <a:pt x="3060609" y="923339"/>
                </a:cubicBezTo>
                <a:cubicBezTo>
                  <a:pt x="3060609" y="936133"/>
                  <a:pt x="3050237" y="946506"/>
                  <a:pt x="3037443" y="946506"/>
                </a:cubicBezTo>
                <a:cubicBezTo>
                  <a:pt x="3024649" y="946506"/>
                  <a:pt x="3014277" y="936133"/>
                  <a:pt x="3014277" y="923339"/>
                </a:cubicBezTo>
                <a:cubicBezTo>
                  <a:pt x="3014277" y="910545"/>
                  <a:pt x="3024649" y="900174"/>
                  <a:pt x="3037443" y="900174"/>
                </a:cubicBezTo>
                <a:close/>
                <a:moveTo>
                  <a:pt x="2860344" y="900174"/>
                </a:moveTo>
                <a:cubicBezTo>
                  <a:pt x="2873138" y="900174"/>
                  <a:pt x="2883510" y="910545"/>
                  <a:pt x="2883510" y="923339"/>
                </a:cubicBezTo>
                <a:cubicBezTo>
                  <a:pt x="2883510" y="936133"/>
                  <a:pt x="2873138" y="946506"/>
                  <a:pt x="2860344" y="946506"/>
                </a:cubicBezTo>
                <a:cubicBezTo>
                  <a:pt x="2847550" y="946506"/>
                  <a:pt x="2837178" y="936133"/>
                  <a:pt x="2837178" y="923339"/>
                </a:cubicBezTo>
                <a:cubicBezTo>
                  <a:pt x="2837178" y="910545"/>
                  <a:pt x="2847550" y="900174"/>
                  <a:pt x="2860344" y="900174"/>
                </a:cubicBezTo>
                <a:close/>
                <a:moveTo>
                  <a:pt x="2683245" y="900174"/>
                </a:moveTo>
                <a:cubicBezTo>
                  <a:pt x="2696039" y="900174"/>
                  <a:pt x="2706411" y="910545"/>
                  <a:pt x="2706411" y="923339"/>
                </a:cubicBezTo>
                <a:cubicBezTo>
                  <a:pt x="2706411" y="936133"/>
                  <a:pt x="2696039" y="946506"/>
                  <a:pt x="2683245" y="946506"/>
                </a:cubicBezTo>
                <a:cubicBezTo>
                  <a:pt x="2670451" y="946506"/>
                  <a:pt x="2660079" y="936133"/>
                  <a:pt x="2660079" y="923339"/>
                </a:cubicBezTo>
                <a:cubicBezTo>
                  <a:pt x="2660079" y="910545"/>
                  <a:pt x="2670451" y="900174"/>
                  <a:pt x="2683245" y="900174"/>
                </a:cubicBezTo>
                <a:close/>
                <a:moveTo>
                  <a:pt x="2506147" y="900174"/>
                </a:moveTo>
                <a:cubicBezTo>
                  <a:pt x="2518941" y="900174"/>
                  <a:pt x="2529313" y="910545"/>
                  <a:pt x="2529313" y="923339"/>
                </a:cubicBezTo>
                <a:cubicBezTo>
                  <a:pt x="2529313" y="936135"/>
                  <a:pt x="2518941" y="946506"/>
                  <a:pt x="2506147" y="946506"/>
                </a:cubicBezTo>
                <a:cubicBezTo>
                  <a:pt x="2493353" y="946506"/>
                  <a:pt x="2482981" y="936135"/>
                  <a:pt x="2482981" y="923339"/>
                </a:cubicBezTo>
                <a:cubicBezTo>
                  <a:pt x="2482981" y="910545"/>
                  <a:pt x="2493353" y="900174"/>
                  <a:pt x="2506147" y="900174"/>
                </a:cubicBezTo>
                <a:close/>
                <a:moveTo>
                  <a:pt x="2329048" y="900174"/>
                </a:moveTo>
                <a:cubicBezTo>
                  <a:pt x="2341842" y="900174"/>
                  <a:pt x="2352214" y="910545"/>
                  <a:pt x="2352214" y="923339"/>
                </a:cubicBezTo>
                <a:cubicBezTo>
                  <a:pt x="2352214" y="936135"/>
                  <a:pt x="2341842" y="946506"/>
                  <a:pt x="2329048" y="946506"/>
                </a:cubicBezTo>
                <a:cubicBezTo>
                  <a:pt x="2316254" y="946506"/>
                  <a:pt x="2305882" y="936135"/>
                  <a:pt x="2305882" y="923339"/>
                </a:cubicBezTo>
                <a:cubicBezTo>
                  <a:pt x="2305882" y="910545"/>
                  <a:pt x="2316254" y="900174"/>
                  <a:pt x="2329048" y="900174"/>
                </a:cubicBezTo>
                <a:close/>
                <a:moveTo>
                  <a:pt x="2151949" y="900174"/>
                </a:moveTo>
                <a:cubicBezTo>
                  <a:pt x="2164743" y="900174"/>
                  <a:pt x="2175115" y="910545"/>
                  <a:pt x="2175115" y="923339"/>
                </a:cubicBezTo>
                <a:cubicBezTo>
                  <a:pt x="2175115" y="936135"/>
                  <a:pt x="2164743" y="946506"/>
                  <a:pt x="2151949" y="946506"/>
                </a:cubicBezTo>
                <a:cubicBezTo>
                  <a:pt x="2139155" y="946506"/>
                  <a:pt x="2128783" y="936135"/>
                  <a:pt x="2128783" y="923339"/>
                </a:cubicBezTo>
                <a:cubicBezTo>
                  <a:pt x="2128783" y="910545"/>
                  <a:pt x="2139155" y="900174"/>
                  <a:pt x="2151949" y="900174"/>
                </a:cubicBezTo>
                <a:close/>
                <a:moveTo>
                  <a:pt x="1974850" y="900174"/>
                </a:moveTo>
                <a:cubicBezTo>
                  <a:pt x="1987644" y="900174"/>
                  <a:pt x="1998016" y="910545"/>
                  <a:pt x="1998016" y="923339"/>
                </a:cubicBezTo>
                <a:cubicBezTo>
                  <a:pt x="1998016" y="936135"/>
                  <a:pt x="1987644" y="946506"/>
                  <a:pt x="1974850" y="946506"/>
                </a:cubicBezTo>
                <a:cubicBezTo>
                  <a:pt x="1962056" y="946506"/>
                  <a:pt x="1951684" y="936135"/>
                  <a:pt x="1951684" y="923339"/>
                </a:cubicBezTo>
                <a:cubicBezTo>
                  <a:pt x="1951684" y="910545"/>
                  <a:pt x="1962056" y="900174"/>
                  <a:pt x="1974850" y="900174"/>
                </a:cubicBezTo>
                <a:close/>
                <a:moveTo>
                  <a:pt x="1797751" y="900174"/>
                </a:moveTo>
                <a:cubicBezTo>
                  <a:pt x="1810545" y="900174"/>
                  <a:pt x="1820917" y="910545"/>
                  <a:pt x="1820917" y="923339"/>
                </a:cubicBezTo>
                <a:cubicBezTo>
                  <a:pt x="1820917" y="936135"/>
                  <a:pt x="1810545" y="946506"/>
                  <a:pt x="1797751" y="946506"/>
                </a:cubicBezTo>
                <a:cubicBezTo>
                  <a:pt x="1784957" y="946506"/>
                  <a:pt x="1774585" y="936135"/>
                  <a:pt x="1774585" y="923339"/>
                </a:cubicBezTo>
                <a:cubicBezTo>
                  <a:pt x="1774585" y="910545"/>
                  <a:pt x="1784957" y="900174"/>
                  <a:pt x="1797751" y="900174"/>
                </a:cubicBezTo>
                <a:close/>
                <a:moveTo>
                  <a:pt x="562730" y="728815"/>
                </a:moveTo>
                <a:cubicBezTo>
                  <a:pt x="575524" y="728815"/>
                  <a:pt x="585897" y="739187"/>
                  <a:pt x="585897" y="751982"/>
                </a:cubicBezTo>
                <a:cubicBezTo>
                  <a:pt x="585897" y="764776"/>
                  <a:pt x="575524" y="775148"/>
                  <a:pt x="562730" y="775148"/>
                </a:cubicBezTo>
                <a:cubicBezTo>
                  <a:pt x="549936" y="775148"/>
                  <a:pt x="539564" y="764776"/>
                  <a:pt x="539564" y="751982"/>
                </a:cubicBezTo>
                <a:cubicBezTo>
                  <a:pt x="539564" y="739187"/>
                  <a:pt x="549936" y="728815"/>
                  <a:pt x="562730" y="728815"/>
                </a:cubicBezTo>
                <a:close/>
                <a:moveTo>
                  <a:pt x="385634" y="728815"/>
                </a:moveTo>
                <a:cubicBezTo>
                  <a:pt x="398427" y="728815"/>
                  <a:pt x="408797" y="739187"/>
                  <a:pt x="408797" y="751982"/>
                </a:cubicBezTo>
                <a:cubicBezTo>
                  <a:pt x="408797" y="764776"/>
                  <a:pt x="398427" y="775148"/>
                  <a:pt x="385634" y="775148"/>
                </a:cubicBezTo>
                <a:cubicBezTo>
                  <a:pt x="372838" y="775148"/>
                  <a:pt x="362467" y="764776"/>
                  <a:pt x="362467" y="751982"/>
                </a:cubicBezTo>
                <a:cubicBezTo>
                  <a:pt x="362467" y="739187"/>
                  <a:pt x="372838" y="728815"/>
                  <a:pt x="385634" y="728815"/>
                </a:cubicBezTo>
                <a:close/>
                <a:moveTo>
                  <a:pt x="208530" y="728815"/>
                </a:moveTo>
                <a:cubicBezTo>
                  <a:pt x="221324" y="728815"/>
                  <a:pt x="231696" y="739187"/>
                  <a:pt x="231696" y="751982"/>
                </a:cubicBezTo>
                <a:cubicBezTo>
                  <a:pt x="231696" y="764776"/>
                  <a:pt x="221324" y="775148"/>
                  <a:pt x="208530" y="775148"/>
                </a:cubicBezTo>
                <a:cubicBezTo>
                  <a:pt x="195736" y="775148"/>
                  <a:pt x="185364" y="764776"/>
                  <a:pt x="185364" y="751982"/>
                </a:cubicBezTo>
                <a:cubicBezTo>
                  <a:pt x="185364" y="739187"/>
                  <a:pt x="195736" y="728815"/>
                  <a:pt x="208530" y="728815"/>
                </a:cubicBezTo>
                <a:close/>
                <a:moveTo>
                  <a:pt x="31432" y="728815"/>
                </a:moveTo>
                <a:cubicBezTo>
                  <a:pt x="44226" y="728815"/>
                  <a:pt x="54598" y="739187"/>
                  <a:pt x="54598" y="751982"/>
                </a:cubicBezTo>
                <a:cubicBezTo>
                  <a:pt x="54598" y="764776"/>
                  <a:pt x="44226" y="775148"/>
                  <a:pt x="31432" y="775148"/>
                </a:cubicBezTo>
                <a:cubicBezTo>
                  <a:pt x="18638" y="775148"/>
                  <a:pt x="8266" y="764776"/>
                  <a:pt x="8266" y="751982"/>
                </a:cubicBezTo>
                <a:cubicBezTo>
                  <a:pt x="8266" y="739187"/>
                  <a:pt x="18638" y="728815"/>
                  <a:pt x="31432" y="728815"/>
                </a:cubicBezTo>
                <a:close/>
                <a:moveTo>
                  <a:pt x="1448221" y="728815"/>
                </a:moveTo>
                <a:cubicBezTo>
                  <a:pt x="1461014" y="728815"/>
                  <a:pt x="1471386" y="739187"/>
                  <a:pt x="1471386" y="751982"/>
                </a:cubicBezTo>
                <a:cubicBezTo>
                  <a:pt x="1471386" y="764776"/>
                  <a:pt x="1461014" y="775148"/>
                  <a:pt x="1448221" y="775148"/>
                </a:cubicBezTo>
                <a:cubicBezTo>
                  <a:pt x="1435428" y="775148"/>
                  <a:pt x="1425056" y="764776"/>
                  <a:pt x="1425056" y="751982"/>
                </a:cubicBezTo>
                <a:cubicBezTo>
                  <a:pt x="1425056" y="739187"/>
                  <a:pt x="1435428" y="728815"/>
                  <a:pt x="1448221" y="728815"/>
                </a:cubicBezTo>
                <a:close/>
                <a:moveTo>
                  <a:pt x="1271123" y="728815"/>
                </a:moveTo>
                <a:cubicBezTo>
                  <a:pt x="1283918" y="728815"/>
                  <a:pt x="1294289" y="739187"/>
                  <a:pt x="1294289" y="751982"/>
                </a:cubicBezTo>
                <a:cubicBezTo>
                  <a:pt x="1294289" y="764776"/>
                  <a:pt x="1283918" y="775148"/>
                  <a:pt x="1271123" y="775148"/>
                </a:cubicBezTo>
                <a:cubicBezTo>
                  <a:pt x="1258328" y="775148"/>
                  <a:pt x="1247956" y="764776"/>
                  <a:pt x="1247956" y="751982"/>
                </a:cubicBezTo>
                <a:cubicBezTo>
                  <a:pt x="1247956" y="739187"/>
                  <a:pt x="1258328" y="728815"/>
                  <a:pt x="1271123" y="728815"/>
                </a:cubicBezTo>
                <a:close/>
                <a:moveTo>
                  <a:pt x="1094033" y="728815"/>
                </a:moveTo>
                <a:cubicBezTo>
                  <a:pt x="1106828" y="728815"/>
                  <a:pt x="1117199" y="739187"/>
                  <a:pt x="1117199" y="751982"/>
                </a:cubicBezTo>
                <a:cubicBezTo>
                  <a:pt x="1117199" y="764776"/>
                  <a:pt x="1106828" y="775148"/>
                  <a:pt x="1094033" y="775148"/>
                </a:cubicBezTo>
                <a:cubicBezTo>
                  <a:pt x="1081235" y="775148"/>
                  <a:pt x="1070861" y="764776"/>
                  <a:pt x="1070861" y="751982"/>
                </a:cubicBezTo>
                <a:cubicBezTo>
                  <a:pt x="1070861" y="739187"/>
                  <a:pt x="1081235" y="728815"/>
                  <a:pt x="1094033" y="728815"/>
                </a:cubicBezTo>
                <a:close/>
                <a:moveTo>
                  <a:pt x="916930" y="728815"/>
                </a:moveTo>
                <a:cubicBezTo>
                  <a:pt x="929720" y="728815"/>
                  <a:pt x="940093" y="739187"/>
                  <a:pt x="940093" y="751982"/>
                </a:cubicBezTo>
                <a:cubicBezTo>
                  <a:pt x="940093" y="764776"/>
                  <a:pt x="929720" y="775148"/>
                  <a:pt x="916930" y="775148"/>
                </a:cubicBezTo>
                <a:cubicBezTo>
                  <a:pt x="904131" y="775148"/>
                  <a:pt x="893762" y="764776"/>
                  <a:pt x="893762" y="751982"/>
                </a:cubicBezTo>
                <a:cubicBezTo>
                  <a:pt x="893762" y="739187"/>
                  <a:pt x="904131" y="728815"/>
                  <a:pt x="916930" y="728815"/>
                </a:cubicBezTo>
                <a:close/>
                <a:moveTo>
                  <a:pt x="739833" y="728815"/>
                </a:moveTo>
                <a:cubicBezTo>
                  <a:pt x="752627" y="728815"/>
                  <a:pt x="762999" y="739187"/>
                  <a:pt x="762999" y="751982"/>
                </a:cubicBezTo>
                <a:cubicBezTo>
                  <a:pt x="762999" y="764776"/>
                  <a:pt x="752627" y="775148"/>
                  <a:pt x="739833" y="775148"/>
                </a:cubicBezTo>
                <a:cubicBezTo>
                  <a:pt x="727039" y="775148"/>
                  <a:pt x="716666" y="764776"/>
                  <a:pt x="716666" y="751982"/>
                </a:cubicBezTo>
                <a:cubicBezTo>
                  <a:pt x="716666" y="739187"/>
                  <a:pt x="727039" y="728815"/>
                  <a:pt x="739833" y="728815"/>
                </a:cubicBezTo>
                <a:close/>
                <a:moveTo>
                  <a:pt x="1625311" y="728814"/>
                </a:moveTo>
                <a:cubicBezTo>
                  <a:pt x="1638109" y="728814"/>
                  <a:pt x="1648483" y="739187"/>
                  <a:pt x="1648483" y="751982"/>
                </a:cubicBezTo>
                <a:cubicBezTo>
                  <a:pt x="1648483" y="764776"/>
                  <a:pt x="1638109" y="775148"/>
                  <a:pt x="1625311" y="775148"/>
                </a:cubicBezTo>
                <a:cubicBezTo>
                  <a:pt x="1612515" y="775148"/>
                  <a:pt x="1602139" y="764776"/>
                  <a:pt x="1602139" y="751982"/>
                </a:cubicBezTo>
                <a:cubicBezTo>
                  <a:pt x="1602139" y="739187"/>
                  <a:pt x="1612515" y="728814"/>
                  <a:pt x="1625311" y="728814"/>
                </a:cubicBezTo>
                <a:close/>
                <a:moveTo>
                  <a:pt x="1976914" y="728810"/>
                </a:moveTo>
                <a:cubicBezTo>
                  <a:pt x="1989708" y="728810"/>
                  <a:pt x="2000080" y="739182"/>
                  <a:pt x="2000080" y="751976"/>
                </a:cubicBezTo>
                <a:cubicBezTo>
                  <a:pt x="2000080" y="764770"/>
                  <a:pt x="1989708" y="775143"/>
                  <a:pt x="1976914" y="775143"/>
                </a:cubicBezTo>
                <a:cubicBezTo>
                  <a:pt x="1964120" y="775143"/>
                  <a:pt x="1953748" y="764770"/>
                  <a:pt x="1953748" y="751976"/>
                </a:cubicBezTo>
                <a:cubicBezTo>
                  <a:pt x="1953748" y="739182"/>
                  <a:pt x="1964120" y="728810"/>
                  <a:pt x="1976914" y="728810"/>
                </a:cubicBezTo>
                <a:close/>
                <a:moveTo>
                  <a:pt x="1799815" y="728810"/>
                </a:moveTo>
                <a:cubicBezTo>
                  <a:pt x="1812609" y="728810"/>
                  <a:pt x="1822981" y="739182"/>
                  <a:pt x="1822981" y="751976"/>
                </a:cubicBezTo>
                <a:cubicBezTo>
                  <a:pt x="1822981" y="764770"/>
                  <a:pt x="1812609" y="775143"/>
                  <a:pt x="1799815" y="775143"/>
                </a:cubicBezTo>
                <a:cubicBezTo>
                  <a:pt x="1787021" y="775143"/>
                  <a:pt x="1776649" y="764770"/>
                  <a:pt x="1776649" y="751976"/>
                </a:cubicBezTo>
                <a:cubicBezTo>
                  <a:pt x="1776649" y="739182"/>
                  <a:pt x="1787021" y="728810"/>
                  <a:pt x="1799815" y="728810"/>
                </a:cubicBezTo>
                <a:close/>
                <a:moveTo>
                  <a:pt x="2331112" y="728810"/>
                </a:moveTo>
                <a:cubicBezTo>
                  <a:pt x="2343906" y="728810"/>
                  <a:pt x="2354278" y="739182"/>
                  <a:pt x="2354278" y="751976"/>
                </a:cubicBezTo>
                <a:cubicBezTo>
                  <a:pt x="2354278" y="764770"/>
                  <a:pt x="2343906" y="775142"/>
                  <a:pt x="2331112" y="775142"/>
                </a:cubicBezTo>
                <a:cubicBezTo>
                  <a:pt x="2318318" y="775142"/>
                  <a:pt x="2307946" y="764770"/>
                  <a:pt x="2307946" y="751976"/>
                </a:cubicBezTo>
                <a:cubicBezTo>
                  <a:pt x="2307946" y="739182"/>
                  <a:pt x="2318318" y="728810"/>
                  <a:pt x="2331112" y="728810"/>
                </a:cubicBezTo>
                <a:close/>
                <a:moveTo>
                  <a:pt x="2154013" y="728810"/>
                </a:moveTo>
                <a:cubicBezTo>
                  <a:pt x="2166807" y="728810"/>
                  <a:pt x="2177179" y="739182"/>
                  <a:pt x="2177179" y="751976"/>
                </a:cubicBezTo>
                <a:cubicBezTo>
                  <a:pt x="2177179" y="764770"/>
                  <a:pt x="2166807" y="775143"/>
                  <a:pt x="2154013" y="775143"/>
                </a:cubicBezTo>
                <a:cubicBezTo>
                  <a:pt x="2141219" y="775143"/>
                  <a:pt x="2130847" y="764770"/>
                  <a:pt x="2130847" y="751976"/>
                </a:cubicBezTo>
                <a:cubicBezTo>
                  <a:pt x="2130847" y="739182"/>
                  <a:pt x="2141219" y="728810"/>
                  <a:pt x="2154013" y="728810"/>
                </a:cubicBezTo>
                <a:close/>
                <a:moveTo>
                  <a:pt x="2685310" y="728810"/>
                </a:moveTo>
                <a:cubicBezTo>
                  <a:pt x="2698104" y="728810"/>
                  <a:pt x="2708476" y="739182"/>
                  <a:pt x="2708476" y="751976"/>
                </a:cubicBezTo>
                <a:cubicBezTo>
                  <a:pt x="2708476" y="764770"/>
                  <a:pt x="2698104" y="775142"/>
                  <a:pt x="2685310" y="775142"/>
                </a:cubicBezTo>
                <a:cubicBezTo>
                  <a:pt x="2672516" y="775142"/>
                  <a:pt x="2662144" y="764770"/>
                  <a:pt x="2662144" y="751976"/>
                </a:cubicBezTo>
                <a:cubicBezTo>
                  <a:pt x="2662144" y="739182"/>
                  <a:pt x="2672516" y="728810"/>
                  <a:pt x="2685310" y="728810"/>
                </a:cubicBezTo>
                <a:close/>
                <a:moveTo>
                  <a:pt x="2508211" y="728810"/>
                </a:moveTo>
                <a:cubicBezTo>
                  <a:pt x="2521005" y="728810"/>
                  <a:pt x="2531377" y="739182"/>
                  <a:pt x="2531377" y="751976"/>
                </a:cubicBezTo>
                <a:cubicBezTo>
                  <a:pt x="2531377" y="764770"/>
                  <a:pt x="2521005" y="775142"/>
                  <a:pt x="2508211" y="775142"/>
                </a:cubicBezTo>
                <a:cubicBezTo>
                  <a:pt x="2495417" y="775142"/>
                  <a:pt x="2485045" y="764770"/>
                  <a:pt x="2485045" y="751976"/>
                </a:cubicBezTo>
                <a:cubicBezTo>
                  <a:pt x="2485045" y="739182"/>
                  <a:pt x="2495417" y="728810"/>
                  <a:pt x="2508211" y="728810"/>
                </a:cubicBezTo>
                <a:close/>
                <a:moveTo>
                  <a:pt x="3039507" y="728810"/>
                </a:moveTo>
                <a:cubicBezTo>
                  <a:pt x="3052301" y="728810"/>
                  <a:pt x="3062673" y="739182"/>
                  <a:pt x="3062673" y="751976"/>
                </a:cubicBezTo>
                <a:cubicBezTo>
                  <a:pt x="3062673" y="764770"/>
                  <a:pt x="3052301" y="775142"/>
                  <a:pt x="3039507" y="775142"/>
                </a:cubicBezTo>
                <a:cubicBezTo>
                  <a:pt x="3026713" y="775142"/>
                  <a:pt x="3016341" y="764770"/>
                  <a:pt x="3016341" y="751976"/>
                </a:cubicBezTo>
                <a:cubicBezTo>
                  <a:pt x="3016341" y="739182"/>
                  <a:pt x="3026713" y="728810"/>
                  <a:pt x="3039507" y="728810"/>
                </a:cubicBezTo>
                <a:close/>
                <a:moveTo>
                  <a:pt x="2862409" y="728810"/>
                </a:moveTo>
                <a:cubicBezTo>
                  <a:pt x="2875203" y="728810"/>
                  <a:pt x="2885575" y="739182"/>
                  <a:pt x="2885575" y="751976"/>
                </a:cubicBezTo>
                <a:cubicBezTo>
                  <a:pt x="2885575" y="764770"/>
                  <a:pt x="2875203" y="775142"/>
                  <a:pt x="2862409" y="775142"/>
                </a:cubicBezTo>
                <a:cubicBezTo>
                  <a:pt x="2849615" y="775142"/>
                  <a:pt x="2839243" y="764770"/>
                  <a:pt x="2839243" y="751976"/>
                </a:cubicBezTo>
                <a:cubicBezTo>
                  <a:pt x="2839243" y="739182"/>
                  <a:pt x="2849615" y="728810"/>
                  <a:pt x="2862409" y="728810"/>
                </a:cubicBezTo>
                <a:close/>
                <a:moveTo>
                  <a:pt x="3216606" y="728810"/>
                </a:moveTo>
                <a:cubicBezTo>
                  <a:pt x="3229400" y="728810"/>
                  <a:pt x="3239772" y="739182"/>
                  <a:pt x="3239772" y="751976"/>
                </a:cubicBezTo>
                <a:cubicBezTo>
                  <a:pt x="3239772" y="764770"/>
                  <a:pt x="3229400" y="775142"/>
                  <a:pt x="3216606" y="775142"/>
                </a:cubicBezTo>
                <a:cubicBezTo>
                  <a:pt x="3203812" y="775142"/>
                  <a:pt x="3193440" y="764770"/>
                  <a:pt x="3193440" y="751976"/>
                </a:cubicBezTo>
                <a:cubicBezTo>
                  <a:pt x="3193440" y="739182"/>
                  <a:pt x="3203812" y="728810"/>
                  <a:pt x="3216606" y="728810"/>
                </a:cubicBezTo>
                <a:close/>
                <a:moveTo>
                  <a:pt x="3393701" y="728809"/>
                </a:moveTo>
                <a:cubicBezTo>
                  <a:pt x="3406495" y="728809"/>
                  <a:pt x="3416867" y="739182"/>
                  <a:pt x="3416867" y="751976"/>
                </a:cubicBezTo>
                <a:cubicBezTo>
                  <a:pt x="3416867" y="764770"/>
                  <a:pt x="3406495" y="775142"/>
                  <a:pt x="3393701" y="775142"/>
                </a:cubicBezTo>
                <a:cubicBezTo>
                  <a:pt x="3380907" y="775142"/>
                  <a:pt x="3370535" y="764770"/>
                  <a:pt x="3370535" y="751976"/>
                </a:cubicBezTo>
                <a:cubicBezTo>
                  <a:pt x="3370535" y="739182"/>
                  <a:pt x="3380907" y="728809"/>
                  <a:pt x="3393701" y="728809"/>
                </a:cubicBezTo>
                <a:close/>
                <a:moveTo>
                  <a:pt x="908672" y="534743"/>
                </a:moveTo>
                <a:cubicBezTo>
                  <a:pt x="921466" y="534743"/>
                  <a:pt x="931836" y="545115"/>
                  <a:pt x="931836" y="557908"/>
                </a:cubicBezTo>
                <a:cubicBezTo>
                  <a:pt x="931836" y="570702"/>
                  <a:pt x="921466" y="581074"/>
                  <a:pt x="908672" y="581074"/>
                </a:cubicBezTo>
                <a:cubicBezTo>
                  <a:pt x="895876" y="581074"/>
                  <a:pt x="885506" y="570702"/>
                  <a:pt x="885506" y="557908"/>
                </a:cubicBezTo>
                <a:cubicBezTo>
                  <a:pt x="885506" y="545115"/>
                  <a:pt x="895876" y="534743"/>
                  <a:pt x="908672" y="534743"/>
                </a:cubicBezTo>
                <a:close/>
                <a:moveTo>
                  <a:pt x="731575" y="534743"/>
                </a:moveTo>
                <a:cubicBezTo>
                  <a:pt x="744370" y="534743"/>
                  <a:pt x="754742" y="545115"/>
                  <a:pt x="754742" y="557909"/>
                </a:cubicBezTo>
                <a:cubicBezTo>
                  <a:pt x="754742" y="570702"/>
                  <a:pt x="744370" y="581074"/>
                  <a:pt x="731575" y="581074"/>
                </a:cubicBezTo>
                <a:cubicBezTo>
                  <a:pt x="718781" y="581074"/>
                  <a:pt x="708409" y="570702"/>
                  <a:pt x="708409" y="557909"/>
                </a:cubicBezTo>
                <a:cubicBezTo>
                  <a:pt x="708409" y="545115"/>
                  <a:pt x="718781" y="534743"/>
                  <a:pt x="731575" y="534743"/>
                </a:cubicBezTo>
                <a:close/>
                <a:moveTo>
                  <a:pt x="554473" y="534743"/>
                </a:moveTo>
                <a:cubicBezTo>
                  <a:pt x="567268" y="534743"/>
                  <a:pt x="577640" y="545115"/>
                  <a:pt x="577640" y="557909"/>
                </a:cubicBezTo>
                <a:cubicBezTo>
                  <a:pt x="577640" y="570702"/>
                  <a:pt x="567268" y="581074"/>
                  <a:pt x="554473" y="581074"/>
                </a:cubicBezTo>
                <a:cubicBezTo>
                  <a:pt x="541679" y="581074"/>
                  <a:pt x="531307" y="570702"/>
                  <a:pt x="531307" y="557909"/>
                </a:cubicBezTo>
                <a:cubicBezTo>
                  <a:pt x="531307" y="545115"/>
                  <a:pt x="541679" y="534743"/>
                  <a:pt x="554473" y="534743"/>
                </a:cubicBezTo>
                <a:close/>
                <a:moveTo>
                  <a:pt x="377376" y="534743"/>
                </a:moveTo>
                <a:cubicBezTo>
                  <a:pt x="390172" y="534743"/>
                  <a:pt x="400542" y="545115"/>
                  <a:pt x="400542" y="557909"/>
                </a:cubicBezTo>
                <a:cubicBezTo>
                  <a:pt x="400542" y="570702"/>
                  <a:pt x="390172" y="581074"/>
                  <a:pt x="377376" y="581074"/>
                </a:cubicBezTo>
                <a:cubicBezTo>
                  <a:pt x="364582" y="581074"/>
                  <a:pt x="354209" y="570702"/>
                  <a:pt x="354209" y="557909"/>
                </a:cubicBezTo>
                <a:cubicBezTo>
                  <a:pt x="354209" y="545115"/>
                  <a:pt x="364582" y="534743"/>
                  <a:pt x="377376" y="534743"/>
                </a:cubicBezTo>
                <a:close/>
                <a:moveTo>
                  <a:pt x="200273" y="534743"/>
                </a:moveTo>
                <a:cubicBezTo>
                  <a:pt x="213067" y="534743"/>
                  <a:pt x="223439" y="545115"/>
                  <a:pt x="223439" y="557909"/>
                </a:cubicBezTo>
                <a:cubicBezTo>
                  <a:pt x="223439" y="570702"/>
                  <a:pt x="213067" y="581074"/>
                  <a:pt x="200273" y="581074"/>
                </a:cubicBezTo>
                <a:cubicBezTo>
                  <a:pt x="187480" y="581074"/>
                  <a:pt x="177108" y="570702"/>
                  <a:pt x="177108" y="557909"/>
                </a:cubicBezTo>
                <a:cubicBezTo>
                  <a:pt x="177108" y="545115"/>
                  <a:pt x="187480" y="534743"/>
                  <a:pt x="200273" y="534743"/>
                </a:cubicBezTo>
                <a:close/>
                <a:moveTo>
                  <a:pt x="23175" y="534743"/>
                </a:moveTo>
                <a:cubicBezTo>
                  <a:pt x="35969" y="534743"/>
                  <a:pt x="46341" y="545115"/>
                  <a:pt x="46341" y="557909"/>
                </a:cubicBezTo>
                <a:cubicBezTo>
                  <a:pt x="46341" y="570702"/>
                  <a:pt x="35969" y="581074"/>
                  <a:pt x="23175" y="581074"/>
                </a:cubicBezTo>
                <a:cubicBezTo>
                  <a:pt x="10381" y="581074"/>
                  <a:pt x="10" y="570702"/>
                  <a:pt x="10" y="557909"/>
                </a:cubicBezTo>
                <a:cubicBezTo>
                  <a:pt x="10" y="545115"/>
                  <a:pt x="10381" y="534743"/>
                  <a:pt x="23175" y="534743"/>
                </a:cubicBezTo>
                <a:close/>
                <a:moveTo>
                  <a:pt x="1617050" y="534743"/>
                </a:moveTo>
                <a:cubicBezTo>
                  <a:pt x="1629851" y="534743"/>
                  <a:pt x="1640225" y="545114"/>
                  <a:pt x="1640225" y="557908"/>
                </a:cubicBezTo>
                <a:cubicBezTo>
                  <a:pt x="1640225" y="570702"/>
                  <a:pt x="1629851" y="581074"/>
                  <a:pt x="1617050" y="581074"/>
                </a:cubicBezTo>
                <a:cubicBezTo>
                  <a:pt x="1604254" y="581074"/>
                  <a:pt x="1593880" y="570702"/>
                  <a:pt x="1593880" y="557908"/>
                </a:cubicBezTo>
                <a:cubicBezTo>
                  <a:pt x="1593880" y="545114"/>
                  <a:pt x="1604254" y="534743"/>
                  <a:pt x="1617050" y="534743"/>
                </a:cubicBezTo>
                <a:close/>
                <a:moveTo>
                  <a:pt x="1439966" y="534743"/>
                </a:moveTo>
                <a:cubicBezTo>
                  <a:pt x="1452759" y="534743"/>
                  <a:pt x="1463130" y="545115"/>
                  <a:pt x="1463130" y="557908"/>
                </a:cubicBezTo>
                <a:cubicBezTo>
                  <a:pt x="1463130" y="570702"/>
                  <a:pt x="1452759" y="581074"/>
                  <a:pt x="1439966" y="581074"/>
                </a:cubicBezTo>
                <a:cubicBezTo>
                  <a:pt x="1427171" y="581074"/>
                  <a:pt x="1416800" y="570702"/>
                  <a:pt x="1416800" y="557908"/>
                </a:cubicBezTo>
                <a:cubicBezTo>
                  <a:pt x="1416800" y="545115"/>
                  <a:pt x="1427171" y="534743"/>
                  <a:pt x="1439966" y="534743"/>
                </a:cubicBezTo>
                <a:close/>
                <a:moveTo>
                  <a:pt x="1262867" y="534743"/>
                </a:moveTo>
                <a:cubicBezTo>
                  <a:pt x="1275660" y="534743"/>
                  <a:pt x="1286033" y="545115"/>
                  <a:pt x="1286033" y="557908"/>
                </a:cubicBezTo>
                <a:cubicBezTo>
                  <a:pt x="1286033" y="570702"/>
                  <a:pt x="1275660" y="581074"/>
                  <a:pt x="1262867" y="581074"/>
                </a:cubicBezTo>
                <a:cubicBezTo>
                  <a:pt x="1250072" y="581074"/>
                  <a:pt x="1239702" y="570702"/>
                  <a:pt x="1239702" y="557908"/>
                </a:cubicBezTo>
                <a:cubicBezTo>
                  <a:pt x="1239702" y="545115"/>
                  <a:pt x="1250072" y="534743"/>
                  <a:pt x="1262867" y="534743"/>
                </a:cubicBezTo>
                <a:close/>
                <a:moveTo>
                  <a:pt x="1085774" y="534743"/>
                </a:moveTo>
                <a:cubicBezTo>
                  <a:pt x="1098571" y="534743"/>
                  <a:pt x="1108943" y="545115"/>
                  <a:pt x="1108943" y="557908"/>
                </a:cubicBezTo>
                <a:cubicBezTo>
                  <a:pt x="1108943" y="570702"/>
                  <a:pt x="1098571" y="581074"/>
                  <a:pt x="1085774" y="581074"/>
                </a:cubicBezTo>
                <a:cubicBezTo>
                  <a:pt x="1072978" y="581074"/>
                  <a:pt x="1062601" y="570702"/>
                  <a:pt x="1062601" y="557908"/>
                </a:cubicBezTo>
                <a:cubicBezTo>
                  <a:pt x="1062601" y="545115"/>
                  <a:pt x="1072978" y="534743"/>
                  <a:pt x="1085774" y="534743"/>
                </a:cubicBezTo>
                <a:close/>
                <a:moveTo>
                  <a:pt x="2677052" y="534738"/>
                </a:moveTo>
                <a:cubicBezTo>
                  <a:pt x="2689846" y="534738"/>
                  <a:pt x="2700218" y="545109"/>
                  <a:pt x="2700218" y="557903"/>
                </a:cubicBezTo>
                <a:cubicBezTo>
                  <a:pt x="2700218" y="570697"/>
                  <a:pt x="2689846" y="581069"/>
                  <a:pt x="2677052" y="581069"/>
                </a:cubicBezTo>
                <a:cubicBezTo>
                  <a:pt x="2664258" y="581069"/>
                  <a:pt x="2653886" y="570697"/>
                  <a:pt x="2653886" y="557903"/>
                </a:cubicBezTo>
                <a:cubicBezTo>
                  <a:pt x="2653886" y="545109"/>
                  <a:pt x="2664258" y="534738"/>
                  <a:pt x="2677052" y="534738"/>
                </a:cubicBezTo>
                <a:close/>
                <a:moveTo>
                  <a:pt x="2499953" y="534738"/>
                </a:moveTo>
                <a:cubicBezTo>
                  <a:pt x="2512747" y="534738"/>
                  <a:pt x="2523119" y="545109"/>
                  <a:pt x="2523119" y="557903"/>
                </a:cubicBezTo>
                <a:cubicBezTo>
                  <a:pt x="2523119" y="570697"/>
                  <a:pt x="2512747" y="581069"/>
                  <a:pt x="2499953" y="581069"/>
                </a:cubicBezTo>
                <a:cubicBezTo>
                  <a:pt x="2487159" y="581069"/>
                  <a:pt x="2476787" y="570697"/>
                  <a:pt x="2476787" y="557903"/>
                </a:cubicBezTo>
                <a:cubicBezTo>
                  <a:pt x="2476787" y="545109"/>
                  <a:pt x="2487159" y="534738"/>
                  <a:pt x="2499953" y="534738"/>
                </a:cubicBezTo>
                <a:close/>
                <a:moveTo>
                  <a:pt x="2322855" y="534738"/>
                </a:moveTo>
                <a:cubicBezTo>
                  <a:pt x="2335649" y="534738"/>
                  <a:pt x="2346021" y="545109"/>
                  <a:pt x="2346021" y="557903"/>
                </a:cubicBezTo>
                <a:cubicBezTo>
                  <a:pt x="2346021" y="570697"/>
                  <a:pt x="2335649" y="581069"/>
                  <a:pt x="2322855" y="581069"/>
                </a:cubicBezTo>
                <a:cubicBezTo>
                  <a:pt x="2310061" y="581069"/>
                  <a:pt x="2299689" y="570697"/>
                  <a:pt x="2299689" y="557903"/>
                </a:cubicBezTo>
                <a:cubicBezTo>
                  <a:pt x="2299689" y="545109"/>
                  <a:pt x="2310061" y="534738"/>
                  <a:pt x="2322855" y="534738"/>
                </a:cubicBezTo>
                <a:close/>
                <a:moveTo>
                  <a:pt x="2145756" y="534738"/>
                </a:moveTo>
                <a:cubicBezTo>
                  <a:pt x="2158550" y="534738"/>
                  <a:pt x="2168922" y="545110"/>
                  <a:pt x="2168922" y="557903"/>
                </a:cubicBezTo>
                <a:cubicBezTo>
                  <a:pt x="2168922" y="570697"/>
                  <a:pt x="2158550" y="581069"/>
                  <a:pt x="2145756" y="581069"/>
                </a:cubicBezTo>
                <a:cubicBezTo>
                  <a:pt x="2132962" y="581069"/>
                  <a:pt x="2122590" y="570697"/>
                  <a:pt x="2122590" y="557903"/>
                </a:cubicBezTo>
                <a:cubicBezTo>
                  <a:pt x="2122590" y="545110"/>
                  <a:pt x="2132962" y="534738"/>
                  <a:pt x="2145756" y="534738"/>
                </a:cubicBezTo>
                <a:close/>
                <a:moveTo>
                  <a:pt x="1968657" y="534738"/>
                </a:moveTo>
                <a:cubicBezTo>
                  <a:pt x="1981451" y="534738"/>
                  <a:pt x="1991823" y="545110"/>
                  <a:pt x="1991823" y="557903"/>
                </a:cubicBezTo>
                <a:cubicBezTo>
                  <a:pt x="1991823" y="570697"/>
                  <a:pt x="1981451" y="581069"/>
                  <a:pt x="1968657" y="581069"/>
                </a:cubicBezTo>
                <a:cubicBezTo>
                  <a:pt x="1955863" y="581069"/>
                  <a:pt x="1945491" y="570697"/>
                  <a:pt x="1945491" y="557903"/>
                </a:cubicBezTo>
                <a:cubicBezTo>
                  <a:pt x="1945491" y="545110"/>
                  <a:pt x="1955863" y="534738"/>
                  <a:pt x="1968657" y="534738"/>
                </a:cubicBezTo>
                <a:close/>
                <a:moveTo>
                  <a:pt x="1791558" y="534738"/>
                </a:moveTo>
                <a:cubicBezTo>
                  <a:pt x="1804352" y="534738"/>
                  <a:pt x="1814724" y="545110"/>
                  <a:pt x="1814724" y="557904"/>
                </a:cubicBezTo>
                <a:cubicBezTo>
                  <a:pt x="1814724" y="570697"/>
                  <a:pt x="1804352" y="581069"/>
                  <a:pt x="1791558" y="581069"/>
                </a:cubicBezTo>
                <a:cubicBezTo>
                  <a:pt x="1778764" y="581069"/>
                  <a:pt x="1768392" y="570697"/>
                  <a:pt x="1768392" y="557904"/>
                </a:cubicBezTo>
                <a:cubicBezTo>
                  <a:pt x="1768392" y="545110"/>
                  <a:pt x="1778764" y="534738"/>
                  <a:pt x="1791558" y="534738"/>
                </a:cubicBezTo>
                <a:close/>
                <a:moveTo>
                  <a:pt x="3385444" y="534737"/>
                </a:moveTo>
                <a:cubicBezTo>
                  <a:pt x="3398238" y="534737"/>
                  <a:pt x="3408610" y="545109"/>
                  <a:pt x="3408610" y="557903"/>
                </a:cubicBezTo>
                <a:cubicBezTo>
                  <a:pt x="3408610" y="570697"/>
                  <a:pt x="3398238" y="581069"/>
                  <a:pt x="3385444" y="581069"/>
                </a:cubicBezTo>
                <a:cubicBezTo>
                  <a:pt x="3372650" y="581069"/>
                  <a:pt x="3362278" y="570697"/>
                  <a:pt x="3362278" y="557903"/>
                </a:cubicBezTo>
                <a:cubicBezTo>
                  <a:pt x="3362278" y="545109"/>
                  <a:pt x="3372650" y="534737"/>
                  <a:pt x="3385444" y="534737"/>
                </a:cubicBezTo>
                <a:close/>
                <a:moveTo>
                  <a:pt x="3208349" y="534737"/>
                </a:moveTo>
                <a:cubicBezTo>
                  <a:pt x="3221143" y="534737"/>
                  <a:pt x="3231515" y="545109"/>
                  <a:pt x="3231515" y="557903"/>
                </a:cubicBezTo>
                <a:cubicBezTo>
                  <a:pt x="3231515" y="570697"/>
                  <a:pt x="3221143" y="581069"/>
                  <a:pt x="3208349" y="581069"/>
                </a:cubicBezTo>
                <a:cubicBezTo>
                  <a:pt x="3195555" y="581069"/>
                  <a:pt x="3185183" y="570697"/>
                  <a:pt x="3185183" y="557903"/>
                </a:cubicBezTo>
                <a:cubicBezTo>
                  <a:pt x="3185183" y="545109"/>
                  <a:pt x="3195555" y="534737"/>
                  <a:pt x="3208349" y="534737"/>
                </a:cubicBezTo>
                <a:close/>
                <a:moveTo>
                  <a:pt x="3031250" y="534737"/>
                </a:moveTo>
                <a:cubicBezTo>
                  <a:pt x="3044044" y="534737"/>
                  <a:pt x="3054416" y="545109"/>
                  <a:pt x="3054416" y="557903"/>
                </a:cubicBezTo>
                <a:cubicBezTo>
                  <a:pt x="3054416" y="570697"/>
                  <a:pt x="3044044" y="581069"/>
                  <a:pt x="3031250" y="581069"/>
                </a:cubicBezTo>
                <a:cubicBezTo>
                  <a:pt x="3018456" y="581069"/>
                  <a:pt x="3008084" y="570697"/>
                  <a:pt x="3008084" y="557903"/>
                </a:cubicBezTo>
                <a:cubicBezTo>
                  <a:pt x="3008084" y="545109"/>
                  <a:pt x="3018456" y="534737"/>
                  <a:pt x="3031250" y="534737"/>
                </a:cubicBezTo>
                <a:close/>
                <a:moveTo>
                  <a:pt x="2854151" y="534737"/>
                </a:moveTo>
                <a:cubicBezTo>
                  <a:pt x="2866945" y="534737"/>
                  <a:pt x="2877317" y="545109"/>
                  <a:pt x="2877317" y="557903"/>
                </a:cubicBezTo>
                <a:cubicBezTo>
                  <a:pt x="2877317" y="570697"/>
                  <a:pt x="2866945" y="581069"/>
                  <a:pt x="2854151" y="581069"/>
                </a:cubicBezTo>
                <a:cubicBezTo>
                  <a:pt x="2841357" y="581069"/>
                  <a:pt x="2830985" y="570697"/>
                  <a:pt x="2830985" y="557903"/>
                </a:cubicBezTo>
                <a:cubicBezTo>
                  <a:pt x="2830985" y="545109"/>
                  <a:pt x="2841357" y="534737"/>
                  <a:pt x="2854151" y="534737"/>
                </a:cubicBezTo>
                <a:close/>
                <a:moveTo>
                  <a:pt x="25240" y="363380"/>
                </a:moveTo>
                <a:cubicBezTo>
                  <a:pt x="38034" y="363380"/>
                  <a:pt x="48406" y="373751"/>
                  <a:pt x="48406" y="386546"/>
                </a:cubicBezTo>
                <a:cubicBezTo>
                  <a:pt x="48406" y="399339"/>
                  <a:pt x="38034" y="409711"/>
                  <a:pt x="25240" y="409711"/>
                </a:cubicBezTo>
                <a:cubicBezTo>
                  <a:pt x="12446" y="409711"/>
                  <a:pt x="2074" y="399339"/>
                  <a:pt x="2074" y="386546"/>
                </a:cubicBezTo>
                <a:cubicBezTo>
                  <a:pt x="2074" y="373751"/>
                  <a:pt x="12446" y="363380"/>
                  <a:pt x="25240" y="363380"/>
                </a:cubicBezTo>
                <a:close/>
                <a:moveTo>
                  <a:pt x="1087839" y="363380"/>
                </a:moveTo>
                <a:cubicBezTo>
                  <a:pt x="1100636" y="363380"/>
                  <a:pt x="1111008" y="373751"/>
                  <a:pt x="1111008" y="386545"/>
                </a:cubicBezTo>
                <a:cubicBezTo>
                  <a:pt x="1111008" y="399339"/>
                  <a:pt x="1100636" y="409711"/>
                  <a:pt x="1087839" y="409711"/>
                </a:cubicBezTo>
                <a:cubicBezTo>
                  <a:pt x="1075042" y="409711"/>
                  <a:pt x="1064669" y="399339"/>
                  <a:pt x="1064669" y="386545"/>
                </a:cubicBezTo>
                <a:cubicBezTo>
                  <a:pt x="1064669" y="373751"/>
                  <a:pt x="1075042" y="363380"/>
                  <a:pt x="1087839" y="363380"/>
                </a:cubicBezTo>
                <a:close/>
                <a:moveTo>
                  <a:pt x="910739" y="363380"/>
                </a:moveTo>
                <a:cubicBezTo>
                  <a:pt x="923530" y="363380"/>
                  <a:pt x="933902" y="373751"/>
                  <a:pt x="933902" y="386545"/>
                </a:cubicBezTo>
                <a:cubicBezTo>
                  <a:pt x="933902" y="399339"/>
                  <a:pt x="923530" y="409711"/>
                  <a:pt x="910739" y="409711"/>
                </a:cubicBezTo>
                <a:cubicBezTo>
                  <a:pt x="897940" y="409711"/>
                  <a:pt x="887573" y="399339"/>
                  <a:pt x="887573" y="386545"/>
                </a:cubicBezTo>
                <a:cubicBezTo>
                  <a:pt x="887573" y="373751"/>
                  <a:pt x="897940" y="363380"/>
                  <a:pt x="910739" y="363380"/>
                </a:cubicBezTo>
                <a:close/>
                <a:moveTo>
                  <a:pt x="733641" y="363380"/>
                </a:moveTo>
                <a:cubicBezTo>
                  <a:pt x="746435" y="363380"/>
                  <a:pt x="756807" y="373751"/>
                  <a:pt x="756807" y="386545"/>
                </a:cubicBezTo>
                <a:cubicBezTo>
                  <a:pt x="756807" y="399339"/>
                  <a:pt x="746435" y="409711"/>
                  <a:pt x="733641" y="409711"/>
                </a:cubicBezTo>
                <a:cubicBezTo>
                  <a:pt x="720846" y="409711"/>
                  <a:pt x="710474" y="399339"/>
                  <a:pt x="710474" y="386545"/>
                </a:cubicBezTo>
                <a:cubicBezTo>
                  <a:pt x="710474" y="373751"/>
                  <a:pt x="720846" y="363380"/>
                  <a:pt x="733641" y="363380"/>
                </a:cubicBezTo>
                <a:close/>
                <a:moveTo>
                  <a:pt x="556538" y="363380"/>
                </a:moveTo>
                <a:cubicBezTo>
                  <a:pt x="569332" y="363380"/>
                  <a:pt x="579704" y="373751"/>
                  <a:pt x="579704" y="386546"/>
                </a:cubicBezTo>
                <a:cubicBezTo>
                  <a:pt x="579704" y="399339"/>
                  <a:pt x="569332" y="409711"/>
                  <a:pt x="556538" y="409711"/>
                </a:cubicBezTo>
                <a:cubicBezTo>
                  <a:pt x="543744" y="409711"/>
                  <a:pt x="533372" y="399339"/>
                  <a:pt x="533372" y="386546"/>
                </a:cubicBezTo>
                <a:cubicBezTo>
                  <a:pt x="533372" y="373751"/>
                  <a:pt x="543744" y="363380"/>
                  <a:pt x="556538" y="363380"/>
                </a:cubicBezTo>
                <a:close/>
                <a:moveTo>
                  <a:pt x="379441" y="363380"/>
                </a:moveTo>
                <a:cubicBezTo>
                  <a:pt x="392236" y="363380"/>
                  <a:pt x="402607" y="373751"/>
                  <a:pt x="402607" y="386546"/>
                </a:cubicBezTo>
                <a:cubicBezTo>
                  <a:pt x="402607" y="399339"/>
                  <a:pt x="392236" y="409711"/>
                  <a:pt x="379441" y="409711"/>
                </a:cubicBezTo>
                <a:cubicBezTo>
                  <a:pt x="366647" y="409711"/>
                  <a:pt x="356274" y="399339"/>
                  <a:pt x="356274" y="386546"/>
                </a:cubicBezTo>
                <a:cubicBezTo>
                  <a:pt x="356274" y="373751"/>
                  <a:pt x="366647" y="363380"/>
                  <a:pt x="379441" y="363380"/>
                </a:cubicBezTo>
                <a:close/>
                <a:moveTo>
                  <a:pt x="202338" y="363380"/>
                </a:moveTo>
                <a:cubicBezTo>
                  <a:pt x="215132" y="363380"/>
                  <a:pt x="225504" y="373751"/>
                  <a:pt x="225504" y="386546"/>
                </a:cubicBezTo>
                <a:cubicBezTo>
                  <a:pt x="225504" y="399339"/>
                  <a:pt x="215132" y="409711"/>
                  <a:pt x="202338" y="409711"/>
                </a:cubicBezTo>
                <a:cubicBezTo>
                  <a:pt x="189544" y="409711"/>
                  <a:pt x="179172" y="399339"/>
                  <a:pt x="179172" y="386546"/>
                </a:cubicBezTo>
                <a:cubicBezTo>
                  <a:pt x="179172" y="373751"/>
                  <a:pt x="189544" y="363380"/>
                  <a:pt x="202338" y="363380"/>
                </a:cubicBezTo>
                <a:close/>
                <a:moveTo>
                  <a:pt x="1619116" y="363380"/>
                </a:moveTo>
                <a:cubicBezTo>
                  <a:pt x="1631914" y="363380"/>
                  <a:pt x="1642289" y="373751"/>
                  <a:pt x="1642289" y="386545"/>
                </a:cubicBezTo>
                <a:cubicBezTo>
                  <a:pt x="1642289" y="399339"/>
                  <a:pt x="1631914" y="409711"/>
                  <a:pt x="1619116" y="409711"/>
                </a:cubicBezTo>
                <a:cubicBezTo>
                  <a:pt x="1606319" y="409711"/>
                  <a:pt x="1595945" y="399339"/>
                  <a:pt x="1595945" y="386545"/>
                </a:cubicBezTo>
                <a:cubicBezTo>
                  <a:pt x="1595945" y="373751"/>
                  <a:pt x="1606319" y="363380"/>
                  <a:pt x="1619116" y="363380"/>
                </a:cubicBezTo>
                <a:close/>
                <a:moveTo>
                  <a:pt x="1442029" y="363380"/>
                </a:moveTo>
                <a:cubicBezTo>
                  <a:pt x="1454823" y="363380"/>
                  <a:pt x="1465195" y="373751"/>
                  <a:pt x="1465195" y="386545"/>
                </a:cubicBezTo>
                <a:cubicBezTo>
                  <a:pt x="1465195" y="399339"/>
                  <a:pt x="1454823" y="409711"/>
                  <a:pt x="1442029" y="409711"/>
                </a:cubicBezTo>
                <a:cubicBezTo>
                  <a:pt x="1429236" y="409711"/>
                  <a:pt x="1418864" y="399339"/>
                  <a:pt x="1418864" y="386545"/>
                </a:cubicBezTo>
                <a:cubicBezTo>
                  <a:pt x="1418864" y="373751"/>
                  <a:pt x="1429236" y="363380"/>
                  <a:pt x="1442029" y="363380"/>
                </a:cubicBezTo>
                <a:close/>
                <a:moveTo>
                  <a:pt x="1264930" y="363380"/>
                </a:moveTo>
                <a:cubicBezTo>
                  <a:pt x="1277725" y="363380"/>
                  <a:pt x="1288096" y="373751"/>
                  <a:pt x="1288096" y="386545"/>
                </a:cubicBezTo>
                <a:cubicBezTo>
                  <a:pt x="1288096" y="399339"/>
                  <a:pt x="1277725" y="409711"/>
                  <a:pt x="1264930" y="409711"/>
                </a:cubicBezTo>
                <a:cubicBezTo>
                  <a:pt x="1252136" y="409711"/>
                  <a:pt x="1241764" y="399339"/>
                  <a:pt x="1241764" y="386545"/>
                </a:cubicBezTo>
                <a:cubicBezTo>
                  <a:pt x="1241764" y="373751"/>
                  <a:pt x="1252136" y="363380"/>
                  <a:pt x="1264930" y="363380"/>
                </a:cubicBezTo>
                <a:close/>
                <a:moveTo>
                  <a:pt x="1793622" y="363374"/>
                </a:moveTo>
                <a:cubicBezTo>
                  <a:pt x="1806416" y="363374"/>
                  <a:pt x="1816788" y="373746"/>
                  <a:pt x="1816788" y="386540"/>
                </a:cubicBezTo>
                <a:cubicBezTo>
                  <a:pt x="1816788" y="399335"/>
                  <a:pt x="1806416" y="409706"/>
                  <a:pt x="1793622" y="409706"/>
                </a:cubicBezTo>
                <a:cubicBezTo>
                  <a:pt x="1780828" y="409706"/>
                  <a:pt x="1770456" y="399335"/>
                  <a:pt x="1770456" y="386540"/>
                </a:cubicBezTo>
                <a:cubicBezTo>
                  <a:pt x="1770456" y="373746"/>
                  <a:pt x="1780828" y="363374"/>
                  <a:pt x="1793622" y="363374"/>
                </a:cubicBezTo>
                <a:close/>
                <a:moveTo>
                  <a:pt x="2856216" y="363374"/>
                </a:moveTo>
                <a:cubicBezTo>
                  <a:pt x="2869010" y="363374"/>
                  <a:pt x="2879382" y="373746"/>
                  <a:pt x="2879382" y="386540"/>
                </a:cubicBezTo>
                <a:cubicBezTo>
                  <a:pt x="2879382" y="399334"/>
                  <a:pt x="2869010" y="409705"/>
                  <a:pt x="2856216" y="409705"/>
                </a:cubicBezTo>
                <a:cubicBezTo>
                  <a:pt x="2843422" y="409705"/>
                  <a:pt x="2833050" y="399334"/>
                  <a:pt x="2833050" y="386540"/>
                </a:cubicBezTo>
                <a:cubicBezTo>
                  <a:pt x="2833050" y="373746"/>
                  <a:pt x="2843422" y="363374"/>
                  <a:pt x="2856216" y="363374"/>
                </a:cubicBezTo>
                <a:close/>
                <a:moveTo>
                  <a:pt x="2679117" y="363374"/>
                </a:moveTo>
                <a:cubicBezTo>
                  <a:pt x="2691911" y="363374"/>
                  <a:pt x="2702283" y="373746"/>
                  <a:pt x="2702283" y="386540"/>
                </a:cubicBezTo>
                <a:cubicBezTo>
                  <a:pt x="2702283" y="399334"/>
                  <a:pt x="2691911" y="409705"/>
                  <a:pt x="2679117" y="409705"/>
                </a:cubicBezTo>
                <a:cubicBezTo>
                  <a:pt x="2666323" y="409705"/>
                  <a:pt x="2655951" y="399334"/>
                  <a:pt x="2655951" y="386540"/>
                </a:cubicBezTo>
                <a:cubicBezTo>
                  <a:pt x="2655951" y="373746"/>
                  <a:pt x="2666323" y="363374"/>
                  <a:pt x="2679117" y="363374"/>
                </a:cubicBezTo>
                <a:close/>
                <a:moveTo>
                  <a:pt x="2502018" y="363374"/>
                </a:moveTo>
                <a:cubicBezTo>
                  <a:pt x="2514812" y="363374"/>
                  <a:pt x="2525184" y="373746"/>
                  <a:pt x="2525184" y="386540"/>
                </a:cubicBezTo>
                <a:cubicBezTo>
                  <a:pt x="2525184" y="399334"/>
                  <a:pt x="2514812" y="409706"/>
                  <a:pt x="2502018" y="409706"/>
                </a:cubicBezTo>
                <a:cubicBezTo>
                  <a:pt x="2489224" y="409706"/>
                  <a:pt x="2478852" y="399334"/>
                  <a:pt x="2478852" y="386540"/>
                </a:cubicBezTo>
                <a:cubicBezTo>
                  <a:pt x="2478852" y="373746"/>
                  <a:pt x="2489224" y="363374"/>
                  <a:pt x="2502018" y="363374"/>
                </a:cubicBezTo>
                <a:close/>
                <a:moveTo>
                  <a:pt x="2324919" y="363374"/>
                </a:moveTo>
                <a:cubicBezTo>
                  <a:pt x="2337713" y="363374"/>
                  <a:pt x="2348085" y="373746"/>
                  <a:pt x="2348085" y="386540"/>
                </a:cubicBezTo>
                <a:cubicBezTo>
                  <a:pt x="2348085" y="399334"/>
                  <a:pt x="2337713" y="409706"/>
                  <a:pt x="2324919" y="409706"/>
                </a:cubicBezTo>
                <a:cubicBezTo>
                  <a:pt x="2312125" y="409706"/>
                  <a:pt x="2301753" y="399334"/>
                  <a:pt x="2301753" y="386540"/>
                </a:cubicBezTo>
                <a:cubicBezTo>
                  <a:pt x="2301753" y="373746"/>
                  <a:pt x="2312125" y="363374"/>
                  <a:pt x="2324919" y="363374"/>
                </a:cubicBezTo>
                <a:close/>
                <a:moveTo>
                  <a:pt x="2147820" y="363374"/>
                </a:moveTo>
                <a:cubicBezTo>
                  <a:pt x="2160614" y="363374"/>
                  <a:pt x="2170986" y="373746"/>
                  <a:pt x="2170986" y="386540"/>
                </a:cubicBezTo>
                <a:cubicBezTo>
                  <a:pt x="2170986" y="399335"/>
                  <a:pt x="2160614" y="409706"/>
                  <a:pt x="2147820" y="409706"/>
                </a:cubicBezTo>
                <a:cubicBezTo>
                  <a:pt x="2135026" y="409706"/>
                  <a:pt x="2124654" y="399335"/>
                  <a:pt x="2124654" y="386540"/>
                </a:cubicBezTo>
                <a:cubicBezTo>
                  <a:pt x="2124654" y="373746"/>
                  <a:pt x="2135026" y="363374"/>
                  <a:pt x="2147820" y="363374"/>
                </a:cubicBezTo>
                <a:close/>
                <a:moveTo>
                  <a:pt x="1970721" y="363374"/>
                </a:moveTo>
                <a:cubicBezTo>
                  <a:pt x="1983515" y="363374"/>
                  <a:pt x="1993887" y="373746"/>
                  <a:pt x="1993887" y="386540"/>
                </a:cubicBezTo>
                <a:cubicBezTo>
                  <a:pt x="1993887" y="399335"/>
                  <a:pt x="1983515" y="409706"/>
                  <a:pt x="1970721" y="409706"/>
                </a:cubicBezTo>
                <a:cubicBezTo>
                  <a:pt x="1957927" y="409706"/>
                  <a:pt x="1947555" y="399335"/>
                  <a:pt x="1947555" y="386540"/>
                </a:cubicBezTo>
                <a:cubicBezTo>
                  <a:pt x="1947555" y="373746"/>
                  <a:pt x="1957927" y="363374"/>
                  <a:pt x="1970721" y="363374"/>
                </a:cubicBezTo>
                <a:close/>
                <a:moveTo>
                  <a:pt x="3387508" y="363374"/>
                </a:moveTo>
                <a:cubicBezTo>
                  <a:pt x="3400302" y="363374"/>
                  <a:pt x="3410674" y="373746"/>
                  <a:pt x="3410674" y="386540"/>
                </a:cubicBezTo>
                <a:cubicBezTo>
                  <a:pt x="3410674" y="399334"/>
                  <a:pt x="3400302" y="409705"/>
                  <a:pt x="3387508" y="409705"/>
                </a:cubicBezTo>
                <a:cubicBezTo>
                  <a:pt x="3374714" y="409705"/>
                  <a:pt x="3364342" y="399334"/>
                  <a:pt x="3364342" y="386540"/>
                </a:cubicBezTo>
                <a:cubicBezTo>
                  <a:pt x="3364342" y="373746"/>
                  <a:pt x="3374714" y="363374"/>
                  <a:pt x="3387508" y="363374"/>
                </a:cubicBezTo>
                <a:close/>
                <a:moveTo>
                  <a:pt x="3210413" y="363374"/>
                </a:moveTo>
                <a:cubicBezTo>
                  <a:pt x="3223207" y="363374"/>
                  <a:pt x="3233579" y="373746"/>
                  <a:pt x="3233579" y="386540"/>
                </a:cubicBezTo>
                <a:cubicBezTo>
                  <a:pt x="3233579" y="399334"/>
                  <a:pt x="3223207" y="409705"/>
                  <a:pt x="3210413" y="409705"/>
                </a:cubicBezTo>
                <a:cubicBezTo>
                  <a:pt x="3197619" y="409705"/>
                  <a:pt x="3187247" y="399334"/>
                  <a:pt x="3187247" y="386540"/>
                </a:cubicBezTo>
                <a:cubicBezTo>
                  <a:pt x="3187247" y="373746"/>
                  <a:pt x="3197619" y="363374"/>
                  <a:pt x="3210413" y="363374"/>
                </a:cubicBezTo>
                <a:close/>
                <a:moveTo>
                  <a:pt x="3033314" y="363374"/>
                </a:moveTo>
                <a:cubicBezTo>
                  <a:pt x="3046108" y="363374"/>
                  <a:pt x="3056480" y="373746"/>
                  <a:pt x="3056480" y="386540"/>
                </a:cubicBezTo>
                <a:cubicBezTo>
                  <a:pt x="3056480" y="399334"/>
                  <a:pt x="3046108" y="409705"/>
                  <a:pt x="3033314" y="409705"/>
                </a:cubicBezTo>
                <a:cubicBezTo>
                  <a:pt x="3020520" y="409705"/>
                  <a:pt x="3010148" y="399334"/>
                  <a:pt x="3010148" y="386540"/>
                </a:cubicBezTo>
                <a:cubicBezTo>
                  <a:pt x="3010148" y="373746"/>
                  <a:pt x="3020520" y="363374"/>
                  <a:pt x="3033314" y="363374"/>
                </a:cubicBezTo>
                <a:close/>
                <a:moveTo>
                  <a:pt x="25240" y="171368"/>
                </a:moveTo>
                <a:cubicBezTo>
                  <a:pt x="38034" y="171368"/>
                  <a:pt x="48406" y="181740"/>
                  <a:pt x="48406" y="194534"/>
                </a:cubicBezTo>
                <a:cubicBezTo>
                  <a:pt x="48406" y="207328"/>
                  <a:pt x="38034" y="217700"/>
                  <a:pt x="25240" y="217700"/>
                </a:cubicBezTo>
                <a:cubicBezTo>
                  <a:pt x="12446" y="217700"/>
                  <a:pt x="2074" y="207328"/>
                  <a:pt x="2074" y="194534"/>
                </a:cubicBezTo>
                <a:cubicBezTo>
                  <a:pt x="2074" y="181740"/>
                  <a:pt x="12446" y="171368"/>
                  <a:pt x="25240" y="171368"/>
                </a:cubicBezTo>
                <a:close/>
                <a:moveTo>
                  <a:pt x="379441" y="171368"/>
                </a:moveTo>
                <a:cubicBezTo>
                  <a:pt x="392237" y="171368"/>
                  <a:pt x="402607" y="181740"/>
                  <a:pt x="402607" y="194534"/>
                </a:cubicBezTo>
                <a:cubicBezTo>
                  <a:pt x="402607" y="207328"/>
                  <a:pt x="392237" y="217700"/>
                  <a:pt x="379441" y="217700"/>
                </a:cubicBezTo>
                <a:cubicBezTo>
                  <a:pt x="366647" y="217700"/>
                  <a:pt x="356275" y="207328"/>
                  <a:pt x="356275" y="194534"/>
                </a:cubicBezTo>
                <a:cubicBezTo>
                  <a:pt x="356275" y="181740"/>
                  <a:pt x="366647" y="171368"/>
                  <a:pt x="379441" y="171368"/>
                </a:cubicBezTo>
                <a:close/>
                <a:moveTo>
                  <a:pt x="202338" y="171368"/>
                </a:moveTo>
                <a:cubicBezTo>
                  <a:pt x="215132" y="171368"/>
                  <a:pt x="225504" y="181740"/>
                  <a:pt x="225504" y="194534"/>
                </a:cubicBezTo>
                <a:cubicBezTo>
                  <a:pt x="225504" y="207328"/>
                  <a:pt x="215132" y="217700"/>
                  <a:pt x="202338" y="217700"/>
                </a:cubicBezTo>
                <a:cubicBezTo>
                  <a:pt x="189544" y="217700"/>
                  <a:pt x="179172" y="207328"/>
                  <a:pt x="179172" y="194534"/>
                </a:cubicBezTo>
                <a:cubicBezTo>
                  <a:pt x="179172" y="181740"/>
                  <a:pt x="189544" y="171368"/>
                  <a:pt x="202338" y="171368"/>
                </a:cubicBezTo>
                <a:close/>
                <a:moveTo>
                  <a:pt x="733641" y="171368"/>
                </a:moveTo>
                <a:cubicBezTo>
                  <a:pt x="746436" y="171368"/>
                  <a:pt x="756808" y="181740"/>
                  <a:pt x="756808" y="194534"/>
                </a:cubicBezTo>
                <a:cubicBezTo>
                  <a:pt x="756808" y="207328"/>
                  <a:pt x="746436" y="217700"/>
                  <a:pt x="733641" y="217700"/>
                </a:cubicBezTo>
                <a:cubicBezTo>
                  <a:pt x="720847" y="217700"/>
                  <a:pt x="710475" y="207328"/>
                  <a:pt x="710475" y="194534"/>
                </a:cubicBezTo>
                <a:cubicBezTo>
                  <a:pt x="710475" y="181740"/>
                  <a:pt x="720847" y="171368"/>
                  <a:pt x="733641" y="171368"/>
                </a:cubicBezTo>
                <a:close/>
                <a:moveTo>
                  <a:pt x="556539" y="171368"/>
                </a:moveTo>
                <a:cubicBezTo>
                  <a:pt x="569333" y="171368"/>
                  <a:pt x="579705" y="181740"/>
                  <a:pt x="579705" y="194534"/>
                </a:cubicBezTo>
                <a:cubicBezTo>
                  <a:pt x="579705" y="207328"/>
                  <a:pt x="569333" y="217700"/>
                  <a:pt x="556539" y="217700"/>
                </a:cubicBezTo>
                <a:cubicBezTo>
                  <a:pt x="543744" y="217700"/>
                  <a:pt x="533372" y="207328"/>
                  <a:pt x="533372" y="194534"/>
                </a:cubicBezTo>
                <a:cubicBezTo>
                  <a:pt x="533372" y="181740"/>
                  <a:pt x="543744" y="171368"/>
                  <a:pt x="556539" y="171368"/>
                </a:cubicBezTo>
                <a:close/>
                <a:moveTo>
                  <a:pt x="910739" y="171368"/>
                </a:moveTo>
                <a:cubicBezTo>
                  <a:pt x="923533" y="171368"/>
                  <a:pt x="933902" y="181740"/>
                  <a:pt x="933902" y="194534"/>
                </a:cubicBezTo>
                <a:cubicBezTo>
                  <a:pt x="933902" y="207328"/>
                  <a:pt x="923533" y="217700"/>
                  <a:pt x="910739" y="217700"/>
                </a:cubicBezTo>
                <a:cubicBezTo>
                  <a:pt x="897940" y="217700"/>
                  <a:pt x="887573" y="207328"/>
                  <a:pt x="887573" y="194534"/>
                </a:cubicBezTo>
                <a:cubicBezTo>
                  <a:pt x="887573" y="181740"/>
                  <a:pt x="897940" y="171368"/>
                  <a:pt x="910739" y="171368"/>
                </a:cubicBezTo>
                <a:close/>
                <a:moveTo>
                  <a:pt x="1264931" y="171368"/>
                </a:moveTo>
                <a:cubicBezTo>
                  <a:pt x="1277725" y="171368"/>
                  <a:pt x="1288098" y="181740"/>
                  <a:pt x="1288098" y="194534"/>
                </a:cubicBezTo>
                <a:cubicBezTo>
                  <a:pt x="1288098" y="207328"/>
                  <a:pt x="1277725" y="217699"/>
                  <a:pt x="1264931" y="217699"/>
                </a:cubicBezTo>
                <a:cubicBezTo>
                  <a:pt x="1252136" y="217699"/>
                  <a:pt x="1241764" y="207328"/>
                  <a:pt x="1241764" y="194534"/>
                </a:cubicBezTo>
                <a:cubicBezTo>
                  <a:pt x="1241764" y="181740"/>
                  <a:pt x="1252136" y="171368"/>
                  <a:pt x="1264931" y="171368"/>
                </a:cubicBezTo>
                <a:close/>
                <a:moveTo>
                  <a:pt x="1087840" y="171368"/>
                </a:moveTo>
                <a:cubicBezTo>
                  <a:pt x="1100636" y="171368"/>
                  <a:pt x="1111008" y="181740"/>
                  <a:pt x="1111008" y="194534"/>
                </a:cubicBezTo>
                <a:cubicBezTo>
                  <a:pt x="1111008" y="207328"/>
                  <a:pt x="1100636" y="217700"/>
                  <a:pt x="1087840" y="217700"/>
                </a:cubicBezTo>
                <a:cubicBezTo>
                  <a:pt x="1075042" y="217700"/>
                  <a:pt x="1064669" y="207328"/>
                  <a:pt x="1064669" y="194534"/>
                </a:cubicBezTo>
                <a:cubicBezTo>
                  <a:pt x="1064669" y="181740"/>
                  <a:pt x="1075042" y="171368"/>
                  <a:pt x="1087840" y="171368"/>
                </a:cubicBezTo>
                <a:close/>
                <a:moveTo>
                  <a:pt x="1442030" y="171368"/>
                </a:moveTo>
                <a:cubicBezTo>
                  <a:pt x="1454825" y="171368"/>
                  <a:pt x="1465195" y="181740"/>
                  <a:pt x="1465195" y="194534"/>
                </a:cubicBezTo>
                <a:cubicBezTo>
                  <a:pt x="1465195" y="207328"/>
                  <a:pt x="1454825" y="217699"/>
                  <a:pt x="1442030" y="217699"/>
                </a:cubicBezTo>
                <a:cubicBezTo>
                  <a:pt x="1429236" y="217699"/>
                  <a:pt x="1418865" y="207328"/>
                  <a:pt x="1418865" y="194534"/>
                </a:cubicBezTo>
                <a:cubicBezTo>
                  <a:pt x="1418865" y="181740"/>
                  <a:pt x="1429236" y="171368"/>
                  <a:pt x="1442030" y="171368"/>
                </a:cubicBezTo>
                <a:close/>
                <a:moveTo>
                  <a:pt x="1619116" y="171368"/>
                </a:moveTo>
                <a:cubicBezTo>
                  <a:pt x="1631916" y="171368"/>
                  <a:pt x="1642290" y="181740"/>
                  <a:pt x="1642290" y="194533"/>
                </a:cubicBezTo>
                <a:cubicBezTo>
                  <a:pt x="1642290" y="207327"/>
                  <a:pt x="1631916" y="217699"/>
                  <a:pt x="1619116" y="217699"/>
                </a:cubicBezTo>
                <a:cubicBezTo>
                  <a:pt x="1606319" y="217699"/>
                  <a:pt x="1595945" y="207327"/>
                  <a:pt x="1595945" y="194533"/>
                </a:cubicBezTo>
                <a:cubicBezTo>
                  <a:pt x="1595945" y="181740"/>
                  <a:pt x="1606319" y="171368"/>
                  <a:pt x="1619116" y="171368"/>
                </a:cubicBezTo>
                <a:close/>
                <a:moveTo>
                  <a:pt x="1793622" y="171363"/>
                </a:moveTo>
                <a:cubicBezTo>
                  <a:pt x="1806416" y="171363"/>
                  <a:pt x="1816788" y="181735"/>
                  <a:pt x="1816788" y="194529"/>
                </a:cubicBezTo>
                <a:cubicBezTo>
                  <a:pt x="1816788" y="207323"/>
                  <a:pt x="1806416" y="217695"/>
                  <a:pt x="1793622" y="217695"/>
                </a:cubicBezTo>
                <a:cubicBezTo>
                  <a:pt x="1780828" y="217695"/>
                  <a:pt x="1770456" y="207323"/>
                  <a:pt x="1770456" y="194529"/>
                </a:cubicBezTo>
                <a:cubicBezTo>
                  <a:pt x="1770456" y="181735"/>
                  <a:pt x="1780828" y="171363"/>
                  <a:pt x="1793622" y="171363"/>
                </a:cubicBezTo>
                <a:close/>
                <a:moveTo>
                  <a:pt x="2147820" y="171363"/>
                </a:moveTo>
                <a:cubicBezTo>
                  <a:pt x="2160614" y="171363"/>
                  <a:pt x="2170986" y="181735"/>
                  <a:pt x="2170986" y="194529"/>
                </a:cubicBezTo>
                <a:cubicBezTo>
                  <a:pt x="2170986" y="207323"/>
                  <a:pt x="2160614" y="217695"/>
                  <a:pt x="2147820" y="217695"/>
                </a:cubicBezTo>
                <a:cubicBezTo>
                  <a:pt x="2135026" y="217695"/>
                  <a:pt x="2124654" y="207323"/>
                  <a:pt x="2124654" y="194529"/>
                </a:cubicBezTo>
                <a:cubicBezTo>
                  <a:pt x="2124654" y="181735"/>
                  <a:pt x="2135026" y="171363"/>
                  <a:pt x="2147820" y="171363"/>
                </a:cubicBezTo>
                <a:close/>
                <a:moveTo>
                  <a:pt x="1970721" y="171363"/>
                </a:moveTo>
                <a:cubicBezTo>
                  <a:pt x="1983515" y="171363"/>
                  <a:pt x="1993887" y="181735"/>
                  <a:pt x="1993887" y="194529"/>
                </a:cubicBezTo>
                <a:cubicBezTo>
                  <a:pt x="1993887" y="207323"/>
                  <a:pt x="1983515" y="217695"/>
                  <a:pt x="1970721" y="217695"/>
                </a:cubicBezTo>
                <a:cubicBezTo>
                  <a:pt x="1957927" y="217695"/>
                  <a:pt x="1947555" y="207323"/>
                  <a:pt x="1947555" y="194529"/>
                </a:cubicBezTo>
                <a:cubicBezTo>
                  <a:pt x="1947555" y="181735"/>
                  <a:pt x="1957927" y="171363"/>
                  <a:pt x="1970721" y="171363"/>
                </a:cubicBezTo>
                <a:close/>
                <a:moveTo>
                  <a:pt x="2324919" y="171363"/>
                </a:moveTo>
                <a:cubicBezTo>
                  <a:pt x="2337713" y="171363"/>
                  <a:pt x="2348085" y="181735"/>
                  <a:pt x="2348085" y="194529"/>
                </a:cubicBezTo>
                <a:cubicBezTo>
                  <a:pt x="2348085" y="207323"/>
                  <a:pt x="2337713" y="217695"/>
                  <a:pt x="2324919" y="217695"/>
                </a:cubicBezTo>
                <a:cubicBezTo>
                  <a:pt x="2312125" y="217695"/>
                  <a:pt x="2301753" y="207323"/>
                  <a:pt x="2301753" y="194529"/>
                </a:cubicBezTo>
                <a:cubicBezTo>
                  <a:pt x="2301753" y="181735"/>
                  <a:pt x="2312125" y="171363"/>
                  <a:pt x="2324919" y="171363"/>
                </a:cubicBezTo>
                <a:close/>
                <a:moveTo>
                  <a:pt x="2502018" y="171363"/>
                </a:moveTo>
                <a:cubicBezTo>
                  <a:pt x="2514812" y="171363"/>
                  <a:pt x="2525184" y="181735"/>
                  <a:pt x="2525184" y="194529"/>
                </a:cubicBezTo>
                <a:cubicBezTo>
                  <a:pt x="2525184" y="207323"/>
                  <a:pt x="2514812" y="217695"/>
                  <a:pt x="2502018" y="217695"/>
                </a:cubicBezTo>
                <a:cubicBezTo>
                  <a:pt x="2489224" y="217695"/>
                  <a:pt x="2478852" y="207323"/>
                  <a:pt x="2478852" y="194529"/>
                </a:cubicBezTo>
                <a:cubicBezTo>
                  <a:pt x="2478852" y="181735"/>
                  <a:pt x="2489224" y="171363"/>
                  <a:pt x="2502018" y="171363"/>
                </a:cubicBezTo>
                <a:close/>
                <a:moveTo>
                  <a:pt x="2679117" y="171363"/>
                </a:moveTo>
                <a:cubicBezTo>
                  <a:pt x="2691911" y="171363"/>
                  <a:pt x="2702283" y="181735"/>
                  <a:pt x="2702283" y="194529"/>
                </a:cubicBezTo>
                <a:cubicBezTo>
                  <a:pt x="2702283" y="207323"/>
                  <a:pt x="2691911" y="217695"/>
                  <a:pt x="2679117" y="217695"/>
                </a:cubicBezTo>
                <a:cubicBezTo>
                  <a:pt x="2666323" y="217695"/>
                  <a:pt x="2655951" y="207323"/>
                  <a:pt x="2655951" y="194529"/>
                </a:cubicBezTo>
                <a:cubicBezTo>
                  <a:pt x="2655951" y="181735"/>
                  <a:pt x="2666323" y="171363"/>
                  <a:pt x="2679117" y="171363"/>
                </a:cubicBezTo>
                <a:close/>
                <a:moveTo>
                  <a:pt x="2856216" y="171363"/>
                </a:moveTo>
                <a:cubicBezTo>
                  <a:pt x="2869010" y="171363"/>
                  <a:pt x="2879382" y="181735"/>
                  <a:pt x="2879382" y="194529"/>
                </a:cubicBezTo>
                <a:cubicBezTo>
                  <a:pt x="2879382" y="207323"/>
                  <a:pt x="2869010" y="217695"/>
                  <a:pt x="2856216" y="217695"/>
                </a:cubicBezTo>
                <a:cubicBezTo>
                  <a:pt x="2843422" y="217695"/>
                  <a:pt x="2833050" y="207323"/>
                  <a:pt x="2833050" y="194529"/>
                </a:cubicBezTo>
                <a:cubicBezTo>
                  <a:pt x="2833050" y="181735"/>
                  <a:pt x="2843422" y="171363"/>
                  <a:pt x="2856216" y="171363"/>
                </a:cubicBezTo>
                <a:close/>
                <a:moveTo>
                  <a:pt x="3033314" y="171363"/>
                </a:moveTo>
                <a:cubicBezTo>
                  <a:pt x="3046108" y="171363"/>
                  <a:pt x="3056480" y="181735"/>
                  <a:pt x="3056480" y="194529"/>
                </a:cubicBezTo>
                <a:cubicBezTo>
                  <a:pt x="3056480" y="207323"/>
                  <a:pt x="3046108" y="217695"/>
                  <a:pt x="3033314" y="217695"/>
                </a:cubicBezTo>
                <a:cubicBezTo>
                  <a:pt x="3020520" y="217695"/>
                  <a:pt x="3010148" y="207323"/>
                  <a:pt x="3010148" y="194529"/>
                </a:cubicBezTo>
                <a:cubicBezTo>
                  <a:pt x="3010148" y="181735"/>
                  <a:pt x="3020520" y="171363"/>
                  <a:pt x="3033314" y="171363"/>
                </a:cubicBezTo>
                <a:close/>
                <a:moveTo>
                  <a:pt x="3210413" y="171363"/>
                </a:moveTo>
                <a:cubicBezTo>
                  <a:pt x="3223207" y="171363"/>
                  <a:pt x="3233579" y="181735"/>
                  <a:pt x="3233579" y="194529"/>
                </a:cubicBezTo>
                <a:cubicBezTo>
                  <a:pt x="3233579" y="207323"/>
                  <a:pt x="3223207" y="217695"/>
                  <a:pt x="3210413" y="217695"/>
                </a:cubicBezTo>
                <a:cubicBezTo>
                  <a:pt x="3197619" y="217695"/>
                  <a:pt x="3187247" y="207323"/>
                  <a:pt x="3187247" y="194529"/>
                </a:cubicBezTo>
                <a:cubicBezTo>
                  <a:pt x="3187247" y="181735"/>
                  <a:pt x="3197619" y="171363"/>
                  <a:pt x="3210413" y="171363"/>
                </a:cubicBezTo>
                <a:close/>
                <a:moveTo>
                  <a:pt x="3387508" y="171363"/>
                </a:moveTo>
                <a:cubicBezTo>
                  <a:pt x="3400302" y="171363"/>
                  <a:pt x="3410674" y="181735"/>
                  <a:pt x="3410674" y="194529"/>
                </a:cubicBezTo>
                <a:cubicBezTo>
                  <a:pt x="3410674" y="207323"/>
                  <a:pt x="3400302" y="217695"/>
                  <a:pt x="3387508" y="217695"/>
                </a:cubicBezTo>
                <a:cubicBezTo>
                  <a:pt x="3374714" y="217695"/>
                  <a:pt x="3364342" y="207323"/>
                  <a:pt x="3364342" y="194529"/>
                </a:cubicBezTo>
                <a:cubicBezTo>
                  <a:pt x="3364342" y="181735"/>
                  <a:pt x="3374714" y="171363"/>
                  <a:pt x="3387508" y="171363"/>
                </a:cubicBezTo>
                <a:close/>
                <a:moveTo>
                  <a:pt x="27306" y="5"/>
                </a:moveTo>
                <a:cubicBezTo>
                  <a:pt x="40100" y="5"/>
                  <a:pt x="50472" y="10377"/>
                  <a:pt x="50472" y="23171"/>
                </a:cubicBezTo>
                <a:cubicBezTo>
                  <a:pt x="50472" y="35965"/>
                  <a:pt x="40100" y="46337"/>
                  <a:pt x="27306" y="46337"/>
                </a:cubicBezTo>
                <a:cubicBezTo>
                  <a:pt x="14512" y="46337"/>
                  <a:pt x="4140" y="35965"/>
                  <a:pt x="4140" y="23171"/>
                </a:cubicBezTo>
                <a:cubicBezTo>
                  <a:pt x="4140" y="10377"/>
                  <a:pt x="14512" y="5"/>
                  <a:pt x="27306" y="5"/>
                </a:cubicBezTo>
                <a:close/>
                <a:moveTo>
                  <a:pt x="204404" y="5"/>
                </a:moveTo>
                <a:cubicBezTo>
                  <a:pt x="217198" y="5"/>
                  <a:pt x="227570" y="10377"/>
                  <a:pt x="227570" y="23171"/>
                </a:cubicBezTo>
                <a:cubicBezTo>
                  <a:pt x="227570" y="35965"/>
                  <a:pt x="217198" y="46337"/>
                  <a:pt x="204404" y="46337"/>
                </a:cubicBezTo>
                <a:cubicBezTo>
                  <a:pt x="191610" y="46337"/>
                  <a:pt x="181238" y="35965"/>
                  <a:pt x="181238" y="23171"/>
                </a:cubicBezTo>
                <a:cubicBezTo>
                  <a:pt x="181238" y="10377"/>
                  <a:pt x="191610" y="5"/>
                  <a:pt x="204404" y="5"/>
                </a:cubicBezTo>
                <a:close/>
                <a:moveTo>
                  <a:pt x="381506" y="5"/>
                </a:moveTo>
                <a:cubicBezTo>
                  <a:pt x="394301" y="5"/>
                  <a:pt x="404671" y="10377"/>
                  <a:pt x="404671" y="23171"/>
                </a:cubicBezTo>
                <a:cubicBezTo>
                  <a:pt x="404671" y="35965"/>
                  <a:pt x="394301" y="46337"/>
                  <a:pt x="381506" y="46337"/>
                </a:cubicBezTo>
                <a:cubicBezTo>
                  <a:pt x="368712" y="46337"/>
                  <a:pt x="358339" y="35965"/>
                  <a:pt x="358339" y="23171"/>
                </a:cubicBezTo>
                <a:cubicBezTo>
                  <a:pt x="358339" y="10377"/>
                  <a:pt x="368712" y="5"/>
                  <a:pt x="381506" y="5"/>
                </a:cubicBezTo>
                <a:close/>
                <a:moveTo>
                  <a:pt x="558603" y="5"/>
                </a:moveTo>
                <a:cubicBezTo>
                  <a:pt x="571397" y="5"/>
                  <a:pt x="581770" y="10377"/>
                  <a:pt x="581770" y="23171"/>
                </a:cubicBezTo>
                <a:cubicBezTo>
                  <a:pt x="581770" y="35965"/>
                  <a:pt x="571397" y="46337"/>
                  <a:pt x="558603" y="46337"/>
                </a:cubicBezTo>
                <a:cubicBezTo>
                  <a:pt x="545809" y="46337"/>
                  <a:pt x="535438" y="35965"/>
                  <a:pt x="535438" y="23171"/>
                </a:cubicBezTo>
                <a:cubicBezTo>
                  <a:pt x="535438" y="10377"/>
                  <a:pt x="545809" y="5"/>
                  <a:pt x="558603" y="5"/>
                </a:cubicBezTo>
                <a:close/>
                <a:moveTo>
                  <a:pt x="735706" y="5"/>
                </a:moveTo>
                <a:cubicBezTo>
                  <a:pt x="748500" y="5"/>
                  <a:pt x="758872" y="10377"/>
                  <a:pt x="758872" y="23171"/>
                </a:cubicBezTo>
                <a:cubicBezTo>
                  <a:pt x="758872" y="35965"/>
                  <a:pt x="748500" y="46337"/>
                  <a:pt x="735706" y="46337"/>
                </a:cubicBezTo>
                <a:cubicBezTo>
                  <a:pt x="722912" y="46337"/>
                  <a:pt x="712539" y="35965"/>
                  <a:pt x="712539" y="23171"/>
                </a:cubicBezTo>
                <a:cubicBezTo>
                  <a:pt x="712539" y="10377"/>
                  <a:pt x="722912" y="5"/>
                  <a:pt x="735706" y="5"/>
                </a:cubicBezTo>
                <a:close/>
                <a:moveTo>
                  <a:pt x="912804" y="5"/>
                </a:moveTo>
                <a:cubicBezTo>
                  <a:pt x="925595" y="5"/>
                  <a:pt x="935967" y="10377"/>
                  <a:pt x="935967" y="23171"/>
                </a:cubicBezTo>
                <a:cubicBezTo>
                  <a:pt x="935967" y="35965"/>
                  <a:pt x="925595" y="46337"/>
                  <a:pt x="912804" y="46337"/>
                </a:cubicBezTo>
                <a:cubicBezTo>
                  <a:pt x="900003" y="46337"/>
                  <a:pt x="889637" y="35965"/>
                  <a:pt x="889637" y="23171"/>
                </a:cubicBezTo>
                <a:cubicBezTo>
                  <a:pt x="889637" y="10377"/>
                  <a:pt x="900003" y="5"/>
                  <a:pt x="912804" y="5"/>
                </a:cubicBezTo>
                <a:close/>
                <a:moveTo>
                  <a:pt x="1089905" y="5"/>
                </a:moveTo>
                <a:cubicBezTo>
                  <a:pt x="1102702" y="5"/>
                  <a:pt x="1113073" y="10377"/>
                  <a:pt x="1113073" y="23171"/>
                </a:cubicBezTo>
                <a:cubicBezTo>
                  <a:pt x="1113073" y="35965"/>
                  <a:pt x="1102702" y="46337"/>
                  <a:pt x="1089905" y="46337"/>
                </a:cubicBezTo>
                <a:cubicBezTo>
                  <a:pt x="1077108" y="46337"/>
                  <a:pt x="1066735" y="35965"/>
                  <a:pt x="1066735" y="23171"/>
                </a:cubicBezTo>
                <a:cubicBezTo>
                  <a:pt x="1066735" y="10377"/>
                  <a:pt x="1077108" y="5"/>
                  <a:pt x="1089905" y="5"/>
                </a:cubicBezTo>
                <a:close/>
                <a:moveTo>
                  <a:pt x="1266997" y="5"/>
                </a:moveTo>
                <a:cubicBezTo>
                  <a:pt x="1279791" y="5"/>
                  <a:pt x="1290163" y="10377"/>
                  <a:pt x="1290163" y="23171"/>
                </a:cubicBezTo>
                <a:cubicBezTo>
                  <a:pt x="1290163" y="35965"/>
                  <a:pt x="1279791" y="46337"/>
                  <a:pt x="1266997" y="46337"/>
                </a:cubicBezTo>
                <a:cubicBezTo>
                  <a:pt x="1254201" y="46337"/>
                  <a:pt x="1243831" y="35965"/>
                  <a:pt x="1243831" y="23171"/>
                </a:cubicBezTo>
                <a:cubicBezTo>
                  <a:pt x="1243831" y="10377"/>
                  <a:pt x="1254201" y="5"/>
                  <a:pt x="1266997" y="5"/>
                </a:cubicBezTo>
                <a:close/>
                <a:moveTo>
                  <a:pt x="1444095" y="5"/>
                </a:moveTo>
                <a:cubicBezTo>
                  <a:pt x="1456890" y="5"/>
                  <a:pt x="1467259" y="10377"/>
                  <a:pt x="1467259" y="23171"/>
                </a:cubicBezTo>
                <a:cubicBezTo>
                  <a:pt x="1467259" y="35965"/>
                  <a:pt x="1456890" y="46337"/>
                  <a:pt x="1444095" y="46337"/>
                </a:cubicBezTo>
                <a:cubicBezTo>
                  <a:pt x="1431303" y="46337"/>
                  <a:pt x="1420930" y="35965"/>
                  <a:pt x="1420930" y="23171"/>
                </a:cubicBezTo>
                <a:cubicBezTo>
                  <a:pt x="1420930" y="10377"/>
                  <a:pt x="1431303" y="5"/>
                  <a:pt x="1444095" y="5"/>
                </a:cubicBezTo>
                <a:close/>
                <a:moveTo>
                  <a:pt x="1621182" y="5"/>
                </a:moveTo>
                <a:cubicBezTo>
                  <a:pt x="1633981" y="5"/>
                  <a:pt x="1644355" y="10377"/>
                  <a:pt x="1644355" y="23171"/>
                </a:cubicBezTo>
                <a:cubicBezTo>
                  <a:pt x="1644355" y="35965"/>
                  <a:pt x="1633981" y="46337"/>
                  <a:pt x="1621182" y="46337"/>
                </a:cubicBezTo>
                <a:cubicBezTo>
                  <a:pt x="1608385" y="46337"/>
                  <a:pt x="1598010" y="35965"/>
                  <a:pt x="1598010" y="23171"/>
                </a:cubicBezTo>
                <a:cubicBezTo>
                  <a:pt x="1598010" y="10377"/>
                  <a:pt x="1608385" y="5"/>
                  <a:pt x="1621182" y="5"/>
                </a:cubicBezTo>
                <a:close/>
                <a:moveTo>
                  <a:pt x="1795687" y="1"/>
                </a:moveTo>
                <a:cubicBezTo>
                  <a:pt x="1808481" y="1"/>
                  <a:pt x="1818853" y="10372"/>
                  <a:pt x="1818853" y="23166"/>
                </a:cubicBezTo>
                <a:cubicBezTo>
                  <a:pt x="1818853" y="35960"/>
                  <a:pt x="1808481" y="46332"/>
                  <a:pt x="1795687" y="46332"/>
                </a:cubicBezTo>
                <a:cubicBezTo>
                  <a:pt x="1782893" y="46332"/>
                  <a:pt x="1772521" y="35960"/>
                  <a:pt x="1772521" y="23166"/>
                </a:cubicBezTo>
                <a:cubicBezTo>
                  <a:pt x="1772521" y="10372"/>
                  <a:pt x="1782893" y="1"/>
                  <a:pt x="1795687" y="1"/>
                </a:cubicBezTo>
                <a:close/>
                <a:moveTo>
                  <a:pt x="1972786" y="1"/>
                </a:moveTo>
                <a:cubicBezTo>
                  <a:pt x="1985580" y="1"/>
                  <a:pt x="1995952" y="10372"/>
                  <a:pt x="1995952" y="23166"/>
                </a:cubicBezTo>
                <a:cubicBezTo>
                  <a:pt x="1995952" y="35960"/>
                  <a:pt x="1985580" y="46332"/>
                  <a:pt x="1972786" y="46332"/>
                </a:cubicBezTo>
                <a:cubicBezTo>
                  <a:pt x="1959992" y="46332"/>
                  <a:pt x="1949620" y="35960"/>
                  <a:pt x="1949620" y="23166"/>
                </a:cubicBezTo>
                <a:cubicBezTo>
                  <a:pt x="1949620" y="10372"/>
                  <a:pt x="1959992" y="1"/>
                  <a:pt x="1972786" y="1"/>
                </a:cubicBezTo>
                <a:close/>
                <a:moveTo>
                  <a:pt x="2149884" y="0"/>
                </a:moveTo>
                <a:cubicBezTo>
                  <a:pt x="2162678" y="0"/>
                  <a:pt x="2173050" y="10372"/>
                  <a:pt x="2173050" y="23166"/>
                </a:cubicBezTo>
                <a:cubicBezTo>
                  <a:pt x="2173050" y="35960"/>
                  <a:pt x="2162678" y="46332"/>
                  <a:pt x="2149884" y="46332"/>
                </a:cubicBezTo>
                <a:cubicBezTo>
                  <a:pt x="2137090" y="46332"/>
                  <a:pt x="2126718" y="35960"/>
                  <a:pt x="2126718" y="23166"/>
                </a:cubicBezTo>
                <a:cubicBezTo>
                  <a:pt x="2126718" y="10372"/>
                  <a:pt x="2137090" y="0"/>
                  <a:pt x="2149884" y="0"/>
                </a:cubicBezTo>
                <a:close/>
                <a:moveTo>
                  <a:pt x="2326983" y="0"/>
                </a:moveTo>
                <a:cubicBezTo>
                  <a:pt x="2339777" y="0"/>
                  <a:pt x="2350149" y="10372"/>
                  <a:pt x="2350149" y="23166"/>
                </a:cubicBezTo>
                <a:cubicBezTo>
                  <a:pt x="2350149" y="35960"/>
                  <a:pt x="2339777" y="46332"/>
                  <a:pt x="2326983" y="46332"/>
                </a:cubicBezTo>
                <a:cubicBezTo>
                  <a:pt x="2314189" y="46332"/>
                  <a:pt x="2303817" y="35960"/>
                  <a:pt x="2303817" y="23166"/>
                </a:cubicBezTo>
                <a:cubicBezTo>
                  <a:pt x="2303817" y="10372"/>
                  <a:pt x="2314189" y="0"/>
                  <a:pt x="2326983" y="0"/>
                </a:cubicBezTo>
                <a:close/>
                <a:moveTo>
                  <a:pt x="2504082" y="0"/>
                </a:moveTo>
                <a:cubicBezTo>
                  <a:pt x="2516876" y="0"/>
                  <a:pt x="2527248" y="10372"/>
                  <a:pt x="2527248" y="23166"/>
                </a:cubicBezTo>
                <a:cubicBezTo>
                  <a:pt x="2527248" y="35960"/>
                  <a:pt x="2516876" y="46332"/>
                  <a:pt x="2504082" y="46332"/>
                </a:cubicBezTo>
                <a:cubicBezTo>
                  <a:pt x="2491288" y="46332"/>
                  <a:pt x="2480916" y="35960"/>
                  <a:pt x="2480916" y="23166"/>
                </a:cubicBezTo>
                <a:cubicBezTo>
                  <a:pt x="2480916" y="10372"/>
                  <a:pt x="2491288" y="0"/>
                  <a:pt x="2504082" y="0"/>
                </a:cubicBezTo>
                <a:close/>
                <a:moveTo>
                  <a:pt x="2681181" y="0"/>
                </a:moveTo>
                <a:cubicBezTo>
                  <a:pt x="2693975" y="0"/>
                  <a:pt x="2704347" y="10372"/>
                  <a:pt x="2704347" y="23166"/>
                </a:cubicBezTo>
                <a:cubicBezTo>
                  <a:pt x="2704347" y="35960"/>
                  <a:pt x="2693975" y="46332"/>
                  <a:pt x="2681181" y="46332"/>
                </a:cubicBezTo>
                <a:cubicBezTo>
                  <a:pt x="2668387" y="46332"/>
                  <a:pt x="2658015" y="35960"/>
                  <a:pt x="2658015" y="23166"/>
                </a:cubicBezTo>
                <a:cubicBezTo>
                  <a:pt x="2658015" y="10372"/>
                  <a:pt x="2668387" y="0"/>
                  <a:pt x="2681181" y="0"/>
                </a:cubicBezTo>
                <a:close/>
                <a:moveTo>
                  <a:pt x="2858280" y="0"/>
                </a:moveTo>
                <a:cubicBezTo>
                  <a:pt x="2871074" y="0"/>
                  <a:pt x="2881446" y="10372"/>
                  <a:pt x="2881446" y="23166"/>
                </a:cubicBezTo>
                <a:cubicBezTo>
                  <a:pt x="2881446" y="35960"/>
                  <a:pt x="2871074" y="46332"/>
                  <a:pt x="2858280" y="46332"/>
                </a:cubicBezTo>
                <a:cubicBezTo>
                  <a:pt x="2845486" y="46332"/>
                  <a:pt x="2835114" y="35960"/>
                  <a:pt x="2835114" y="23166"/>
                </a:cubicBezTo>
                <a:cubicBezTo>
                  <a:pt x="2835114" y="10372"/>
                  <a:pt x="2845486" y="0"/>
                  <a:pt x="2858280" y="0"/>
                </a:cubicBezTo>
                <a:close/>
                <a:moveTo>
                  <a:pt x="3035379" y="0"/>
                </a:moveTo>
                <a:cubicBezTo>
                  <a:pt x="3048173" y="0"/>
                  <a:pt x="3058545" y="10372"/>
                  <a:pt x="3058545" y="23166"/>
                </a:cubicBezTo>
                <a:cubicBezTo>
                  <a:pt x="3058545" y="35960"/>
                  <a:pt x="3048173" y="46332"/>
                  <a:pt x="3035379" y="46332"/>
                </a:cubicBezTo>
                <a:cubicBezTo>
                  <a:pt x="3022585" y="46332"/>
                  <a:pt x="3012213" y="35960"/>
                  <a:pt x="3012213" y="23166"/>
                </a:cubicBezTo>
                <a:cubicBezTo>
                  <a:pt x="3012213" y="10372"/>
                  <a:pt x="3022585" y="0"/>
                  <a:pt x="3035379" y="0"/>
                </a:cubicBezTo>
                <a:close/>
                <a:moveTo>
                  <a:pt x="3212478" y="0"/>
                </a:moveTo>
                <a:cubicBezTo>
                  <a:pt x="3225272" y="0"/>
                  <a:pt x="3235644" y="10372"/>
                  <a:pt x="3235644" y="23166"/>
                </a:cubicBezTo>
                <a:cubicBezTo>
                  <a:pt x="3235644" y="35960"/>
                  <a:pt x="3225272" y="46332"/>
                  <a:pt x="3212478" y="46332"/>
                </a:cubicBezTo>
                <a:cubicBezTo>
                  <a:pt x="3199684" y="46332"/>
                  <a:pt x="3189312" y="35960"/>
                  <a:pt x="3189312" y="23166"/>
                </a:cubicBezTo>
                <a:cubicBezTo>
                  <a:pt x="3189312" y="10372"/>
                  <a:pt x="3199684" y="0"/>
                  <a:pt x="3212478" y="0"/>
                </a:cubicBezTo>
                <a:close/>
                <a:moveTo>
                  <a:pt x="3389573" y="0"/>
                </a:moveTo>
                <a:cubicBezTo>
                  <a:pt x="3402367" y="0"/>
                  <a:pt x="3412739" y="10372"/>
                  <a:pt x="3412739" y="23166"/>
                </a:cubicBezTo>
                <a:cubicBezTo>
                  <a:pt x="3412739" y="35960"/>
                  <a:pt x="3402367" y="46332"/>
                  <a:pt x="3389573" y="46332"/>
                </a:cubicBezTo>
                <a:cubicBezTo>
                  <a:pt x="3376779" y="46332"/>
                  <a:pt x="3366407" y="35960"/>
                  <a:pt x="3366407" y="23166"/>
                </a:cubicBezTo>
                <a:cubicBezTo>
                  <a:pt x="3366407" y="10372"/>
                  <a:pt x="3376779" y="0"/>
                  <a:pt x="3389573" y="0"/>
                </a:cubicBezTo>
                <a:close/>
              </a:path>
            </a:pathLst>
          </a:custGeom>
          <a:gradFill>
            <a:gsLst>
              <a:gs pos="0">
                <a:schemeClr val="accent2"/>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a:off x="7959525" y="5697228"/>
            <a:ext cx="3271372" cy="328699"/>
          </a:xfrm>
          <a:custGeom>
            <a:avLst/>
            <a:gdLst/>
            <a:ahLst/>
            <a:cxnLst/>
            <a:rect l="l" t="t" r="r" b="b"/>
            <a:pathLst>
              <a:path w="175127" h="22771" extrusionOk="0">
                <a:moveTo>
                  <a:pt x="0" y="22771"/>
                </a:moveTo>
                <a:cubicBezTo>
                  <a:pt x="2272" y="18985"/>
                  <a:pt x="8071" y="424"/>
                  <a:pt x="13631" y="53"/>
                </a:cubicBezTo>
                <a:cubicBezTo>
                  <a:pt x="19191" y="-318"/>
                  <a:pt x="27192" y="20373"/>
                  <a:pt x="33358" y="20546"/>
                </a:cubicBezTo>
                <a:cubicBezTo>
                  <a:pt x="39524" y="20719"/>
                  <a:pt x="44840" y="1019"/>
                  <a:pt x="50628" y="1092"/>
                </a:cubicBezTo>
                <a:cubicBezTo>
                  <a:pt x="56417" y="1165"/>
                  <a:pt x="62269" y="20983"/>
                  <a:pt x="68089" y="20983"/>
                </a:cubicBezTo>
                <a:cubicBezTo>
                  <a:pt x="73909" y="20983"/>
                  <a:pt x="79508" y="1201"/>
                  <a:pt x="85549" y="1092"/>
                </a:cubicBezTo>
                <a:cubicBezTo>
                  <a:pt x="91590" y="983"/>
                  <a:pt x="98232" y="20401"/>
                  <a:pt x="104337" y="20328"/>
                </a:cubicBezTo>
                <a:cubicBezTo>
                  <a:pt x="110442" y="20255"/>
                  <a:pt x="116262" y="692"/>
                  <a:pt x="122177" y="655"/>
                </a:cubicBezTo>
                <a:cubicBezTo>
                  <a:pt x="128092" y="619"/>
                  <a:pt x="134102" y="20218"/>
                  <a:pt x="139827" y="20109"/>
                </a:cubicBezTo>
                <a:cubicBezTo>
                  <a:pt x="145552" y="20000"/>
                  <a:pt x="150645" y="-36"/>
                  <a:pt x="156528" y="0"/>
                </a:cubicBezTo>
                <a:cubicBezTo>
                  <a:pt x="162411" y="37"/>
                  <a:pt x="172027" y="16940"/>
                  <a:pt x="175127" y="20328"/>
                </a:cubicBezTo>
              </a:path>
            </a:pathLst>
          </a:custGeom>
          <a:noFill/>
          <a:ln w="38100" cap="flat" cmpd="sng">
            <a:solidFill>
              <a:schemeClr val="accent3"/>
            </a:solidFill>
            <a:prstDash val="solid"/>
            <a:round/>
            <a:headEnd type="none" w="med" len="med"/>
            <a:tailEnd type="none" w="med" len="med"/>
          </a:ln>
        </p:spPr>
      </p:sp>
      <p:sp>
        <p:nvSpPr>
          <p:cNvPr id="2" name="Title 1">
            <a:extLst>
              <a:ext uri="{FF2B5EF4-FFF2-40B4-BE49-F238E27FC236}">
                <a16:creationId xmlns:a16="http://schemas.microsoft.com/office/drawing/2014/main" id="{A16376EE-DC48-4661-8663-48C434E1A8C5}"/>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itle and text">
  <p:cSld name="CUSTOM_5">
    <p:spTree>
      <p:nvGrpSpPr>
        <p:cNvPr id="1" name="Shape 17"/>
        <p:cNvGrpSpPr/>
        <p:nvPr/>
      </p:nvGrpSpPr>
      <p:grpSpPr>
        <a:xfrm>
          <a:off x="0" y="0"/>
          <a:ext cx="0" cy="0"/>
          <a:chOff x="0" y="0"/>
          <a:chExt cx="0" cy="0"/>
        </a:xfrm>
      </p:grpSpPr>
      <p:sp>
        <p:nvSpPr>
          <p:cNvPr id="18" name="Google Shape;18;p3"/>
          <p:cNvSpPr/>
          <p:nvPr/>
        </p:nvSpPr>
        <p:spPr>
          <a:xfrm>
            <a:off x="211152" y="251811"/>
            <a:ext cx="3418933" cy="3504263"/>
          </a:xfrm>
          <a:custGeom>
            <a:avLst/>
            <a:gdLst/>
            <a:ahLst/>
            <a:cxnLst/>
            <a:rect l="l" t="t" r="r" b="b"/>
            <a:pathLst>
              <a:path w="3418933" h="3504263" extrusionOk="0">
                <a:moveTo>
                  <a:pt x="3393703" y="3457931"/>
                </a:moveTo>
                <a:cubicBezTo>
                  <a:pt x="3406497" y="3457931"/>
                  <a:pt x="3416869" y="3468303"/>
                  <a:pt x="3416869" y="3481097"/>
                </a:cubicBezTo>
                <a:cubicBezTo>
                  <a:pt x="3416869" y="3493891"/>
                  <a:pt x="3406497" y="3504263"/>
                  <a:pt x="3393703" y="3504263"/>
                </a:cubicBezTo>
                <a:cubicBezTo>
                  <a:pt x="3380909" y="3504263"/>
                  <a:pt x="3370537" y="3493891"/>
                  <a:pt x="3370537" y="3481097"/>
                </a:cubicBezTo>
                <a:cubicBezTo>
                  <a:pt x="3370537" y="3468303"/>
                  <a:pt x="3380909" y="3457931"/>
                  <a:pt x="3393703" y="3457931"/>
                </a:cubicBezTo>
                <a:close/>
                <a:moveTo>
                  <a:pt x="3216608" y="3457931"/>
                </a:moveTo>
                <a:cubicBezTo>
                  <a:pt x="3229402" y="3457931"/>
                  <a:pt x="3239774" y="3468303"/>
                  <a:pt x="3239774" y="3481097"/>
                </a:cubicBezTo>
                <a:cubicBezTo>
                  <a:pt x="3239774" y="3493891"/>
                  <a:pt x="3229402" y="3504263"/>
                  <a:pt x="3216608" y="3504263"/>
                </a:cubicBezTo>
                <a:cubicBezTo>
                  <a:pt x="3203814" y="3504263"/>
                  <a:pt x="3193442" y="3493891"/>
                  <a:pt x="3193442" y="3481097"/>
                </a:cubicBezTo>
                <a:cubicBezTo>
                  <a:pt x="3193442" y="3468303"/>
                  <a:pt x="3203814" y="3457931"/>
                  <a:pt x="3216608" y="3457931"/>
                </a:cubicBezTo>
                <a:close/>
                <a:moveTo>
                  <a:pt x="3039509" y="3457931"/>
                </a:moveTo>
                <a:cubicBezTo>
                  <a:pt x="3052303" y="3457931"/>
                  <a:pt x="3062675" y="3468303"/>
                  <a:pt x="3062675" y="3481097"/>
                </a:cubicBezTo>
                <a:cubicBezTo>
                  <a:pt x="3062675" y="3493891"/>
                  <a:pt x="3052303" y="3504263"/>
                  <a:pt x="3039509" y="3504263"/>
                </a:cubicBezTo>
                <a:cubicBezTo>
                  <a:pt x="3026715" y="3504263"/>
                  <a:pt x="3016343" y="3493891"/>
                  <a:pt x="3016343" y="3481097"/>
                </a:cubicBezTo>
                <a:cubicBezTo>
                  <a:pt x="3016343" y="3468303"/>
                  <a:pt x="3026715" y="3457931"/>
                  <a:pt x="3039509" y="3457931"/>
                </a:cubicBezTo>
                <a:close/>
                <a:moveTo>
                  <a:pt x="2862410" y="3457931"/>
                </a:moveTo>
                <a:cubicBezTo>
                  <a:pt x="2875204" y="3457931"/>
                  <a:pt x="2885576" y="3468303"/>
                  <a:pt x="2885576" y="3481097"/>
                </a:cubicBezTo>
                <a:cubicBezTo>
                  <a:pt x="2885576" y="3493891"/>
                  <a:pt x="2875204" y="3504263"/>
                  <a:pt x="2862410" y="3504263"/>
                </a:cubicBezTo>
                <a:cubicBezTo>
                  <a:pt x="2849616" y="3504263"/>
                  <a:pt x="2839244" y="3493891"/>
                  <a:pt x="2839244" y="3481097"/>
                </a:cubicBezTo>
                <a:cubicBezTo>
                  <a:pt x="2839244" y="3468303"/>
                  <a:pt x="2849616" y="3457931"/>
                  <a:pt x="2862410" y="3457931"/>
                </a:cubicBezTo>
                <a:close/>
                <a:moveTo>
                  <a:pt x="2685311" y="3457931"/>
                </a:moveTo>
                <a:cubicBezTo>
                  <a:pt x="2698105" y="3457931"/>
                  <a:pt x="2708477" y="3468303"/>
                  <a:pt x="2708477" y="3481097"/>
                </a:cubicBezTo>
                <a:cubicBezTo>
                  <a:pt x="2708477" y="3493891"/>
                  <a:pt x="2698105" y="3504263"/>
                  <a:pt x="2685311" y="3504263"/>
                </a:cubicBezTo>
                <a:cubicBezTo>
                  <a:pt x="2672517" y="3504263"/>
                  <a:pt x="2662145" y="3493891"/>
                  <a:pt x="2662145" y="3481097"/>
                </a:cubicBezTo>
                <a:cubicBezTo>
                  <a:pt x="2662145" y="3468303"/>
                  <a:pt x="2672517" y="3457931"/>
                  <a:pt x="2685311" y="3457931"/>
                </a:cubicBezTo>
                <a:close/>
                <a:moveTo>
                  <a:pt x="2508212" y="3457931"/>
                </a:moveTo>
                <a:cubicBezTo>
                  <a:pt x="2521006" y="3457931"/>
                  <a:pt x="2531378" y="3468303"/>
                  <a:pt x="2531378" y="3481097"/>
                </a:cubicBezTo>
                <a:cubicBezTo>
                  <a:pt x="2531378" y="3493891"/>
                  <a:pt x="2521006" y="3504263"/>
                  <a:pt x="2508212" y="3504263"/>
                </a:cubicBezTo>
                <a:cubicBezTo>
                  <a:pt x="2495418" y="3504263"/>
                  <a:pt x="2485046" y="3493891"/>
                  <a:pt x="2485046" y="3481097"/>
                </a:cubicBezTo>
                <a:cubicBezTo>
                  <a:pt x="2485046" y="3468303"/>
                  <a:pt x="2495418" y="3457931"/>
                  <a:pt x="2508212" y="3457931"/>
                </a:cubicBezTo>
                <a:close/>
                <a:moveTo>
                  <a:pt x="2331113" y="3457931"/>
                </a:moveTo>
                <a:cubicBezTo>
                  <a:pt x="2343907" y="3457931"/>
                  <a:pt x="2354279" y="3468303"/>
                  <a:pt x="2354279" y="3481097"/>
                </a:cubicBezTo>
                <a:cubicBezTo>
                  <a:pt x="2354279" y="3493891"/>
                  <a:pt x="2343907" y="3504263"/>
                  <a:pt x="2331113" y="3504263"/>
                </a:cubicBezTo>
                <a:cubicBezTo>
                  <a:pt x="2318319" y="3504263"/>
                  <a:pt x="2307947" y="3493891"/>
                  <a:pt x="2307947" y="3481097"/>
                </a:cubicBezTo>
                <a:cubicBezTo>
                  <a:pt x="2307947" y="3468303"/>
                  <a:pt x="2318319" y="3457931"/>
                  <a:pt x="2331113" y="3457931"/>
                </a:cubicBezTo>
                <a:close/>
                <a:moveTo>
                  <a:pt x="2154014" y="3457931"/>
                </a:moveTo>
                <a:cubicBezTo>
                  <a:pt x="2166808" y="3457931"/>
                  <a:pt x="2177180" y="3468303"/>
                  <a:pt x="2177180" y="3481097"/>
                </a:cubicBezTo>
                <a:cubicBezTo>
                  <a:pt x="2177180" y="3493891"/>
                  <a:pt x="2166808" y="3504263"/>
                  <a:pt x="2154014" y="3504263"/>
                </a:cubicBezTo>
                <a:cubicBezTo>
                  <a:pt x="2141220" y="3504263"/>
                  <a:pt x="2130848" y="3493891"/>
                  <a:pt x="2130848" y="3481097"/>
                </a:cubicBezTo>
                <a:cubicBezTo>
                  <a:pt x="2130848" y="3468303"/>
                  <a:pt x="2141220" y="3457931"/>
                  <a:pt x="2154014" y="3457931"/>
                </a:cubicBezTo>
                <a:close/>
                <a:moveTo>
                  <a:pt x="1976916" y="3457931"/>
                </a:moveTo>
                <a:cubicBezTo>
                  <a:pt x="1989710" y="3457931"/>
                  <a:pt x="2000082" y="3468303"/>
                  <a:pt x="2000082" y="3481097"/>
                </a:cubicBezTo>
                <a:cubicBezTo>
                  <a:pt x="2000082" y="3493891"/>
                  <a:pt x="1989710" y="3504263"/>
                  <a:pt x="1976916" y="3504263"/>
                </a:cubicBezTo>
                <a:cubicBezTo>
                  <a:pt x="1964122" y="3504263"/>
                  <a:pt x="1953750" y="3493891"/>
                  <a:pt x="1953750" y="3481097"/>
                </a:cubicBezTo>
                <a:cubicBezTo>
                  <a:pt x="1953750" y="3468303"/>
                  <a:pt x="1964122" y="3457931"/>
                  <a:pt x="1976916" y="3457931"/>
                </a:cubicBezTo>
                <a:close/>
                <a:moveTo>
                  <a:pt x="1799817" y="3457931"/>
                </a:moveTo>
                <a:cubicBezTo>
                  <a:pt x="1812611" y="3457931"/>
                  <a:pt x="1822983" y="3468303"/>
                  <a:pt x="1822983" y="3481097"/>
                </a:cubicBezTo>
                <a:cubicBezTo>
                  <a:pt x="1822983" y="3493891"/>
                  <a:pt x="1812611" y="3504263"/>
                  <a:pt x="1799817" y="3504263"/>
                </a:cubicBezTo>
                <a:cubicBezTo>
                  <a:pt x="1787023" y="3504263"/>
                  <a:pt x="1776651" y="3493891"/>
                  <a:pt x="1776651" y="3481097"/>
                </a:cubicBezTo>
                <a:cubicBezTo>
                  <a:pt x="1776651" y="3468303"/>
                  <a:pt x="1787023" y="3457931"/>
                  <a:pt x="1799817" y="3457931"/>
                </a:cubicBezTo>
                <a:close/>
                <a:moveTo>
                  <a:pt x="1625306" y="3457931"/>
                </a:moveTo>
                <a:cubicBezTo>
                  <a:pt x="1638100" y="3457931"/>
                  <a:pt x="1648473" y="3468303"/>
                  <a:pt x="1648473" y="3481097"/>
                </a:cubicBezTo>
                <a:cubicBezTo>
                  <a:pt x="1648473" y="3493891"/>
                  <a:pt x="1638100" y="3504263"/>
                  <a:pt x="1625306" y="3504263"/>
                </a:cubicBezTo>
                <a:cubicBezTo>
                  <a:pt x="1612511" y="3504263"/>
                  <a:pt x="1602138" y="3493891"/>
                  <a:pt x="1602138" y="3481097"/>
                </a:cubicBezTo>
                <a:cubicBezTo>
                  <a:pt x="1602138" y="3468303"/>
                  <a:pt x="1612511" y="3457931"/>
                  <a:pt x="1625306" y="3457931"/>
                </a:cubicBezTo>
                <a:close/>
                <a:moveTo>
                  <a:pt x="1448212" y="3457931"/>
                </a:moveTo>
                <a:cubicBezTo>
                  <a:pt x="1461006" y="3457931"/>
                  <a:pt x="1471378" y="3468303"/>
                  <a:pt x="1471378" y="3481097"/>
                </a:cubicBezTo>
                <a:cubicBezTo>
                  <a:pt x="1471378" y="3493891"/>
                  <a:pt x="1461006" y="3504263"/>
                  <a:pt x="1448212" y="3504263"/>
                </a:cubicBezTo>
                <a:cubicBezTo>
                  <a:pt x="1435419" y="3504263"/>
                  <a:pt x="1425046" y="3493891"/>
                  <a:pt x="1425046" y="3481097"/>
                </a:cubicBezTo>
                <a:cubicBezTo>
                  <a:pt x="1425046" y="3468303"/>
                  <a:pt x="1435419" y="3457931"/>
                  <a:pt x="1448212" y="3457931"/>
                </a:cubicBezTo>
                <a:close/>
                <a:moveTo>
                  <a:pt x="1271113" y="3457931"/>
                </a:moveTo>
                <a:cubicBezTo>
                  <a:pt x="1283907" y="3457931"/>
                  <a:pt x="1294280" y="3468303"/>
                  <a:pt x="1294280" y="3481097"/>
                </a:cubicBezTo>
                <a:cubicBezTo>
                  <a:pt x="1294280" y="3493891"/>
                  <a:pt x="1283907" y="3504263"/>
                  <a:pt x="1271113" y="3504263"/>
                </a:cubicBezTo>
                <a:cubicBezTo>
                  <a:pt x="1258320" y="3504263"/>
                  <a:pt x="1247948" y="3493891"/>
                  <a:pt x="1247948" y="3481097"/>
                </a:cubicBezTo>
                <a:cubicBezTo>
                  <a:pt x="1247948" y="3468303"/>
                  <a:pt x="1258320" y="3457931"/>
                  <a:pt x="1271113" y="3457931"/>
                </a:cubicBezTo>
                <a:close/>
                <a:moveTo>
                  <a:pt x="1094017" y="3457931"/>
                </a:moveTo>
                <a:cubicBezTo>
                  <a:pt x="1106812" y="3457931"/>
                  <a:pt x="1117183" y="3468303"/>
                  <a:pt x="1117183" y="3481097"/>
                </a:cubicBezTo>
                <a:cubicBezTo>
                  <a:pt x="1117183" y="3493891"/>
                  <a:pt x="1106812" y="3504263"/>
                  <a:pt x="1094017" y="3504263"/>
                </a:cubicBezTo>
                <a:cubicBezTo>
                  <a:pt x="1081222" y="3504263"/>
                  <a:pt x="1070849" y="3493891"/>
                  <a:pt x="1070849" y="3481097"/>
                </a:cubicBezTo>
                <a:cubicBezTo>
                  <a:pt x="1070849" y="3468303"/>
                  <a:pt x="1081222" y="3457931"/>
                  <a:pt x="1094017" y="3457931"/>
                </a:cubicBezTo>
                <a:close/>
                <a:moveTo>
                  <a:pt x="916917" y="3457931"/>
                </a:moveTo>
                <a:cubicBezTo>
                  <a:pt x="929711" y="3457931"/>
                  <a:pt x="940082" y="3468303"/>
                  <a:pt x="940082" y="3481097"/>
                </a:cubicBezTo>
                <a:cubicBezTo>
                  <a:pt x="940082" y="3493891"/>
                  <a:pt x="929711" y="3504263"/>
                  <a:pt x="916917" y="3504263"/>
                </a:cubicBezTo>
                <a:cubicBezTo>
                  <a:pt x="904120" y="3504263"/>
                  <a:pt x="893750" y="3493891"/>
                  <a:pt x="893750" y="3481097"/>
                </a:cubicBezTo>
                <a:cubicBezTo>
                  <a:pt x="893750" y="3468303"/>
                  <a:pt x="904120" y="3457931"/>
                  <a:pt x="916917" y="3457931"/>
                </a:cubicBezTo>
                <a:close/>
                <a:moveTo>
                  <a:pt x="739818" y="3457931"/>
                </a:moveTo>
                <a:cubicBezTo>
                  <a:pt x="752612" y="3457931"/>
                  <a:pt x="762984" y="3468303"/>
                  <a:pt x="762984" y="3481097"/>
                </a:cubicBezTo>
                <a:cubicBezTo>
                  <a:pt x="762984" y="3493891"/>
                  <a:pt x="752612" y="3504263"/>
                  <a:pt x="739818" y="3504263"/>
                </a:cubicBezTo>
                <a:cubicBezTo>
                  <a:pt x="727024" y="3504263"/>
                  <a:pt x="716652" y="3493891"/>
                  <a:pt x="716652" y="3481097"/>
                </a:cubicBezTo>
                <a:cubicBezTo>
                  <a:pt x="716652" y="3468303"/>
                  <a:pt x="727024" y="3457931"/>
                  <a:pt x="739818" y="3457931"/>
                </a:cubicBezTo>
                <a:close/>
                <a:moveTo>
                  <a:pt x="562718" y="3457931"/>
                </a:moveTo>
                <a:cubicBezTo>
                  <a:pt x="575512" y="3457931"/>
                  <a:pt x="585884" y="3468303"/>
                  <a:pt x="585884" y="3481097"/>
                </a:cubicBezTo>
                <a:cubicBezTo>
                  <a:pt x="585884" y="3493891"/>
                  <a:pt x="575512" y="3504263"/>
                  <a:pt x="562718" y="3504263"/>
                </a:cubicBezTo>
                <a:cubicBezTo>
                  <a:pt x="549924" y="3504263"/>
                  <a:pt x="539552" y="3493891"/>
                  <a:pt x="539552" y="3481097"/>
                </a:cubicBezTo>
                <a:cubicBezTo>
                  <a:pt x="539552" y="3468303"/>
                  <a:pt x="549924" y="3457931"/>
                  <a:pt x="562718" y="3457931"/>
                </a:cubicBezTo>
                <a:close/>
                <a:moveTo>
                  <a:pt x="385620" y="3457931"/>
                </a:moveTo>
                <a:cubicBezTo>
                  <a:pt x="398414" y="3457931"/>
                  <a:pt x="408785" y="3468303"/>
                  <a:pt x="408785" y="3481097"/>
                </a:cubicBezTo>
                <a:cubicBezTo>
                  <a:pt x="408785" y="3493891"/>
                  <a:pt x="398414" y="3504263"/>
                  <a:pt x="385620" y="3504263"/>
                </a:cubicBezTo>
                <a:cubicBezTo>
                  <a:pt x="372826" y="3504263"/>
                  <a:pt x="362454" y="3493891"/>
                  <a:pt x="362454" y="3481097"/>
                </a:cubicBezTo>
                <a:cubicBezTo>
                  <a:pt x="362454" y="3468303"/>
                  <a:pt x="372826" y="3457931"/>
                  <a:pt x="385620" y="3457931"/>
                </a:cubicBezTo>
                <a:close/>
                <a:moveTo>
                  <a:pt x="208521" y="3457931"/>
                </a:moveTo>
                <a:cubicBezTo>
                  <a:pt x="221315" y="3457931"/>
                  <a:pt x="231687" y="3468303"/>
                  <a:pt x="231687" y="3481097"/>
                </a:cubicBezTo>
                <a:cubicBezTo>
                  <a:pt x="231687" y="3493891"/>
                  <a:pt x="221315" y="3504263"/>
                  <a:pt x="208521" y="3504263"/>
                </a:cubicBezTo>
                <a:cubicBezTo>
                  <a:pt x="195727" y="3504263"/>
                  <a:pt x="185355" y="3493891"/>
                  <a:pt x="185355" y="3481097"/>
                </a:cubicBezTo>
                <a:cubicBezTo>
                  <a:pt x="185355" y="3468303"/>
                  <a:pt x="195727" y="3457931"/>
                  <a:pt x="208521" y="3457931"/>
                </a:cubicBezTo>
                <a:close/>
                <a:moveTo>
                  <a:pt x="31422" y="3457931"/>
                </a:moveTo>
                <a:cubicBezTo>
                  <a:pt x="44216" y="3457931"/>
                  <a:pt x="54588" y="3468303"/>
                  <a:pt x="54588" y="3481097"/>
                </a:cubicBezTo>
                <a:cubicBezTo>
                  <a:pt x="54588" y="3493891"/>
                  <a:pt x="44216" y="3504263"/>
                  <a:pt x="31422" y="3504263"/>
                </a:cubicBezTo>
                <a:cubicBezTo>
                  <a:pt x="18628" y="3504263"/>
                  <a:pt x="8256" y="3493891"/>
                  <a:pt x="8256" y="3481097"/>
                </a:cubicBezTo>
                <a:cubicBezTo>
                  <a:pt x="8256" y="3468303"/>
                  <a:pt x="18628" y="3457931"/>
                  <a:pt x="31422" y="3457931"/>
                </a:cubicBezTo>
                <a:close/>
                <a:moveTo>
                  <a:pt x="3395767" y="3286567"/>
                </a:moveTo>
                <a:cubicBezTo>
                  <a:pt x="3408561" y="3286567"/>
                  <a:pt x="3418933" y="3296939"/>
                  <a:pt x="3418933" y="3309733"/>
                </a:cubicBezTo>
                <a:cubicBezTo>
                  <a:pt x="3418933" y="3322527"/>
                  <a:pt x="3408561" y="3332899"/>
                  <a:pt x="3395767" y="3332899"/>
                </a:cubicBezTo>
                <a:cubicBezTo>
                  <a:pt x="3382973" y="3332899"/>
                  <a:pt x="3372601" y="3322527"/>
                  <a:pt x="3372601" y="3309733"/>
                </a:cubicBezTo>
                <a:cubicBezTo>
                  <a:pt x="3372601" y="3296939"/>
                  <a:pt x="3382973" y="3286567"/>
                  <a:pt x="3395767" y="3286567"/>
                </a:cubicBezTo>
                <a:close/>
                <a:moveTo>
                  <a:pt x="3218672" y="3286567"/>
                </a:moveTo>
                <a:cubicBezTo>
                  <a:pt x="3231466" y="3286567"/>
                  <a:pt x="3241838" y="3296939"/>
                  <a:pt x="3241838" y="3309733"/>
                </a:cubicBezTo>
                <a:cubicBezTo>
                  <a:pt x="3241838" y="3322527"/>
                  <a:pt x="3231466" y="3332899"/>
                  <a:pt x="3218672" y="3332899"/>
                </a:cubicBezTo>
                <a:cubicBezTo>
                  <a:pt x="3205878" y="3332899"/>
                  <a:pt x="3195506" y="3322527"/>
                  <a:pt x="3195506" y="3309733"/>
                </a:cubicBezTo>
                <a:cubicBezTo>
                  <a:pt x="3195506" y="3296939"/>
                  <a:pt x="3205878" y="3286567"/>
                  <a:pt x="3218672" y="3286567"/>
                </a:cubicBezTo>
                <a:close/>
                <a:moveTo>
                  <a:pt x="3041573" y="3286567"/>
                </a:moveTo>
                <a:cubicBezTo>
                  <a:pt x="3054367" y="3286567"/>
                  <a:pt x="3064739" y="3296939"/>
                  <a:pt x="3064739" y="3309733"/>
                </a:cubicBezTo>
                <a:cubicBezTo>
                  <a:pt x="3064739" y="3322527"/>
                  <a:pt x="3054367" y="3332899"/>
                  <a:pt x="3041573" y="3332899"/>
                </a:cubicBezTo>
                <a:cubicBezTo>
                  <a:pt x="3028779" y="3332899"/>
                  <a:pt x="3018407" y="3322527"/>
                  <a:pt x="3018407" y="3309733"/>
                </a:cubicBezTo>
                <a:cubicBezTo>
                  <a:pt x="3018407" y="3296939"/>
                  <a:pt x="3028779" y="3286567"/>
                  <a:pt x="3041573" y="3286567"/>
                </a:cubicBezTo>
                <a:close/>
                <a:moveTo>
                  <a:pt x="2864474" y="3286567"/>
                </a:moveTo>
                <a:cubicBezTo>
                  <a:pt x="2877268" y="3286567"/>
                  <a:pt x="2887640" y="3296939"/>
                  <a:pt x="2887640" y="3309733"/>
                </a:cubicBezTo>
                <a:cubicBezTo>
                  <a:pt x="2887640" y="3322527"/>
                  <a:pt x="2877268" y="3332899"/>
                  <a:pt x="2864474" y="3332899"/>
                </a:cubicBezTo>
                <a:cubicBezTo>
                  <a:pt x="2851680" y="3332899"/>
                  <a:pt x="2841308" y="3322527"/>
                  <a:pt x="2841308" y="3309733"/>
                </a:cubicBezTo>
                <a:cubicBezTo>
                  <a:pt x="2841308" y="3296939"/>
                  <a:pt x="2851680" y="3286567"/>
                  <a:pt x="2864474" y="3286567"/>
                </a:cubicBezTo>
                <a:close/>
                <a:moveTo>
                  <a:pt x="2687375" y="3286567"/>
                </a:moveTo>
                <a:cubicBezTo>
                  <a:pt x="2700169" y="3286567"/>
                  <a:pt x="2710541" y="3296939"/>
                  <a:pt x="2710541" y="3309733"/>
                </a:cubicBezTo>
                <a:cubicBezTo>
                  <a:pt x="2710541" y="3322527"/>
                  <a:pt x="2700169" y="3332899"/>
                  <a:pt x="2687375" y="3332899"/>
                </a:cubicBezTo>
                <a:cubicBezTo>
                  <a:pt x="2674581" y="3332899"/>
                  <a:pt x="2664209" y="3322527"/>
                  <a:pt x="2664209" y="3309733"/>
                </a:cubicBezTo>
                <a:cubicBezTo>
                  <a:pt x="2664209" y="3296939"/>
                  <a:pt x="2674581" y="3286567"/>
                  <a:pt x="2687375" y="3286567"/>
                </a:cubicBezTo>
                <a:close/>
                <a:moveTo>
                  <a:pt x="2510277" y="3286567"/>
                </a:moveTo>
                <a:cubicBezTo>
                  <a:pt x="2523071" y="3286567"/>
                  <a:pt x="2533443" y="3296939"/>
                  <a:pt x="2533443" y="3309733"/>
                </a:cubicBezTo>
                <a:cubicBezTo>
                  <a:pt x="2533443" y="3322527"/>
                  <a:pt x="2523071" y="3332899"/>
                  <a:pt x="2510277" y="3332899"/>
                </a:cubicBezTo>
                <a:cubicBezTo>
                  <a:pt x="2497483" y="3332899"/>
                  <a:pt x="2487111" y="3322527"/>
                  <a:pt x="2487111" y="3309733"/>
                </a:cubicBezTo>
                <a:cubicBezTo>
                  <a:pt x="2487111" y="3296939"/>
                  <a:pt x="2497483" y="3286567"/>
                  <a:pt x="2510277" y="3286567"/>
                </a:cubicBezTo>
                <a:close/>
                <a:moveTo>
                  <a:pt x="2333178" y="3286567"/>
                </a:moveTo>
                <a:cubicBezTo>
                  <a:pt x="2345972" y="3286567"/>
                  <a:pt x="2356344" y="3296939"/>
                  <a:pt x="2356344" y="3309733"/>
                </a:cubicBezTo>
                <a:cubicBezTo>
                  <a:pt x="2356344" y="3322527"/>
                  <a:pt x="2345972" y="3332899"/>
                  <a:pt x="2333178" y="3332899"/>
                </a:cubicBezTo>
                <a:cubicBezTo>
                  <a:pt x="2320384" y="3332899"/>
                  <a:pt x="2310012" y="3322527"/>
                  <a:pt x="2310012" y="3309733"/>
                </a:cubicBezTo>
                <a:cubicBezTo>
                  <a:pt x="2310012" y="3296939"/>
                  <a:pt x="2320384" y="3286567"/>
                  <a:pt x="2333178" y="3286567"/>
                </a:cubicBezTo>
                <a:close/>
                <a:moveTo>
                  <a:pt x="2156079" y="3286567"/>
                </a:moveTo>
                <a:cubicBezTo>
                  <a:pt x="2168873" y="3286567"/>
                  <a:pt x="2179245" y="3296939"/>
                  <a:pt x="2179245" y="3309733"/>
                </a:cubicBezTo>
                <a:cubicBezTo>
                  <a:pt x="2179245" y="3322527"/>
                  <a:pt x="2168873" y="3332899"/>
                  <a:pt x="2156079" y="3332899"/>
                </a:cubicBezTo>
                <a:cubicBezTo>
                  <a:pt x="2143285" y="3332899"/>
                  <a:pt x="2132913" y="3322527"/>
                  <a:pt x="2132913" y="3309733"/>
                </a:cubicBezTo>
                <a:cubicBezTo>
                  <a:pt x="2132913" y="3296939"/>
                  <a:pt x="2143285" y="3286567"/>
                  <a:pt x="2156079" y="3286567"/>
                </a:cubicBezTo>
                <a:close/>
                <a:moveTo>
                  <a:pt x="1978980" y="3286567"/>
                </a:moveTo>
                <a:cubicBezTo>
                  <a:pt x="1991774" y="3286567"/>
                  <a:pt x="2002146" y="3296939"/>
                  <a:pt x="2002146" y="3309733"/>
                </a:cubicBezTo>
                <a:cubicBezTo>
                  <a:pt x="2002146" y="3322527"/>
                  <a:pt x="1991774" y="3332899"/>
                  <a:pt x="1978980" y="3332899"/>
                </a:cubicBezTo>
                <a:cubicBezTo>
                  <a:pt x="1966186" y="3332899"/>
                  <a:pt x="1955814" y="3322527"/>
                  <a:pt x="1955814" y="3309733"/>
                </a:cubicBezTo>
                <a:cubicBezTo>
                  <a:pt x="1955814" y="3296939"/>
                  <a:pt x="1966186" y="3286567"/>
                  <a:pt x="1978980" y="3286567"/>
                </a:cubicBezTo>
                <a:close/>
                <a:moveTo>
                  <a:pt x="1801881" y="3286567"/>
                </a:moveTo>
                <a:cubicBezTo>
                  <a:pt x="1814675" y="3286567"/>
                  <a:pt x="1825047" y="3296939"/>
                  <a:pt x="1825047" y="3309733"/>
                </a:cubicBezTo>
                <a:cubicBezTo>
                  <a:pt x="1825047" y="3322527"/>
                  <a:pt x="1814675" y="3332899"/>
                  <a:pt x="1801881" y="3332899"/>
                </a:cubicBezTo>
                <a:cubicBezTo>
                  <a:pt x="1789087" y="3332899"/>
                  <a:pt x="1778715" y="3322527"/>
                  <a:pt x="1778715" y="3309733"/>
                </a:cubicBezTo>
                <a:cubicBezTo>
                  <a:pt x="1778715" y="3296939"/>
                  <a:pt x="1789087" y="3286567"/>
                  <a:pt x="1801881" y="3286567"/>
                </a:cubicBezTo>
                <a:close/>
                <a:moveTo>
                  <a:pt x="1627371" y="3286567"/>
                </a:moveTo>
                <a:cubicBezTo>
                  <a:pt x="1640166" y="3286567"/>
                  <a:pt x="1650538" y="3296939"/>
                  <a:pt x="1650538" y="3309733"/>
                </a:cubicBezTo>
                <a:cubicBezTo>
                  <a:pt x="1650538" y="3322527"/>
                  <a:pt x="1640166" y="3332899"/>
                  <a:pt x="1627371" y="3332899"/>
                </a:cubicBezTo>
                <a:cubicBezTo>
                  <a:pt x="1614575" y="3332899"/>
                  <a:pt x="1604203" y="3322527"/>
                  <a:pt x="1604203" y="3309733"/>
                </a:cubicBezTo>
                <a:cubicBezTo>
                  <a:pt x="1604203" y="3296939"/>
                  <a:pt x="1614575" y="3286567"/>
                  <a:pt x="1627371" y="3286567"/>
                </a:cubicBezTo>
                <a:close/>
                <a:moveTo>
                  <a:pt x="1450277" y="3286567"/>
                </a:moveTo>
                <a:cubicBezTo>
                  <a:pt x="1463071" y="3286567"/>
                  <a:pt x="1473442" y="3296939"/>
                  <a:pt x="1473442" y="3309733"/>
                </a:cubicBezTo>
                <a:cubicBezTo>
                  <a:pt x="1473442" y="3322527"/>
                  <a:pt x="1463071" y="3332899"/>
                  <a:pt x="1450277" y="3332899"/>
                </a:cubicBezTo>
                <a:cubicBezTo>
                  <a:pt x="1437483" y="3332899"/>
                  <a:pt x="1427111" y="3322527"/>
                  <a:pt x="1427111" y="3309733"/>
                </a:cubicBezTo>
                <a:cubicBezTo>
                  <a:pt x="1427111" y="3296939"/>
                  <a:pt x="1437483" y="3286567"/>
                  <a:pt x="1450277" y="3286567"/>
                </a:cubicBezTo>
                <a:close/>
                <a:moveTo>
                  <a:pt x="1273178" y="3286567"/>
                </a:moveTo>
                <a:cubicBezTo>
                  <a:pt x="1285972" y="3286567"/>
                  <a:pt x="1296345" y="3296939"/>
                  <a:pt x="1296345" y="3309733"/>
                </a:cubicBezTo>
                <a:cubicBezTo>
                  <a:pt x="1296345" y="3322527"/>
                  <a:pt x="1285972" y="3332899"/>
                  <a:pt x="1273178" y="3332899"/>
                </a:cubicBezTo>
                <a:cubicBezTo>
                  <a:pt x="1260384" y="3332899"/>
                  <a:pt x="1250012" y="3322527"/>
                  <a:pt x="1250012" y="3309733"/>
                </a:cubicBezTo>
                <a:cubicBezTo>
                  <a:pt x="1250012" y="3296939"/>
                  <a:pt x="1260384" y="3286567"/>
                  <a:pt x="1273178" y="3286567"/>
                </a:cubicBezTo>
                <a:close/>
                <a:moveTo>
                  <a:pt x="1096081" y="3286567"/>
                </a:moveTo>
                <a:cubicBezTo>
                  <a:pt x="1108877" y="3286567"/>
                  <a:pt x="1119247" y="3296939"/>
                  <a:pt x="1119247" y="3309733"/>
                </a:cubicBezTo>
                <a:cubicBezTo>
                  <a:pt x="1119247" y="3322527"/>
                  <a:pt x="1108877" y="3332899"/>
                  <a:pt x="1096081" y="3332899"/>
                </a:cubicBezTo>
                <a:cubicBezTo>
                  <a:pt x="1083286" y="3332899"/>
                  <a:pt x="1072914" y="3322527"/>
                  <a:pt x="1072914" y="3309733"/>
                </a:cubicBezTo>
                <a:cubicBezTo>
                  <a:pt x="1072914" y="3296939"/>
                  <a:pt x="1083286" y="3286567"/>
                  <a:pt x="1096081" y="3286567"/>
                </a:cubicBezTo>
                <a:close/>
                <a:moveTo>
                  <a:pt x="918981" y="3286567"/>
                </a:moveTo>
                <a:cubicBezTo>
                  <a:pt x="931774" y="3286567"/>
                  <a:pt x="942147" y="3296939"/>
                  <a:pt x="942147" y="3309733"/>
                </a:cubicBezTo>
                <a:cubicBezTo>
                  <a:pt x="942147" y="3322527"/>
                  <a:pt x="931774" y="3332899"/>
                  <a:pt x="918981" y="3332899"/>
                </a:cubicBezTo>
                <a:cubicBezTo>
                  <a:pt x="906186" y="3332899"/>
                  <a:pt x="895815" y="3322527"/>
                  <a:pt x="895815" y="3309733"/>
                </a:cubicBezTo>
                <a:cubicBezTo>
                  <a:pt x="895815" y="3296939"/>
                  <a:pt x="906186" y="3286567"/>
                  <a:pt x="918981" y="3286567"/>
                </a:cubicBezTo>
                <a:close/>
                <a:moveTo>
                  <a:pt x="741884" y="3286567"/>
                </a:moveTo>
                <a:cubicBezTo>
                  <a:pt x="754678" y="3286567"/>
                  <a:pt x="765050" y="3296939"/>
                  <a:pt x="765050" y="3309733"/>
                </a:cubicBezTo>
                <a:cubicBezTo>
                  <a:pt x="765050" y="3322527"/>
                  <a:pt x="754678" y="3332899"/>
                  <a:pt x="741884" y="3332899"/>
                </a:cubicBezTo>
                <a:cubicBezTo>
                  <a:pt x="729090" y="3332899"/>
                  <a:pt x="718718" y="3322527"/>
                  <a:pt x="718718" y="3309733"/>
                </a:cubicBezTo>
                <a:cubicBezTo>
                  <a:pt x="718718" y="3296939"/>
                  <a:pt x="729090" y="3286567"/>
                  <a:pt x="741884" y="3286567"/>
                </a:cubicBezTo>
                <a:close/>
                <a:moveTo>
                  <a:pt x="564784" y="3286567"/>
                </a:moveTo>
                <a:cubicBezTo>
                  <a:pt x="577578" y="3286567"/>
                  <a:pt x="587950" y="3296939"/>
                  <a:pt x="587950" y="3309733"/>
                </a:cubicBezTo>
                <a:cubicBezTo>
                  <a:pt x="587950" y="3322527"/>
                  <a:pt x="577578" y="3332899"/>
                  <a:pt x="564784" y="3332899"/>
                </a:cubicBezTo>
                <a:cubicBezTo>
                  <a:pt x="551990" y="3332899"/>
                  <a:pt x="541618" y="3322527"/>
                  <a:pt x="541618" y="3309733"/>
                </a:cubicBezTo>
                <a:cubicBezTo>
                  <a:pt x="541618" y="3296939"/>
                  <a:pt x="551990" y="3286567"/>
                  <a:pt x="564784" y="3286567"/>
                </a:cubicBezTo>
                <a:close/>
                <a:moveTo>
                  <a:pt x="387686" y="3286567"/>
                </a:moveTo>
                <a:cubicBezTo>
                  <a:pt x="400479" y="3286567"/>
                  <a:pt x="410851" y="3296939"/>
                  <a:pt x="410851" y="3309733"/>
                </a:cubicBezTo>
                <a:cubicBezTo>
                  <a:pt x="410851" y="3322527"/>
                  <a:pt x="400479" y="3332899"/>
                  <a:pt x="387686" y="3332899"/>
                </a:cubicBezTo>
                <a:cubicBezTo>
                  <a:pt x="374891" y="3332899"/>
                  <a:pt x="364519" y="3322527"/>
                  <a:pt x="364519" y="3309733"/>
                </a:cubicBezTo>
                <a:cubicBezTo>
                  <a:pt x="364519" y="3296939"/>
                  <a:pt x="374891" y="3286567"/>
                  <a:pt x="387686" y="3286567"/>
                </a:cubicBezTo>
                <a:close/>
                <a:moveTo>
                  <a:pt x="210585" y="3286567"/>
                </a:moveTo>
                <a:cubicBezTo>
                  <a:pt x="223379" y="3286567"/>
                  <a:pt x="233751" y="3296939"/>
                  <a:pt x="233751" y="3309733"/>
                </a:cubicBezTo>
                <a:cubicBezTo>
                  <a:pt x="233751" y="3322527"/>
                  <a:pt x="223379" y="3332899"/>
                  <a:pt x="210585" y="3332899"/>
                </a:cubicBezTo>
                <a:cubicBezTo>
                  <a:pt x="197791" y="3332899"/>
                  <a:pt x="187419" y="3322527"/>
                  <a:pt x="187419" y="3309733"/>
                </a:cubicBezTo>
                <a:cubicBezTo>
                  <a:pt x="187419" y="3296939"/>
                  <a:pt x="197791" y="3286567"/>
                  <a:pt x="210585" y="3286567"/>
                </a:cubicBezTo>
                <a:close/>
                <a:moveTo>
                  <a:pt x="33487" y="3286567"/>
                </a:moveTo>
                <a:cubicBezTo>
                  <a:pt x="46281" y="3286567"/>
                  <a:pt x="56653" y="3296939"/>
                  <a:pt x="56653" y="3309733"/>
                </a:cubicBezTo>
                <a:cubicBezTo>
                  <a:pt x="56653" y="3322527"/>
                  <a:pt x="46281" y="3332899"/>
                  <a:pt x="33487" y="3332899"/>
                </a:cubicBezTo>
                <a:cubicBezTo>
                  <a:pt x="20693" y="3332899"/>
                  <a:pt x="10321" y="3322527"/>
                  <a:pt x="10321" y="3309733"/>
                </a:cubicBezTo>
                <a:cubicBezTo>
                  <a:pt x="10321" y="3296939"/>
                  <a:pt x="20693" y="3286567"/>
                  <a:pt x="33487" y="3286567"/>
                </a:cubicBezTo>
                <a:close/>
                <a:moveTo>
                  <a:pt x="3389573" y="3094558"/>
                </a:moveTo>
                <a:cubicBezTo>
                  <a:pt x="3402367" y="3094558"/>
                  <a:pt x="3412739" y="3104930"/>
                  <a:pt x="3412739" y="3117724"/>
                </a:cubicBezTo>
                <a:cubicBezTo>
                  <a:pt x="3412739" y="3130518"/>
                  <a:pt x="3402367" y="3140890"/>
                  <a:pt x="3389573" y="3140890"/>
                </a:cubicBezTo>
                <a:cubicBezTo>
                  <a:pt x="3376779" y="3140890"/>
                  <a:pt x="3366407" y="3130518"/>
                  <a:pt x="3366407" y="3117724"/>
                </a:cubicBezTo>
                <a:cubicBezTo>
                  <a:pt x="3366407" y="3104930"/>
                  <a:pt x="3376779" y="3094558"/>
                  <a:pt x="3389573" y="3094558"/>
                </a:cubicBezTo>
                <a:close/>
                <a:moveTo>
                  <a:pt x="3212478" y="3094558"/>
                </a:moveTo>
                <a:cubicBezTo>
                  <a:pt x="3225272" y="3094558"/>
                  <a:pt x="3235644" y="3104930"/>
                  <a:pt x="3235644" y="3117724"/>
                </a:cubicBezTo>
                <a:cubicBezTo>
                  <a:pt x="3235644" y="3130518"/>
                  <a:pt x="3225272" y="3140890"/>
                  <a:pt x="3212478" y="3140890"/>
                </a:cubicBezTo>
                <a:cubicBezTo>
                  <a:pt x="3199684" y="3140890"/>
                  <a:pt x="3189312" y="3130518"/>
                  <a:pt x="3189312" y="3117724"/>
                </a:cubicBezTo>
                <a:cubicBezTo>
                  <a:pt x="3189312" y="3104930"/>
                  <a:pt x="3199684" y="3094558"/>
                  <a:pt x="3212478" y="3094558"/>
                </a:cubicBezTo>
                <a:close/>
                <a:moveTo>
                  <a:pt x="3035379" y="3094558"/>
                </a:moveTo>
                <a:cubicBezTo>
                  <a:pt x="3048173" y="3094558"/>
                  <a:pt x="3058545" y="3104930"/>
                  <a:pt x="3058545" y="3117724"/>
                </a:cubicBezTo>
                <a:cubicBezTo>
                  <a:pt x="3058545" y="3130518"/>
                  <a:pt x="3048173" y="3140890"/>
                  <a:pt x="3035379" y="3140890"/>
                </a:cubicBezTo>
                <a:cubicBezTo>
                  <a:pt x="3022585" y="3140890"/>
                  <a:pt x="3012213" y="3130518"/>
                  <a:pt x="3012213" y="3117724"/>
                </a:cubicBezTo>
                <a:cubicBezTo>
                  <a:pt x="3012213" y="3104930"/>
                  <a:pt x="3022585" y="3094558"/>
                  <a:pt x="3035379" y="3094558"/>
                </a:cubicBezTo>
                <a:close/>
                <a:moveTo>
                  <a:pt x="2858280" y="3094558"/>
                </a:moveTo>
                <a:cubicBezTo>
                  <a:pt x="2871074" y="3094558"/>
                  <a:pt x="2881446" y="3104930"/>
                  <a:pt x="2881446" y="3117724"/>
                </a:cubicBezTo>
                <a:cubicBezTo>
                  <a:pt x="2881446" y="3130518"/>
                  <a:pt x="2871074" y="3140890"/>
                  <a:pt x="2858280" y="3140890"/>
                </a:cubicBezTo>
                <a:cubicBezTo>
                  <a:pt x="2845486" y="3140890"/>
                  <a:pt x="2835114" y="3130518"/>
                  <a:pt x="2835114" y="3117724"/>
                </a:cubicBezTo>
                <a:cubicBezTo>
                  <a:pt x="2835114" y="3104930"/>
                  <a:pt x="2845486" y="3094558"/>
                  <a:pt x="2858280" y="3094558"/>
                </a:cubicBezTo>
                <a:close/>
                <a:moveTo>
                  <a:pt x="2681181" y="3094558"/>
                </a:moveTo>
                <a:cubicBezTo>
                  <a:pt x="2693975" y="3094558"/>
                  <a:pt x="2704347" y="3104930"/>
                  <a:pt x="2704347" y="3117724"/>
                </a:cubicBezTo>
                <a:cubicBezTo>
                  <a:pt x="2704347" y="3130518"/>
                  <a:pt x="2693975" y="3140890"/>
                  <a:pt x="2681181" y="3140890"/>
                </a:cubicBezTo>
                <a:cubicBezTo>
                  <a:pt x="2668387" y="3140890"/>
                  <a:pt x="2658015" y="3130518"/>
                  <a:pt x="2658015" y="3117724"/>
                </a:cubicBezTo>
                <a:cubicBezTo>
                  <a:pt x="2658015" y="3104930"/>
                  <a:pt x="2668387" y="3094558"/>
                  <a:pt x="2681181" y="3094558"/>
                </a:cubicBezTo>
                <a:close/>
                <a:moveTo>
                  <a:pt x="2504082" y="3094558"/>
                </a:moveTo>
                <a:cubicBezTo>
                  <a:pt x="2516876" y="3094558"/>
                  <a:pt x="2527248" y="3104930"/>
                  <a:pt x="2527248" y="3117724"/>
                </a:cubicBezTo>
                <a:cubicBezTo>
                  <a:pt x="2527248" y="3130518"/>
                  <a:pt x="2516876" y="3140890"/>
                  <a:pt x="2504082" y="3140890"/>
                </a:cubicBezTo>
                <a:cubicBezTo>
                  <a:pt x="2491288" y="3140890"/>
                  <a:pt x="2480916" y="3130518"/>
                  <a:pt x="2480916" y="3117724"/>
                </a:cubicBezTo>
                <a:cubicBezTo>
                  <a:pt x="2480916" y="3104930"/>
                  <a:pt x="2491288" y="3094558"/>
                  <a:pt x="2504082" y="3094558"/>
                </a:cubicBezTo>
                <a:close/>
                <a:moveTo>
                  <a:pt x="2326983" y="3094558"/>
                </a:moveTo>
                <a:cubicBezTo>
                  <a:pt x="2339777" y="3094558"/>
                  <a:pt x="2350149" y="3104930"/>
                  <a:pt x="2350149" y="3117724"/>
                </a:cubicBezTo>
                <a:cubicBezTo>
                  <a:pt x="2350149" y="3130518"/>
                  <a:pt x="2339777" y="3140890"/>
                  <a:pt x="2326983" y="3140890"/>
                </a:cubicBezTo>
                <a:cubicBezTo>
                  <a:pt x="2314189" y="3140890"/>
                  <a:pt x="2303817" y="3130518"/>
                  <a:pt x="2303817" y="3117724"/>
                </a:cubicBezTo>
                <a:cubicBezTo>
                  <a:pt x="2303817" y="3104930"/>
                  <a:pt x="2314189" y="3094558"/>
                  <a:pt x="2326983" y="3094558"/>
                </a:cubicBezTo>
                <a:close/>
                <a:moveTo>
                  <a:pt x="2149884" y="3094558"/>
                </a:moveTo>
                <a:cubicBezTo>
                  <a:pt x="2162678" y="3094558"/>
                  <a:pt x="2173050" y="3104930"/>
                  <a:pt x="2173050" y="3117724"/>
                </a:cubicBezTo>
                <a:cubicBezTo>
                  <a:pt x="2173050" y="3130518"/>
                  <a:pt x="2162678" y="3140890"/>
                  <a:pt x="2149884" y="3140890"/>
                </a:cubicBezTo>
                <a:cubicBezTo>
                  <a:pt x="2137090" y="3140890"/>
                  <a:pt x="2126718" y="3130518"/>
                  <a:pt x="2126718" y="3117724"/>
                </a:cubicBezTo>
                <a:cubicBezTo>
                  <a:pt x="2126718" y="3104930"/>
                  <a:pt x="2137090" y="3094558"/>
                  <a:pt x="2149884" y="3094558"/>
                </a:cubicBezTo>
                <a:close/>
                <a:moveTo>
                  <a:pt x="1972786" y="3094558"/>
                </a:moveTo>
                <a:cubicBezTo>
                  <a:pt x="1985580" y="3094558"/>
                  <a:pt x="1995952" y="3104930"/>
                  <a:pt x="1995952" y="3117724"/>
                </a:cubicBezTo>
                <a:cubicBezTo>
                  <a:pt x="1995952" y="3130518"/>
                  <a:pt x="1985580" y="3140890"/>
                  <a:pt x="1972786" y="3140890"/>
                </a:cubicBezTo>
                <a:cubicBezTo>
                  <a:pt x="1959992" y="3140890"/>
                  <a:pt x="1949620" y="3130518"/>
                  <a:pt x="1949620" y="3117724"/>
                </a:cubicBezTo>
                <a:cubicBezTo>
                  <a:pt x="1949620" y="3104930"/>
                  <a:pt x="1959992" y="3094558"/>
                  <a:pt x="1972786" y="3094558"/>
                </a:cubicBezTo>
                <a:close/>
                <a:moveTo>
                  <a:pt x="1795687" y="3094558"/>
                </a:moveTo>
                <a:cubicBezTo>
                  <a:pt x="1808481" y="3094558"/>
                  <a:pt x="1818853" y="3104930"/>
                  <a:pt x="1818853" y="3117724"/>
                </a:cubicBezTo>
                <a:cubicBezTo>
                  <a:pt x="1818853" y="3130518"/>
                  <a:pt x="1808481" y="3140890"/>
                  <a:pt x="1795687" y="3140890"/>
                </a:cubicBezTo>
                <a:cubicBezTo>
                  <a:pt x="1782893" y="3140890"/>
                  <a:pt x="1772521" y="3130518"/>
                  <a:pt x="1772521" y="3117724"/>
                </a:cubicBezTo>
                <a:cubicBezTo>
                  <a:pt x="1772521" y="3104930"/>
                  <a:pt x="1782893" y="3094558"/>
                  <a:pt x="1795687" y="3094558"/>
                </a:cubicBezTo>
                <a:close/>
                <a:moveTo>
                  <a:pt x="1621175" y="3094558"/>
                </a:moveTo>
                <a:cubicBezTo>
                  <a:pt x="1633971" y="3094558"/>
                  <a:pt x="1644344" y="3104930"/>
                  <a:pt x="1644344" y="3117724"/>
                </a:cubicBezTo>
                <a:cubicBezTo>
                  <a:pt x="1644344" y="3130518"/>
                  <a:pt x="1633971" y="3140890"/>
                  <a:pt x="1621175" y="3140890"/>
                </a:cubicBezTo>
                <a:cubicBezTo>
                  <a:pt x="1608381" y="3140890"/>
                  <a:pt x="1598008" y="3130518"/>
                  <a:pt x="1598008" y="3117724"/>
                </a:cubicBezTo>
                <a:cubicBezTo>
                  <a:pt x="1598008" y="3104930"/>
                  <a:pt x="1608381" y="3094558"/>
                  <a:pt x="1621175" y="3094558"/>
                </a:cubicBezTo>
                <a:close/>
                <a:moveTo>
                  <a:pt x="1444083" y="3094558"/>
                </a:moveTo>
                <a:cubicBezTo>
                  <a:pt x="1456878" y="3094558"/>
                  <a:pt x="1467248" y="3104930"/>
                  <a:pt x="1467248" y="3117724"/>
                </a:cubicBezTo>
                <a:cubicBezTo>
                  <a:pt x="1467248" y="3130518"/>
                  <a:pt x="1456878" y="3140890"/>
                  <a:pt x="1444083" y="3140890"/>
                </a:cubicBezTo>
                <a:cubicBezTo>
                  <a:pt x="1431289" y="3140890"/>
                  <a:pt x="1420918" y="3130518"/>
                  <a:pt x="1420918" y="3117724"/>
                </a:cubicBezTo>
                <a:cubicBezTo>
                  <a:pt x="1420918" y="3104930"/>
                  <a:pt x="1431289" y="3094558"/>
                  <a:pt x="1444083" y="3094558"/>
                </a:cubicBezTo>
                <a:close/>
                <a:moveTo>
                  <a:pt x="1266985" y="3094558"/>
                </a:moveTo>
                <a:cubicBezTo>
                  <a:pt x="1279778" y="3094558"/>
                  <a:pt x="1290151" y="3104930"/>
                  <a:pt x="1290151" y="3117724"/>
                </a:cubicBezTo>
                <a:cubicBezTo>
                  <a:pt x="1290151" y="3130518"/>
                  <a:pt x="1279778" y="3140890"/>
                  <a:pt x="1266985" y="3140890"/>
                </a:cubicBezTo>
                <a:cubicBezTo>
                  <a:pt x="1254190" y="3140890"/>
                  <a:pt x="1243819" y="3130518"/>
                  <a:pt x="1243819" y="3117724"/>
                </a:cubicBezTo>
                <a:cubicBezTo>
                  <a:pt x="1243819" y="3104930"/>
                  <a:pt x="1254190" y="3094558"/>
                  <a:pt x="1266985" y="3094558"/>
                </a:cubicBezTo>
                <a:close/>
                <a:moveTo>
                  <a:pt x="1089888" y="3094558"/>
                </a:moveTo>
                <a:cubicBezTo>
                  <a:pt x="1102682" y="3094558"/>
                  <a:pt x="1113055" y="3104930"/>
                  <a:pt x="1113055" y="3117724"/>
                </a:cubicBezTo>
                <a:cubicBezTo>
                  <a:pt x="1113055" y="3130518"/>
                  <a:pt x="1102682" y="3140890"/>
                  <a:pt x="1089888" y="3140890"/>
                </a:cubicBezTo>
                <a:cubicBezTo>
                  <a:pt x="1077093" y="3140890"/>
                  <a:pt x="1066720" y="3130518"/>
                  <a:pt x="1066720" y="3117724"/>
                </a:cubicBezTo>
                <a:cubicBezTo>
                  <a:pt x="1066720" y="3104930"/>
                  <a:pt x="1077093" y="3094558"/>
                  <a:pt x="1089888" y="3094558"/>
                </a:cubicBezTo>
                <a:close/>
                <a:moveTo>
                  <a:pt x="912787" y="3094558"/>
                </a:moveTo>
                <a:cubicBezTo>
                  <a:pt x="925582" y="3094558"/>
                  <a:pt x="935953" y="3104930"/>
                  <a:pt x="935953" y="3117724"/>
                </a:cubicBezTo>
                <a:cubicBezTo>
                  <a:pt x="935953" y="3130518"/>
                  <a:pt x="925582" y="3140890"/>
                  <a:pt x="912787" y="3140890"/>
                </a:cubicBezTo>
                <a:cubicBezTo>
                  <a:pt x="899993" y="3140890"/>
                  <a:pt x="889622" y="3130518"/>
                  <a:pt x="889622" y="3117724"/>
                </a:cubicBezTo>
                <a:cubicBezTo>
                  <a:pt x="889622" y="3104930"/>
                  <a:pt x="899993" y="3094558"/>
                  <a:pt x="912787" y="3094558"/>
                </a:cubicBezTo>
                <a:close/>
                <a:moveTo>
                  <a:pt x="735690" y="3094558"/>
                </a:moveTo>
                <a:cubicBezTo>
                  <a:pt x="748484" y="3094558"/>
                  <a:pt x="758856" y="3104930"/>
                  <a:pt x="758856" y="3117724"/>
                </a:cubicBezTo>
                <a:cubicBezTo>
                  <a:pt x="758856" y="3130518"/>
                  <a:pt x="748484" y="3140890"/>
                  <a:pt x="735690" y="3140890"/>
                </a:cubicBezTo>
                <a:cubicBezTo>
                  <a:pt x="722896" y="3140890"/>
                  <a:pt x="712523" y="3130518"/>
                  <a:pt x="712523" y="3117724"/>
                </a:cubicBezTo>
                <a:cubicBezTo>
                  <a:pt x="712523" y="3104930"/>
                  <a:pt x="722896" y="3094558"/>
                  <a:pt x="735690" y="3094558"/>
                </a:cubicBezTo>
                <a:close/>
                <a:moveTo>
                  <a:pt x="558589" y="3094558"/>
                </a:moveTo>
                <a:cubicBezTo>
                  <a:pt x="571383" y="3094558"/>
                  <a:pt x="581755" y="3104930"/>
                  <a:pt x="581755" y="3117724"/>
                </a:cubicBezTo>
                <a:cubicBezTo>
                  <a:pt x="581755" y="3130518"/>
                  <a:pt x="571383" y="3140890"/>
                  <a:pt x="558589" y="3140890"/>
                </a:cubicBezTo>
                <a:cubicBezTo>
                  <a:pt x="545795" y="3140890"/>
                  <a:pt x="535424" y="3130518"/>
                  <a:pt x="535424" y="3117724"/>
                </a:cubicBezTo>
                <a:cubicBezTo>
                  <a:pt x="535424" y="3104930"/>
                  <a:pt x="545795" y="3094558"/>
                  <a:pt x="558589" y="3094558"/>
                </a:cubicBezTo>
                <a:close/>
                <a:moveTo>
                  <a:pt x="381491" y="3094558"/>
                </a:moveTo>
                <a:cubicBezTo>
                  <a:pt x="394286" y="3094558"/>
                  <a:pt x="404657" y="3104930"/>
                  <a:pt x="404657" y="3117724"/>
                </a:cubicBezTo>
                <a:cubicBezTo>
                  <a:pt x="404657" y="3130518"/>
                  <a:pt x="394286" y="3140890"/>
                  <a:pt x="381491" y="3140890"/>
                </a:cubicBezTo>
                <a:cubicBezTo>
                  <a:pt x="368697" y="3140890"/>
                  <a:pt x="358325" y="3130518"/>
                  <a:pt x="358325" y="3117724"/>
                </a:cubicBezTo>
                <a:cubicBezTo>
                  <a:pt x="358325" y="3104930"/>
                  <a:pt x="368697" y="3094558"/>
                  <a:pt x="381491" y="3094558"/>
                </a:cubicBezTo>
                <a:close/>
                <a:moveTo>
                  <a:pt x="204392" y="3094558"/>
                </a:moveTo>
                <a:cubicBezTo>
                  <a:pt x="217186" y="3094558"/>
                  <a:pt x="227558" y="3104930"/>
                  <a:pt x="227558" y="3117724"/>
                </a:cubicBezTo>
                <a:cubicBezTo>
                  <a:pt x="227558" y="3130518"/>
                  <a:pt x="217186" y="3140890"/>
                  <a:pt x="204392" y="3140890"/>
                </a:cubicBezTo>
                <a:cubicBezTo>
                  <a:pt x="191598" y="3140890"/>
                  <a:pt x="181226" y="3130518"/>
                  <a:pt x="181226" y="3117724"/>
                </a:cubicBezTo>
                <a:cubicBezTo>
                  <a:pt x="181226" y="3104930"/>
                  <a:pt x="191598" y="3094558"/>
                  <a:pt x="204392" y="3094558"/>
                </a:cubicBezTo>
                <a:close/>
                <a:moveTo>
                  <a:pt x="27293" y="3094558"/>
                </a:moveTo>
                <a:cubicBezTo>
                  <a:pt x="40087" y="3094558"/>
                  <a:pt x="50459" y="3104930"/>
                  <a:pt x="50459" y="3117724"/>
                </a:cubicBezTo>
                <a:cubicBezTo>
                  <a:pt x="50459" y="3130518"/>
                  <a:pt x="40087" y="3140890"/>
                  <a:pt x="27293" y="3140890"/>
                </a:cubicBezTo>
                <a:cubicBezTo>
                  <a:pt x="14499" y="3140890"/>
                  <a:pt x="4127" y="3130518"/>
                  <a:pt x="4127" y="3117724"/>
                </a:cubicBezTo>
                <a:cubicBezTo>
                  <a:pt x="4127" y="3104930"/>
                  <a:pt x="14499" y="3094558"/>
                  <a:pt x="27293" y="3094558"/>
                </a:cubicBezTo>
                <a:close/>
                <a:moveTo>
                  <a:pt x="3391637" y="2923194"/>
                </a:moveTo>
                <a:cubicBezTo>
                  <a:pt x="3404431" y="2923194"/>
                  <a:pt x="3414803" y="2933566"/>
                  <a:pt x="3414803" y="2946360"/>
                </a:cubicBezTo>
                <a:cubicBezTo>
                  <a:pt x="3414803" y="2959154"/>
                  <a:pt x="3404431" y="2969526"/>
                  <a:pt x="3391637" y="2969526"/>
                </a:cubicBezTo>
                <a:cubicBezTo>
                  <a:pt x="3378843" y="2969526"/>
                  <a:pt x="3368471" y="2959154"/>
                  <a:pt x="3368471" y="2946360"/>
                </a:cubicBezTo>
                <a:cubicBezTo>
                  <a:pt x="3368471" y="2933566"/>
                  <a:pt x="3378843" y="2923194"/>
                  <a:pt x="3391637" y="2923194"/>
                </a:cubicBezTo>
                <a:close/>
                <a:moveTo>
                  <a:pt x="3214542" y="2923194"/>
                </a:moveTo>
                <a:cubicBezTo>
                  <a:pt x="3227336" y="2923194"/>
                  <a:pt x="3237708" y="2933566"/>
                  <a:pt x="3237708" y="2946360"/>
                </a:cubicBezTo>
                <a:cubicBezTo>
                  <a:pt x="3237708" y="2959154"/>
                  <a:pt x="3227336" y="2969526"/>
                  <a:pt x="3214542" y="2969526"/>
                </a:cubicBezTo>
                <a:cubicBezTo>
                  <a:pt x="3201748" y="2969526"/>
                  <a:pt x="3191376" y="2959154"/>
                  <a:pt x="3191376" y="2946360"/>
                </a:cubicBezTo>
                <a:cubicBezTo>
                  <a:pt x="3191376" y="2933566"/>
                  <a:pt x="3201748" y="2923194"/>
                  <a:pt x="3214542" y="2923194"/>
                </a:cubicBezTo>
                <a:close/>
                <a:moveTo>
                  <a:pt x="3037443" y="2923194"/>
                </a:moveTo>
                <a:cubicBezTo>
                  <a:pt x="3050237" y="2923194"/>
                  <a:pt x="3060609" y="2933566"/>
                  <a:pt x="3060609" y="2946360"/>
                </a:cubicBezTo>
                <a:cubicBezTo>
                  <a:pt x="3060609" y="2959154"/>
                  <a:pt x="3050237" y="2969526"/>
                  <a:pt x="3037443" y="2969526"/>
                </a:cubicBezTo>
                <a:cubicBezTo>
                  <a:pt x="3024649" y="2969526"/>
                  <a:pt x="3014277" y="2959154"/>
                  <a:pt x="3014277" y="2946360"/>
                </a:cubicBezTo>
                <a:cubicBezTo>
                  <a:pt x="3014277" y="2933566"/>
                  <a:pt x="3024649" y="2923194"/>
                  <a:pt x="3037443" y="2923194"/>
                </a:cubicBezTo>
                <a:close/>
                <a:moveTo>
                  <a:pt x="2860344" y="2923194"/>
                </a:moveTo>
                <a:cubicBezTo>
                  <a:pt x="2873138" y="2923194"/>
                  <a:pt x="2883510" y="2933566"/>
                  <a:pt x="2883510" y="2946360"/>
                </a:cubicBezTo>
                <a:cubicBezTo>
                  <a:pt x="2883510" y="2959154"/>
                  <a:pt x="2873138" y="2969526"/>
                  <a:pt x="2860344" y="2969526"/>
                </a:cubicBezTo>
                <a:cubicBezTo>
                  <a:pt x="2847550" y="2969526"/>
                  <a:pt x="2837178" y="2959154"/>
                  <a:pt x="2837178" y="2946360"/>
                </a:cubicBezTo>
                <a:cubicBezTo>
                  <a:pt x="2837178" y="2933566"/>
                  <a:pt x="2847550" y="2923194"/>
                  <a:pt x="2860344" y="2923194"/>
                </a:cubicBezTo>
                <a:close/>
                <a:moveTo>
                  <a:pt x="2683245" y="2923194"/>
                </a:moveTo>
                <a:cubicBezTo>
                  <a:pt x="2696039" y="2923194"/>
                  <a:pt x="2706411" y="2933566"/>
                  <a:pt x="2706411" y="2946360"/>
                </a:cubicBezTo>
                <a:cubicBezTo>
                  <a:pt x="2706411" y="2959154"/>
                  <a:pt x="2696039" y="2969526"/>
                  <a:pt x="2683245" y="2969526"/>
                </a:cubicBezTo>
                <a:cubicBezTo>
                  <a:pt x="2670451" y="2969526"/>
                  <a:pt x="2660079" y="2959154"/>
                  <a:pt x="2660079" y="2946360"/>
                </a:cubicBezTo>
                <a:cubicBezTo>
                  <a:pt x="2660079" y="2933566"/>
                  <a:pt x="2670451" y="2923194"/>
                  <a:pt x="2683245" y="2923194"/>
                </a:cubicBezTo>
                <a:close/>
                <a:moveTo>
                  <a:pt x="2506147" y="2923194"/>
                </a:moveTo>
                <a:cubicBezTo>
                  <a:pt x="2518941" y="2923194"/>
                  <a:pt x="2529313" y="2933566"/>
                  <a:pt x="2529313" y="2946360"/>
                </a:cubicBezTo>
                <a:cubicBezTo>
                  <a:pt x="2529313" y="2959154"/>
                  <a:pt x="2518941" y="2969526"/>
                  <a:pt x="2506147" y="2969526"/>
                </a:cubicBezTo>
                <a:cubicBezTo>
                  <a:pt x="2493353" y="2969526"/>
                  <a:pt x="2482981" y="2959154"/>
                  <a:pt x="2482981" y="2946360"/>
                </a:cubicBezTo>
                <a:cubicBezTo>
                  <a:pt x="2482981" y="2933566"/>
                  <a:pt x="2493353" y="2923194"/>
                  <a:pt x="2506147" y="2923194"/>
                </a:cubicBezTo>
                <a:close/>
                <a:moveTo>
                  <a:pt x="2329048" y="2923194"/>
                </a:moveTo>
                <a:cubicBezTo>
                  <a:pt x="2341842" y="2923194"/>
                  <a:pt x="2352214" y="2933566"/>
                  <a:pt x="2352214" y="2946360"/>
                </a:cubicBezTo>
                <a:cubicBezTo>
                  <a:pt x="2352214" y="2959154"/>
                  <a:pt x="2341842" y="2969526"/>
                  <a:pt x="2329048" y="2969526"/>
                </a:cubicBezTo>
                <a:cubicBezTo>
                  <a:pt x="2316254" y="2969526"/>
                  <a:pt x="2305882" y="2959154"/>
                  <a:pt x="2305882" y="2946360"/>
                </a:cubicBezTo>
                <a:cubicBezTo>
                  <a:pt x="2305882" y="2933566"/>
                  <a:pt x="2316254" y="2923194"/>
                  <a:pt x="2329048" y="2923194"/>
                </a:cubicBezTo>
                <a:close/>
                <a:moveTo>
                  <a:pt x="2151949" y="2923194"/>
                </a:moveTo>
                <a:cubicBezTo>
                  <a:pt x="2164743" y="2923194"/>
                  <a:pt x="2175115" y="2933566"/>
                  <a:pt x="2175115" y="2946360"/>
                </a:cubicBezTo>
                <a:cubicBezTo>
                  <a:pt x="2175115" y="2959154"/>
                  <a:pt x="2164743" y="2969526"/>
                  <a:pt x="2151949" y="2969526"/>
                </a:cubicBezTo>
                <a:cubicBezTo>
                  <a:pt x="2139155" y="2969526"/>
                  <a:pt x="2128783" y="2959154"/>
                  <a:pt x="2128783" y="2946360"/>
                </a:cubicBezTo>
                <a:cubicBezTo>
                  <a:pt x="2128783" y="2933566"/>
                  <a:pt x="2139155" y="2923194"/>
                  <a:pt x="2151949" y="2923194"/>
                </a:cubicBezTo>
                <a:close/>
                <a:moveTo>
                  <a:pt x="1974850" y="2923194"/>
                </a:moveTo>
                <a:cubicBezTo>
                  <a:pt x="1987644" y="2923194"/>
                  <a:pt x="1998016" y="2933566"/>
                  <a:pt x="1998016" y="2946360"/>
                </a:cubicBezTo>
                <a:cubicBezTo>
                  <a:pt x="1998016" y="2959154"/>
                  <a:pt x="1987644" y="2969526"/>
                  <a:pt x="1974850" y="2969526"/>
                </a:cubicBezTo>
                <a:cubicBezTo>
                  <a:pt x="1962056" y="2969526"/>
                  <a:pt x="1951684" y="2959154"/>
                  <a:pt x="1951684" y="2946360"/>
                </a:cubicBezTo>
                <a:cubicBezTo>
                  <a:pt x="1951684" y="2933566"/>
                  <a:pt x="1962056" y="2923194"/>
                  <a:pt x="1974850" y="2923194"/>
                </a:cubicBezTo>
                <a:close/>
                <a:moveTo>
                  <a:pt x="1797751" y="2923194"/>
                </a:moveTo>
                <a:cubicBezTo>
                  <a:pt x="1810545" y="2923194"/>
                  <a:pt x="1820917" y="2933566"/>
                  <a:pt x="1820917" y="2946360"/>
                </a:cubicBezTo>
                <a:cubicBezTo>
                  <a:pt x="1820917" y="2959154"/>
                  <a:pt x="1810545" y="2969526"/>
                  <a:pt x="1797751" y="2969526"/>
                </a:cubicBezTo>
                <a:cubicBezTo>
                  <a:pt x="1784957" y="2969526"/>
                  <a:pt x="1774585" y="2959154"/>
                  <a:pt x="1774585" y="2946360"/>
                </a:cubicBezTo>
                <a:cubicBezTo>
                  <a:pt x="1774585" y="2933566"/>
                  <a:pt x="1784957" y="2923194"/>
                  <a:pt x="1797751" y="2923194"/>
                </a:cubicBezTo>
                <a:close/>
                <a:moveTo>
                  <a:pt x="1623240" y="2923194"/>
                </a:moveTo>
                <a:cubicBezTo>
                  <a:pt x="1636035" y="2923194"/>
                  <a:pt x="1646408" y="2933566"/>
                  <a:pt x="1646408" y="2946360"/>
                </a:cubicBezTo>
                <a:cubicBezTo>
                  <a:pt x="1646408" y="2959154"/>
                  <a:pt x="1636035" y="2969526"/>
                  <a:pt x="1623240" y="2969526"/>
                </a:cubicBezTo>
                <a:cubicBezTo>
                  <a:pt x="1610446" y="2969526"/>
                  <a:pt x="1600073" y="2959154"/>
                  <a:pt x="1600073" y="2946360"/>
                </a:cubicBezTo>
                <a:cubicBezTo>
                  <a:pt x="1600073" y="2933566"/>
                  <a:pt x="1610446" y="2923194"/>
                  <a:pt x="1623240" y="2923194"/>
                </a:cubicBezTo>
                <a:close/>
                <a:moveTo>
                  <a:pt x="1446148" y="2923194"/>
                </a:moveTo>
                <a:cubicBezTo>
                  <a:pt x="1458942" y="2923194"/>
                  <a:pt x="1469313" y="2933566"/>
                  <a:pt x="1469313" y="2946360"/>
                </a:cubicBezTo>
                <a:cubicBezTo>
                  <a:pt x="1469313" y="2959154"/>
                  <a:pt x="1458942" y="2969526"/>
                  <a:pt x="1446148" y="2969526"/>
                </a:cubicBezTo>
                <a:cubicBezTo>
                  <a:pt x="1433354" y="2969526"/>
                  <a:pt x="1422982" y="2959154"/>
                  <a:pt x="1422982" y="2946360"/>
                </a:cubicBezTo>
                <a:cubicBezTo>
                  <a:pt x="1422982" y="2933566"/>
                  <a:pt x="1433354" y="2923194"/>
                  <a:pt x="1446148" y="2923194"/>
                </a:cubicBezTo>
                <a:close/>
                <a:moveTo>
                  <a:pt x="1269049" y="2923194"/>
                </a:moveTo>
                <a:cubicBezTo>
                  <a:pt x="1281842" y="2923194"/>
                  <a:pt x="1292215" y="2933566"/>
                  <a:pt x="1292215" y="2946360"/>
                </a:cubicBezTo>
                <a:cubicBezTo>
                  <a:pt x="1292215" y="2959154"/>
                  <a:pt x="1281842" y="2969526"/>
                  <a:pt x="1269049" y="2969526"/>
                </a:cubicBezTo>
                <a:cubicBezTo>
                  <a:pt x="1256255" y="2969526"/>
                  <a:pt x="1245883" y="2959154"/>
                  <a:pt x="1245883" y="2946360"/>
                </a:cubicBezTo>
                <a:cubicBezTo>
                  <a:pt x="1245883" y="2933566"/>
                  <a:pt x="1256255" y="2923194"/>
                  <a:pt x="1269049" y="2923194"/>
                </a:cubicBezTo>
                <a:close/>
                <a:moveTo>
                  <a:pt x="1091953" y="2923194"/>
                </a:moveTo>
                <a:cubicBezTo>
                  <a:pt x="1104748" y="2923194"/>
                  <a:pt x="1115119" y="2933566"/>
                  <a:pt x="1115119" y="2946360"/>
                </a:cubicBezTo>
                <a:cubicBezTo>
                  <a:pt x="1115119" y="2959154"/>
                  <a:pt x="1104748" y="2969526"/>
                  <a:pt x="1091953" y="2969526"/>
                </a:cubicBezTo>
                <a:cubicBezTo>
                  <a:pt x="1079157" y="2969526"/>
                  <a:pt x="1068784" y="2959154"/>
                  <a:pt x="1068784" y="2946360"/>
                </a:cubicBezTo>
                <a:cubicBezTo>
                  <a:pt x="1068784" y="2933566"/>
                  <a:pt x="1079157" y="2923194"/>
                  <a:pt x="1091953" y="2923194"/>
                </a:cubicBezTo>
                <a:close/>
                <a:moveTo>
                  <a:pt x="914853" y="2923194"/>
                </a:moveTo>
                <a:cubicBezTo>
                  <a:pt x="927646" y="2923194"/>
                  <a:pt x="938018" y="2933566"/>
                  <a:pt x="938018" y="2946360"/>
                </a:cubicBezTo>
                <a:cubicBezTo>
                  <a:pt x="938018" y="2959154"/>
                  <a:pt x="927646" y="2969526"/>
                  <a:pt x="914853" y="2969526"/>
                </a:cubicBezTo>
                <a:cubicBezTo>
                  <a:pt x="902055" y="2969526"/>
                  <a:pt x="891685" y="2959154"/>
                  <a:pt x="891685" y="2946360"/>
                </a:cubicBezTo>
                <a:cubicBezTo>
                  <a:pt x="891685" y="2933566"/>
                  <a:pt x="902055" y="2923194"/>
                  <a:pt x="914853" y="2923194"/>
                </a:cubicBezTo>
                <a:close/>
                <a:moveTo>
                  <a:pt x="737755" y="2923194"/>
                </a:moveTo>
                <a:cubicBezTo>
                  <a:pt x="750549" y="2923194"/>
                  <a:pt x="760921" y="2933566"/>
                  <a:pt x="760921" y="2946360"/>
                </a:cubicBezTo>
                <a:cubicBezTo>
                  <a:pt x="760921" y="2959154"/>
                  <a:pt x="750549" y="2969526"/>
                  <a:pt x="737755" y="2969526"/>
                </a:cubicBezTo>
                <a:cubicBezTo>
                  <a:pt x="724961" y="2969526"/>
                  <a:pt x="714589" y="2959154"/>
                  <a:pt x="714589" y="2946360"/>
                </a:cubicBezTo>
                <a:cubicBezTo>
                  <a:pt x="714589" y="2933566"/>
                  <a:pt x="724961" y="2923194"/>
                  <a:pt x="737755" y="2923194"/>
                </a:cubicBezTo>
                <a:close/>
                <a:moveTo>
                  <a:pt x="560655" y="2923194"/>
                </a:moveTo>
                <a:cubicBezTo>
                  <a:pt x="573449" y="2923194"/>
                  <a:pt x="583821" y="2933566"/>
                  <a:pt x="583821" y="2946360"/>
                </a:cubicBezTo>
                <a:cubicBezTo>
                  <a:pt x="583821" y="2959154"/>
                  <a:pt x="573449" y="2969526"/>
                  <a:pt x="560655" y="2969526"/>
                </a:cubicBezTo>
                <a:cubicBezTo>
                  <a:pt x="547861" y="2969526"/>
                  <a:pt x="537489" y="2959154"/>
                  <a:pt x="537489" y="2946360"/>
                </a:cubicBezTo>
                <a:cubicBezTo>
                  <a:pt x="537489" y="2933566"/>
                  <a:pt x="547861" y="2923194"/>
                  <a:pt x="560655" y="2923194"/>
                </a:cubicBezTo>
                <a:close/>
                <a:moveTo>
                  <a:pt x="383557" y="2923194"/>
                </a:moveTo>
                <a:cubicBezTo>
                  <a:pt x="396351" y="2923194"/>
                  <a:pt x="406722" y="2933566"/>
                  <a:pt x="406722" y="2946360"/>
                </a:cubicBezTo>
                <a:cubicBezTo>
                  <a:pt x="406722" y="2959154"/>
                  <a:pt x="396351" y="2969526"/>
                  <a:pt x="383557" y="2969526"/>
                </a:cubicBezTo>
                <a:cubicBezTo>
                  <a:pt x="370762" y="2969526"/>
                  <a:pt x="360390" y="2959154"/>
                  <a:pt x="360390" y="2946360"/>
                </a:cubicBezTo>
                <a:cubicBezTo>
                  <a:pt x="360390" y="2933566"/>
                  <a:pt x="370762" y="2923194"/>
                  <a:pt x="383557" y="2923194"/>
                </a:cubicBezTo>
                <a:close/>
                <a:moveTo>
                  <a:pt x="206456" y="2923194"/>
                </a:moveTo>
                <a:cubicBezTo>
                  <a:pt x="219250" y="2923194"/>
                  <a:pt x="229622" y="2933566"/>
                  <a:pt x="229622" y="2946360"/>
                </a:cubicBezTo>
                <a:cubicBezTo>
                  <a:pt x="229622" y="2959154"/>
                  <a:pt x="219250" y="2969526"/>
                  <a:pt x="206456" y="2969526"/>
                </a:cubicBezTo>
                <a:cubicBezTo>
                  <a:pt x="193662" y="2969526"/>
                  <a:pt x="183290" y="2959154"/>
                  <a:pt x="183290" y="2946360"/>
                </a:cubicBezTo>
                <a:cubicBezTo>
                  <a:pt x="183290" y="2933566"/>
                  <a:pt x="193662" y="2923194"/>
                  <a:pt x="206456" y="2923194"/>
                </a:cubicBezTo>
                <a:close/>
                <a:moveTo>
                  <a:pt x="29358" y="2923194"/>
                </a:moveTo>
                <a:cubicBezTo>
                  <a:pt x="42152" y="2923194"/>
                  <a:pt x="52523" y="2933566"/>
                  <a:pt x="52523" y="2946360"/>
                </a:cubicBezTo>
                <a:cubicBezTo>
                  <a:pt x="52523" y="2959154"/>
                  <a:pt x="42152" y="2969526"/>
                  <a:pt x="29358" y="2969526"/>
                </a:cubicBezTo>
                <a:cubicBezTo>
                  <a:pt x="16564" y="2969526"/>
                  <a:pt x="6192" y="2959154"/>
                  <a:pt x="6192" y="2946360"/>
                </a:cubicBezTo>
                <a:cubicBezTo>
                  <a:pt x="6192" y="2933566"/>
                  <a:pt x="16564" y="2923194"/>
                  <a:pt x="29358" y="2923194"/>
                </a:cubicBezTo>
                <a:close/>
                <a:moveTo>
                  <a:pt x="3391637" y="2731185"/>
                </a:moveTo>
                <a:cubicBezTo>
                  <a:pt x="3404431" y="2731185"/>
                  <a:pt x="3414803" y="2741557"/>
                  <a:pt x="3414803" y="2754351"/>
                </a:cubicBezTo>
                <a:cubicBezTo>
                  <a:pt x="3414803" y="2767145"/>
                  <a:pt x="3404431" y="2777517"/>
                  <a:pt x="3391637" y="2777517"/>
                </a:cubicBezTo>
                <a:cubicBezTo>
                  <a:pt x="3378843" y="2777517"/>
                  <a:pt x="3368471" y="2767145"/>
                  <a:pt x="3368471" y="2754351"/>
                </a:cubicBezTo>
                <a:cubicBezTo>
                  <a:pt x="3368471" y="2741557"/>
                  <a:pt x="3378843" y="2731185"/>
                  <a:pt x="3391637" y="2731185"/>
                </a:cubicBezTo>
                <a:close/>
                <a:moveTo>
                  <a:pt x="3214542" y="2731185"/>
                </a:moveTo>
                <a:cubicBezTo>
                  <a:pt x="3227336" y="2731185"/>
                  <a:pt x="3237708" y="2741557"/>
                  <a:pt x="3237708" y="2754351"/>
                </a:cubicBezTo>
                <a:cubicBezTo>
                  <a:pt x="3237708" y="2767145"/>
                  <a:pt x="3227336" y="2777517"/>
                  <a:pt x="3214542" y="2777517"/>
                </a:cubicBezTo>
                <a:cubicBezTo>
                  <a:pt x="3201748" y="2777517"/>
                  <a:pt x="3191376" y="2767145"/>
                  <a:pt x="3191376" y="2754351"/>
                </a:cubicBezTo>
                <a:cubicBezTo>
                  <a:pt x="3191376" y="2741557"/>
                  <a:pt x="3201748" y="2731185"/>
                  <a:pt x="3214542" y="2731185"/>
                </a:cubicBezTo>
                <a:close/>
                <a:moveTo>
                  <a:pt x="3037443" y="2731185"/>
                </a:moveTo>
                <a:cubicBezTo>
                  <a:pt x="3050237" y="2731185"/>
                  <a:pt x="3060609" y="2741557"/>
                  <a:pt x="3060609" y="2754351"/>
                </a:cubicBezTo>
                <a:cubicBezTo>
                  <a:pt x="3060609" y="2767145"/>
                  <a:pt x="3050237" y="2777517"/>
                  <a:pt x="3037443" y="2777517"/>
                </a:cubicBezTo>
                <a:cubicBezTo>
                  <a:pt x="3024649" y="2777517"/>
                  <a:pt x="3014277" y="2767145"/>
                  <a:pt x="3014277" y="2754351"/>
                </a:cubicBezTo>
                <a:cubicBezTo>
                  <a:pt x="3014277" y="2741557"/>
                  <a:pt x="3024649" y="2731185"/>
                  <a:pt x="3037443" y="2731185"/>
                </a:cubicBezTo>
                <a:close/>
                <a:moveTo>
                  <a:pt x="2860344" y="2731185"/>
                </a:moveTo>
                <a:cubicBezTo>
                  <a:pt x="2873138" y="2731185"/>
                  <a:pt x="2883510" y="2741557"/>
                  <a:pt x="2883510" y="2754351"/>
                </a:cubicBezTo>
                <a:cubicBezTo>
                  <a:pt x="2883510" y="2767145"/>
                  <a:pt x="2873138" y="2777517"/>
                  <a:pt x="2860344" y="2777517"/>
                </a:cubicBezTo>
                <a:cubicBezTo>
                  <a:pt x="2847550" y="2777517"/>
                  <a:pt x="2837178" y="2767145"/>
                  <a:pt x="2837178" y="2754351"/>
                </a:cubicBezTo>
                <a:cubicBezTo>
                  <a:pt x="2837178" y="2741557"/>
                  <a:pt x="2847550" y="2731185"/>
                  <a:pt x="2860344" y="2731185"/>
                </a:cubicBezTo>
                <a:close/>
                <a:moveTo>
                  <a:pt x="2683245" y="2731185"/>
                </a:moveTo>
                <a:cubicBezTo>
                  <a:pt x="2696039" y="2731185"/>
                  <a:pt x="2706411" y="2741557"/>
                  <a:pt x="2706411" y="2754351"/>
                </a:cubicBezTo>
                <a:cubicBezTo>
                  <a:pt x="2706411" y="2767145"/>
                  <a:pt x="2696039" y="2777517"/>
                  <a:pt x="2683245" y="2777517"/>
                </a:cubicBezTo>
                <a:cubicBezTo>
                  <a:pt x="2670451" y="2777517"/>
                  <a:pt x="2660079" y="2767145"/>
                  <a:pt x="2660079" y="2754351"/>
                </a:cubicBezTo>
                <a:cubicBezTo>
                  <a:pt x="2660079" y="2741557"/>
                  <a:pt x="2670451" y="2731185"/>
                  <a:pt x="2683245" y="2731185"/>
                </a:cubicBezTo>
                <a:close/>
                <a:moveTo>
                  <a:pt x="2506147" y="2731185"/>
                </a:moveTo>
                <a:cubicBezTo>
                  <a:pt x="2518941" y="2731185"/>
                  <a:pt x="2529313" y="2741557"/>
                  <a:pt x="2529313" y="2754351"/>
                </a:cubicBezTo>
                <a:cubicBezTo>
                  <a:pt x="2529313" y="2767145"/>
                  <a:pt x="2518941" y="2777517"/>
                  <a:pt x="2506147" y="2777517"/>
                </a:cubicBezTo>
                <a:cubicBezTo>
                  <a:pt x="2493353" y="2777517"/>
                  <a:pt x="2482981" y="2767145"/>
                  <a:pt x="2482981" y="2754351"/>
                </a:cubicBezTo>
                <a:cubicBezTo>
                  <a:pt x="2482981" y="2741557"/>
                  <a:pt x="2493353" y="2731185"/>
                  <a:pt x="2506147" y="2731185"/>
                </a:cubicBezTo>
                <a:close/>
                <a:moveTo>
                  <a:pt x="2329048" y="2731185"/>
                </a:moveTo>
                <a:cubicBezTo>
                  <a:pt x="2341842" y="2731185"/>
                  <a:pt x="2352214" y="2741557"/>
                  <a:pt x="2352214" y="2754351"/>
                </a:cubicBezTo>
                <a:cubicBezTo>
                  <a:pt x="2352214" y="2767145"/>
                  <a:pt x="2341842" y="2777517"/>
                  <a:pt x="2329048" y="2777517"/>
                </a:cubicBezTo>
                <a:cubicBezTo>
                  <a:pt x="2316254" y="2777517"/>
                  <a:pt x="2305882" y="2767145"/>
                  <a:pt x="2305882" y="2754351"/>
                </a:cubicBezTo>
                <a:cubicBezTo>
                  <a:pt x="2305882" y="2741557"/>
                  <a:pt x="2316254" y="2731185"/>
                  <a:pt x="2329048" y="2731185"/>
                </a:cubicBezTo>
                <a:close/>
                <a:moveTo>
                  <a:pt x="2151949" y="2731185"/>
                </a:moveTo>
                <a:cubicBezTo>
                  <a:pt x="2164743" y="2731185"/>
                  <a:pt x="2175115" y="2741557"/>
                  <a:pt x="2175115" y="2754351"/>
                </a:cubicBezTo>
                <a:cubicBezTo>
                  <a:pt x="2175115" y="2767145"/>
                  <a:pt x="2164743" y="2777517"/>
                  <a:pt x="2151949" y="2777517"/>
                </a:cubicBezTo>
                <a:cubicBezTo>
                  <a:pt x="2139155" y="2777517"/>
                  <a:pt x="2128783" y="2767145"/>
                  <a:pt x="2128783" y="2754351"/>
                </a:cubicBezTo>
                <a:cubicBezTo>
                  <a:pt x="2128783" y="2741557"/>
                  <a:pt x="2139155" y="2731185"/>
                  <a:pt x="2151949" y="2731185"/>
                </a:cubicBezTo>
                <a:close/>
                <a:moveTo>
                  <a:pt x="1974850" y="2731185"/>
                </a:moveTo>
                <a:cubicBezTo>
                  <a:pt x="1987644" y="2731185"/>
                  <a:pt x="1998016" y="2741557"/>
                  <a:pt x="1998016" y="2754351"/>
                </a:cubicBezTo>
                <a:cubicBezTo>
                  <a:pt x="1998016" y="2767145"/>
                  <a:pt x="1987644" y="2777517"/>
                  <a:pt x="1974850" y="2777517"/>
                </a:cubicBezTo>
                <a:cubicBezTo>
                  <a:pt x="1962056" y="2777517"/>
                  <a:pt x="1951684" y="2767145"/>
                  <a:pt x="1951684" y="2754351"/>
                </a:cubicBezTo>
                <a:cubicBezTo>
                  <a:pt x="1951684" y="2741557"/>
                  <a:pt x="1962056" y="2731185"/>
                  <a:pt x="1974850" y="2731185"/>
                </a:cubicBezTo>
                <a:close/>
                <a:moveTo>
                  <a:pt x="1797751" y="2731185"/>
                </a:moveTo>
                <a:cubicBezTo>
                  <a:pt x="1810545" y="2731185"/>
                  <a:pt x="1820917" y="2741557"/>
                  <a:pt x="1820917" y="2754351"/>
                </a:cubicBezTo>
                <a:cubicBezTo>
                  <a:pt x="1820917" y="2767145"/>
                  <a:pt x="1810545" y="2777517"/>
                  <a:pt x="1797751" y="2777517"/>
                </a:cubicBezTo>
                <a:cubicBezTo>
                  <a:pt x="1784957" y="2777517"/>
                  <a:pt x="1774585" y="2767145"/>
                  <a:pt x="1774585" y="2754351"/>
                </a:cubicBezTo>
                <a:cubicBezTo>
                  <a:pt x="1774585" y="2741557"/>
                  <a:pt x="1784957" y="2731185"/>
                  <a:pt x="1797751" y="2731185"/>
                </a:cubicBezTo>
                <a:close/>
                <a:moveTo>
                  <a:pt x="1623240" y="2731185"/>
                </a:moveTo>
                <a:cubicBezTo>
                  <a:pt x="1636037" y="2731185"/>
                  <a:pt x="1646410" y="2741557"/>
                  <a:pt x="1646410" y="2754351"/>
                </a:cubicBezTo>
                <a:cubicBezTo>
                  <a:pt x="1646410" y="2767145"/>
                  <a:pt x="1636037" y="2777517"/>
                  <a:pt x="1623240" y="2777517"/>
                </a:cubicBezTo>
                <a:cubicBezTo>
                  <a:pt x="1610446" y="2777517"/>
                  <a:pt x="1600073" y="2767145"/>
                  <a:pt x="1600073" y="2754351"/>
                </a:cubicBezTo>
                <a:cubicBezTo>
                  <a:pt x="1600073" y="2741557"/>
                  <a:pt x="1610446" y="2731185"/>
                  <a:pt x="1623240" y="2731185"/>
                </a:cubicBezTo>
                <a:close/>
                <a:moveTo>
                  <a:pt x="1446148" y="2731185"/>
                </a:moveTo>
                <a:cubicBezTo>
                  <a:pt x="1458942" y="2731185"/>
                  <a:pt x="1469313" y="2741557"/>
                  <a:pt x="1469313" y="2754351"/>
                </a:cubicBezTo>
                <a:cubicBezTo>
                  <a:pt x="1469313" y="2767145"/>
                  <a:pt x="1458942" y="2777517"/>
                  <a:pt x="1446148" y="2777517"/>
                </a:cubicBezTo>
                <a:cubicBezTo>
                  <a:pt x="1433356" y="2777517"/>
                  <a:pt x="1422982" y="2767145"/>
                  <a:pt x="1422982" y="2754351"/>
                </a:cubicBezTo>
                <a:cubicBezTo>
                  <a:pt x="1422982" y="2741557"/>
                  <a:pt x="1433356" y="2731185"/>
                  <a:pt x="1446148" y="2731185"/>
                </a:cubicBezTo>
                <a:close/>
                <a:moveTo>
                  <a:pt x="1269049" y="2731185"/>
                </a:moveTo>
                <a:cubicBezTo>
                  <a:pt x="1281843" y="2731185"/>
                  <a:pt x="1292216" y="2741557"/>
                  <a:pt x="1292216" y="2754351"/>
                </a:cubicBezTo>
                <a:cubicBezTo>
                  <a:pt x="1292216" y="2767145"/>
                  <a:pt x="1281843" y="2777517"/>
                  <a:pt x="1269049" y="2777517"/>
                </a:cubicBezTo>
                <a:cubicBezTo>
                  <a:pt x="1256255" y="2777517"/>
                  <a:pt x="1245883" y="2767145"/>
                  <a:pt x="1245883" y="2754351"/>
                </a:cubicBezTo>
                <a:cubicBezTo>
                  <a:pt x="1245883" y="2741557"/>
                  <a:pt x="1256255" y="2731185"/>
                  <a:pt x="1269049" y="2731185"/>
                </a:cubicBezTo>
                <a:close/>
                <a:moveTo>
                  <a:pt x="1091953" y="2731185"/>
                </a:moveTo>
                <a:cubicBezTo>
                  <a:pt x="1104749" y="2731185"/>
                  <a:pt x="1115121" y="2741557"/>
                  <a:pt x="1115121" y="2754351"/>
                </a:cubicBezTo>
                <a:cubicBezTo>
                  <a:pt x="1115121" y="2767145"/>
                  <a:pt x="1104749" y="2777517"/>
                  <a:pt x="1091953" y="2777517"/>
                </a:cubicBezTo>
                <a:cubicBezTo>
                  <a:pt x="1079159" y="2777517"/>
                  <a:pt x="1068785" y="2767145"/>
                  <a:pt x="1068785" y="2754351"/>
                </a:cubicBezTo>
                <a:cubicBezTo>
                  <a:pt x="1068785" y="2741557"/>
                  <a:pt x="1079159" y="2731185"/>
                  <a:pt x="1091953" y="2731185"/>
                </a:cubicBezTo>
                <a:close/>
                <a:moveTo>
                  <a:pt x="914854" y="2731185"/>
                </a:moveTo>
                <a:cubicBezTo>
                  <a:pt x="927647" y="2731185"/>
                  <a:pt x="938018" y="2741557"/>
                  <a:pt x="938018" y="2754351"/>
                </a:cubicBezTo>
                <a:cubicBezTo>
                  <a:pt x="938018" y="2767145"/>
                  <a:pt x="927647" y="2777517"/>
                  <a:pt x="914854" y="2777517"/>
                </a:cubicBezTo>
                <a:cubicBezTo>
                  <a:pt x="902055" y="2777517"/>
                  <a:pt x="891685" y="2767145"/>
                  <a:pt x="891685" y="2754351"/>
                </a:cubicBezTo>
                <a:cubicBezTo>
                  <a:pt x="891685" y="2741557"/>
                  <a:pt x="902055" y="2731185"/>
                  <a:pt x="914854" y="2731185"/>
                </a:cubicBezTo>
                <a:close/>
                <a:moveTo>
                  <a:pt x="737756" y="2731185"/>
                </a:moveTo>
                <a:cubicBezTo>
                  <a:pt x="750550" y="2731185"/>
                  <a:pt x="760922" y="2741557"/>
                  <a:pt x="760922" y="2754351"/>
                </a:cubicBezTo>
                <a:cubicBezTo>
                  <a:pt x="760922" y="2767145"/>
                  <a:pt x="750550" y="2777517"/>
                  <a:pt x="737756" y="2777517"/>
                </a:cubicBezTo>
                <a:cubicBezTo>
                  <a:pt x="724962" y="2777517"/>
                  <a:pt x="714590" y="2767145"/>
                  <a:pt x="714590" y="2754351"/>
                </a:cubicBezTo>
                <a:cubicBezTo>
                  <a:pt x="714590" y="2741557"/>
                  <a:pt x="724962" y="2731185"/>
                  <a:pt x="737756" y="2731185"/>
                </a:cubicBezTo>
                <a:close/>
                <a:moveTo>
                  <a:pt x="560655" y="2731185"/>
                </a:moveTo>
                <a:cubicBezTo>
                  <a:pt x="573449" y="2731185"/>
                  <a:pt x="583822" y="2741557"/>
                  <a:pt x="583822" y="2754351"/>
                </a:cubicBezTo>
                <a:cubicBezTo>
                  <a:pt x="583822" y="2767145"/>
                  <a:pt x="573449" y="2777517"/>
                  <a:pt x="560655" y="2777517"/>
                </a:cubicBezTo>
                <a:cubicBezTo>
                  <a:pt x="547862" y="2777517"/>
                  <a:pt x="537490" y="2767145"/>
                  <a:pt x="537490" y="2754351"/>
                </a:cubicBezTo>
                <a:cubicBezTo>
                  <a:pt x="537490" y="2741557"/>
                  <a:pt x="547862" y="2731185"/>
                  <a:pt x="560655" y="2731185"/>
                </a:cubicBezTo>
                <a:close/>
                <a:moveTo>
                  <a:pt x="383557" y="2731185"/>
                </a:moveTo>
                <a:cubicBezTo>
                  <a:pt x="396351" y="2731185"/>
                  <a:pt x="406722" y="2741557"/>
                  <a:pt x="406722" y="2754351"/>
                </a:cubicBezTo>
                <a:cubicBezTo>
                  <a:pt x="406722" y="2767145"/>
                  <a:pt x="396351" y="2777517"/>
                  <a:pt x="383557" y="2777517"/>
                </a:cubicBezTo>
                <a:cubicBezTo>
                  <a:pt x="370763" y="2777517"/>
                  <a:pt x="360391" y="2767145"/>
                  <a:pt x="360391" y="2754351"/>
                </a:cubicBezTo>
                <a:cubicBezTo>
                  <a:pt x="360391" y="2741557"/>
                  <a:pt x="370763" y="2731185"/>
                  <a:pt x="383557" y="2731185"/>
                </a:cubicBezTo>
                <a:close/>
                <a:moveTo>
                  <a:pt x="206457" y="2731185"/>
                </a:moveTo>
                <a:cubicBezTo>
                  <a:pt x="219251" y="2731185"/>
                  <a:pt x="229623" y="2741557"/>
                  <a:pt x="229623" y="2754351"/>
                </a:cubicBezTo>
                <a:cubicBezTo>
                  <a:pt x="229623" y="2767145"/>
                  <a:pt x="219251" y="2777517"/>
                  <a:pt x="206457" y="2777517"/>
                </a:cubicBezTo>
                <a:cubicBezTo>
                  <a:pt x="193663" y="2777517"/>
                  <a:pt x="183291" y="2767145"/>
                  <a:pt x="183291" y="2754351"/>
                </a:cubicBezTo>
                <a:cubicBezTo>
                  <a:pt x="183291" y="2741557"/>
                  <a:pt x="193663" y="2731185"/>
                  <a:pt x="206457" y="2731185"/>
                </a:cubicBezTo>
                <a:close/>
                <a:moveTo>
                  <a:pt x="29358" y="2731185"/>
                </a:moveTo>
                <a:cubicBezTo>
                  <a:pt x="42152" y="2731185"/>
                  <a:pt x="52524" y="2741557"/>
                  <a:pt x="52524" y="2754351"/>
                </a:cubicBezTo>
                <a:cubicBezTo>
                  <a:pt x="52524" y="2767145"/>
                  <a:pt x="42152" y="2777517"/>
                  <a:pt x="29358" y="2777517"/>
                </a:cubicBezTo>
                <a:cubicBezTo>
                  <a:pt x="16564" y="2777517"/>
                  <a:pt x="6192" y="2767145"/>
                  <a:pt x="6192" y="2754351"/>
                </a:cubicBezTo>
                <a:cubicBezTo>
                  <a:pt x="6192" y="2741557"/>
                  <a:pt x="16564" y="2731185"/>
                  <a:pt x="29358" y="2731185"/>
                </a:cubicBezTo>
                <a:close/>
                <a:moveTo>
                  <a:pt x="3393701" y="2559821"/>
                </a:moveTo>
                <a:cubicBezTo>
                  <a:pt x="3406495" y="2559821"/>
                  <a:pt x="3416867" y="2570193"/>
                  <a:pt x="3416867" y="2582987"/>
                </a:cubicBezTo>
                <a:cubicBezTo>
                  <a:pt x="3416867" y="2595781"/>
                  <a:pt x="3406495" y="2606153"/>
                  <a:pt x="3393701" y="2606153"/>
                </a:cubicBezTo>
                <a:cubicBezTo>
                  <a:pt x="3380907" y="2606153"/>
                  <a:pt x="3370535" y="2595781"/>
                  <a:pt x="3370535" y="2582987"/>
                </a:cubicBezTo>
                <a:cubicBezTo>
                  <a:pt x="3370535" y="2570193"/>
                  <a:pt x="3380907" y="2559821"/>
                  <a:pt x="3393701" y="2559821"/>
                </a:cubicBezTo>
                <a:close/>
                <a:moveTo>
                  <a:pt x="3216606" y="2559821"/>
                </a:moveTo>
                <a:cubicBezTo>
                  <a:pt x="3229400" y="2559821"/>
                  <a:pt x="3239772" y="2570193"/>
                  <a:pt x="3239772" y="2582987"/>
                </a:cubicBezTo>
                <a:cubicBezTo>
                  <a:pt x="3239772" y="2595781"/>
                  <a:pt x="3229400" y="2606153"/>
                  <a:pt x="3216606" y="2606153"/>
                </a:cubicBezTo>
                <a:cubicBezTo>
                  <a:pt x="3203812" y="2606153"/>
                  <a:pt x="3193440" y="2595781"/>
                  <a:pt x="3193440" y="2582987"/>
                </a:cubicBezTo>
                <a:cubicBezTo>
                  <a:pt x="3193440" y="2570193"/>
                  <a:pt x="3203812" y="2559821"/>
                  <a:pt x="3216606" y="2559821"/>
                </a:cubicBezTo>
                <a:close/>
                <a:moveTo>
                  <a:pt x="3039507" y="2559821"/>
                </a:moveTo>
                <a:cubicBezTo>
                  <a:pt x="3052301" y="2559821"/>
                  <a:pt x="3062673" y="2570193"/>
                  <a:pt x="3062673" y="2582987"/>
                </a:cubicBezTo>
                <a:cubicBezTo>
                  <a:pt x="3062673" y="2595781"/>
                  <a:pt x="3052301" y="2606153"/>
                  <a:pt x="3039507" y="2606153"/>
                </a:cubicBezTo>
                <a:cubicBezTo>
                  <a:pt x="3026713" y="2606153"/>
                  <a:pt x="3016341" y="2595781"/>
                  <a:pt x="3016341" y="2582987"/>
                </a:cubicBezTo>
                <a:cubicBezTo>
                  <a:pt x="3016341" y="2570193"/>
                  <a:pt x="3026713" y="2559821"/>
                  <a:pt x="3039507" y="2559821"/>
                </a:cubicBezTo>
                <a:close/>
                <a:moveTo>
                  <a:pt x="2862409" y="2559821"/>
                </a:moveTo>
                <a:cubicBezTo>
                  <a:pt x="2875203" y="2559821"/>
                  <a:pt x="2885575" y="2570193"/>
                  <a:pt x="2885575" y="2582987"/>
                </a:cubicBezTo>
                <a:cubicBezTo>
                  <a:pt x="2885575" y="2595781"/>
                  <a:pt x="2875203" y="2606153"/>
                  <a:pt x="2862409" y="2606153"/>
                </a:cubicBezTo>
                <a:cubicBezTo>
                  <a:pt x="2849615" y="2606153"/>
                  <a:pt x="2839243" y="2595781"/>
                  <a:pt x="2839243" y="2582987"/>
                </a:cubicBezTo>
                <a:cubicBezTo>
                  <a:pt x="2839243" y="2570193"/>
                  <a:pt x="2849615" y="2559821"/>
                  <a:pt x="2862409" y="2559821"/>
                </a:cubicBezTo>
                <a:close/>
                <a:moveTo>
                  <a:pt x="2685310" y="2559821"/>
                </a:moveTo>
                <a:cubicBezTo>
                  <a:pt x="2698104" y="2559821"/>
                  <a:pt x="2708476" y="2570193"/>
                  <a:pt x="2708476" y="2582987"/>
                </a:cubicBezTo>
                <a:cubicBezTo>
                  <a:pt x="2708476" y="2595781"/>
                  <a:pt x="2698104" y="2606153"/>
                  <a:pt x="2685310" y="2606153"/>
                </a:cubicBezTo>
                <a:cubicBezTo>
                  <a:pt x="2672516" y="2606153"/>
                  <a:pt x="2662144" y="2595781"/>
                  <a:pt x="2662144" y="2582987"/>
                </a:cubicBezTo>
                <a:cubicBezTo>
                  <a:pt x="2662144" y="2570193"/>
                  <a:pt x="2672516" y="2559821"/>
                  <a:pt x="2685310" y="2559821"/>
                </a:cubicBezTo>
                <a:close/>
                <a:moveTo>
                  <a:pt x="2508211" y="2559821"/>
                </a:moveTo>
                <a:cubicBezTo>
                  <a:pt x="2521005" y="2559821"/>
                  <a:pt x="2531377" y="2570193"/>
                  <a:pt x="2531377" y="2582987"/>
                </a:cubicBezTo>
                <a:cubicBezTo>
                  <a:pt x="2531377" y="2595781"/>
                  <a:pt x="2521005" y="2606153"/>
                  <a:pt x="2508211" y="2606153"/>
                </a:cubicBezTo>
                <a:cubicBezTo>
                  <a:pt x="2495417" y="2606153"/>
                  <a:pt x="2485045" y="2595781"/>
                  <a:pt x="2485045" y="2582987"/>
                </a:cubicBezTo>
                <a:cubicBezTo>
                  <a:pt x="2485045" y="2570193"/>
                  <a:pt x="2495417" y="2559821"/>
                  <a:pt x="2508211" y="2559821"/>
                </a:cubicBezTo>
                <a:close/>
                <a:moveTo>
                  <a:pt x="2331112" y="2559821"/>
                </a:moveTo>
                <a:cubicBezTo>
                  <a:pt x="2343906" y="2559821"/>
                  <a:pt x="2354278" y="2570193"/>
                  <a:pt x="2354278" y="2582987"/>
                </a:cubicBezTo>
                <a:cubicBezTo>
                  <a:pt x="2354278" y="2595781"/>
                  <a:pt x="2343906" y="2606153"/>
                  <a:pt x="2331112" y="2606153"/>
                </a:cubicBezTo>
                <a:cubicBezTo>
                  <a:pt x="2318318" y="2606153"/>
                  <a:pt x="2307946" y="2595781"/>
                  <a:pt x="2307946" y="2582987"/>
                </a:cubicBezTo>
                <a:cubicBezTo>
                  <a:pt x="2307946" y="2570193"/>
                  <a:pt x="2318318" y="2559821"/>
                  <a:pt x="2331112" y="2559821"/>
                </a:cubicBezTo>
                <a:close/>
                <a:moveTo>
                  <a:pt x="2154013" y="2559821"/>
                </a:moveTo>
                <a:cubicBezTo>
                  <a:pt x="2166807" y="2559821"/>
                  <a:pt x="2177179" y="2570193"/>
                  <a:pt x="2177179" y="2582987"/>
                </a:cubicBezTo>
                <a:cubicBezTo>
                  <a:pt x="2177179" y="2595781"/>
                  <a:pt x="2166807" y="2606153"/>
                  <a:pt x="2154013" y="2606153"/>
                </a:cubicBezTo>
                <a:cubicBezTo>
                  <a:pt x="2141219" y="2606153"/>
                  <a:pt x="2130847" y="2595781"/>
                  <a:pt x="2130847" y="2582987"/>
                </a:cubicBezTo>
                <a:cubicBezTo>
                  <a:pt x="2130847" y="2570193"/>
                  <a:pt x="2141219" y="2559821"/>
                  <a:pt x="2154013" y="2559821"/>
                </a:cubicBezTo>
                <a:close/>
                <a:moveTo>
                  <a:pt x="1976914" y="2559821"/>
                </a:moveTo>
                <a:cubicBezTo>
                  <a:pt x="1989708" y="2559821"/>
                  <a:pt x="2000080" y="2570193"/>
                  <a:pt x="2000080" y="2582987"/>
                </a:cubicBezTo>
                <a:cubicBezTo>
                  <a:pt x="2000080" y="2595781"/>
                  <a:pt x="1989708" y="2606153"/>
                  <a:pt x="1976914" y="2606153"/>
                </a:cubicBezTo>
                <a:cubicBezTo>
                  <a:pt x="1964120" y="2606153"/>
                  <a:pt x="1953748" y="2595781"/>
                  <a:pt x="1953748" y="2582987"/>
                </a:cubicBezTo>
                <a:cubicBezTo>
                  <a:pt x="1953748" y="2570193"/>
                  <a:pt x="1964120" y="2559821"/>
                  <a:pt x="1976914" y="2559821"/>
                </a:cubicBezTo>
                <a:close/>
                <a:moveTo>
                  <a:pt x="1799815" y="2559821"/>
                </a:moveTo>
                <a:cubicBezTo>
                  <a:pt x="1812609" y="2559821"/>
                  <a:pt x="1822981" y="2570193"/>
                  <a:pt x="1822981" y="2582987"/>
                </a:cubicBezTo>
                <a:cubicBezTo>
                  <a:pt x="1822981" y="2595781"/>
                  <a:pt x="1812609" y="2606153"/>
                  <a:pt x="1799815" y="2606153"/>
                </a:cubicBezTo>
                <a:cubicBezTo>
                  <a:pt x="1787021" y="2606153"/>
                  <a:pt x="1776649" y="2595781"/>
                  <a:pt x="1776649" y="2582987"/>
                </a:cubicBezTo>
                <a:cubicBezTo>
                  <a:pt x="1776649" y="2570193"/>
                  <a:pt x="1787021" y="2559821"/>
                  <a:pt x="1799815" y="2559821"/>
                </a:cubicBezTo>
                <a:close/>
                <a:moveTo>
                  <a:pt x="1625304" y="2559821"/>
                </a:moveTo>
                <a:cubicBezTo>
                  <a:pt x="1638100" y="2559821"/>
                  <a:pt x="1648473" y="2570193"/>
                  <a:pt x="1648473" y="2582987"/>
                </a:cubicBezTo>
                <a:cubicBezTo>
                  <a:pt x="1648473" y="2595781"/>
                  <a:pt x="1638100" y="2606153"/>
                  <a:pt x="1625304" y="2606153"/>
                </a:cubicBezTo>
                <a:cubicBezTo>
                  <a:pt x="1612510" y="2606153"/>
                  <a:pt x="1602137" y="2595781"/>
                  <a:pt x="1602137" y="2582987"/>
                </a:cubicBezTo>
                <a:cubicBezTo>
                  <a:pt x="1602137" y="2570193"/>
                  <a:pt x="1612510" y="2559821"/>
                  <a:pt x="1625304" y="2559821"/>
                </a:cubicBezTo>
                <a:close/>
                <a:moveTo>
                  <a:pt x="1448213" y="2559821"/>
                </a:moveTo>
                <a:cubicBezTo>
                  <a:pt x="1461006" y="2559821"/>
                  <a:pt x="1471377" y="2570193"/>
                  <a:pt x="1471377" y="2582987"/>
                </a:cubicBezTo>
                <a:cubicBezTo>
                  <a:pt x="1471377" y="2595781"/>
                  <a:pt x="1461006" y="2606153"/>
                  <a:pt x="1448213" y="2606153"/>
                </a:cubicBezTo>
                <a:cubicBezTo>
                  <a:pt x="1435419" y="2606153"/>
                  <a:pt x="1425046" y="2595781"/>
                  <a:pt x="1425046" y="2582987"/>
                </a:cubicBezTo>
                <a:cubicBezTo>
                  <a:pt x="1425046" y="2570193"/>
                  <a:pt x="1435419" y="2559821"/>
                  <a:pt x="1448213" y="2559821"/>
                </a:cubicBezTo>
                <a:close/>
                <a:moveTo>
                  <a:pt x="1271113" y="2559821"/>
                </a:moveTo>
                <a:cubicBezTo>
                  <a:pt x="1283907" y="2559821"/>
                  <a:pt x="1294280" y="2570193"/>
                  <a:pt x="1294280" y="2582987"/>
                </a:cubicBezTo>
                <a:cubicBezTo>
                  <a:pt x="1294280" y="2595781"/>
                  <a:pt x="1283907" y="2606153"/>
                  <a:pt x="1271113" y="2606153"/>
                </a:cubicBezTo>
                <a:cubicBezTo>
                  <a:pt x="1258320" y="2606153"/>
                  <a:pt x="1247948" y="2595781"/>
                  <a:pt x="1247948" y="2582987"/>
                </a:cubicBezTo>
                <a:cubicBezTo>
                  <a:pt x="1247948" y="2570193"/>
                  <a:pt x="1258320" y="2559821"/>
                  <a:pt x="1271113" y="2559821"/>
                </a:cubicBezTo>
                <a:close/>
                <a:moveTo>
                  <a:pt x="1094019" y="2559821"/>
                </a:moveTo>
                <a:cubicBezTo>
                  <a:pt x="1106814" y="2559821"/>
                  <a:pt x="1117186" y="2570193"/>
                  <a:pt x="1117186" y="2582987"/>
                </a:cubicBezTo>
                <a:cubicBezTo>
                  <a:pt x="1117186" y="2595781"/>
                  <a:pt x="1106814" y="2606153"/>
                  <a:pt x="1094019" y="2606153"/>
                </a:cubicBezTo>
                <a:cubicBezTo>
                  <a:pt x="1081223" y="2606153"/>
                  <a:pt x="1070851" y="2595781"/>
                  <a:pt x="1070851" y="2582987"/>
                </a:cubicBezTo>
                <a:cubicBezTo>
                  <a:pt x="1070851" y="2570193"/>
                  <a:pt x="1081223" y="2559821"/>
                  <a:pt x="1094019" y="2559821"/>
                </a:cubicBezTo>
                <a:close/>
                <a:moveTo>
                  <a:pt x="916919" y="2559821"/>
                </a:moveTo>
                <a:cubicBezTo>
                  <a:pt x="929711" y="2559821"/>
                  <a:pt x="940083" y="2570193"/>
                  <a:pt x="940083" y="2582987"/>
                </a:cubicBezTo>
                <a:cubicBezTo>
                  <a:pt x="940083" y="2595781"/>
                  <a:pt x="929711" y="2606153"/>
                  <a:pt x="916919" y="2606153"/>
                </a:cubicBezTo>
                <a:cubicBezTo>
                  <a:pt x="904122" y="2606153"/>
                  <a:pt x="893752" y="2595781"/>
                  <a:pt x="893752" y="2582987"/>
                </a:cubicBezTo>
                <a:cubicBezTo>
                  <a:pt x="893752" y="2570193"/>
                  <a:pt x="904122" y="2559821"/>
                  <a:pt x="916919" y="2559821"/>
                </a:cubicBezTo>
                <a:close/>
                <a:moveTo>
                  <a:pt x="739820" y="2559821"/>
                </a:moveTo>
                <a:cubicBezTo>
                  <a:pt x="752615" y="2559821"/>
                  <a:pt x="762987" y="2570193"/>
                  <a:pt x="762987" y="2582987"/>
                </a:cubicBezTo>
                <a:cubicBezTo>
                  <a:pt x="762987" y="2595781"/>
                  <a:pt x="752615" y="2606153"/>
                  <a:pt x="739820" y="2606153"/>
                </a:cubicBezTo>
                <a:cubicBezTo>
                  <a:pt x="727026" y="2606153"/>
                  <a:pt x="716654" y="2595781"/>
                  <a:pt x="716654" y="2582987"/>
                </a:cubicBezTo>
                <a:cubicBezTo>
                  <a:pt x="716654" y="2570193"/>
                  <a:pt x="727026" y="2559821"/>
                  <a:pt x="739820" y="2559821"/>
                </a:cubicBezTo>
                <a:close/>
                <a:moveTo>
                  <a:pt x="562720" y="2559821"/>
                </a:moveTo>
                <a:cubicBezTo>
                  <a:pt x="575514" y="2559821"/>
                  <a:pt x="585886" y="2570193"/>
                  <a:pt x="585886" y="2582987"/>
                </a:cubicBezTo>
                <a:cubicBezTo>
                  <a:pt x="585886" y="2595781"/>
                  <a:pt x="575514" y="2606153"/>
                  <a:pt x="562720" y="2606153"/>
                </a:cubicBezTo>
                <a:cubicBezTo>
                  <a:pt x="549926" y="2606153"/>
                  <a:pt x="539554" y="2595781"/>
                  <a:pt x="539554" y="2582987"/>
                </a:cubicBezTo>
                <a:cubicBezTo>
                  <a:pt x="539554" y="2570193"/>
                  <a:pt x="549926" y="2559821"/>
                  <a:pt x="562720" y="2559821"/>
                </a:cubicBezTo>
                <a:close/>
                <a:moveTo>
                  <a:pt x="385622" y="2559821"/>
                </a:moveTo>
                <a:cubicBezTo>
                  <a:pt x="398416" y="2559821"/>
                  <a:pt x="408787" y="2570193"/>
                  <a:pt x="408787" y="2582987"/>
                </a:cubicBezTo>
                <a:cubicBezTo>
                  <a:pt x="408787" y="2595781"/>
                  <a:pt x="398416" y="2606153"/>
                  <a:pt x="385622" y="2606153"/>
                </a:cubicBezTo>
                <a:cubicBezTo>
                  <a:pt x="372828" y="2606153"/>
                  <a:pt x="362456" y="2595781"/>
                  <a:pt x="362456" y="2582987"/>
                </a:cubicBezTo>
                <a:cubicBezTo>
                  <a:pt x="362456" y="2570193"/>
                  <a:pt x="372828" y="2559821"/>
                  <a:pt x="385622" y="2559821"/>
                </a:cubicBezTo>
                <a:close/>
                <a:moveTo>
                  <a:pt x="208521" y="2559821"/>
                </a:moveTo>
                <a:cubicBezTo>
                  <a:pt x="221315" y="2559821"/>
                  <a:pt x="231687" y="2570193"/>
                  <a:pt x="231687" y="2582987"/>
                </a:cubicBezTo>
                <a:cubicBezTo>
                  <a:pt x="231687" y="2595781"/>
                  <a:pt x="221315" y="2606153"/>
                  <a:pt x="208521" y="2606153"/>
                </a:cubicBezTo>
                <a:cubicBezTo>
                  <a:pt x="195727" y="2606153"/>
                  <a:pt x="185355" y="2595781"/>
                  <a:pt x="185355" y="2582987"/>
                </a:cubicBezTo>
                <a:cubicBezTo>
                  <a:pt x="185355" y="2570193"/>
                  <a:pt x="195727" y="2559821"/>
                  <a:pt x="208521" y="2559821"/>
                </a:cubicBezTo>
                <a:close/>
                <a:moveTo>
                  <a:pt x="31422" y="2559821"/>
                </a:moveTo>
                <a:cubicBezTo>
                  <a:pt x="44216" y="2559821"/>
                  <a:pt x="54588" y="2570193"/>
                  <a:pt x="54588" y="2582987"/>
                </a:cubicBezTo>
                <a:cubicBezTo>
                  <a:pt x="54588" y="2595781"/>
                  <a:pt x="44216" y="2606153"/>
                  <a:pt x="31422" y="2606153"/>
                </a:cubicBezTo>
                <a:cubicBezTo>
                  <a:pt x="18629" y="2606153"/>
                  <a:pt x="8257" y="2595781"/>
                  <a:pt x="8257" y="2582987"/>
                </a:cubicBezTo>
                <a:cubicBezTo>
                  <a:pt x="8257" y="2570193"/>
                  <a:pt x="18629" y="2559821"/>
                  <a:pt x="31422" y="2559821"/>
                </a:cubicBezTo>
                <a:close/>
                <a:moveTo>
                  <a:pt x="3385444" y="2365748"/>
                </a:moveTo>
                <a:cubicBezTo>
                  <a:pt x="3398238" y="2365748"/>
                  <a:pt x="3408610" y="2376120"/>
                  <a:pt x="3408610" y="2388914"/>
                </a:cubicBezTo>
                <a:cubicBezTo>
                  <a:pt x="3408610" y="2401708"/>
                  <a:pt x="3398238" y="2412080"/>
                  <a:pt x="3385444" y="2412080"/>
                </a:cubicBezTo>
                <a:cubicBezTo>
                  <a:pt x="3372650" y="2412080"/>
                  <a:pt x="3362278" y="2401708"/>
                  <a:pt x="3362278" y="2388914"/>
                </a:cubicBezTo>
                <a:cubicBezTo>
                  <a:pt x="3362278" y="2376120"/>
                  <a:pt x="3372650" y="2365748"/>
                  <a:pt x="3385444" y="2365748"/>
                </a:cubicBezTo>
                <a:close/>
                <a:moveTo>
                  <a:pt x="3208349" y="2365748"/>
                </a:moveTo>
                <a:cubicBezTo>
                  <a:pt x="3221143" y="2365748"/>
                  <a:pt x="3231515" y="2376120"/>
                  <a:pt x="3231515" y="2388914"/>
                </a:cubicBezTo>
                <a:cubicBezTo>
                  <a:pt x="3231515" y="2401708"/>
                  <a:pt x="3221143" y="2412080"/>
                  <a:pt x="3208349" y="2412080"/>
                </a:cubicBezTo>
                <a:cubicBezTo>
                  <a:pt x="3195555" y="2412080"/>
                  <a:pt x="3185183" y="2401708"/>
                  <a:pt x="3185183" y="2388914"/>
                </a:cubicBezTo>
                <a:cubicBezTo>
                  <a:pt x="3185183" y="2376120"/>
                  <a:pt x="3195555" y="2365748"/>
                  <a:pt x="3208349" y="2365748"/>
                </a:cubicBezTo>
                <a:close/>
                <a:moveTo>
                  <a:pt x="3031250" y="2365748"/>
                </a:moveTo>
                <a:cubicBezTo>
                  <a:pt x="3044044" y="2365748"/>
                  <a:pt x="3054416" y="2376120"/>
                  <a:pt x="3054416" y="2388914"/>
                </a:cubicBezTo>
                <a:cubicBezTo>
                  <a:pt x="3054416" y="2401708"/>
                  <a:pt x="3044044" y="2412080"/>
                  <a:pt x="3031250" y="2412080"/>
                </a:cubicBezTo>
                <a:cubicBezTo>
                  <a:pt x="3018456" y="2412080"/>
                  <a:pt x="3008084" y="2401708"/>
                  <a:pt x="3008084" y="2388914"/>
                </a:cubicBezTo>
                <a:cubicBezTo>
                  <a:pt x="3008084" y="2376120"/>
                  <a:pt x="3018456" y="2365748"/>
                  <a:pt x="3031250" y="2365748"/>
                </a:cubicBezTo>
                <a:close/>
                <a:moveTo>
                  <a:pt x="2854151" y="2365748"/>
                </a:moveTo>
                <a:cubicBezTo>
                  <a:pt x="2866945" y="2365748"/>
                  <a:pt x="2877317" y="2376120"/>
                  <a:pt x="2877317" y="2388914"/>
                </a:cubicBezTo>
                <a:cubicBezTo>
                  <a:pt x="2877317" y="2401708"/>
                  <a:pt x="2866945" y="2412080"/>
                  <a:pt x="2854151" y="2412080"/>
                </a:cubicBezTo>
                <a:cubicBezTo>
                  <a:pt x="2841357" y="2412080"/>
                  <a:pt x="2830985" y="2401708"/>
                  <a:pt x="2830985" y="2388914"/>
                </a:cubicBezTo>
                <a:cubicBezTo>
                  <a:pt x="2830985" y="2376120"/>
                  <a:pt x="2841357" y="2365748"/>
                  <a:pt x="2854151" y="2365748"/>
                </a:cubicBezTo>
                <a:close/>
                <a:moveTo>
                  <a:pt x="2677052" y="2365748"/>
                </a:moveTo>
                <a:cubicBezTo>
                  <a:pt x="2689846" y="2365748"/>
                  <a:pt x="2700218" y="2376120"/>
                  <a:pt x="2700218" y="2388914"/>
                </a:cubicBezTo>
                <a:cubicBezTo>
                  <a:pt x="2700218" y="2401708"/>
                  <a:pt x="2689846" y="2412080"/>
                  <a:pt x="2677052" y="2412080"/>
                </a:cubicBezTo>
                <a:cubicBezTo>
                  <a:pt x="2664258" y="2412080"/>
                  <a:pt x="2653886" y="2401708"/>
                  <a:pt x="2653886" y="2388914"/>
                </a:cubicBezTo>
                <a:cubicBezTo>
                  <a:pt x="2653886" y="2376120"/>
                  <a:pt x="2664258" y="2365748"/>
                  <a:pt x="2677052" y="2365748"/>
                </a:cubicBezTo>
                <a:close/>
                <a:moveTo>
                  <a:pt x="2499953" y="2365748"/>
                </a:moveTo>
                <a:cubicBezTo>
                  <a:pt x="2512747" y="2365748"/>
                  <a:pt x="2523119" y="2376120"/>
                  <a:pt x="2523119" y="2388914"/>
                </a:cubicBezTo>
                <a:cubicBezTo>
                  <a:pt x="2523119" y="2401708"/>
                  <a:pt x="2512747" y="2412080"/>
                  <a:pt x="2499953" y="2412080"/>
                </a:cubicBezTo>
                <a:cubicBezTo>
                  <a:pt x="2487159" y="2412080"/>
                  <a:pt x="2476787" y="2401708"/>
                  <a:pt x="2476787" y="2388914"/>
                </a:cubicBezTo>
                <a:cubicBezTo>
                  <a:pt x="2476787" y="2376120"/>
                  <a:pt x="2487159" y="2365748"/>
                  <a:pt x="2499953" y="2365748"/>
                </a:cubicBezTo>
                <a:close/>
                <a:moveTo>
                  <a:pt x="2322855" y="2365748"/>
                </a:moveTo>
                <a:cubicBezTo>
                  <a:pt x="2335649" y="2365748"/>
                  <a:pt x="2346021" y="2376120"/>
                  <a:pt x="2346021" y="2388914"/>
                </a:cubicBezTo>
                <a:cubicBezTo>
                  <a:pt x="2346021" y="2401708"/>
                  <a:pt x="2335649" y="2412080"/>
                  <a:pt x="2322855" y="2412080"/>
                </a:cubicBezTo>
                <a:cubicBezTo>
                  <a:pt x="2310061" y="2412080"/>
                  <a:pt x="2299689" y="2401708"/>
                  <a:pt x="2299689" y="2388914"/>
                </a:cubicBezTo>
                <a:cubicBezTo>
                  <a:pt x="2299689" y="2376120"/>
                  <a:pt x="2310061" y="2365748"/>
                  <a:pt x="2322855" y="2365748"/>
                </a:cubicBezTo>
                <a:close/>
                <a:moveTo>
                  <a:pt x="2145756" y="2365748"/>
                </a:moveTo>
                <a:cubicBezTo>
                  <a:pt x="2158550" y="2365748"/>
                  <a:pt x="2168922" y="2376120"/>
                  <a:pt x="2168922" y="2388914"/>
                </a:cubicBezTo>
                <a:cubicBezTo>
                  <a:pt x="2168922" y="2401708"/>
                  <a:pt x="2158550" y="2412080"/>
                  <a:pt x="2145756" y="2412080"/>
                </a:cubicBezTo>
                <a:cubicBezTo>
                  <a:pt x="2132962" y="2412080"/>
                  <a:pt x="2122590" y="2401708"/>
                  <a:pt x="2122590" y="2388914"/>
                </a:cubicBezTo>
                <a:cubicBezTo>
                  <a:pt x="2122590" y="2376120"/>
                  <a:pt x="2132962" y="2365748"/>
                  <a:pt x="2145756" y="2365748"/>
                </a:cubicBezTo>
                <a:close/>
                <a:moveTo>
                  <a:pt x="1968657" y="2365748"/>
                </a:moveTo>
                <a:cubicBezTo>
                  <a:pt x="1981451" y="2365748"/>
                  <a:pt x="1991823" y="2376120"/>
                  <a:pt x="1991823" y="2388914"/>
                </a:cubicBezTo>
                <a:cubicBezTo>
                  <a:pt x="1991823" y="2401708"/>
                  <a:pt x="1981451" y="2412080"/>
                  <a:pt x="1968657" y="2412080"/>
                </a:cubicBezTo>
                <a:cubicBezTo>
                  <a:pt x="1955863" y="2412080"/>
                  <a:pt x="1945491" y="2401708"/>
                  <a:pt x="1945491" y="2388914"/>
                </a:cubicBezTo>
                <a:cubicBezTo>
                  <a:pt x="1945491" y="2376120"/>
                  <a:pt x="1955863" y="2365748"/>
                  <a:pt x="1968657" y="2365748"/>
                </a:cubicBezTo>
                <a:close/>
                <a:moveTo>
                  <a:pt x="1791558" y="2365748"/>
                </a:moveTo>
                <a:cubicBezTo>
                  <a:pt x="1804352" y="2365748"/>
                  <a:pt x="1814724" y="2376120"/>
                  <a:pt x="1814724" y="2388914"/>
                </a:cubicBezTo>
                <a:cubicBezTo>
                  <a:pt x="1814724" y="2401708"/>
                  <a:pt x="1804352" y="2412080"/>
                  <a:pt x="1791558" y="2412080"/>
                </a:cubicBezTo>
                <a:cubicBezTo>
                  <a:pt x="1778764" y="2412080"/>
                  <a:pt x="1768392" y="2401708"/>
                  <a:pt x="1768392" y="2388914"/>
                </a:cubicBezTo>
                <a:cubicBezTo>
                  <a:pt x="1768392" y="2376120"/>
                  <a:pt x="1778764" y="2365748"/>
                  <a:pt x="1791558" y="2365748"/>
                </a:cubicBezTo>
                <a:close/>
                <a:moveTo>
                  <a:pt x="1617048" y="2365748"/>
                </a:moveTo>
                <a:cubicBezTo>
                  <a:pt x="1629843" y="2365748"/>
                  <a:pt x="1640217" y="2376120"/>
                  <a:pt x="1640217" y="2388914"/>
                </a:cubicBezTo>
                <a:cubicBezTo>
                  <a:pt x="1640217" y="2401708"/>
                  <a:pt x="1629843" y="2412080"/>
                  <a:pt x="1617048" y="2412080"/>
                </a:cubicBezTo>
                <a:cubicBezTo>
                  <a:pt x="1604252" y="2412080"/>
                  <a:pt x="1593879" y="2401708"/>
                  <a:pt x="1593879" y="2388914"/>
                </a:cubicBezTo>
                <a:cubicBezTo>
                  <a:pt x="1593879" y="2376120"/>
                  <a:pt x="1604252" y="2365748"/>
                  <a:pt x="1617048" y="2365748"/>
                </a:cubicBezTo>
                <a:close/>
                <a:moveTo>
                  <a:pt x="1439956" y="2365748"/>
                </a:moveTo>
                <a:cubicBezTo>
                  <a:pt x="1452750" y="2365748"/>
                  <a:pt x="1463122" y="2376120"/>
                  <a:pt x="1463122" y="2388914"/>
                </a:cubicBezTo>
                <a:cubicBezTo>
                  <a:pt x="1463122" y="2401708"/>
                  <a:pt x="1452750" y="2412080"/>
                  <a:pt x="1439956" y="2412080"/>
                </a:cubicBezTo>
                <a:cubicBezTo>
                  <a:pt x="1427162" y="2412080"/>
                  <a:pt x="1416790" y="2401708"/>
                  <a:pt x="1416790" y="2388914"/>
                </a:cubicBezTo>
                <a:cubicBezTo>
                  <a:pt x="1416790" y="2376120"/>
                  <a:pt x="1427162" y="2365748"/>
                  <a:pt x="1439956" y="2365748"/>
                </a:cubicBezTo>
                <a:close/>
                <a:moveTo>
                  <a:pt x="1262858" y="2365748"/>
                </a:moveTo>
                <a:cubicBezTo>
                  <a:pt x="1275651" y="2365748"/>
                  <a:pt x="1286023" y="2376120"/>
                  <a:pt x="1286023" y="2388914"/>
                </a:cubicBezTo>
                <a:cubicBezTo>
                  <a:pt x="1286023" y="2401708"/>
                  <a:pt x="1275651" y="2412080"/>
                  <a:pt x="1262858" y="2412080"/>
                </a:cubicBezTo>
                <a:cubicBezTo>
                  <a:pt x="1250063" y="2412080"/>
                  <a:pt x="1239693" y="2401708"/>
                  <a:pt x="1239693" y="2388914"/>
                </a:cubicBezTo>
                <a:cubicBezTo>
                  <a:pt x="1239693" y="2376120"/>
                  <a:pt x="1250063" y="2365748"/>
                  <a:pt x="1262858" y="2365748"/>
                </a:cubicBezTo>
                <a:close/>
                <a:moveTo>
                  <a:pt x="1085761" y="2365748"/>
                </a:moveTo>
                <a:cubicBezTo>
                  <a:pt x="1098556" y="2365748"/>
                  <a:pt x="1108929" y="2376120"/>
                  <a:pt x="1108929" y="2388914"/>
                </a:cubicBezTo>
                <a:cubicBezTo>
                  <a:pt x="1108929" y="2401708"/>
                  <a:pt x="1098556" y="2412080"/>
                  <a:pt x="1085761" y="2412080"/>
                </a:cubicBezTo>
                <a:cubicBezTo>
                  <a:pt x="1072966" y="2412080"/>
                  <a:pt x="1062593" y="2401708"/>
                  <a:pt x="1062593" y="2388914"/>
                </a:cubicBezTo>
                <a:cubicBezTo>
                  <a:pt x="1062593" y="2376120"/>
                  <a:pt x="1072966" y="2365748"/>
                  <a:pt x="1085761" y="2365748"/>
                </a:cubicBezTo>
                <a:close/>
                <a:moveTo>
                  <a:pt x="908661" y="2365748"/>
                </a:moveTo>
                <a:cubicBezTo>
                  <a:pt x="921455" y="2365748"/>
                  <a:pt x="931827" y="2376120"/>
                  <a:pt x="931827" y="2388914"/>
                </a:cubicBezTo>
                <a:cubicBezTo>
                  <a:pt x="931827" y="2401708"/>
                  <a:pt x="921455" y="2412080"/>
                  <a:pt x="908661" y="2412080"/>
                </a:cubicBezTo>
                <a:cubicBezTo>
                  <a:pt x="895867" y="2412080"/>
                  <a:pt x="885496" y="2401708"/>
                  <a:pt x="885496" y="2388914"/>
                </a:cubicBezTo>
                <a:cubicBezTo>
                  <a:pt x="885496" y="2376120"/>
                  <a:pt x="895867" y="2365748"/>
                  <a:pt x="908661" y="2365748"/>
                </a:cubicBezTo>
                <a:close/>
                <a:moveTo>
                  <a:pt x="731563" y="2365748"/>
                </a:moveTo>
                <a:cubicBezTo>
                  <a:pt x="744357" y="2365748"/>
                  <a:pt x="754729" y="2376120"/>
                  <a:pt x="754729" y="2388914"/>
                </a:cubicBezTo>
                <a:cubicBezTo>
                  <a:pt x="754729" y="2401708"/>
                  <a:pt x="744357" y="2412080"/>
                  <a:pt x="731563" y="2412080"/>
                </a:cubicBezTo>
                <a:cubicBezTo>
                  <a:pt x="718769" y="2412080"/>
                  <a:pt x="708397" y="2401708"/>
                  <a:pt x="708397" y="2388914"/>
                </a:cubicBezTo>
                <a:cubicBezTo>
                  <a:pt x="708397" y="2376120"/>
                  <a:pt x="718769" y="2365748"/>
                  <a:pt x="731563" y="2365748"/>
                </a:cubicBezTo>
                <a:close/>
                <a:moveTo>
                  <a:pt x="554463" y="2365748"/>
                </a:moveTo>
                <a:cubicBezTo>
                  <a:pt x="567257" y="2365748"/>
                  <a:pt x="577630" y="2376120"/>
                  <a:pt x="577630" y="2388914"/>
                </a:cubicBezTo>
                <a:cubicBezTo>
                  <a:pt x="577630" y="2401708"/>
                  <a:pt x="567257" y="2412080"/>
                  <a:pt x="554463" y="2412080"/>
                </a:cubicBezTo>
                <a:cubicBezTo>
                  <a:pt x="541669" y="2412080"/>
                  <a:pt x="531297" y="2401708"/>
                  <a:pt x="531297" y="2388914"/>
                </a:cubicBezTo>
                <a:cubicBezTo>
                  <a:pt x="531297" y="2376120"/>
                  <a:pt x="541669" y="2365748"/>
                  <a:pt x="554463" y="2365748"/>
                </a:cubicBezTo>
                <a:close/>
                <a:moveTo>
                  <a:pt x="377365" y="2365748"/>
                </a:moveTo>
                <a:cubicBezTo>
                  <a:pt x="390160" y="2365748"/>
                  <a:pt x="400532" y="2376120"/>
                  <a:pt x="400532" y="2388914"/>
                </a:cubicBezTo>
                <a:cubicBezTo>
                  <a:pt x="400532" y="2401708"/>
                  <a:pt x="390160" y="2412080"/>
                  <a:pt x="377365" y="2412080"/>
                </a:cubicBezTo>
                <a:cubicBezTo>
                  <a:pt x="364571" y="2412080"/>
                  <a:pt x="354199" y="2401708"/>
                  <a:pt x="354199" y="2388914"/>
                </a:cubicBezTo>
                <a:cubicBezTo>
                  <a:pt x="354199" y="2376120"/>
                  <a:pt x="364571" y="2365748"/>
                  <a:pt x="377365" y="2365748"/>
                </a:cubicBezTo>
                <a:close/>
                <a:moveTo>
                  <a:pt x="200265" y="2365748"/>
                </a:moveTo>
                <a:cubicBezTo>
                  <a:pt x="213058" y="2365748"/>
                  <a:pt x="223430" y="2376120"/>
                  <a:pt x="223430" y="2388914"/>
                </a:cubicBezTo>
                <a:cubicBezTo>
                  <a:pt x="223430" y="2401708"/>
                  <a:pt x="213058" y="2412080"/>
                  <a:pt x="200265" y="2412080"/>
                </a:cubicBezTo>
                <a:cubicBezTo>
                  <a:pt x="187471" y="2412080"/>
                  <a:pt x="177099" y="2401708"/>
                  <a:pt x="177099" y="2388914"/>
                </a:cubicBezTo>
                <a:cubicBezTo>
                  <a:pt x="177099" y="2376120"/>
                  <a:pt x="187471" y="2365748"/>
                  <a:pt x="200265" y="2365748"/>
                </a:cubicBezTo>
                <a:close/>
                <a:moveTo>
                  <a:pt x="23166" y="2365748"/>
                </a:moveTo>
                <a:cubicBezTo>
                  <a:pt x="35960" y="2365748"/>
                  <a:pt x="46332" y="2376120"/>
                  <a:pt x="46332" y="2388914"/>
                </a:cubicBezTo>
                <a:cubicBezTo>
                  <a:pt x="46332" y="2401708"/>
                  <a:pt x="35960" y="2412080"/>
                  <a:pt x="23166" y="2412080"/>
                </a:cubicBezTo>
                <a:cubicBezTo>
                  <a:pt x="10372" y="2412080"/>
                  <a:pt x="0" y="2401708"/>
                  <a:pt x="0" y="2388914"/>
                </a:cubicBezTo>
                <a:cubicBezTo>
                  <a:pt x="0" y="2376120"/>
                  <a:pt x="10372" y="2365748"/>
                  <a:pt x="23166" y="2365748"/>
                </a:cubicBezTo>
                <a:close/>
                <a:moveTo>
                  <a:pt x="3387508" y="2194384"/>
                </a:moveTo>
                <a:cubicBezTo>
                  <a:pt x="3400302" y="2194384"/>
                  <a:pt x="3410674" y="2204756"/>
                  <a:pt x="3410674" y="2217550"/>
                </a:cubicBezTo>
                <a:cubicBezTo>
                  <a:pt x="3410674" y="2230344"/>
                  <a:pt x="3400302" y="2240716"/>
                  <a:pt x="3387508" y="2240716"/>
                </a:cubicBezTo>
                <a:cubicBezTo>
                  <a:pt x="3374714" y="2240716"/>
                  <a:pt x="3364342" y="2230344"/>
                  <a:pt x="3364342" y="2217550"/>
                </a:cubicBezTo>
                <a:cubicBezTo>
                  <a:pt x="3364342" y="2204756"/>
                  <a:pt x="3374714" y="2194384"/>
                  <a:pt x="3387508" y="2194384"/>
                </a:cubicBezTo>
                <a:close/>
                <a:moveTo>
                  <a:pt x="3210413" y="2194384"/>
                </a:moveTo>
                <a:cubicBezTo>
                  <a:pt x="3223207" y="2194384"/>
                  <a:pt x="3233579" y="2204756"/>
                  <a:pt x="3233579" y="2217550"/>
                </a:cubicBezTo>
                <a:cubicBezTo>
                  <a:pt x="3233579" y="2230344"/>
                  <a:pt x="3223207" y="2240716"/>
                  <a:pt x="3210413" y="2240716"/>
                </a:cubicBezTo>
                <a:cubicBezTo>
                  <a:pt x="3197619" y="2240716"/>
                  <a:pt x="3187247" y="2230344"/>
                  <a:pt x="3187247" y="2217550"/>
                </a:cubicBezTo>
                <a:cubicBezTo>
                  <a:pt x="3187247" y="2204756"/>
                  <a:pt x="3197619" y="2194384"/>
                  <a:pt x="3210413" y="2194384"/>
                </a:cubicBezTo>
                <a:close/>
                <a:moveTo>
                  <a:pt x="3033314" y="2194384"/>
                </a:moveTo>
                <a:cubicBezTo>
                  <a:pt x="3046108" y="2194384"/>
                  <a:pt x="3056480" y="2204756"/>
                  <a:pt x="3056480" y="2217550"/>
                </a:cubicBezTo>
                <a:cubicBezTo>
                  <a:pt x="3056480" y="2230344"/>
                  <a:pt x="3046108" y="2240716"/>
                  <a:pt x="3033314" y="2240716"/>
                </a:cubicBezTo>
                <a:cubicBezTo>
                  <a:pt x="3020520" y="2240716"/>
                  <a:pt x="3010148" y="2230344"/>
                  <a:pt x="3010148" y="2217550"/>
                </a:cubicBezTo>
                <a:cubicBezTo>
                  <a:pt x="3010148" y="2204756"/>
                  <a:pt x="3020520" y="2194384"/>
                  <a:pt x="3033314" y="2194384"/>
                </a:cubicBezTo>
                <a:close/>
                <a:moveTo>
                  <a:pt x="2856216" y="2194384"/>
                </a:moveTo>
                <a:cubicBezTo>
                  <a:pt x="2869010" y="2194384"/>
                  <a:pt x="2879382" y="2204756"/>
                  <a:pt x="2879382" y="2217550"/>
                </a:cubicBezTo>
                <a:cubicBezTo>
                  <a:pt x="2879382" y="2230344"/>
                  <a:pt x="2869010" y="2240716"/>
                  <a:pt x="2856216" y="2240716"/>
                </a:cubicBezTo>
                <a:cubicBezTo>
                  <a:pt x="2843422" y="2240716"/>
                  <a:pt x="2833050" y="2230344"/>
                  <a:pt x="2833050" y="2217550"/>
                </a:cubicBezTo>
                <a:cubicBezTo>
                  <a:pt x="2833050" y="2204756"/>
                  <a:pt x="2843422" y="2194384"/>
                  <a:pt x="2856216" y="2194384"/>
                </a:cubicBezTo>
                <a:close/>
                <a:moveTo>
                  <a:pt x="2679117" y="2194384"/>
                </a:moveTo>
                <a:cubicBezTo>
                  <a:pt x="2691911" y="2194384"/>
                  <a:pt x="2702283" y="2204756"/>
                  <a:pt x="2702283" y="2217550"/>
                </a:cubicBezTo>
                <a:cubicBezTo>
                  <a:pt x="2702283" y="2230344"/>
                  <a:pt x="2691911" y="2240716"/>
                  <a:pt x="2679117" y="2240716"/>
                </a:cubicBezTo>
                <a:cubicBezTo>
                  <a:pt x="2666323" y="2240716"/>
                  <a:pt x="2655951" y="2230344"/>
                  <a:pt x="2655951" y="2217550"/>
                </a:cubicBezTo>
                <a:cubicBezTo>
                  <a:pt x="2655951" y="2204756"/>
                  <a:pt x="2666323" y="2194384"/>
                  <a:pt x="2679117" y="2194384"/>
                </a:cubicBezTo>
                <a:close/>
                <a:moveTo>
                  <a:pt x="2502018" y="2194384"/>
                </a:moveTo>
                <a:cubicBezTo>
                  <a:pt x="2514812" y="2194384"/>
                  <a:pt x="2525184" y="2204756"/>
                  <a:pt x="2525184" y="2217550"/>
                </a:cubicBezTo>
                <a:cubicBezTo>
                  <a:pt x="2525184" y="2230344"/>
                  <a:pt x="2514812" y="2240716"/>
                  <a:pt x="2502018" y="2240716"/>
                </a:cubicBezTo>
                <a:cubicBezTo>
                  <a:pt x="2489224" y="2240716"/>
                  <a:pt x="2478852" y="2230344"/>
                  <a:pt x="2478852" y="2217550"/>
                </a:cubicBezTo>
                <a:cubicBezTo>
                  <a:pt x="2478852" y="2204756"/>
                  <a:pt x="2489224" y="2194384"/>
                  <a:pt x="2502018" y="2194384"/>
                </a:cubicBezTo>
                <a:close/>
                <a:moveTo>
                  <a:pt x="2324919" y="2194384"/>
                </a:moveTo>
                <a:cubicBezTo>
                  <a:pt x="2337713" y="2194384"/>
                  <a:pt x="2348085" y="2204756"/>
                  <a:pt x="2348085" y="2217550"/>
                </a:cubicBezTo>
                <a:cubicBezTo>
                  <a:pt x="2348085" y="2230344"/>
                  <a:pt x="2337713" y="2240716"/>
                  <a:pt x="2324919" y="2240716"/>
                </a:cubicBezTo>
                <a:cubicBezTo>
                  <a:pt x="2312125" y="2240716"/>
                  <a:pt x="2301753" y="2230344"/>
                  <a:pt x="2301753" y="2217550"/>
                </a:cubicBezTo>
                <a:cubicBezTo>
                  <a:pt x="2301753" y="2204756"/>
                  <a:pt x="2312125" y="2194384"/>
                  <a:pt x="2324919" y="2194384"/>
                </a:cubicBezTo>
                <a:close/>
                <a:moveTo>
                  <a:pt x="2147820" y="2194384"/>
                </a:moveTo>
                <a:cubicBezTo>
                  <a:pt x="2160614" y="2194384"/>
                  <a:pt x="2170986" y="2204756"/>
                  <a:pt x="2170986" y="2217550"/>
                </a:cubicBezTo>
                <a:cubicBezTo>
                  <a:pt x="2170986" y="2230344"/>
                  <a:pt x="2160614" y="2240716"/>
                  <a:pt x="2147820" y="2240716"/>
                </a:cubicBezTo>
                <a:cubicBezTo>
                  <a:pt x="2135026" y="2240716"/>
                  <a:pt x="2124654" y="2230344"/>
                  <a:pt x="2124654" y="2217550"/>
                </a:cubicBezTo>
                <a:cubicBezTo>
                  <a:pt x="2124654" y="2204756"/>
                  <a:pt x="2135026" y="2194384"/>
                  <a:pt x="2147820" y="2194384"/>
                </a:cubicBezTo>
                <a:close/>
                <a:moveTo>
                  <a:pt x="1970721" y="2194384"/>
                </a:moveTo>
                <a:cubicBezTo>
                  <a:pt x="1983515" y="2194384"/>
                  <a:pt x="1993887" y="2204756"/>
                  <a:pt x="1993887" y="2217550"/>
                </a:cubicBezTo>
                <a:cubicBezTo>
                  <a:pt x="1993887" y="2230344"/>
                  <a:pt x="1983515" y="2240716"/>
                  <a:pt x="1970721" y="2240716"/>
                </a:cubicBezTo>
                <a:cubicBezTo>
                  <a:pt x="1957927" y="2240716"/>
                  <a:pt x="1947555" y="2230344"/>
                  <a:pt x="1947555" y="2217550"/>
                </a:cubicBezTo>
                <a:cubicBezTo>
                  <a:pt x="1947555" y="2204756"/>
                  <a:pt x="1957927" y="2194384"/>
                  <a:pt x="1970721" y="2194384"/>
                </a:cubicBezTo>
                <a:close/>
                <a:moveTo>
                  <a:pt x="1793622" y="2194384"/>
                </a:moveTo>
                <a:cubicBezTo>
                  <a:pt x="1806416" y="2194384"/>
                  <a:pt x="1816788" y="2204756"/>
                  <a:pt x="1816788" y="2217550"/>
                </a:cubicBezTo>
                <a:cubicBezTo>
                  <a:pt x="1816788" y="2230344"/>
                  <a:pt x="1806416" y="2240716"/>
                  <a:pt x="1793622" y="2240716"/>
                </a:cubicBezTo>
                <a:cubicBezTo>
                  <a:pt x="1780828" y="2240716"/>
                  <a:pt x="1770456" y="2230344"/>
                  <a:pt x="1770456" y="2217550"/>
                </a:cubicBezTo>
                <a:cubicBezTo>
                  <a:pt x="1770456" y="2204756"/>
                  <a:pt x="1780828" y="2194384"/>
                  <a:pt x="1793622" y="2194384"/>
                </a:cubicBezTo>
                <a:close/>
                <a:moveTo>
                  <a:pt x="1619112" y="2194384"/>
                </a:moveTo>
                <a:cubicBezTo>
                  <a:pt x="1631908" y="2194384"/>
                  <a:pt x="1642281" y="2204756"/>
                  <a:pt x="1642281" y="2217550"/>
                </a:cubicBezTo>
                <a:cubicBezTo>
                  <a:pt x="1642281" y="2230344"/>
                  <a:pt x="1631908" y="2240716"/>
                  <a:pt x="1619112" y="2240716"/>
                </a:cubicBezTo>
                <a:cubicBezTo>
                  <a:pt x="1606317" y="2240716"/>
                  <a:pt x="1595944" y="2230344"/>
                  <a:pt x="1595944" y="2217550"/>
                </a:cubicBezTo>
                <a:cubicBezTo>
                  <a:pt x="1595944" y="2204756"/>
                  <a:pt x="1606317" y="2194384"/>
                  <a:pt x="1619112" y="2194384"/>
                </a:cubicBezTo>
                <a:close/>
                <a:moveTo>
                  <a:pt x="1442021" y="2194384"/>
                </a:moveTo>
                <a:cubicBezTo>
                  <a:pt x="1454814" y="2194384"/>
                  <a:pt x="1465186" y="2204756"/>
                  <a:pt x="1465186" y="2217550"/>
                </a:cubicBezTo>
                <a:cubicBezTo>
                  <a:pt x="1465186" y="2230344"/>
                  <a:pt x="1454814" y="2240716"/>
                  <a:pt x="1442021" y="2240716"/>
                </a:cubicBezTo>
                <a:cubicBezTo>
                  <a:pt x="1429227" y="2240716"/>
                  <a:pt x="1418856" y="2230344"/>
                  <a:pt x="1418856" y="2217550"/>
                </a:cubicBezTo>
                <a:cubicBezTo>
                  <a:pt x="1418856" y="2204756"/>
                  <a:pt x="1429227" y="2194384"/>
                  <a:pt x="1442021" y="2194384"/>
                </a:cubicBezTo>
                <a:close/>
                <a:moveTo>
                  <a:pt x="1264922" y="2194384"/>
                </a:moveTo>
                <a:cubicBezTo>
                  <a:pt x="1277716" y="2194384"/>
                  <a:pt x="1288087" y="2204756"/>
                  <a:pt x="1288087" y="2217550"/>
                </a:cubicBezTo>
                <a:cubicBezTo>
                  <a:pt x="1288087" y="2230344"/>
                  <a:pt x="1277716" y="2240716"/>
                  <a:pt x="1264922" y="2240716"/>
                </a:cubicBezTo>
                <a:cubicBezTo>
                  <a:pt x="1252128" y="2240716"/>
                  <a:pt x="1241755" y="2230344"/>
                  <a:pt x="1241755" y="2217550"/>
                </a:cubicBezTo>
                <a:cubicBezTo>
                  <a:pt x="1241755" y="2204756"/>
                  <a:pt x="1252128" y="2194384"/>
                  <a:pt x="1264922" y="2194384"/>
                </a:cubicBezTo>
                <a:close/>
                <a:moveTo>
                  <a:pt x="1087827" y="2194384"/>
                </a:moveTo>
                <a:cubicBezTo>
                  <a:pt x="1100621" y="2194384"/>
                  <a:pt x="1110994" y="2204756"/>
                  <a:pt x="1110994" y="2217550"/>
                </a:cubicBezTo>
                <a:cubicBezTo>
                  <a:pt x="1110994" y="2230344"/>
                  <a:pt x="1100621" y="2240716"/>
                  <a:pt x="1087827" y="2240716"/>
                </a:cubicBezTo>
                <a:cubicBezTo>
                  <a:pt x="1075031" y="2240716"/>
                  <a:pt x="1064658" y="2230344"/>
                  <a:pt x="1064658" y="2217550"/>
                </a:cubicBezTo>
                <a:cubicBezTo>
                  <a:pt x="1064658" y="2204756"/>
                  <a:pt x="1075031" y="2194384"/>
                  <a:pt x="1087827" y="2194384"/>
                </a:cubicBezTo>
                <a:close/>
                <a:moveTo>
                  <a:pt x="910727" y="2194384"/>
                </a:moveTo>
                <a:cubicBezTo>
                  <a:pt x="923521" y="2194384"/>
                  <a:pt x="933891" y="2204756"/>
                  <a:pt x="933891" y="2217550"/>
                </a:cubicBezTo>
                <a:cubicBezTo>
                  <a:pt x="933891" y="2230344"/>
                  <a:pt x="923521" y="2240716"/>
                  <a:pt x="910727" y="2240716"/>
                </a:cubicBezTo>
                <a:cubicBezTo>
                  <a:pt x="897930" y="2240716"/>
                  <a:pt x="887561" y="2230344"/>
                  <a:pt x="887561" y="2217550"/>
                </a:cubicBezTo>
                <a:cubicBezTo>
                  <a:pt x="887561" y="2204756"/>
                  <a:pt x="897930" y="2194384"/>
                  <a:pt x="910727" y="2194384"/>
                </a:cubicBezTo>
                <a:close/>
                <a:moveTo>
                  <a:pt x="733629" y="2194384"/>
                </a:moveTo>
                <a:cubicBezTo>
                  <a:pt x="746423" y="2194384"/>
                  <a:pt x="756795" y="2204756"/>
                  <a:pt x="756795" y="2217550"/>
                </a:cubicBezTo>
                <a:cubicBezTo>
                  <a:pt x="756795" y="2230344"/>
                  <a:pt x="746423" y="2240716"/>
                  <a:pt x="733629" y="2240716"/>
                </a:cubicBezTo>
                <a:cubicBezTo>
                  <a:pt x="720834" y="2240716"/>
                  <a:pt x="710462" y="2230344"/>
                  <a:pt x="710462" y="2217550"/>
                </a:cubicBezTo>
                <a:cubicBezTo>
                  <a:pt x="710462" y="2204756"/>
                  <a:pt x="720834" y="2194384"/>
                  <a:pt x="733629" y="2194384"/>
                </a:cubicBezTo>
                <a:close/>
                <a:moveTo>
                  <a:pt x="556528" y="2194384"/>
                </a:moveTo>
                <a:cubicBezTo>
                  <a:pt x="569322" y="2194384"/>
                  <a:pt x="579694" y="2204756"/>
                  <a:pt x="579694" y="2217550"/>
                </a:cubicBezTo>
                <a:cubicBezTo>
                  <a:pt x="579694" y="2230344"/>
                  <a:pt x="569322" y="2240716"/>
                  <a:pt x="556528" y="2240716"/>
                </a:cubicBezTo>
                <a:cubicBezTo>
                  <a:pt x="543734" y="2240716"/>
                  <a:pt x="533362" y="2230344"/>
                  <a:pt x="533362" y="2217550"/>
                </a:cubicBezTo>
                <a:cubicBezTo>
                  <a:pt x="533362" y="2204756"/>
                  <a:pt x="543734" y="2194384"/>
                  <a:pt x="556528" y="2194384"/>
                </a:cubicBezTo>
                <a:close/>
                <a:moveTo>
                  <a:pt x="379430" y="2194384"/>
                </a:moveTo>
                <a:cubicBezTo>
                  <a:pt x="392224" y="2194384"/>
                  <a:pt x="402596" y="2204756"/>
                  <a:pt x="402596" y="2217550"/>
                </a:cubicBezTo>
                <a:cubicBezTo>
                  <a:pt x="402596" y="2230344"/>
                  <a:pt x="392224" y="2240716"/>
                  <a:pt x="379430" y="2240716"/>
                </a:cubicBezTo>
                <a:cubicBezTo>
                  <a:pt x="366636" y="2240716"/>
                  <a:pt x="356263" y="2230344"/>
                  <a:pt x="356263" y="2217550"/>
                </a:cubicBezTo>
                <a:cubicBezTo>
                  <a:pt x="356263" y="2204756"/>
                  <a:pt x="366636" y="2194384"/>
                  <a:pt x="379430" y="2194384"/>
                </a:cubicBezTo>
                <a:close/>
                <a:moveTo>
                  <a:pt x="202329" y="2194384"/>
                </a:moveTo>
                <a:cubicBezTo>
                  <a:pt x="215123" y="2194384"/>
                  <a:pt x="225495" y="2204756"/>
                  <a:pt x="225495" y="2217550"/>
                </a:cubicBezTo>
                <a:cubicBezTo>
                  <a:pt x="225495" y="2230344"/>
                  <a:pt x="215123" y="2240716"/>
                  <a:pt x="202329" y="2240716"/>
                </a:cubicBezTo>
                <a:cubicBezTo>
                  <a:pt x="189535" y="2240716"/>
                  <a:pt x="179163" y="2230344"/>
                  <a:pt x="179163" y="2217550"/>
                </a:cubicBezTo>
                <a:cubicBezTo>
                  <a:pt x="179163" y="2204756"/>
                  <a:pt x="189535" y="2194384"/>
                  <a:pt x="202329" y="2194384"/>
                </a:cubicBezTo>
                <a:close/>
                <a:moveTo>
                  <a:pt x="25230" y="2194384"/>
                </a:moveTo>
                <a:cubicBezTo>
                  <a:pt x="38024" y="2194384"/>
                  <a:pt x="48396" y="2204756"/>
                  <a:pt x="48396" y="2217550"/>
                </a:cubicBezTo>
                <a:cubicBezTo>
                  <a:pt x="48396" y="2230344"/>
                  <a:pt x="38024" y="2240716"/>
                  <a:pt x="25230" y="2240716"/>
                </a:cubicBezTo>
                <a:cubicBezTo>
                  <a:pt x="12436" y="2240716"/>
                  <a:pt x="2065" y="2230344"/>
                  <a:pt x="2065" y="2217550"/>
                </a:cubicBezTo>
                <a:cubicBezTo>
                  <a:pt x="2065" y="2204756"/>
                  <a:pt x="12436" y="2194384"/>
                  <a:pt x="25230" y="2194384"/>
                </a:cubicBezTo>
                <a:close/>
                <a:moveTo>
                  <a:pt x="3387508" y="2002375"/>
                </a:moveTo>
                <a:cubicBezTo>
                  <a:pt x="3400302" y="2002375"/>
                  <a:pt x="3410674" y="2012747"/>
                  <a:pt x="3410674" y="2025541"/>
                </a:cubicBezTo>
                <a:cubicBezTo>
                  <a:pt x="3410674" y="2038335"/>
                  <a:pt x="3400302" y="2048707"/>
                  <a:pt x="3387508" y="2048707"/>
                </a:cubicBezTo>
                <a:cubicBezTo>
                  <a:pt x="3374714" y="2048707"/>
                  <a:pt x="3364342" y="2038335"/>
                  <a:pt x="3364342" y="2025541"/>
                </a:cubicBezTo>
                <a:cubicBezTo>
                  <a:pt x="3364342" y="2012747"/>
                  <a:pt x="3374714" y="2002375"/>
                  <a:pt x="3387508" y="2002375"/>
                </a:cubicBezTo>
                <a:close/>
                <a:moveTo>
                  <a:pt x="3210413" y="2002375"/>
                </a:moveTo>
                <a:cubicBezTo>
                  <a:pt x="3223207" y="2002375"/>
                  <a:pt x="3233579" y="2012747"/>
                  <a:pt x="3233579" y="2025541"/>
                </a:cubicBezTo>
                <a:cubicBezTo>
                  <a:pt x="3233579" y="2038335"/>
                  <a:pt x="3223207" y="2048707"/>
                  <a:pt x="3210413" y="2048707"/>
                </a:cubicBezTo>
                <a:cubicBezTo>
                  <a:pt x="3197619" y="2048707"/>
                  <a:pt x="3187247" y="2038335"/>
                  <a:pt x="3187247" y="2025541"/>
                </a:cubicBezTo>
                <a:cubicBezTo>
                  <a:pt x="3187247" y="2012747"/>
                  <a:pt x="3197619" y="2002375"/>
                  <a:pt x="3210413" y="2002375"/>
                </a:cubicBezTo>
                <a:close/>
                <a:moveTo>
                  <a:pt x="3033314" y="2002375"/>
                </a:moveTo>
                <a:cubicBezTo>
                  <a:pt x="3046108" y="2002375"/>
                  <a:pt x="3056480" y="2012747"/>
                  <a:pt x="3056480" y="2025541"/>
                </a:cubicBezTo>
                <a:cubicBezTo>
                  <a:pt x="3056480" y="2038335"/>
                  <a:pt x="3046108" y="2048707"/>
                  <a:pt x="3033314" y="2048707"/>
                </a:cubicBezTo>
                <a:cubicBezTo>
                  <a:pt x="3020520" y="2048707"/>
                  <a:pt x="3010148" y="2038335"/>
                  <a:pt x="3010148" y="2025541"/>
                </a:cubicBezTo>
                <a:cubicBezTo>
                  <a:pt x="3010148" y="2012747"/>
                  <a:pt x="3020520" y="2002375"/>
                  <a:pt x="3033314" y="2002375"/>
                </a:cubicBezTo>
                <a:close/>
                <a:moveTo>
                  <a:pt x="2856216" y="2002375"/>
                </a:moveTo>
                <a:cubicBezTo>
                  <a:pt x="2869010" y="2002375"/>
                  <a:pt x="2879382" y="2012747"/>
                  <a:pt x="2879382" y="2025541"/>
                </a:cubicBezTo>
                <a:cubicBezTo>
                  <a:pt x="2879382" y="2038335"/>
                  <a:pt x="2869010" y="2048707"/>
                  <a:pt x="2856216" y="2048707"/>
                </a:cubicBezTo>
                <a:cubicBezTo>
                  <a:pt x="2843422" y="2048707"/>
                  <a:pt x="2833050" y="2038335"/>
                  <a:pt x="2833050" y="2025541"/>
                </a:cubicBezTo>
                <a:cubicBezTo>
                  <a:pt x="2833050" y="2012747"/>
                  <a:pt x="2843422" y="2002375"/>
                  <a:pt x="2856216" y="2002375"/>
                </a:cubicBezTo>
                <a:close/>
                <a:moveTo>
                  <a:pt x="2679117" y="2002375"/>
                </a:moveTo>
                <a:cubicBezTo>
                  <a:pt x="2691911" y="2002375"/>
                  <a:pt x="2702283" y="2012747"/>
                  <a:pt x="2702283" y="2025541"/>
                </a:cubicBezTo>
                <a:cubicBezTo>
                  <a:pt x="2702283" y="2038335"/>
                  <a:pt x="2691911" y="2048707"/>
                  <a:pt x="2679117" y="2048707"/>
                </a:cubicBezTo>
                <a:cubicBezTo>
                  <a:pt x="2666323" y="2048707"/>
                  <a:pt x="2655951" y="2038335"/>
                  <a:pt x="2655951" y="2025541"/>
                </a:cubicBezTo>
                <a:cubicBezTo>
                  <a:pt x="2655951" y="2012747"/>
                  <a:pt x="2666323" y="2002375"/>
                  <a:pt x="2679117" y="2002375"/>
                </a:cubicBezTo>
                <a:close/>
                <a:moveTo>
                  <a:pt x="2502018" y="2002375"/>
                </a:moveTo>
                <a:cubicBezTo>
                  <a:pt x="2514812" y="2002375"/>
                  <a:pt x="2525184" y="2012747"/>
                  <a:pt x="2525184" y="2025541"/>
                </a:cubicBezTo>
                <a:cubicBezTo>
                  <a:pt x="2525184" y="2038335"/>
                  <a:pt x="2514812" y="2048707"/>
                  <a:pt x="2502018" y="2048707"/>
                </a:cubicBezTo>
                <a:cubicBezTo>
                  <a:pt x="2489224" y="2048707"/>
                  <a:pt x="2478852" y="2038335"/>
                  <a:pt x="2478852" y="2025541"/>
                </a:cubicBezTo>
                <a:cubicBezTo>
                  <a:pt x="2478852" y="2012747"/>
                  <a:pt x="2489224" y="2002375"/>
                  <a:pt x="2502018" y="2002375"/>
                </a:cubicBezTo>
                <a:close/>
                <a:moveTo>
                  <a:pt x="2324919" y="2002375"/>
                </a:moveTo>
                <a:cubicBezTo>
                  <a:pt x="2337713" y="2002375"/>
                  <a:pt x="2348085" y="2012747"/>
                  <a:pt x="2348085" y="2025541"/>
                </a:cubicBezTo>
                <a:cubicBezTo>
                  <a:pt x="2348085" y="2038335"/>
                  <a:pt x="2337713" y="2048707"/>
                  <a:pt x="2324919" y="2048707"/>
                </a:cubicBezTo>
                <a:cubicBezTo>
                  <a:pt x="2312125" y="2048707"/>
                  <a:pt x="2301753" y="2038335"/>
                  <a:pt x="2301753" y="2025541"/>
                </a:cubicBezTo>
                <a:cubicBezTo>
                  <a:pt x="2301753" y="2012747"/>
                  <a:pt x="2312125" y="2002375"/>
                  <a:pt x="2324919" y="2002375"/>
                </a:cubicBezTo>
                <a:close/>
                <a:moveTo>
                  <a:pt x="2147820" y="2002375"/>
                </a:moveTo>
                <a:cubicBezTo>
                  <a:pt x="2160614" y="2002375"/>
                  <a:pt x="2170986" y="2012747"/>
                  <a:pt x="2170986" y="2025541"/>
                </a:cubicBezTo>
                <a:cubicBezTo>
                  <a:pt x="2170986" y="2038335"/>
                  <a:pt x="2160614" y="2048707"/>
                  <a:pt x="2147820" y="2048707"/>
                </a:cubicBezTo>
                <a:cubicBezTo>
                  <a:pt x="2135026" y="2048707"/>
                  <a:pt x="2124654" y="2038335"/>
                  <a:pt x="2124654" y="2025541"/>
                </a:cubicBezTo>
                <a:cubicBezTo>
                  <a:pt x="2124654" y="2012747"/>
                  <a:pt x="2135026" y="2002375"/>
                  <a:pt x="2147820" y="2002375"/>
                </a:cubicBezTo>
                <a:close/>
                <a:moveTo>
                  <a:pt x="1970721" y="2002375"/>
                </a:moveTo>
                <a:cubicBezTo>
                  <a:pt x="1983515" y="2002375"/>
                  <a:pt x="1993887" y="2012747"/>
                  <a:pt x="1993887" y="2025541"/>
                </a:cubicBezTo>
                <a:cubicBezTo>
                  <a:pt x="1993887" y="2038335"/>
                  <a:pt x="1983515" y="2048707"/>
                  <a:pt x="1970721" y="2048707"/>
                </a:cubicBezTo>
                <a:cubicBezTo>
                  <a:pt x="1957927" y="2048707"/>
                  <a:pt x="1947555" y="2038335"/>
                  <a:pt x="1947555" y="2025541"/>
                </a:cubicBezTo>
                <a:cubicBezTo>
                  <a:pt x="1947555" y="2012747"/>
                  <a:pt x="1957927" y="2002375"/>
                  <a:pt x="1970721" y="2002375"/>
                </a:cubicBezTo>
                <a:close/>
                <a:moveTo>
                  <a:pt x="1793622" y="2002375"/>
                </a:moveTo>
                <a:cubicBezTo>
                  <a:pt x="1806416" y="2002375"/>
                  <a:pt x="1816788" y="2012747"/>
                  <a:pt x="1816788" y="2025541"/>
                </a:cubicBezTo>
                <a:cubicBezTo>
                  <a:pt x="1816788" y="2038335"/>
                  <a:pt x="1806416" y="2048707"/>
                  <a:pt x="1793622" y="2048707"/>
                </a:cubicBezTo>
                <a:cubicBezTo>
                  <a:pt x="1780828" y="2048707"/>
                  <a:pt x="1770456" y="2038335"/>
                  <a:pt x="1770456" y="2025541"/>
                </a:cubicBezTo>
                <a:cubicBezTo>
                  <a:pt x="1770456" y="2012747"/>
                  <a:pt x="1780828" y="2002375"/>
                  <a:pt x="1793622" y="2002375"/>
                </a:cubicBezTo>
                <a:close/>
                <a:moveTo>
                  <a:pt x="1619112" y="2002375"/>
                </a:moveTo>
                <a:cubicBezTo>
                  <a:pt x="1631908" y="2002375"/>
                  <a:pt x="1642282" y="2012747"/>
                  <a:pt x="1642282" y="2025541"/>
                </a:cubicBezTo>
                <a:cubicBezTo>
                  <a:pt x="1642282" y="2038335"/>
                  <a:pt x="1631908" y="2048707"/>
                  <a:pt x="1619112" y="2048707"/>
                </a:cubicBezTo>
                <a:cubicBezTo>
                  <a:pt x="1606317" y="2048707"/>
                  <a:pt x="1595944" y="2038335"/>
                  <a:pt x="1595944" y="2025541"/>
                </a:cubicBezTo>
                <a:cubicBezTo>
                  <a:pt x="1595944" y="2012747"/>
                  <a:pt x="1606317" y="2002375"/>
                  <a:pt x="1619112" y="2002375"/>
                </a:cubicBezTo>
                <a:close/>
                <a:moveTo>
                  <a:pt x="1442021" y="2002375"/>
                </a:moveTo>
                <a:cubicBezTo>
                  <a:pt x="1454815" y="2002375"/>
                  <a:pt x="1465187" y="2012747"/>
                  <a:pt x="1465187" y="2025541"/>
                </a:cubicBezTo>
                <a:cubicBezTo>
                  <a:pt x="1465187" y="2038335"/>
                  <a:pt x="1454815" y="2048707"/>
                  <a:pt x="1442021" y="2048707"/>
                </a:cubicBezTo>
                <a:cubicBezTo>
                  <a:pt x="1429227" y="2048707"/>
                  <a:pt x="1418856" y="2038335"/>
                  <a:pt x="1418856" y="2025541"/>
                </a:cubicBezTo>
                <a:cubicBezTo>
                  <a:pt x="1418856" y="2012747"/>
                  <a:pt x="1429227" y="2002375"/>
                  <a:pt x="1442021" y="2002375"/>
                </a:cubicBezTo>
                <a:close/>
                <a:moveTo>
                  <a:pt x="1264922" y="2002375"/>
                </a:moveTo>
                <a:cubicBezTo>
                  <a:pt x="1277717" y="2002375"/>
                  <a:pt x="1288088" y="2012747"/>
                  <a:pt x="1288088" y="2025541"/>
                </a:cubicBezTo>
                <a:cubicBezTo>
                  <a:pt x="1288088" y="2038335"/>
                  <a:pt x="1277717" y="2048707"/>
                  <a:pt x="1264922" y="2048707"/>
                </a:cubicBezTo>
                <a:cubicBezTo>
                  <a:pt x="1252128" y="2048707"/>
                  <a:pt x="1241755" y="2038335"/>
                  <a:pt x="1241755" y="2025541"/>
                </a:cubicBezTo>
                <a:cubicBezTo>
                  <a:pt x="1241755" y="2012747"/>
                  <a:pt x="1252128" y="2002375"/>
                  <a:pt x="1264922" y="2002375"/>
                </a:cubicBezTo>
                <a:close/>
                <a:moveTo>
                  <a:pt x="1087828" y="2002375"/>
                </a:moveTo>
                <a:cubicBezTo>
                  <a:pt x="1100623" y="2002375"/>
                  <a:pt x="1110996" y="2012747"/>
                  <a:pt x="1110996" y="2025541"/>
                </a:cubicBezTo>
                <a:cubicBezTo>
                  <a:pt x="1110996" y="2038335"/>
                  <a:pt x="1100623" y="2048707"/>
                  <a:pt x="1087828" y="2048707"/>
                </a:cubicBezTo>
                <a:cubicBezTo>
                  <a:pt x="1075031" y="2048707"/>
                  <a:pt x="1064658" y="2038335"/>
                  <a:pt x="1064658" y="2025541"/>
                </a:cubicBezTo>
                <a:cubicBezTo>
                  <a:pt x="1064658" y="2012747"/>
                  <a:pt x="1075031" y="2002375"/>
                  <a:pt x="1087828" y="2002375"/>
                </a:cubicBezTo>
                <a:close/>
                <a:moveTo>
                  <a:pt x="910727" y="2002375"/>
                </a:moveTo>
                <a:cubicBezTo>
                  <a:pt x="923521" y="2002375"/>
                  <a:pt x="933893" y="2012747"/>
                  <a:pt x="933893" y="2025541"/>
                </a:cubicBezTo>
                <a:cubicBezTo>
                  <a:pt x="933893" y="2038335"/>
                  <a:pt x="923521" y="2048707"/>
                  <a:pt x="910727" y="2048707"/>
                </a:cubicBezTo>
                <a:cubicBezTo>
                  <a:pt x="897930" y="2048707"/>
                  <a:pt x="887561" y="2038335"/>
                  <a:pt x="887561" y="2025541"/>
                </a:cubicBezTo>
                <a:cubicBezTo>
                  <a:pt x="887561" y="2012747"/>
                  <a:pt x="897930" y="2002375"/>
                  <a:pt x="910727" y="2002375"/>
                </a:cubicBezTo>
                <a:close/>
                <a:moveTo>
                  <a:pt x="733629" y="2002375"/>
                </a:moveTo>
                <a:cubicBezTo>
                  <a:pt x="746423" y="2002375"/>
                  <a:pt x="756795" y="2012747"/>
                  <a:pt x="756795" y="2025541"/>
                </a:cubicBezTo>
                <a:cubicBezTo>
                  <a:pt x="756795" y="2038335"/>
                  <a:pt x="746423" y="2048707"/>
                  <a:pt x="733629" y="2048707"/>
                </a:cubicBezTo>
                <a:cubicBezTo>
                  <a:pt x="720835" y="2048707"/>
                  <a:pt x="710463" y="2038335"/>
                  <a:pt x="710463" y="2025541"/>
                </a:cubicBezTo>
                <a:cubicBezTo>
                  <a:pt x="710463" y="2012747"/>
                  <a:pt x="720835" y="2002375"/>
                  <a:pt x="733629" y="2002375"/>
                </a:cubicBezTo>
                <a:close/>
                <a:moveTo>
                  <a:pt x="556528" y="2002375"/>
                </a:moveTo>
                <a:cubicBezTo>
                  <a:pt x="569323" y="2002375"/>
                  <a:pt x="579695" y="2012747"/>
                  <a:pt x="579695" y="2025541"/>
                </a:cubicBezTo>
                <a:cubicBezTo>
                  <a:pt x="579695" y="2038335"/>
                  <a:pt x="569323" y="2048707"/>
                  <a:pt x="556528" y="2048707"/>
                </a:cubicBezTo>
                <a:cubicBezTo>
                  <a:pt x="543734" y="2048707"/>
                  <a:pt x="533363" y="2038335"/>
                  <a:pt x="533363" y="2025541"/>
                </a:cubicBezTo>
                <a:cubicBezTo>
                  <a:pt x="533363" y="2012747"/>
                  <a:pt x="543734" y="2002375"/>
                  <a:pt x="556528" y="2002375"/>
                </a:cubicBezTo>
                <a:close/>
                <a:moveTo>
                  <a:pt x="379430" y="2002375"/>
                </a:moveTo>
                <a:cubicBezTo>
                  <a:pt x="392225" y="2002375"/>
                  <a:pt x="402596" y="2012747"/>
                  <a:pt x="402596" y="2025541"/>
                </a:cubicBezTo>
                <a:cubicBezTo>
                  <a:pt x="402596" y="2038335"/>
                  <a:pt x="392225" y="2048707"/>
                  <a:pt x="379430" y="2048707"/>
                </a:cubicBezTo>
                <a:cubicBezTo>
                  <a:pt x="366636" y="2048707"/>
                  <a:pt x="356264" y="2038335"/>
                  <a:pt x="356264" y="2025541"/>
                </a:cubicBezTo>
                <a:cubicBezTo>
                  <a:pt x="356264" y="2012747"/>
                  <a:pt x="366636" y="2002375"/>
                  <a:pt x="379430" y="2002375"/>
                </a:cubicBezTo>
                <a:close/>
                <a:moveTo>
                  <a:pt x="202329" y="2002375"/>
                </a:moveTo>
                <a:cubicBezTo>
                  <a:pt x="215123" y="2002375"/>
                  <a:pt x="225495" y="2012747"/>
                  <a:pt x="225495" y="2025541"/>
                </a:cubicBezTo>
                <a:cubicBezTo>
                  <a:pt x="225495" y="2038335"/>
                  <a:pt x="215123" y="2048707"/>
                  <a:pt x="202329" y="2048707"/>
                </a:cubicBezTo>
                <a:cubicBezTo>
                  <a:pt x="189535" y="2048707"/>
                  <a:pt x="179163" y="2038335"/>
                  <a:pt x="179163" y="2025541"/>
                </a:cubicBezTo>
                <a:cubicBezTo>
                  <a:pt x="179163" y="2012747"/>
                  <a:pt x="189535" y="2002375"/>
                  <a:pt x="202329" y="2002375"/>
                </a:cubicBezTo>
                <a:close/>
                <a:moveTo>
                  <a:pt x="25231" y="2002375"/>
                </a:moveTo>
                <a:cubicBezTo>
                  <a:pt x="38025" y="2002375"/>
                  <a:pt x="48397" y="2012747"/>
                  <a:pt x="48397" y="2025541"/>
                </a:cubicBezTo>
                <a:cubicBezTo>
                  <a:pt x="48397" y="2038335"/>
                  <a:pt x="38025" y="2048707"/>
                  <a:pt x="25231" y="2048707"/>
                </a:cubicBezTo>
                <a:cubicBezTo>
                  <a:pt x="12437" y="2048707"/>
                  <a:pt x="2065" y="2038335"/>
                  <a:pt x="2065" y="2025541"/>
                </a:cubicBezTo>
                <a:cubicBezTo>
                  <a:pt x="2065" y="2012747"/>
                  <a:pt x="12437" y="2002375"/>
                  <a:pt x="25231" y="2002375"/>
                </a:cubicBezTo>
                <a:close/>
                <a:moveTo>
                  <a:pt x="3389573" y="1831011"/>
                </a:moveTo>
                <a:cubicBezTo>
                  <a:pt x="3402367" y="1831011"/>
                  <a:pt x="3412739" y="1841383"/>
                  <a:pt x="3412739" y="1854177"/>
                </a:cubicBezTo>
                <a:cubicBezTo>
                  <a:pt x="3412739" y="1866971"/>
                  <a:pt x="3402367" y="1877343"/>
                  <a:pt x="3389573" y="1877343"/>
                </a:cubicBezTo>
                <a:cubicBezTo>
                  <a:pt x="3376779" y="1877343"/>
                  <a:pt x="3366407" y="1866971"/>
                  <a:pt x="3366407" y="1854177"/>
                </a:cubicBezTo>
                <a:cubicBezTo>
                  <a:pt x="3366407" y="1841383"/>
                  <a:pt x="3376779" y="1831011"/>
                  <a:pt x="3389573" y="1831011"/>
                </a:cubicBezTo>
                <a:close/>
                <a:moveTo>
                  <a:pt x="3212478" y="1831011"/>
                </a:moveTo>
                <a:cubicBezTo>
                  <a:pt x="3225272" y="1831011"/>
                  <a:pt x="3235644" y="1841383"/>
                  <a:pt x="3235644" y="1854177"/>
                </a:cubicBezTo>
                <a:cubicBezTo>
                  <a:pt x="3235644" y="1866971"/>
                  <a:pt x="3225272" y="1877343"/>
                  <a:pt x="3212478" y="1877343"/>
                </a:cubicBezTo>
                <a:cubicBezTo>
                  <a:pt x="3199684" y="1877343"/>
                  <a:pt x="3189312" y="1866971"/>
                  <a:pt x="3189312" y="1854177"/>
                </a:cubicBezTo>
                <a:cubicBezTo>
                  <a:pt x="3189312" y="1841383"/>
                  <a:pt x="3199684" y="1831011"/>
                  <a:pt x="3212478" y="1831011"/>
                </a:cubicBezTo>
                <a:close/>
                <a:moveTo>
                  <a:pt x="3035379" y="1831011"/>
                </a:moveTo>
                <a:cubicBezTo>
                  <a:pt x="3048173" y="1831011"/>
                  <a:pt x="3058545" y="1841383"/>
                  <a:pt x="3058545" y="1854177"/>
                </a:cubicBezTo>
                <a:cubicBezTo>
                  <a:pt x="3058545" y="1866971"/>
                  <a:pt x="3048173" y="1877343"/>
                  <a:pt x="3035379" y="1877343"/>
                </a:cubicBezTo>
                <a:cubicBezTo>
                  <a:pt x="3022585" y="1877343"/>
                  <a:pt x="3012213" y="1866971"/>
                  <a:pt x="3012213" y="1854177"/>
                </a:cubicBezTo>
                <a:cubicBezTo>
                  <a:pt x="3012213" y="1841383"/>
                  <a:pt x="3022585" y="1831011"/>
                  <a:pt x="3035379" y="1831011"/>
                </a:cubicBezTo>
                <a:close/>
                <a:moveTo>
                  <a:pt x="2858280" y="1831011"/>
                </a:moveTo>
                <a:cubicBezTo>
                  <a:pt x="2871074" y="1831011"/>
                  <a:pt x="2881446" y="1841383"/>
                  <a:pt x="2881446" y="1854177"/>
                </a:cubicBezTo>
                <a:cubicBezTo>
                  <a:pt x="2881446" y="1866971"/>
                  <a:pt x="2871074" y="1877343"/>
                  <a:pt x="2858280" y="1877343"/>
                </a:cubicBezTo>
                <a:cubicBezTo>
                  <a:pt x="2845486" y="1877343"/>
                  <a:pt x="2835114" y="1866971"/>
                  <a:pt x="2835114" y="1854177"/>
                </a:cubicBezTo>
                <a:cubicBezTo>
                  <a:pt x="2835114" y="1841383"/>
                  <a:pt x="2845486" y="1831011"/>
                  <a:pt x="2858280" y="1831011"/>
                </a:cubicBezTo>
                <a:close/>
                <a:moveTo>
                  <a:pt x="2681181" y="1831011"/>
                </a:moveTo>
                <a:cubicBezTo>
                  <a:pt x="2693975" y="1831011"/>
                  <a:pt x="2704347" y="1841383"/>
                  <a:pt x="2704347" y="1854177"/>
                </a:cubicBezTo>
                <a:cubicBezTo>
                  <a:pt x="2704347" y="1866971"/>
                  <a:pt x="2693975" y="1877343"/>
                  <a:pt x="2681181" y="1877343"/>
                </a:cubicBezTo>
                <a:cubicBezTo>
                  <a:pt x="2668387" y="1877343"/>
                  <a:pt x="2658015" y="1866971"/>
                  <a:pt x="2658015" y="1854177"/>
                </a:cubicBezTo>
                <a:cubicBezTo>
                  <a:pt x="2658015" y="1841383"/>
                  <a:pt x="2668387" y="1831011"/>
                  <a:pt x="2681181" y="1831011"/>
                </a:cubicBezTo>
                <a:close/>
                <a:moveTo>
                  <a:pt x="2504082" y="1831011"/>
                </a:moveTo>
                <a:cubicBezTo>
                  <a:pt x="2516876" y="1831011"/>
                  <a:pt x="2527248" y="1841383"/>
                  <a:pt x="2527248" y="1854177"/>
                </a:cubicBezTo>
                <a:cubicBezTo>
                  <a:pt x="2527248" y="1866971"/>
                  <a:pt x="2516876" y="1877343"/>
                  <a:pt x="2504082" y="1877343"/>
                </a:cubicBezTo>
                <a:cubicBezTo>
                  <a:pt x="2491288" y="1877343"/>
                  <a:pt x="2480916" y="1866971"/>
                  <a:pt x="2480916" y="1854177"/>
                </a:cubicBezTo>
                <a:cubicBezTo>
                  <a:pt x="2480916" y="1841383"/>
                  <a:pt x="2491288" y="1831011"/>
                  <a:pt x="2504082" y="1831011"/>
                </a:cubicBezTo>
                <a:close/>
                <a:moveTo>
                  <a:pt x="2326983" y="1831011"/>
                </a:moveTo>
                <a:cubicBezTo>
                  <a:pt x="2339777" y="1831011"/>
                  <a:pt x="2350149" y="1841383"/>
                  <a:pt x="2350149" y="1854177"/>
                </a:cubicBezTo>
                <a:cubicBezTo>
                  <a:pt x="2350149" y="1866971"/>
                  <a:pt x="2339777" y="1877343"/>
                  <a:pt x="2326983" y="1877343"/>
                </a:cubicBezTo>
                <a:cubicBezTo>
                  <a:pt x="2314189" y="1877343"/>
                  <a:pt x="2303817" y="1866971"/>
                  <a:pt x="2303817" y="1854177"/>
                </a:cubicBezTo>
                <a:cubicBezTo>
                  <a:pt x="2303817" y="1841383"/>
                  <a:pt x="2314189" y="1831011"/>
                  <a:pt x="2326983" y="1831011"/>
                </a:cubicBezTo>
                <a:close/>
                <a:moveTo>
                  <a:pt x="2149884" y="1831011"/>
                </a:moveTo>
                <a:cubicBezTo>
                  <a:pt x="2162678" y="1831011"/>
                  <a:pt x="2173050" y="1841383"/>
                  <a:pt x="2173050" y="1854177"/>
                </a:cubicBezTo>
                <a:cubicBezTo>
                  <a:pt x="2173050" y="1866971"/>
                  <a:pt x="2162678" y="1877343"/>
                  <a:pt x="2149884" y="1877343"/>
                </a:cubicBezTo>
                <a:cubicBezTo>
                  <a:pt x="2137090" y="1877343"/>
                  <a:pt x="2126718" y="1866971"/>
                  <a:pt x="2126718" y="1854177"/>
                </a:cubicBezTo>
                <a:cubicBezTo>
                  <a:pt x="2126718" y="1841383"/>
                  <a:pt x="2137090" y="1831011"/>
                  <a:pt x="2149884" y="1831011"/>
                </a:cubicBezTo>
                <a:close/>
                <a:moveTo>
                  <a:pt x="1972786" y="1831011"/>
                </a:moveTo>
                <a:cubicBezTo>
                  <a:pt x="1985580" y="1831011"/>
                  <a:pt x="1995952" y="1841383"/>
                  <a:pt x="1995952" y="1854177"/>
                </a:cubicBezTo>
                <a:cubicBezTo>
                  <a:pt x="1995952" y="1866971"/>
                  <a:pt x="1985580" y="1877343"/>
                  <a:pt x="1972786" y="1877343"/>
                </a:cubicBezTo>
                <a:cubicBezTo>
                  <a:pt x="1959992" y="1877343"/>
                  <a:pt x="1949620" y="1866971"/>
                  <a:pt x="1949620" y="1854177"/>
                </a:cubicBezTo>
                <a:cubicBezTo>
                  <a:pt x="1949620" y="1841383"/>
                  <a:pt x="1959992" y="1831011"/>
                  <a:pt x="1972786" y="1831011"/>
                </a:cubicBezTo>
                <a:close/>
                <a:moveTo>
                  <a:pt x="1795687" y="1831011"/>
                </a:moveTo>
                <a:cubicBezTo>
                  <a:pt x="1808481" y="1831011"/>
                  <a:pt x="1818853" y="1841383"/>
                  <a:pt x="1818853" y="1854177"/>
                </a:cubicBezTo>
                <a:cubicBezTo>
                  <a:pt x="1818853" y="1866971"/>
                  <a:pt x="1808481" y="1877343"/>
                  <a:pt x="1795687" y="1877343"/>
                </a:cubicBezTo>
                <a:cubicBezTo>
                  <a:pt x="1782893" y="1877343"/>
                  <a:pt x="1772521" y="1866971"/>
                  <a:pt x="1772521" y="1854177"/>
                </a:cubicBezTo>
                <a:cubicBezTo>
                  <a:pt x="1772521" y="1841383"/>
                  <a:pt x="1782893" y="1831011"/>
                  <a:pt x="1795687" y="1831011"/>
                </a:cubicBezTo>
                <a:close/>
                <a:moveTo>
                  <a:pt x="1621178" y="1831011"/>
                </a:moveTo>
                <a:cubicBezTo>
                  <a:pt x="1633973" y="1831011"/>
                  <a:pt x="1644347" y="1841383"/>
                  <a:pt x="1644347" y="1854177"/>
                </a:cubicBezTo>
                <a:cubicBezTo>
                  <a:pt x="1644347" y="1866971"/>
                  <a:pt x="1633973" y="1877343"/>
                  <a:pt x="1621178" y="1877343"/>
                </a:cubicBezTo>
                <a:cubicBezTo>
                  <a:pt x="1608382" y="1877343"/>
                  <a:pt x="1598009" y="1866971"/>
                  <a:pt x="1598009" y="1854177"/>
                </a:cubicBezTo>
                <a:cubicBezTo>
                  <a:pt x="1598009" y="1841383"/>
                  <a:pt x="1608382" y="1831011"/>
                  <a:pt x="1621178" y="1831011"/>
                </a:cubicBezTo>
                <a:close/>
                <a:moveTo>
                  <a:pt x="1444087" y="1831011"/>
                </a:moveTo>
                <a:cubicBezTo>
                  <a:pt x="1456880" y="1831011"/>
                  <a:pt x="1467252" y="1841383"/>
                  <a:pt x="1467252" y="1854177"/>
                </a:cubicBezTo>
                <a:cubicBezTo>
                  <a:pt x="1467252" y="1866971"/>
                  <a:pt x="1456880" y="1877343"/>
                  <a:pt x="1444087" y="1877343"/>
                </a:cubicBezTo>
                <a:cubicBezTo>
                  <a:pt x="1431292" y="1877343"/>
                  <a:pt x="1420921" y="1866971"/>
                  <a:pt x="1420921" y="1854177"/>
                </a:cubicBezTo>
                <a:cubicBezTo>
                  <a:pt x="1420921" y="1841383"/>
                  <a:pt x="1431292" y="1831011"/>
                  <a:pt x="1444087" y="1831011"/>
                </a:cubicBezTo>
                <a:close/>
                <a:moveTo>
                  <a:pt x="1266988" y="1831011"/>
                </a:moveTo>
                <a:cubicBezTo>
                  <a:pt x="1279781" y="1831011"/>
                  <a:pt x="1290154" y="1841383"/>
                  <a:pt x="1290154" y="1854177"/>
                </a:cubicBezTo>
                <a:cubicBezTo>
                  <a:pt x="1290154" y="1866971"/>
                  <a:pt x="1279781" y="1877343"/>
                  <a:pt x="1266988" y="1877343"/>
                </a:cubicBezTo>
                <a:cubicBezTo>
                  <a:pt x="1254193" y="1877343"/>
                  <a:pt x="1243822" y="1866971"/>
                  <a:pt x="1243822" y="1854177"/>
                </a:cubicBezTo>
                <a:cubicBezTo>
                  <a:pt x="1243822" y="1841383"/>
                  <a:pt x="1254193" y="1831011"/>
                  <a:pt x="1266988" y="1831011"/>
                </a:cubicBezTo>
                <a:close/>
                <a:moveTo>
                  <a:pt x="1089892" y="1831011"/>
                </a:moveTo>
                <a:cubicBezTo>
                  <a:pt x="1102687" y="1831011"/>
                  <a:pt x="1113059" y="1841383"/>
                  <a:pt x="1113059" y="1854177"/>
                </a:cubicBezTo>
                <a:cubicBezTo>
                  <a:pt x="1113059" y="1866971"/>
                  <a:pt x="1102687" y="1877343"/>
                  <a:pt x="1089892" y="1877343"/>
                </a:cubicBezTo>
                <a:cubicBezTo>
                  <a:pt x="1077096" y="1877343"/>
                  <a:pt x="1066723" y="1866971"/>
                  <a:pt x="1066723" y="1854177"/>
                </a:cubicBezTo>
                <a:cubicBezTo>
                  <a:pt x="1066723" y="1841383"/>
                  <a:pt x="1077096" y="1831011"/>
                  <a:pt x="1089892" y="1831011"/>
                </a:cubicBezTo>
                <a:close/>
                <a:moveTo>
                  <a:pt x="912792" y="1831011"/>
                </a:moveTo>
                <a:cubicBezTo>
                  <a:pt x="925586" y="1831011"/>
                  <a:pt x="935957" y="1841383"/>
                  <a:pt x="935957" y="1854177"/>
                </a:cubicBezTo>
                <a:cubicBezTo>
                  <a:pt x="935957" y="1866971"/>
                  <a:pt x="925586" y="1877343"/>
                  <a:pt x="912792" y="1877343"/>
                </a:cubicBezTo>
                <a:cubicBezTo>
                  <a:pt x="899995" y="1877343"/>
                  <a:pt x="889626" y="1866971"/>
                  <a:pt x="889626" y="1854177"/>
                </a:cubicBezTo>
                <a:cubicBezTo>
                  <a:pt x="889626" y="1841383"/>
                  <a:pt x="899995" y="1831011"/>
                  <a:pt x="912792" y="1831011"/>
                </a:cubicBezTo>
                <a:close/>
                <a:moveTo>
                  <a:pt x="735694" y="1831011"/>
                </a:moveTo>
                <a:cubicBezTo>
                  <a:pt x="748488" y="1831011"/>
                  <a:pt x="758860" y="1841383"/>
                  <a:pt x="758860" y="1854177"/>
                </a:cubicBezTo>
                <a:cubicBezTo>
                  <a:pt x="758860" y="1866971"/>
                  <a:pt x="748488" y="1877343"/>
                  <a:pt x="735694" y="1877343"/>
                </a:cubicBezTo>
                <a:cubicBezTo>
                  <a:pt x="722900" y="1877343"/>
                  <a:pt x="712528" y="1866971"/>
                  <a:pt x="712528" y="1854177"/>
                </a:cubicBezTo>
                <a:cubicBezTo>
                  <a:pt x="712528" y="1841383"/>
                  <a:pt x="722900" y="1831011"/>
                  <a:pt x="735694" y="1831011"/>
                </a:cubicBezTo>
                <a:close/>
                <a:moveTo>
                  <a:pt x="558593" y="1831011"/>
                </a:moveTo>
                <a:cubicBezTo>
                  <a:pt x="571387" y="1831011"/>
                  <a:pt x="581759" y="1841383"/>
                  <a:pt x="581759" y="1854177"/>
                </a:cubicBezTo>
                <a:cubicBezTo>
                  <a:pt x="581759" y="1866971"/>
                  <a:pt x="571387" y="1877343"/>
                  <a:pt x="558593" y="1877343"/>
                </a:cubicBezTo>
                <a:cubicBezTo>
                  <a:pt x="545799" y="1877343"/>
                  <a:pt x="535427" y="1866971"/>
                  <a:pt x="535427" y="1854177"/>
                </a:cubicBezTo>
                <a:cubicBezTo>
                  <a:pt x="535427" y="1841383"/>
                  <a:pt x="545799" y="1831011"/>
                  <a:pt x="558593" y="1831011"/>
                </a:cubicBezTo>
                <a:close/>
                <a:moveTo>
                  <a:pt x="381495" y="1831011"/>
                </a:moveTo>
                <a:cubicBezTo>
                  <a:pt x="394290" y="1831011"/>
                  <a:pt x="404660" y="1841383"/>
                  <a:pt x="404660" y="1854177"/>
                </a:cubicBezTo>
                <a:cubicBezTo>
                  <a:pt x="404660" y="1866971"/>
                  <a:pt x="394290" y="1877343"/>
                  <a:pt x="381495" y="1877343"/>
                </a:cubicBezTo>
                <a:cubicBezTo>
                  <a:pt x="368701" y="1877343"/>
                  <a:pt x="358329" y="1866971"/>
                  <a:pt x="358329" y="1854177"/>
                </a:cubicBezTo>
                <a:cubicBezTo>
                  <a:pt x="358329" y="1841383"/>
                  <a:pt x="368701" y="1831011"/>
                  <a:pt x="381495" y="1831011"/>
                </a:cubicBezTo>
                <a:close/>
                <a:moveTo>
                  <a:pt x="204395" y="1831011"/>
                </a:moveTo>
                <a:cubicBezTo>
                  <a:pt x="217189" y="1831011"/>
                  <a:pt x="227561" y="1841383"/>
                  <a:pt x="227561" y="1854177"/>
                </a:cubicBezTo>
                <a:cubicBezTo>
                  <a:pt x="227561" y="1866971"/>
                  <a:pt x="217189" y="1877343"/>
                  <a:pt x="204395" y="1877343"/>
                </a:cubicBezTo>
                <a:cubicBezTo>
                  <a:pt x="191601" y="1877343"/>
                  <a:pt x="181229" y="1866971"/>
                  <a:pt x="181229" y="1854177"/>
                </a:cubicBezTo>
                <a:cubicBezTo>
                  <a:pt x="181229" y="1841383"/>
                  <a:pt x="191601" y="1831011"/>
                  <a:pt x="204395" y="1831011"/>
                </a:cubicBezTo>
                <a:close/>
                <a:moveTo>
                  <a:pt x="27296" y="1831011"/>
                </a:moveTo>
                <a:cubicBezTo>
                  <a:pt x="40090" y="1831011"/>
                  <a:pt x="50462" y="1841383"/>
                  <a:pt x="50462" y="1854177"/>
                </a:cubicBezTo>
                <a:cubicBezTo>
                  <a:pt x="50462" y="1866971"/>
                  <a:pt x="40090" y="1877343"/>
                  <a:pt x="27296" y="1877343"/>
                </a:cubicBezTo>
                <a:cubicBezTo>
                  <a:pt x="14502" y="1877343"/>
                  <a:pt x="4130" y="1866971"/>
                  <a:pt x="4130" y="1854177"/>
                </a:cubicBezTo>
                <a:cubicBezTo>
                  <a:pt x="4130" y="1841383"/>
                  <a:pt x="14502" y="1831011"/>
                  <a:pt x="27296" y="1831011"/>
                </a:cubicBezTo>
                <a:close/>
                <a:moveTo>
                  <a:pt x="1625311" y="1626915"/>
                </a:moveTo>
                <a:cubicBezTo>
                  <a:pt x="1638109" y="1626915"/>
                  <a:pt x="1648481" y="1637282"/>
                  <a:pt x="1648481" y="1650075"/>
                </a:cubicBezTo>
                <a:cubicBezTo>
                  <a:pt x="1648481" y="1662870"/>
                  <a:pt x="1638109" y="1673243"/>
                  <a:pt x="1625311" y="1673243"/>
                </a:cubicBezTo>
                <a:cubicBezTo>
                  <a:pt x="1612515" y="1673243"/>
                  <a:pt x="1602141" y="1662870"/>
                  <a:pt x="1602141" y="1650075"/>
                </a:cubicBezTo>
                <a:cubicBezTo>
                  <a:pt x="1602141" y="1637282"/>
                  <a:pt x="1612515" y="1626915"/>
                  <a:pt x="1625311" y="1626915"/>
                </a:cubicBezTo>
                <a:close/>
                <a:moveTo>
                  <a:pt x="1448221" y="1626915"/>
                </a:moveTo>
                <a:cubicBezTo>
                  <a:pt x="1461014" y="1626915"/>
                  <a:pt x="1471385" y="1637282"/>
                  <a:pt x="1471385" y="1650075"/>
                </a:cubicBezTo>
                <a:cubicBezTo>
                  <a:pt x="1471385" y="1662870"/>
                  <a:pt x="1461014" y="1673243"/>
                  <a:pt x="1448221" y="1673243"/>
                </a:cubicBezTo>
                <a:cubicBezTo>
                  <a:pt x="1435428" y="1673243"/>
                  <a:pt x="1425056" y="1662870"/>
                  <a:pt x="1425056" y="1650075"/>
                </a:cubicBezTo>
                <a:cubicBezTo>
                  <a:pt x="1425056" y="1637282"/>
                  <a:pt x="1435428" y="1626915"/>
                  <a:pt x="1448221" y="1626915"/>
                </a:cubicBezTo>
                <a:close/>
                <a:moveTo>
                  <a:pt x="1271122" y="1626915"/>
                </a:moveTo>
                <a:cubicBezTo>
                  <a:pt x="1283916" y="1626915"/>
                  <a:pt x="1294289" y="1637282"/>
                  <a:pt x="1294289" y="1650075"/>
                </a:cubicBezTo>
                <a:cubicBezTo>
                  <a:pt x="1294289" y="1662870"/>
                  <a:pt x="1283916" y="1673243"/>
                  <a:pt x="1271122" y="1673243"/>
                </a:cubicBezTo>
                <a:cubicBezTo>
                  <a:pt x="1258328" y="1673243"/>
                  <a:pt x="1247956" y="1662870"/>
                  <a:pt x="1247956" y="1650075"/>
                </a:cubicBezTo>
                <a:cubicBezTo>
                  <a:pt x="1247956" y="1637282"/>
                  <a:pt x="1258328" y="1626915"/>
                  <a:pt x="1271122" y="1626915"/>
                </a:cubicBezTo>
                <a:close/>
                <a:moveTo>
                  <a:pt x="1094030" y="1626915"/>
                </a:moveTo>
                <a:cubicBezTo>
                  <a:pt x="1106826" y="1626915"/>
                  <a:pt x="1117196" y="1637282"/>
                  <a:pt x="1117196" y="1650075"/>
                </a:cubicBezTo>
                <a:cubicBezTo>
                  <a:pt x="1117196" y="1662870"/>
                  <a:pt x="1106826" y="1673243"/>
                  <a:pt x="1094030" y="1673243"/>
                </a:cubicBezTo>
                <a:cubicBezTo>
                  <a:pt x="1081233" y="1673243"/>
                  <a:pt x="1070859" y="1662870"/>
                  <a:pt x="1070859" y="1650075"/>
                </a:cubicBezTo>
                <a:cubicBezTo>
                  <a:pt x="1070859" y="1637282"/>
                  <a:pt x="1081233" y="1626915"/>
                  <a:pt x="1094030" y="1626915"/>
                </a:cubicBezTo>
                <a:close/>
                <a:moveTo>
                  <a:pt x="916930" y="1626915"/>
                </a:moveTo>
                <a:cubicBezTo>
                  <a:pt x="929720" y="1626915"/>
                  <a:pt x="940092" y="1637282"/>
                  <a:pt x="940092" y="1650075"/>
                </a:cubicBezTo>
                <a:cubicBezTo>
                  <a:pt x="940092" y="1662870"/>
                  <a:pt x="929720" y="1673243"/>
                  <a:pt x="916930" y="1673243"/>
                </a:cubicBezTo>
                <a:cubicBezTo>
                  <a:pt x="904129" y="1673243"/>
                  <a:pt x="893761" y="1662870"/>
                  <a:pt x="893761" y="1650075"/>
                </a:cubicBezTo>
                <a:cubicBezTo>
                  <a:pt x="893761" y="1637282"/>
                  <a:pt x="904129" y="1626915"/>
                  <a:pt x="916930" y="1626915"/>
                </a:cubicBezTo>
                <a:close/>
                <a:moveTo>
                  <a:pt x="739831" y="1626915"/>
                </a:moveTo>
                <a:cubicBezTo>
                  <a:pt x="752625" y="1626915"/>
                  <a:pt x="762997" y="1637282"/>
                  <a:pt x="762997" y="1650075"/>
                </a:cubicBezTo>
                <a:cubicBezTo>
                  <a:pt x="762997" y="1662870"/>
                  <a:pt x="752625" y="1673243"/>
                  <a:pt x="739831" y="1673243"/>
                </a:cubicBezTo>
                <a:cubicBezTo>
                  <a:pt x="727037" y="1673243"/>
                  <a:pt x="716664" y="1662870"/>
                  <a:pt x="716664" y="1650075"/>
                </a:cubicBezTo>
                <a:cubicBezTo>
                  <a:pt x="716664" y="1637282"/>
                  <a:pt x="727037" y="1626915"/>
                  <a:pt x="739831" y="1626915"/>
                </a:cubicBezTo>
                <a:close/>
                <a:moveTo>
                  <a:pt x="562728" y="1626915"/>
                </a:moveTo>
                <a:cubicBezTo>
                  <a:pt x="575523" y="1626915"/>
                  <a:pt x="585895" y="1637282"/>
                  <a:pt x="585895" y="1650075"/>
                </a:cubicBezTo>
                <a:cubicBezTo>
                  <a:pt x="585895" y="1662870"/>
                  <a:pt x="575523" y="1673243"/>
                  <a:pt x="562728" y="1673243"/>
                </a:cubicBezTo>
                <a:cubicBezTo>
                  <a:pt x="549934" y="1673243"/>
                  <a:pt x="539562" y="1662870"/>
                  <a:pt x="539562" y="1650075"/>
                </a:cubicBezTo>
                <a:cubicBezTo>
                  <a:pt x="539562" y="1637282"/>
                  <a:pt x="549934" y="1626915"/>
                  <a:pt x="562728" y="1626915"/>
                </a:cubicBezTo>
                <a:close/>
                <a:moveTo>
                  <a:pt x="385632" y="1626915"/>
                </a:moveTo>
                <a:cubicBezTo>
                  <a:pt x="398426" y="1626915"/>
                  <a:pt x="408796" y="1637282"/>
                  <a:pt x="408796" y="1650075"/>
                </a:cubicBezTo>
                <a:cubicBezTo>
                  <a:pt x="408796" y="1662870"/>
                  <a:pt x="398426" y="1673243"/>
                  <a:pt x="385632" y="1673243"/>
                </a:cubicBezTo>
                <a:cubicBezTo>
                  <a:pt x="372837" y="1673243"/>
                  <a:pt x="362465" y="1662870"/>
                  <a:pt x="362465" y="1650075"/>
                </a:cubicBezTo>
                <a:cubicBezTo>
                  <a:pt x="362465" y="1637282"/>
                  <a:pt x="372837" y="1626915"/>
                  <a:pt x="385632" y="1626915"/>
                </a:cubicBezTo>
                <a:close/>
                <a:moveTo>
                  <a:pt x="208530" y="1626915"/>
                </a:moveTo>
                <a:cubicBezTo>
                  <a:pt x="221324" y="1626915"/>
                  <a:pt x="231696" y="1637282"/>
                  <a:pt x="231696" y="1650075"/>
                </a:cubicBezTo>
                <a:cubicBezTo>
                  <a:pt x="231696" y="1662870"/>
                  <a:pt x="221324" y="1673243"/>
                  <a:pt x="208530" y="1673243"/>
                </a:cubicBezTo>
                <a:cubicBezTo>
                  <a:pt x="195736" y="1673243"/>
                  <a:pt x="185364" y="1662870"/>
                  <a:pt x="185364" y="1650075"/>
                </a:cubicBezTo>
                <a:cubicBezTo>
                  <a:pt x="185364" y="1637282"/>
                  <a:pt x="195736" y="1626915"/>
                  <a:pt x="208530" y="1626915"/>
                </a:cubicBezTo>
                <a:close/>
                <a:moveTo>
                  <a:pt x="31432" y="1626915"/>
                </a:moveTo>
                <a:cubicBezTo>
                  <a:pt x="44226" y="1626915"/>
                  <a:pt x="54597" y="1637282"/>
                  <a:pt x="54597" y="1650075"/>
                </a:cubicBezTo>
                <a:cubicBezTo>
                  <a:pt x="54597" y="1662870"/>
                  <a:pt x="44226" y="1673243"/>
                  <a:pt x="31432" y="1673243"/>
                </a:cubicBezTo>
                <a:cubicBezTo>
                  <a:pt x="18638" y="1673243"/>
                  <a:pt x="8266" y="1662870"/>
                  <a:pt x="8266" y="1650075"/>
                </a:cubicBezTo>
                <a:cubicBezTo>
                  <a:pt x="8266" y="1637282"/>
                  <a:pt x="18638" y="1626915"/>
                  <a:pt x="31432" y="1626915"/>
                </a:cubicBezTo>
                <a:close/>
                <a:moveTo>
                  <a:pt x="3393703" y="1626911"/>
                </a:moveTo>
                <a:cubicBezTo>
                  <a:pt x="3406497" y="1626911"/>
                  <a:pt x="3416869" y="1637282"/>
                  <a:pt x="3416869" y="1650074"/>
                </a:cubicBezTo>
                <a:cubicBezTo>
                  <a:pt x="3416869" y="1662869"/>
                  <a:pt x="3406497" y="1673241"/>
                  <a:pt x="3393703" y="1673241"/>
                </a:cubicBezTo>
                <a:cubicBezTo>
                  <a:pt x="3380909" y="1673241"/>
                  <a:pt x="3370537" y="1662869"/>
                  <a:pt x="3370537" y="1650074"/>
                </a:cubicBezTo>
                <a:cubicBezTo>
                  <a:pt x="3370537" y="1637282"/>
                  <a:pt x="3380909" y="1626911"/>
                  <a:pt x="3393703" y="1626911"/>
                </a:cubicBezTo>
                <a:close/>
                <a:moveTo>
                  <a:pt x="3216608" y="1626911"/>
                </a:moveTo>
                <a:cubicBezTo>
                  <a:pt x="3229402" y="1626911"/>
                  <a:pt x="3239774" y="1637282"/>
                  <a:pt x="3239774" y="1650074"/>
                </a:cubicBezTo>
                <a:cubicBezTo>
                  <a:pt x="3239774" y="1662869"/>
                  <a:pt x="3229402" y="1673241"/>
                  <a:pt x="3216608" y="1673241"/>
                </a:cubicBezTo>
                <a:cubicBezTo>
                  <a:pt x="3203814" y="1673241"/>
                  <a:pt x="3193442" y="1662869"/>
                  <a:pt x="3193442" y="1650074"/>
                </a:cubicBezTo>
                <a:cubicBezTo>
                  <a:pt x="3193442" y="1637282"/>
                  <a:pt x="3203814" y="1626911"/>
                  <a:pt x="3216608" y="1626911"/>
                </a:cubicBezTo>
                <a:close/>
                <a:moveTo>
                  <a:pt x="3039509" y="1626911"/>
                </a:moveTo>
                <a:cubicBezTo>
                  <a:pt x="3052303" y="1626911"/>
                  <a:pt x="3062675" y="1637282"/>
                  <a:pt x="3062675" y="1650074"/>
                </a:cubicBezTo>
                <a:cubicBezTo>
                  <a:pt x="3062675" y="1662869"/>
                  <a:pt x="3052303" y="1673241"/>
                  <a:pt x="3039509" y="1673241"/>
                </a:cubicBezTo>
                <a:cubicBezTo>
                  <a:pt x="3026715" y="1673241"/>
                  <a:pt x="3016343" y="1662869"/>
                  <a:pt x="3016343" y="1650074"/>
                </a:cubicBezTo>
                <a:cubicBezTo>
                  <a:pt x="3016343" y="1637282"/>
                  <a:pt x="3026715" y="1626911"/>
                  <a:pt x="3039509" y="1626911"/>
                </a:cubicBezTo>
                <a:close/>
                <a:moveTo>
                  <a:pt x="2862410" y="1626911"/>
                </a:moveTo>
                <a:cubicBezTo>
                  <a:pt x="2875204" y="1626911"/>
                  <a:pt x="2885576" y="1637282"/>
                  <a:pt x="2885576" y="1650074"/>
                </a:cubicBezTo>
                <a:cubicBezTo>
                  <a:pt x="2885576" y="1662869"/>
                  <a:pt x="2875204" y="1673241"/>
                  <a:pt x="2862410" y="1673241"/>
                </a:cubicBezTo>
                <a:cubicBezTo>
                  <a:pt x="2849616" y="1673241"/>
                  <a:pt x="2839244" y="1662869"/>
                  <a:pt x="2839244" y="1650074"/>
                </a:cubicBezTo>
                <a:cubicBezTo>
                  <a:pt x="2839244" y="1637282"/>
                  <a:pt x="2849616" y="1626911"/>
                  <a:pt x="2862410" y="1626911"/>
                </a:cubicBezTo>
                <a:close/>
                <a:moveTo>
                  <a:pt x="2685311" y="1626911"/>
                </a:moveTo>
                <a:cubicBezTo>
                  <a:pt x="2698105" y="1626911"/>
                  <a:pt x="2708477" y="1637282"/>
                  <a:pt x="2708477" y="1650074"/>
                </a:cubicBezTo>
                <a:cubicBezTo>
                  <a:pt x="2708477" y="1662869"/>
                  <a:pt x="2698105" y="1673241"/>
                  <a:pt x="2685311" y="1673241"/>
                </a:cubicBezTo>
                <a:cubicBezTo>
                  <a:pt x="2672517" y="1673241"/>
                  <a:pt x="2662145" y="1662869"/>
                  <a:pt x="2662145" y="1650074"/>
                </a:cubicBezTo>
                <a:cubicBezTo>
                  <a:pt x="2662145" y="1637282"/>
                  <a:pt x="2672517" y="1626911"/>
                  <a:pt x="2685311" y="1626911"/>
                </a:cubicBezTo>
                <a:close/>
                <a:moveTo>
                  <a:pt x="2508212" y="1626911"/>
                </a:moveTo>
                <a:cubicBezTo>
                  <a:pt x="2521006" y="1626911"/>
                  <a:pt x="2531378" y="1637282"/>
                  <a:pt x="2531378" y="1650074"/>
                </a:cubicBezTo>
                <a:cubicBezTo>
                  <a:pt x="2531378" y="1662869"/>
                  <a:pt x="2521006" y="1673241"/>
                  <a:pt x="2508212" y="1673241"/>
                </a:cubicBezTo>
                <a:cubicBezTo>
                  <a:pt x="2495418" y="1673241"/>
                  <a:pt x="2485046" y="1662869"/>
                  <a:pt x="2485046" y="1650074"/>
                </a:cubicBezTo>
                <a:cubicBezTo>
                  <a:pt x="2485046" y="1637282"/>
                  <a:pt x="2495418" y="1626911"/>
                  <a:pt x="2508212" y="1626911"/>
                </a:cubicBezTo>
                <a:close/>
                <a:moveTo>
                  <a:pt x="2331113" y="1626911"/>
                </a:moveTo>
                <a:cubicBezTo>
                  <a:pt x="2343907" y="1626911"/>
                  <a:pt x="2354279" y="1637282"/>
                  <a:pt x="2354279" y="1650074"/>
                </a:cubicBezTo>
                <a:cubicBezTo>
                  <a:pt x="2354279" y="1662869"/>
                  <a:pt x="2343907" y="1673241"/>
                  <a:pt x="2331113" y="1673241"/>
                </a:cubicBezTo>
                <a:cubicBezTo>
                  <a:pt x="2318319" y="1673241"/>
                  <a:pt x="2307947" y="1662869"/>
                  <a:pt x="2307947" y="1650074"/>
                </a:cubicBezTo>
                <a:cubicBezTo>
                  <a:pt x="2307947" y="1637282"/>
                  <a:pt x="2318319" y="1626911"/>
                  <a:pt x="2331113" y="1626911"/>
                </a:cubicBezTo>
                <a:close/>
                <a:moveTo>
                  <a:pt x="2154014" y="1626911"/>
                </a:moveTo>
                <a:cubicBezTo>
                  <a:pt x="2166808" y="1626911"/>
                  <a:pt x="2177180" y="1637282"/>
                  <a:pt x="2177180" y="1650074"/>
                </a:cubicBezTo>
                <a:cubicBezTo>
                  <a:pt x="2177180" y="1662869"/>
                  <a:pt x="2166808" y="1673241"/>
                  <a:pt x="2154014" y="1673241"/>
                </a:cubicBezTo>
                <a:cubicBezTo>
                  <a:pt x="2141220" y="1673241"/>
                  <a:pt x="2130848" y="1662869"/>
                  <a:pt x="2130848" y="1650074"/>
                </a:cubicBezTo>
                <a:cubicBezTo>
                  <a:pt x="2130848" y="1637282"/>
                  <a:pt x="2141220" y="1626911"/>
                  <a:pt x="2154014" y="1626911"/>
                </a:cubicBezTo>
                <a:close/>
                <a:moveTo>
                  <a:pt x="1976916" y="1626911"/>
                </a:moveTo>
                <a:cubicBezTo>
                  <a:pt x="1989710" y="1626911"/>
                  <a:pt x="2000082" y="1637282"/>
                  <a:pt x="2000082" y="1650074"/>
                </a:cubicBezTo>
                <a:cubicBezTo>
                  <a:pt x="2000082" y="1662869"/>
                  <a:pt x="1989710" y="1673241"/>
                  <a:pt x="1976916" y="1673241"/>
                </a:cubicBezTo>
                <a:cubicBezTo>
                  <a:pt x="1964122" y="1673241"/>
                  <a:pt x="1953750" y="1662869"/>
                  <a:pt x="1953750" y="1650074"/>
                </a:cubicBezTo>
                <a:cubicBezTo>
                  <a:pt x="1953750" y="1637282"/>
                  <a:pt x="1964122" y="1626911"/>
                  <a:pt x="1976916" y="1626911"/>
                </a:cubicBezTo>
                <a:close/>
                <a:moveTo>
                  <a:pt x="1799817" y="1626911"/>
                </a:moveTo>
                <a:cubicBezTo>
                  <a:pt x="1812611" y="1626911"/>
                  <a:pt x="1822983" y="1637282"/>
                  <a:pt x="1822983" y="1650074"/>
                </a:cubicBezTo>
                <a:cubicBezTo>
                  <a:pt x="1822983" y="1662869"/>
                  <a:pt x="1812611" y="1673241"/>
                  <a:pt x="1799817" y="1673241"/>
                </a:cubicBezTo>
                <a:cubicBezTo>
                  <a:pt x="1787023" y="1673241"/>
                  <a:pt x="1776651" y="1662869"/>
                  <a:pt x="1776651" y="1650074"/>
                </a:cubicBezTo>
                <a:cubicBezTo>
                  <a:pt x="1776651" y="1637282"/>
                  <a:pt x="1787023" y="1626911"/>
                  <a:pt x="1799817" y="1626911"/>
                </a:cubicBezTo>
                <a:close/>
                <a:moveTo>
                  <a:pt x="1627375" y="1455558"/>
                </a:moveTo>
                <a:cubicBezTo>
                  <a:pt x="1640172" y="1455558"/>
                  <a:pt x="1650548" y="1465928"/>
                  <a:pt x="1650548" y="1478721"/>
                </a:cubicBezTo>
                <a:cubicBezTo>
                  <a:pt x="1650548" y="1491513"/>
                  <a:pt x="1640172" y="1501883"/>
                  <a:pt x="1627375" y="1501883"/>
                </a:cubicBezTo>
                <a:cubicBezTo>
                  <a:pt x="1614580" y="1501883"/>
                  <a:pt x="1604206" y="1491513"/>
                  <a:pt x="1604206" y="1478721"/>
                </a:cubicBezTo>
                <a:cubicBezTo>
                  <a:pt x="1604206" y="1465928"/>
                  <a:pt x="1614580" y="1455558"/>
                  <a:pt x="1627375" y="1455558"/>
                </a:cubicBezTo>
                <a:close/>
                <a:moveTo>
                  <a:pt x="1450286" y="1455558"/>
                </a:moveTo>
                <a:cubicBezTo>
                  <a:pt x="1463080" y="1455558"/>
                  <a:pt x="1473450" y="1465928"/>
                  <a:pt x="1473450" y="1478721"/>
                </a:cubicBezTo>
                <a:cubicBezTo>
                  <a:pt x="1473450" y="1491513"/>
                  <a:pt x="1463080" y="1501883"/>
                  <a:pt x="1450286" y="1501883"/>
                </a:cubicBezTo>
                <a:cubicBezTo>
                  <a:pt x="1437492" y="1501883"/>
                  <a:pt x="1427120" y="1491513"/>
                  <a:pt x="1427120" y="1478721"/>
                </a:cubicBezTo>
                <a:cubicBezTo>
                  <a:pt x="1427120" y="1465928"/>
                  <a:pt x="1437492" y="1455558"/>
                  <a:pt x="1450286" y="1455558"/>
                </a:cubicBezTo>
                <a:close/>
                <a:moveTo>
                  <a:pt x="1273187" y="1455558"/>
                </a:moveTo>
                <a:cubicBezTo>
                  <a:pt x="1285981" y="1455558"/>
                  <a:pt x="1296354" y="1465928"/>
                  <a:pt x="1296354" y="1478721"/>
                </a:cubicBezTo>
                <a:cubicBezTo>
                  <a:pt x="1296354" y="1491513"/>
                  <a:pt x="1285981" y="1501883"/>
                  <a:pt x="1273187" y="1501883"/>
                </a:cubicBezTo>
                <a:cubicBezTo>
                  <a:pt x="1260393" y="1501883"/>
                  <a:pt x="1250021" y="1491513"/>
                  <a:pt x="1250021" y="1478721"/>
                </a:cubicBezTo>
                <a:cubicBezTo>
                  <a:pt x="1250021" y="1465928"/>
                  <a:pt x="1260393" y="1455558"/>
                  <a:pt x="1273187" y="1455558"/>
                </a:cubicBezTo>
                <a:close/>
                <a:moveTo>
                  <a:pt x="1096095" y="1455558"/>
                </a:moveTo>
                <a:cubicBezTo>
                  <a:pt x="1108890" y="1455558"/>
                  <a:pt x="1119261" y="1465928"/>
                  <a:pt x="1119261" y="1478721"/>
                </a:cubicBezTo>
                <a:cubicBezTo>
                  <a:pt x="1119261" y="1491513"/>
                  <a:pt x="1108890" y="1501883"/>
                  <a:pt x="1096095" y="1501883"/>
                </a:cubicBezTo>
                <a:cubicBezTo>
                  <a:pt x="1083299" y="1501883"/>
                  <a:pt x="1072924" y="1491513"/>
                  <a:pt x="1072924" y="1478721"/>
                </a:cubicBezTo>
                <a:cubicBezTo>
                  <a:pt x="1072924" y="1465928"/>
                  <a:pt x="1083299" y="1455558"/>
                  <a:pt x="1096095" y="1455558"/>
                </a:cubicBezTo>
                <a:close/>
                <a:moveTo>
                  <a:pt x="918992" y="1455558"/>
                </a:moveTo>
                <a:cubicBezTo>
                  <a:pt x="931784" y="1455558"/>
                  <a:pt x="942156" y="1465928"/>
                  <a:pt x="942156" y="1478721"/>
                </a:cubicBezTo>
                <a:cubicBezTo>
                  <a:pt x="942156" y="1491514"/>
                  <a:pt x="931784" y="1501883"/>
                  <a:pt x="918992" y="1501883"/>
                </a:cubicBezTo>
                <a:cubicBezTo>
                  <a:pt x="906196" y="1501883"/>
                  <a:pt x="895825" y="1491514"/>
                  <a:pt x="895825" y="1478721"/>
                </a:cubicBezTo>
                <a:cubicBezTo>
                  <a:pt x="895825" y="1465928"/>
                  <a:pt x="906196" y="1455558"/>
                  <a:pt x="918992" y="1455558"/>
                </a:cubicBezTo>
                <a:close/>
                <a:moveTo>
                  <a:pt x="741896" y="1455558"/>
                </a:moveTo>
                <a:cubicBezTo>
                  <a:pt x="754691" y="1455558"/>
                  <a:pt x="765062" y="1465928"/>
                  <a:pt x="765062" y="1478721"/>
                </a:cubicBezTo>
                <a:cubicBezTo>
                  <a:pt x="765062" y="1491514"/>
                  <a:pt x="754691" y="1501883"/>
                  <a:pt x="741896" y="1501883"/>
                </a:cubicBezTo>
                <a:cubicBezTo>
                  <a:pt x="729102" y="1501883"/>
                  <a:pt x="718730" y="1491514"/>
                  <a:pt x="718730" y="1478721"/>
                </a:cubicBezTo>
                <a:cubicBezTo>
                  <a:pt x="718730" y="1465928"/>
                  <a:pt x="729102" y="1455558"/>
                  <a:pt x="741896" y="1455558"/>
                </a:cubicBezTo>
                <a:close/>
                <a:moveTo>
                  <a:pt x="564794" y="1455558"/>
                </a:moveTo>
                <a:cubicBezTo>
                  <a:pt x="577588" y="1455558"/>
                  <a:pt x="587960" y="1465928"/>
                  <a:pt x="587960" y="1478721"/>
                </a:cubicBezTo>
                <a:cubicBezTo>
                  <a:pt x="587960" y="1491514"/>
                  <a:pt x="577588" y="1501883"/>
                  <a:pt x="564794" y="1501883"/>
                </a:cubicBezTo>
                <a:cubicBezTo>
                  <a:pt x="552000" y="1501883"/>
                  <a:pt x="541628" y="1491514"/>
                  <a:pt x="541628" y="1478721"/>
                </a:cubicBezTo>
                <a:cubicBezTo>
                  <a:pt x="541628" y="1465928"/>
                  <a:pt x="552000" y="1455558"/>
                  <a:pt x="564794" y="1455558"/>
                </a:cubicBezTo>
                <a:close/>
                <a:moveTo>
                  <a:pt x="387698" y="1455558"/>
                </a:moveTo>
                <a:cubicBezTo>
                  <a:pt x="400491" y="1455558"/>
                  <a:pt x="410860" y="1465928"/>
                  <a:pt x="410860" y="1478721"/>
                </a:cubicBezTo>
                <a:cubicBezTo>
                  <a:pt x="410860" y="1491514"/>
                  <a:pt x="400491" y="1501883"/>
                  <a:pt x="387698" y="1501883"/>
                </a:cubicBezTo>
                <a:cubicBezTo>
                  <a:pt x="374902" y="1501883"/>
                  <a:pt x="364530" y="1491514"/>
                  <a:pt x="364530" y="1478721"/>
                </a:cubicBezTo>
                <a:cubicBezTo>
                  <a:pt x="364530" y="1465928"/>
                  <a:pt x="374902" y="1455558"/>
                  <a:pt x="387698" y="1455558"/>
                </a:cubicBezTo>
                <a:close/>
                <a:moveTo>
                  <a:pt x="210594" y="1455558"/>
                </a:moveTo>
                <a:cubicBezTo>
                  <a:pt x="223388" y="1455558"/>
                  <a:pt x="233760" y="1465928"/>
                  <a:pt x="233760" y="1478721"/>
                </a:cubicBezTo>
                <a:cubicBezTo>
                  <a:pt x="233760" y="1491514"/>
                  <a:pt x="223388" y="1501883"/>
                  <a:pt x="210594" y="1501883"/>
                </a:cubicBezTo>
                <a:cubicBezTo>
                  <a:pt x="197800" y="1501883"/>
                  <a:pt x="187428" y="1491514"/>
                  <a:pt x="187428" y="1478721"/>
                </a:cubicBezTo>
                <a:cubicBezTo>
                  <a:pt x="187428" y="1465928"/>
                  <a:pt x="197800" y="1455558"/>
                  <a:pt x="210594" y="1455558"/>
                </a:cubicBezTo>
                <a:close/>
                <a:moveTo>
                  <a:pt x="33496" y="1455558"/>
                </a:moveTo>
                <a:cubicBezTo>
                  <a:pt x="46290" y="1455558"/>
                  <a:pt x="56662" y="1465928"/>
                  <a:pt x="56662" y="1478721"/>
                </a:cubicBezTo>
                <a:cubicBezTo>
                  <a:pt x="56662" y="1491514"/>
                  <a:pt x="46290" y="1501883"/>
                  <a:pt x="33496" y="1501883"/>
                </a:cubicBezTo>
                <a:cubicBezTo>
                  <a:pt x="20702" y="1501883"/>
                  <a:pt x="10330" y="1491514"/>
                  <a:pt x="10330" y="1478721"/>
                </a:cubicBezTo>
                <a:cubicBezTo>
                  <a:pt x="10330" y="1465928"/>
                  <a:pt x="20702" y="1455558"/>
                  <a:pt x="33496" y="1455558"/>
                </a:cubicBezTo>
                <a:close/>
                <a:moveTo>
                  <a:pt x="3041573" y="1455553"/>
                </a:moveTo>
                <a:cubicBezTo>
                  <a:pt x="3054367" y="1455553"/>
                  <a:pt x="3064739" y="1465924"/>
                  <a:pt x="3064739" y="1478717"/>
                </a:cubicBezTo>
                <a:cubicBezTo>
                  <a:pt x="3064739" y="1491510"/>
                  <a:pt x="3054367" y="1501880"/>
                  <a:pt x="3041573" y="1501880"/>
                </a:cubicBezTo>
                <a:cubicBezTo>
                  <a:pt x="3028779" y="1501880"/>
                  <a:pt x="3018407" y="1491510"/>
                  <a:pt x="3018407" y="1478717"/>
                </a:cubicBezTo>
                <a:cubicBezTo>
                  <a:pt x="3018407" y="1465924"/>
                  <a:pt x="3028779" y="1455553"/>
                  <a:pt x="3041573" y="1455553"/>
                </a:cubicBezTo>
                <a:close/>
                <a:moveTo>
                  <a:pt x="2864474" y="1455553"/>
                </a:moveTo>
                <a:cubicBezTo>
                  <a:pt x="2877268" y="1455553"/>
                  <a:pt x="2887640" y="1465924"/>
                  <a:pt x="2887640" y="1478717"/>
                </a:cubicBezTo>
                <a:cubicBezTo>
                  <a:pt x="2887640" y="1491510"/>
                  <a:pt x="2877268" y="1501880"/>
                  <a:pt x="2864474" y="1501880"/>
                </a:cubicBezTo>
                <a:cubicBezTo>
                  <a:pt x="2851680" y="1501880"/>
                  <a:pt x="2841308" y="1491510"/>
                  <a:pt x="2841308" y="1478717"/>
                </a:cubicBezTo>
                <a:cubicBezTo>
                  <a:pt x="2841308" y="1465924"/>
                  <a:pt x="2851680" y="1455553"/>
                  <a:pt x="2864474" y="1455553"/>
                </a:cubicBezTo>
                <a:close/>
                <a:moveTo>
                  <a:pt x="2687375" y="1455553"/>
                </a:moveTo>
                <a:cubicBezTo>
                  <a:pt x="2700169" y="1455553"/>
                  <a:pt x="2710541" y="1465924"/>
                  <a:pt x="2710541" y="1478717"/>
                </a:cubicBezTo>
                <a:cubicBezTo>
                  <a:pt x="2710541" y="1491510"/>
                  <a:pt x="2700169" y="1501881"/>
                  <a:pt x="2687375" y="1501881"/>
                </a:cubicBezTo>
                <a:cubicBezTo>
                  <a:pt x="2674581" y="1501881"/>
                  <a:pt x="2664209" y="1491510"/>
                  <a:pt x="2664209" y="1478717"/>
                </a:cubicBezTo>
                <a:cubicBezTo>
                  <a:pt x="2664209" y="1465924"/>
                  <a:pt x="2674581" y="1455553"/>
                  <a:pt x="2687375" y="1455553"/>
                </a:cubicBezTo>
                <a:close/>
                <a:moveTo>
                  <a:pt x="2510277" y="1455553"/>
                </a:moveTo>
                <a:cubicBezTo>
                  <a:pt x="2523071" y="1455553"/>
                  <a:pt x="2533443" y="1465924"/>
                  <a:pt x="2533443" y="1478717"/>
                </a:cubicBezTo>
                <a:cubicBezTo>
                  <a:pt x="2533443" y="1491510"/>
                  <a:pt x="2523071" y="1501881"/>
                  <a:pt x="2510277" y="1501881"/>
                </a:cubicBezTo>
                <a:cubicBezTo>
                  <a:pt x="2497483" y="1501881"/>
                  <a:pt x="2487111" y="1491510"/>
                  <a:pt x="2487111" y="1478717"/>
                </a:cubicBezTo>
                <a:cubicBezTo>
                  <a:pt x="2487111" y="1465924"/>
                  <a:pt x="2497483" y="1455553"/>
                  <a:pt x="2510277" y="1455553"/>
                </a:cubicBezTo>
                <a:close/>
                <a:moveTo>
                  <a:pt x="2333178" y="1455553"/>
                </a:moveTo>
                <a:cubicBezTo>
                  <a:pt x="2345972" y="1455553"/>
                  <a:pt x="2356344" y="1465924"/>
                  <a:pt x="2356344" y="1478717"/>
                </a:cubicBezTo>
                <a:cubicBezTo>
                  <a:pt x="2356344" y="1491510"/>
                  <a:pt x="2345972" y="1501881"/>
                  <a:pt x="2333178" y="1501881"/>
                </a:cubicBezTo>
                <a:cubicBezTo>
                  <a:pt x="2320384" y="1501881"/>
                  <a:pt x="2310012" y="1491510"/>
                  <a:pt x="2310012" y="1478717"/>
                </a:cubicBezTo>
                <a:cubicBezTo>
                  <a:pt x="2310012" y="1465924"/>
                  <a:pt x="2320384" y="1455553"/>
                  <a:pt x="2333178" y="1455553"/>
                </a:cubicBezTo>
                <a:close/>
                <a:moveTo>
                  <a:pt x="2156079" y="1455553"/>
                </a:moveTo>
                <a:cubicBezTo>
                  <a:pt x="2168873" y="1455553"/>
                  <a:pt x="2179245" y="1465924"/>
                  <a:pt x="2179245" y="1478717"/>
                </a:cubicBezTo>
                <a:cubicBezTo>
                  <a:pt x="2179245" y="1491510"/>
                  <a:pt x="2168873" y="1501881"/>
                  <a:pt x="2156079" y="1501881"/>
                </a:cubicBezTo>
                <a:cubicBezTo>
                  <a:pt x="2143285" y="1501881"/>
                  <a:pt x="2132913" y="1491510"/>
                  <a:pt x="2132913" y="1478717"/>
                </a:cubicBezTo>
                <a:cubicBezTo>
                  <a:pt x="2132913" y="1465924"/>
                  <a:pt x="2143285" y="1455553"/>
                  <a:pt x="2156079" y="1455553"/>
                </a:cubicBezTo>
                <a:close/>
                <a:moveTo>
                  <a:pt x="1978980" y="1455553"/>
                </a:moveTo>
                <a:cubicBezTo>
                  <a:pt x="1991774" y="1455553"/>
                  <a:pt x="2002146" y="1465924"/>
                  <a:pt x="2002146" y="1478717"/>
                </a:cubicBezTo>
                <a:cubicBezTo>
                  <a:pt x="2002146" y="1491510"/>
                  <a:pt x="1991774" y="1501881"/>
                  <a:pt x="1978980" y="1501881"/>
                </a:cubicBezTo>
                <a:cubicBezTo>
                  <a:pt x="1966186" y="1501881"/>
                  <a:pt x="1955814" y="1491510"/>
                  <a:pt x="1955814" y="1478717"/>
                </a:cubicBezTo>
                <a:cubicBezTo>
                  <a:pt x="1955814" y="1465924"/>
                  <a:pt x="1966186" y="1455553"/>
                  <a:pt x="1978980" y="1455553"/>
                </a:cubicBezTo>
                <a:close/>
                <a:moveTo>
                  <a:pt x="1801881" y="1455553"/>
                </a:moveTo>
                <a:cubicBezTo>
                  <a:pt x="1814675" y="1455553"/>
                  <a:pt x="1825047" y="1465924"/>
                  <a:pt x="1825047" y="1478717"/>
                </a:cubicBezTo>
                <a:cubicBezTo>
                  <a:pt x="1825047" y="1491510"/>
                  <a:pt x="1814675" y="1501881"/>
                  <a:pt x="1801881" y="1501881"/>
                </a:cubicBezTo>
                <a:cubicBezTo>
                  <a:pt x="1789087" y="1501881"/>
                  <a:pt x="1778715" y="1491510"/>
                  <a:pt x="1778715" y="1478717"/>
                </a:cubicBezTo>
                <a:cubicBezTo>
                  <a:pt x="1778715" y="1465924"/>
                  <a:pt x="1789087" y="1455553"/>
                  <a:pt x="1801881" y="1455553"/>
                </a:cubicBezTo>
                <a:close/>
                <a:moveTo>
                  <a:pt x="3395767" y="1455553"/>
                </a:moveTo>
                <a:cubicBezTo>
                  <a:pt x="3408561" y="1455553"/>
                  <a:pt x="3418933" y="1465924"/>
                  <a:pt x="3418933" y="1478717"/>
                </a:cubicBezTo>
                <a:cubicBezTo>
                  <a:pt x="3418933" y="1491510"/>
                  <a:pt x="3408561" y="1501880"/>
                  <a:pt x="3395767" y="1501880"/>
                </a:cubicBezTo>
                <a:cubicBezTo>
                  <a:pt x="3382973" y="1501880"/>
                  <a:pt x="3372601" y="1491510"/>
                  <a:pt x="3372601" y="1478717"/>
                </a:cubicBezTo>
                <a:cubicBezTo>
                  <a:pt x="3372601" y="1465924"/>
                  <a:pt x="3382973" y="1455553"/>
                  <a:pt x="3395767" y="1455553"/>
                </a:cubicBezTo>
                <a:close/>
                <a:moveTo>
                  <a:pt x="3218672" y="1455553"/>
                </a:moveTo>
                <a:cubicBezTo>
                  <a:pt x="3231466" y="1455553"/>
                  <a:pt x="3241838" y="1465924"/>
                  <a:pt x="3241838" y="1478717"/>
                </a:cubicBezTo>
                <a:cubicBezTo>
                  <a:pt x="3241838" y="1491510"/>
                  <a:pt x="3231466" y="1501880"/>
                  <a:pt x="3218672" y="1501880"/>
                </a:cubicBezTo>
                <a:cubicBezTo>
                  <a:pt x="3205878" y="1501880"/>
                  <a:pt x="3195506" y="1491510"/>
                  <a:pt x="3195506" y="1478717"/>
                </a:cubicBezTo>
                <a:cubicBezTo>
                  <a:pt x="3195506" y="1465924"/>
                  <a:pt x="3205878" y="1455553"/>
                  <a:pt x="3218672" y="1455553"/>
                </a:cubicBezTo>
                <a:close/>
                <a:moveTo>
                  <a:pt x="1621181" y="1263552"/>
                </a:moveTo>
                <a:cubicBezTo>
                  <a:pt x="1633978" y="1263552"/>
                  <a:pt x="1644352" y="1273922"/>
                  <a:pt x="1644352" y="1286716"/>
                </a:cubicBezTo>
                <a:cubicBezTo>
                  <a:pt x="1644352" y="1299510"/>
                  <a:pt x="1633978" y="1309882"/>
                  <a:pt x="1621181" y="1309882"/>
                </a:cubicBezTo>
                <a:cubicBezTo>
                  <a:pt x="1608383" y="1309882"/>
                  <a:pt x="1598009" y="1299510"/>
                  <a:pt x="1598009" y="1286716"/>
                </a:cubicBezTo>
                <a:cubicBezTo>
                  <a:pt x="1598009" y="1273922"/>
                  <a:pt x="1608383" y="1263552"/>
                  <a:pt x="1621181" y="1263552"/>
                </a:cubicBezTo>
                <a:close/>
                <a:moveTo>
                  <a:pt x="1444093" y="1263552"/>
                </a:moveTo>
                <a:cubicBezTo>
                  <a:pt x="1456886" y="1263552"/>
                  <a:pt x="1467257" y="1273922"/>
                  <a:pt x="1467257" y="1286716"/>
                </a:cubicBezTo>
                <a:cubicBezTo>
                  <a:pt x="1467257" y="1299510"/>
                  <a:pt x="1456886" y="1309882"/>
                  <a:pt x="1444093" y="1309882"/>
                </a:cubicBezTo>
                <a:cubicBezTo>
                  <a:pt x="1431299" y="1309882"/>
                  <a:pt x="1420929" y="1299510"/>
                  <a:pt x="1420929" y="1286716"/>
                </a:cubicBezTo>
                <a:cubicBezTo>
                  <a:pt x="1420929" y="1273922"/>
                  <a:pt x="1431299" y="1263552"/>
                  <a:pt x="1444093" y="1263552"/>
                </a:cubicBezTo>
                <a:close/>
                <a:moveTo>
                  <a:pt x="1266994" y="1263552"/>
                </a:moveTo>
                <a:cubicBezTo>
                  <a:pt x="1279787" y="1263552"/>
                  <a:pt x="1290160" y="1273922"/>
                  <a:pt x="1290160" y="1286716"/>
                </a:cubicBezTo>
                <a:cubicBezTo>
                  <a:pt x="1290160" y="1299511"/>
                  <a:pt x="1279787" y="1309882"/>
                  <a:pt x="1266994" y="1309882"/>
                </a:cubicBezTo>
                <a:cubicBezTo>
                  <a:pt x="1254198" y="1309882"/>
                  <a:pt x="1243828" y="1299511"/>
                  <a:pt x="1243828" y="1286716"/>
                </a:cubicBezTo>
                <a:cubicBezTo>
                  <a:pt x="1243828" y="1273922"/>
                  <a:pt x="1254198" y="1263552"/>
                  <a:pt x="1266994" y="1263552"/>
                </a:cubicBezTo>
                <a:close/>
                <a:moveTo>
                  <a:pt x="1089901" y="1263552"/>
                </a:moveTo>
                <a:cubicBezTo>
                  <a:pt x="1102696" y="1263552"/>
                  <a:pt x="1113070" y="1273922"/>
                  <a:pt x="1113070" y="1286716"/>
                </a:cubicBezTo>
                <a:cubicBezTo>
                  <a:pt x="1113070" y="1299511"/>
                  <a:pt x="1102696" y="1309882"/>
                  <a:pt x="1089901" y="1309882"/>
                </a:cubicBezTo>
                <a:cubicBezTo>
                  <a:pt x="1077104" y="1309882"/>
                  <a:pt x="1066729" y="1299511"/>
                  <a:pt x="1066729" y="1286716"/>
                </a:cubicBezTo>
                <a:cubicBezTo>
                  <a:pt x="1066729" y="1273922"/>
                  <a:pt x="1077104" y="1263552"/>
                  <a:pt x="1089901" y="1263552"/>
                </a:cubicBezTo>
                <a:close/>
                <a:moveTo>
                  <a:pt x="912799" y="1263552"/>
                </a:moveTo>
                <a:cubicBezTo>
                  <a:pt x="925593" y="1263552"/>
                  <a:pt x="935963" y="1273922"/>
                  <a:pt x="935963" y="1286716"/>
                </a:cubicBezTo>
                <a:cubicBezTo>
                  <a:pt x="935963" y="1299511"/>
                  <a:pt x="925593" y="1309882"/>
                  <a:pt x="912799" y="1309882"/>
                </a:cubicBezTo>
                <a:cubicBezTo>
                  <a:pt x="900000" y="1309882"/>
                  <a:pt x="889633" y="1299511"/>
                  <a:pt x="889633" y="1286716"/>
                </a:cubicBezTo>
                <a:cubicBezTo>
                  <a:pt x="889633" y="1273922"/>
                  <a:pt x="900000" y="1263552"/>
                  <a:pt x="912799" y="1263552"/>
                </a:cubicBezTo>
                <a:close/>
                <a:moveTo>
                  <a:pt x="735702" y="1263552"/>
                </a:moveTo>
                <a:cubicBezTo>
                  <a:pt x="748496" y="1263552"/>
                  <a:pt x="758868" y="1273922"/>
                  <a:pt x="758868" y="1286716"/>
                </a:cubicBezTo>
                <a:cubicBezTo>
                  <a:pt x="758868" y="1299512"/>
                  <a:pt x="748496" y="1309882"/>
                  <a:pt x="735702" y="1309882"/>
                </a:cubicBezTo>
                <a:cubicBezTo>
                  <a:pt x="722908" y="1309882"/>
                  <a:pt x="712535" y="1299512"/>
                  <a:pt x="712535" y="1286716"/>
                </a:cubicBezTo>
                <a:cubicBezTo>
                  <a:pt x="712535" y="1273922"/>
                  <a:pt x="722908" y="1263552"/>
                  <a:pt x="735702" y="1263552"/>
                </a:cubicBezTo>
                <a:close/>
                <a:moveTo>
                  <a:pt x="558599" y="1263552"/>
                </a:moveTo>
                <a:cubicBezTo>
                  <a:pt x="571394" y="1263552"/>
                  <a:pt x="581766" y="1273922"/>
                  <a:pt x="581766" y="1286716"/>
                </a:cubicBezTo>
                <a:cubicBezTo>
                  <a:pt x="581766" y="1299512"/>
                  <a:pt x="571394" y="1309882"/>
                  <a:pt x="558599" y="1309882"/>
                </a:cubicBezTo>
                <a:cubicBezTo>
                  <a:pt x="545806" y="1309882"/>
                  <a:pt x="535433" y="1299512"/>
                  <a:pt x="535433" y="1286716"/>
                </a:cubicBezTo>
                <a:cubicBezTo>
                  <a:pt x="535433" y="1273922"/>
                  <a:pt x="545806" y="1263552"/>
                  <a:pt x="558599" y="1263552"/>
                </a:cubicBezTo>
                <a:close/>
                <a:moveTo>
                  <a:pt x="381502" y="1263552"/>
                </a:moveTo>
                <a:cubicBezTo>
                  <a:pt x="394297" y="1263552"/>
                  <a:pt x="404667" y="1273922"/>
                  <a:pt x="404667" y="1286716"/>
                </a:cubicBezTo>
                <a:cubicBezTo>
                  <a:pt x="404667" y="1299512"/>
                  <a:pt x="394297" y="1309882"/>
                  <a:pt x="381502" y="1309882"/>
                </a:cubicBezTo>
                <a:cubicBezTo>
                  <a:pt x="368708" y="1309882"/>
                  <a:pt x="358335" y="1299512"/>
                  <a:pt x="358335" y="1286716"/>
                </a:cubicBezTo>
                <a:cubicBezTo>
                  <a:pt x="358335" y="1273922"/>
                  <a:pt x="368708" y="1263552"/>
                  <a:pt x="381502" y="1263552"/>
                </a:cubicBezTo>
                <a:close/>
                <a:moveTo>
                  <a:pt x="204401" y="1263552"/>
                </a:moveTo>
                <a:cubicBezTo>
                  <a:pt x="217195" y="1263552"/>
                  <a:pt x="227567" y="1273922"/>
                  <a:pt x="227567" y="1286716"/>
                </a:cubicBezTo>
                <a:cubicBezTo>
                  <a:pt x="227567" y="1299512"/>
                  <a:pt x="217195" y="1309882"/>
                  <a:pt x="204401" y="1309882"/>
                </a:cubicBezTo>
                <a:cubicBezTo>
                  <a:pt x="191607" y="1309882"/>
                  <a:pt x="181235" y="1299512"/>
                  <a:pt x="181235" y="1286716"/>
                </a:cubicBezTo>
                <a:cubicBezTo>
                  <a:pt x="181235" y="1273922"/>
                  <a:pt x="191607" y="1263552"/>
                  <a:pt x="204401" y="1263552"/>
                </a:cubicBezTo>
                <a:close/>
                <a:moveTo>
                  <a:pt x="27302" y="1263552"/>
                </a:moveTo>
                <a:cubicBezTo>
                  <a:pt x="40096" y="1263552"/>
                  <a:pt x="50468" y="1273922"/>
                  <a:pt x="50468" y="1286716"/>
                </a:cubicBezTo>
                <a:cubicBezTo>
                  <a:pt x="50468" y="1299512"/>
                  <a:pt x="40096" y="1309884"/>
                  <a:pt x="27302" y="1309884"/>
                </a:cubicBezTo>
                <a:cubicBezTo>
                  <a:pt x="14509" y="1309884"/>
                  <a:pt x="4137" y="1299512"/>
                  <a:pt x="4137" y="1286716"/>
                </a:cubicBezTo>
                <a:cubicBezTo>
                  <a:pt x="4137" y="1273922"/>
                  <a:pt x="14509" y="1263552"/>
                  <a:pt x="27302" y="1263552"/>
                </a:cubicBezTo>
                <a:close/>
                <a:moveTo>
                  <a:pt x="3389573" y="1263546"/>
                </a:moveTo>
                <a:cubicBezTo>
                  <a:pt x="3402367" y="1263546"/>
                  <a:pt x="3412739" y="1273917"/>
                  <a:pt x="3412739" y="1286712"/>
                </a:cubicBezTo>
                <a:cubicBezTo>
                  <a:pt x="3412739" y="1299506"/>
                  <a:pt x="3402367" y="1309877"/>
                  <a:pt x="3389573" y="1309877"/>
                </a:cubicBezTo>
                <a:cubicBezTo>
                  <a:pt x="3376779" y="1309877"/>
                  <a:pt x="3366407" y="1299506"/>
                  <a:pt x="3366407" y="1286712"/>
                </a:cubicBezTo>
                <a:cubicBezTo>
                  <a:pt x="3366407" y="1273917"/>
                  <a:pt x="3376779" y="1263546"/>
                  <a:pt x="3389573" y="1263546"/>
                </a:cubicBezTo>
                <a:close/>
                <a:moveTo>
                  <a:pt x="3212478" y="1263546"/>
                </a:moveTo>
                <a:cubicBezTo>
                  <a:pt x="3225272" y="1263546"/>
                  <a:pt x="3235644" y="1273917"/>
                  <a:pt x="3235644" y="1286712"/>
                </a:cubicBezTo>
                <a:cubicBezTo>
                  <a:pt x="3235644" y="1299506"/>
                  <a:pt x="3225272" y="1309877"/>
                  <a:pt x="3212478" y="1309877"/>
                </a:cubicBezTo>
                <a:cubicBezTo>
                  <a:pt x="3199684" y="1309877"/>
                  <a:pt x="3189312" y="1299506"/>
                  <a:pt x="3189312" y="1286712"/>
                </a:cubicBezTo>
                <a:cubicBezTo>
                  <a:pt x="3189312" y="1273917"/>
                  <a:pt x="3199684" y="1263546"/>
                  <a:pt x="3212478" y="1263546"/>
                </a:cubicBezTo>
                <a:close/>
                <a:moveTo>
                  <a:pt x="3035379" y="1263546"/>
                </a:moveTo>
                <a:cubicBezTo>
                  <a:pt x="3048173" y="1263546"/>
                  <a:pt x="3058545" y="1273917"/>
                  <a:pt x="3058545" y="1286712"/>
                </a:cubicBezTo>
                <a:cubicBezTo>
                  <a:pt x="3058545" y="1299506"/>
                  <a:pt x="3048173" y="1309877"/>
                  <a:pt x="3035379" y="1309877"/>
                </a:cubicBezTo>
                <a:cubicBezTo>
                  <a:pt x="3022585" y="1309877"/>
                  <a:pt x="3012213" y="1299506"/>
                  <a:pt x="3012213" y="1286712"/>
                </a:cubicBezTo>
                <a:cubicBezTo>
                  <a:pt x="3012213" y="1273917"/>
                  <a:pt x="3022585" y="1263546"/>
                  <a:pt x="3035379" y="1263546"/>
                </a:cubicBezTo>
                <a:close/>
                <a:moveTo>
                  <a:pt x="2858280" y="1263546"/>
                </a:moveTo>
                <a:cubicBezTo>
                  <a:pt x="2871074" y="1263546"/>
                  <a:pt x="2881446" y="1273917"/>
                  <a:pt x="2881446" y="1286712"/>
                </a:cubicBezTo>
                <a:cubicBezTo>
                  <a:pt x="2881446" y="1299506"/>
                  <a:pt x="2871074" y="1309877"/>
                  <a:pt x="2858280" y="1309877"/>
                </a:cubicBezTo>
                <a:cubicBezTo>
                  <a:pt x="2845486" y="1309877"/>
                  <a:pt x="2835114" y="1299506"/>
                  <a:pt x="2835114" y="1286712"/>
                </a:cubicBezTo>
                <a:cubicBezTo>
                  <a:pt x="2835114" y="1273917"/>
                  <a:pt x="2845486" y="1263546"/>
                  <a:pt x="2858280" y="1263546"/>
                </a:cubicBezTo>
                <a:close/>
                <a:moveTo>
                  <a:pt x="2681181" y="1263546"/>
                </a:moveTo>
                <a:cubicBezTo>
                  <a:pt x="2693975" y="1263546"/>
                  <a:pt x="2704347" y="1273917"/>
                  <a:pt x="2704347" y="1286712"/>
                </a:cubicBezTo>
                <a:cubicBezTo>
                  <a:pt x="2704347" y="1299506"/>
                  <a:pt x="2693975" y="1309877"/>
                  <a:pt x="2681181" y="1309877"/>
                </a:cubicBezTo>
                <a:cubicBezTo>
                  <a:pt x="2668387" y="1309877"/>
                  <a:pt x="2658015" y="1299506"/>
                  <a:pt x="2658015" y="1286712"/>
                </a:cubicBezTo>
                <a:cubicBezTo>
                  <a:pt x="2658015" y="1273917"/>
                  <a:pt x="2668387" y="1263546"/>
                  <a:pt x="2681181" y="1263546"/>
                </a:cubicBezTo>
                <a:close/>
                <a:moveTo>
                  <a:pt x="2504082" y="1263546"/>
                </a:moveTo>
                <a:cubicBezTo>
                  <a:pt x="2516876" y="1263546"/>
                  <a:pt x="2527248" y="1273917"/>
                  <a:pt x="2527248" y="1286712"/>
                </a:cubicBezTo>
                <a:cubicBezTo>
                  <a:pt x="2527248" y="1299506"/>
                  <a:pt x="2516876" y="1309877"/>
                  <a:pt x="2504082" y="1309877"/>
                </a:cubicBezTo>
                <a:cubicBezTo>
                  <a:pt x="2491288" y="1309877"/>
                  <a:pt x="2480916" y="1299506"/>
                  <a:pt x="2480916" y="1286712"/>
                </a:cubicBezTo>
                <a:cubicBezTo>
                  <a:pt x="2480916" y="1273917"/>
                  <a:pt x="2491288" y="1263546"/>
                  <a:pt x="2504082" y="1263546"/>
                </a:cubicBezTo>
                <a:close/>
                <a:moveTo>
                  <a:pt x="2326983" y="1263546"/>
                </a:moveTo>
                <a:cubicBezTo>
                  <a:pt x="2339777" y="1263546"/>
                  <a:pt x="2350149" y="1273917"/>
                  <a:pt x="2350149" y="1286712"/>
                </a:cubicBezTo>
                <a:cubicBezTo>
                  <a:pt x="2350149" y="1299506"/>
                  <a:pt x="2339777" y="1309877"/>
                  <a:pt x="2326983" y="1309877"/>
                </a:cubicBezTo>
                <a:cubicBezTo>
                  <a:pt x="2314189" y="1309877"/>
                  <a:pt x="2303817" y="1299506"/>
                  <a:pt x="2303817" y="1286712"/>
                </a:cubicBezTo>
                <a:cubicBezTo>
                  <a:pt x="2303817" y="1273917"/>
                  <a:pt x="2314189" y="1263546"/>
                  <a:pt x="2326983" y="1263546"/>
                </a:cubicBezTo>
                <a:close/>
                <a:moveTo>
                  <a:pt x="2149884" y="1263546"/>
                </a:moveTo>
                <a:cubicBezTo>
                  <a:pt x="2162678" y="1263546"/>
                  <a:pt x="2173050" y="1273917"/>
                  <a:pt x="2173050" y="1286712"/>
                </a:cubicBezTo>
                <a:cubicBezTo>
                  <a:pt x="2173050" y="1299506"/>
                  <a:pt x="2162678" y="1309877"/>
                  <a:pt x="2149884" y="1309877"/>
                </a:cubicBezTo>
                <a:cubicBezTo>
                  <a:pt x="2137090" y="1309877"/>
                  <a:pt x="2126718" y="1299506"/>
                  <a:pt x="2126718" y="1286712"/>
                </a:cubicBezTo>
                <a:cubicBezTo>
                  <a:pt x="2126718" y="1273917"/>
                  <a:pt x="2137090" y="1263546"/>
                  <a:pt x="2149884" y="1263546"/>
                </a:cubicBezTo>
                <a:close/>
                <a:moveTo>
                  <a:pt x="1972786" y="1263546"/>
                </a:moveTo>
                <a:cubicBezTo>
                  <a:pt x="1985580" y="1263546"/>
                  <a:pt x="1995952" y="1273917"/>
                  <a:pt x="1995952" y="1286712"/>
                </a:cubicBezTo>
                <a:cubicBezTo>
                  <a:pt x="1995952" y="1299506"/>
                  <a:pt x="1985580" y="1309877"/>
                  <a:pt x="1972786" y="1309877"/>
                </a:cubicBezTo>
                <a:cubicBezTo>
                  <a:pt x="1959992" y="1309877"/>
                  <a:pt x="1949620" y="1299506"/>
                  <a:pt x="1949620" y="1286712"/>
                </a:cubicBezTo>
                <a:cubicBezTo>
                  <a:pt x="1949620" y="1273917"/>
                  <a:pt x="1959992" y="1263546"/>
                  <a:pt x="1972786" y="1263546"/>
                </a:cubicBezTo>
                <a:close/>
                <a:moveTo>
                  <a:pt x="1795687" y="1263546"/>
                </a:moveTo>
                <a:cubicBezTo>
                  <a:pt x="1808481" y="1263546"/>
                  <a:pt x="1818853" y="1273917"/>
                  <a:pt x="1818853" y="1286712"/>
                </a:cubicBezTo>
                <a:cubicBezTo>
                  <a:pt x="1818853" y="1299506"/>
                  <a:pt x="1808481" y="1309878"/>
                  <a:pt x="1795687" y="1309878"/>
                </a:cubicBezTo>
                <a:cubicBezTo>
                  <a:pt x="1782893" y="1309878"/>
                  <a:pt x="1772521" y="1299506"/>
                  <a:pt x="1772521" y="1286712"/>
                </a:cubicBezTo>
                <a:cubicBezTo>
                  <a:pt x="1772521" y="1273917"/>
                  <a:pt x="1782893" y="1263546"/>
                  <a:pt x="1795687" y="1263546"/>
                </a:cubicBezTo>
                <a:close/>
                <a:moveTo>
                  <a:pt x="1623246" y="1092187"/>
                </a:moveTo>
                <a:cubicBezTo>
                  <a:pt x="1636043" y="1092187"/>
                  <a:pt x="1646418" y="1102557"/>
                  <a:pt x="1646418" y="1115352"/>
                </a:cubicBezTo>
                <a:cubicBezTo>
                  <a:pt x="1646418" y="1128147"/>
                  <a:pt x="1636043" y="1138520"/>
                  <a:pt x="1623246" y="1138520"/>
                </a:cubicBezTo>
                <a:cubicBezTo>
                  <a:pt x="1610448" y="1138520"/>
                  <a:pt x="1600074" y="1128147"/>
                  <a:pt x="1600074" y="1115352"/>
                </a:cubicBezTo>
                <a:cubicBezTo>
                  <a:pt x="1600074" y="1102557"/>
                  <a:pt x="1610448" y="1092187"/>
                  <a:pt x="1623246" y="1092187"/>
                </a:cubicBezTo>
                <a:close/>
                <a:moveTo>
                  <a:pt x="1446156" y="1092187"/>
                </a:moveTo>
                <a:cubicBezTo>
                  <a:pt x="1458950" y="1092187"/>
                  <a:pt x="1469322" y="1102557"/>
                  <a:pt x="1469322" y="1115352"/>
                </a:cubicBezTo>
                <a:cubicBezTo>
                  <a:pt x="1469322" y="1128147"/>
                  <a:pt x="1458950" y="1138520"/>
                  <a:pt x="1446156" y="1138520"/>
                </a:cubicBezTo>
                <a:cubicBezTo>
                  <a:pt x="1433364" y="1138520"/>
                  <a:pt x="1422991" y="1128147"/>
                  <a:pt x="1422991" y="1115352"/>
                </a:cubicBezTo>
                <a:cubicBezTo>
                  <a:pt x="1422991" y="1102557"/>
                  <a:pt x="1433364" y="1092187"/>
                  <a:pt x="1446156" y="1092187"/>
                </a:cubicBezTo>
                <a:close/>
                <a:moveTo>
                  <a:pt x="1269058" y="1092187"/>
                </a:moveTo>
                <a:cubicBezTo>
                  <a:pt x="1281852" y="1092187"/>
                  <a:pt x="1292224" y="1102558"/>
                  <a:pt x="1292224" y="1115352"/>
                </a:cubicBezTo>
                <a:cubicBezTo>
                  <a:pt x="1292224" y="1128148"/>
                  <a:pt x="1281852" y="1138520"/>
                  <a:pt x="1269058" y="1138520"/>
                </a:cubicBezTo>
                <a:cubicBezTo>
                  <a:pt x="1256263" y="1138520"/>
                  <a:pt x="1245892" y="1128148"/>
                  <a:pt x="1245892" y="1115352"/>
                </a:cubicBezTo>
                <a:cubicBezTo>
                  <a:pt x="1245892" y="1102558"/>
                  <a:pt x="1256263" y="1092187"/>
                  <a:pt x="1269058" y="1092187"/>
                </a:cubicBezTo>
                <a:close/>
                <a:moveTo>
                  <a:pt x="1091966" y="1092187"/>
                </a:moveTo>
                <a:cubicBezTo>
                  <a:pt x="1104763" y="1092187"/>
                  <a:pt x="1115133" y="1102558"/>
                  <a:pt x="1115133" y="1115352"/>
                </a:cubicBezTo>
                <a:cubicBezTo>
                  <a:pt x="1115133" y="1128148"/>
                  <a:pt x="1104763" y="1138520"/>
                  <a:pt x="1091966" y="1138520"/>
                </a:cubicBezTo>
                <a:cubicBezTo>
                  <a:pt x="1079169" y="1138520"/>
                  <a:pt x="1068796" y="1128148"/>
                  <a:pt x="1068796" y="1115352"/>
                </a:cubicBezTo>
                <a:cubicBezTo>
                  <a:pt x="1068796" y="1102558"/>
                  <a:pt x="1079169" y="1092187"/>
                  <a:pt x="1091966" y="1092187"/>
                </a:cubicBezTo>
                <a:close/>
                <a:moveTo>
                  <a:pt x="914864" y="1092187"/>
                </a:moveTo>
                <a:cubicBezTo>
                  <a:pt x="927657" y="1092187"/>
                  <a:pt x="938027" y="1102558"/>
                  <a:pt x="938027" y="1115352"/>
                </a:cubicBezTo>
                <a:cubicBezTo>
                  <a:pt x="938027" y="1128148"/>
                  <a:pt x="927657" y="1138520"/>
                  <a:pt x="914864" y="1138520"/>
                </a:cubicBezTo>
                <a:cubicBezTo>
                  <a:pt x="902064" y="1138520"/>
                  <a:pt x="891697" y="1128148"/>
                  <a:pt x="891697" y="1115352"/>
                </a:cubicBezTo>
                <a:cubicBezTo>
                  <a:pt x="891697" y="1102558"/>
                  <a:pt x="902064" y="1092187"/>
                  <a:pt x="914864" y="1092187"/>
                </a:cubicBezTo>
                <a:close/>
                <a:moveTo>
                  <a:pt x="737767" y="1092187"/>
                </a:moveTo>
                <a:cubicBezTo>
                  <a:pt x="750562" y="1092187"/>
                  <a:pt x="760934" y="1102558"/>
                  <a:pt x="760934" y="1115352"/>
                </a:cubicBezTo>
                <a:cubicBezTo>
                  <a:pt x="760934" y="1128148"/>
                  <a:pt x="750562" y="1138520"/>
                  <a:pt x="737767" y="1138520"/>
                </a:cubicBezTo>
                <a:cubicBezTo>
                  <a:pt x="724973" y="1138520"/>
                  <a:pt x="714601" y="1128148"/>
                  <a:pt x="714601" y="1115352"/>
                </a:cubicBezTo>
                <a:cubicBezTo>
                  <a:pt x="714601" y="1102558"/>
                  <a:pt x="724973" y="1092187"/>
                  <a:pt x="737767" y="1092187"/>
                </a:cubicBezTo>
                <a:close/>
                <a:moveTo>
                  <a:pt x="560665" y="1092187"/>
                </a:moveTo>
                <a:cubicBezTo>
                  <a:pt x="573459" y="1092187"/>
                  <a:pt x="583831" y="1102558"/>
                  <a:pt x="583831" y="1115353"/>
                </a:cubicBezTo>
                <a:cubicBezTo>
                  <a:pt x="583831" y="1128148"/>
                  <a:pt x="573459" y="1138520"/>
                  <a:pt x="560665" y="1138520"/>
                </a:cubicBezTo>
                <a:cubicBezTo>
                  <a:pt x="547871" y="1138520"/>
                  <a:pt x="537499" y="1128148"/>
                  <a:pt x="537499" y="1115353"/>
                </a:cubicBezTo>
                <a:cubicBezTo>
                  <a:pt x="537499" y="1102558"/>
                  <a:pt x="547871" y="1092187"/>
                  <a:pt x="560665" y="1092187"/>
                </a:cubicBezTo>
                <a:close/>
                <a:moveTo>
                  <a:pt x="383568" y="1092187"/>
                </a:moveTo>
                <a:cubicBezTo>
                  <a:pt x="396363" y="1092187"/>
                  <a:pt x="406733" y="1102558"/>
                  <a:pt x="406733" y="1115353"/>
                </a:cubicBezTo>
                <a:cubicBezTo>
                  <a:pt x="406733" y="1128148"/>
                  <a:pt x="396363" y="1138520"/>
                  <a:pt x="383568" y="1138520"/>
                </a:cubicBezTo>
                <a:cubicBezTo>
                  <a:pt x="370773" y="1138520"/>
                  <a:pt x="360401" y="1128148"/>
                  <a:pt x="360401" y="1115353"/>
                </a:cubicBezTo>
                <a:cubicBezTo>
                  <a:pt x="360401" y="1102558"/>
                  <a:pt x="370773" y="1092187"/>
                  <a:pt x="383568" y="1092187"/>
                </a:cubicBezTo>
                <a:close/>
                <a:moveTo>
                  <a:pt x="206465" y="1092187"/>
                </a:moveTo>
                <a:cubicBezTo>
                  <a:pt x="219259" y="1092187"/>
                  <a:pt x="229631" y="1102558"/>
                  <a:pt x="229631" y="1115353"/>
                </a:cubicBezTo>
                <a:cubicBezTo>
                  <a:pt x="229631" y="1128148"/>
                  <a:pt x="219259" y="1138520"/>
                  <a:pt x="206465" y="1138520"/>
                </a:cubicBezTo>
                <a:cubicBezTo>
                  <a:pt x="193671" y="1138520"/>
                  <a:pt x="183299" y="1128148"/>
                  <a:pt x="183299" y="1115353"/>
                </a:cubicBezTo>
                <a:cubicBezTo>
                  <a:pt x="183299" y="1102558"/>
                  <a:pt x="193671" y="1092187"/>
                  <a:pt x="206465" y="1092187"/>
                </a:cubicBezTo>
                <a:close/>
                <a:moveTo>
                  <a:pt x="29367" y="1092187"/>
                </a:moveTo>
                <a:cubicBezTo>
                  <a:pt x="42161" y="1092187"/>
                  <a:pt x="52533" y="1102558"/>
                  <a:pt x="52533" y="1115353"/>
                </a:cubicBezTo>
                <a:cubicBezTo>
                  <a:pt x="52533" y="1128148"/>
                  <a:pt x="42161" y="1138520"/>
                  <a:pt x="29367" y="1138520"/>
                </a:cubicBezTo>
                <a:cubicBezTo>
                  <a:pt x="16573" y="1138520"/>
                  <a:pt x="6201" y="1128148"/>
                  <a:pt x="6201" y="1115353"/>
                </a:cubicBezTo>
                <a:cubicBezTo>
                  <a:pt x="6201" y="1102558"/>
                  <a:pt x="16573" y="1092187"/>
                  <a:pt x="29367" y="1092187"/>
                </a:cubicBezTo>
                <a:close/>
                <a:moveTo>
                  <a:pt x="3391637" y="1092181"/>
                </a:moveTo>
                <a:cubicBezTo>
                  <a:pt x="3404431" y="1092181"/>
                  <a:pt x="3414803" y="1102553"/>
                  <a:pt x="3414803" y="1115348"/>
                </a:cubicBezTo>
                <a:cubicBezTo>
                  <a:pt x="3414803" y="1128141"/>
                  <a:pt x="3404431" y="1138514"/>
                  <a:pt x="3391637" y="1138514"/>
                </a:cubicBezTo>
                <a:cubicBezTo>
                  <a:pt x="3378843" y="1138514"/>
                  <a:pt x="3368471" y="1128141"/>
                  <a:pt x="3368471" y="1115348"/>
                </a:cubicBezTo>
                <a:cubicBezTo>
                  <a:pt x="3368471" y="1102553"/>
                  <a:pt x="3378843" y="1092181"/>
                  <a:pt x="3391637" y="1092181"/>
                </a:cubicBezTo>
                <a:close/>
                <a:moveTo>
                  <a:pt x="3214542" y="1092181"/>
                </a:moveTo>
                <a:cubicBezTo>
                  <a:pt x="3227336" y="1092181"/>
                  <a:pt x="3237708" y="1102553"/>
                  <a:pt x="3237708" y="1115348"/>
                </a:cubicBezTo>
                <a:cubicBezTo>
                  <a:pt x="3237708" y="1128141"/>
                  <a:pt x="3227336" y="1138514"/>
                  <a:pt x="3214542" y="1138514"/>
                </a:cubicBezTo>
                <a:cubicBezTo>
                  <a:pt x="3201748" y="1138514"/>
                  <a:pt x="3191376" y="1128141"/>
                  <a:pt x="3191376" y="1115348"/>
                </a:cubicBezTo>
                <a:cubicBezTo>
                  <a:pt x="3191376" y="1102553"/>
                  <a:pt x="3201748" y="1092181"/>
                  <a:pt x="3214542" y="1092181"/>
                </a:cubicBezTo>
                <a:close/>
                <a:moveTo>
                  <a:pt x="3037443" y="1092181"/>
                </a:moveTo>
                <a:cubicBezTo>
                  <a:pt x="3050237" y="1092181"/>
                  <a:pt x="3060609" y="1102553"/>
                  <a:pt x="3060609" y="1115348"/>
                </a:cubicBezTo>
                <a:cubicBezTo>
                  <a:pt x="3060609" y="1128141"/>
                  <a:pt x="3050237" y="1138514"/>
                  <a:pt x="3037443" y="1138514"/>
                </a:cubicBezTo>
                <a:cubicBezTo>
                  <a:pt x="3024649" y="1138514"/>
                  <a:pt x="3014277" y="1128141"/>
                  <a:pt x="3014277" y="1115348"/>
                </a:cubicBezTo>
                <a:cubicBezTo>
                  <a:pt x="3014277" y="1102553"/>
                  <a:pt x="3024649" y="1092181"/>
                  <a:pt x="3037443" y="1092181"/>
                </a:cubicBezTo>
                <a:close/>
                <a:moveTo>
                  <a:pt x="2860344" y="1092181"/>
                </a:moveTo>
                <a:cubicBezTo>
                  <a:pt x="2873138" y="1092181"/>
                  <a:pt x="2883510" y="1102553"/>
                  <a:pt x="2883510" y="1115348"/>
                </a:cubicBezTo>
                <a:cubicBezTo>
                  <a:pt x="2883510" y="1128141"/>
                  <a:pt x="2873138" y="1138514"/>
                  <a:pt x="2860344" y="1138514"/>
                </a:cubicBezTo>
                <a:cubicBezTo>
                  <a:pt x="2847550" y="1138514"/>
                  <a:pt x="2837178" y="1128141"/>
                  <a:pt x="2837178" y="1115348"/>
                </a:cubicBezTo>
                <a:cubicBezTo>
                  <a:pt x="2837178" y="1102553"/>
                  <a:pt x="2847550" y="1092181"/>
                  <a:pt x="2860344" y="1092181"/>
                </a:cubicBezTo>
                <a:close/>
                <a:moveTo>
                  <a:pt x="2683245" y="1092181"/>
                </a:moveTo>
                <a:cubicBezTo>
                  <a:pt x="2696039" y="1092181"/>
                  <a:pt x="2706411" y="1102553"/>
                  <a:pt x="2706411" y="1115348"/>
                </a:cubicBezTo>
                <a:cubicBezTo>
                  <a:pt x="2706411" y="1128141"/>
                  <a:pt x="2696039" y="1138514"/>
                  <a:pt x="2683245" y="1138514"/>
                </a:cubicBezTo>
                <a:cubicBezTo>
                  <a:pt x="2670451" y="1138514"/>
                  <a:pt x="2660079" y="1128141"/>
                  <a:pt x="2660079" y="1115348"/>
                </a:cubicBezTo>
                <a:cubicBezTo>
                  <a:pt x="2660079" y="1102553"/>
                  <a:pt x="2670451" y="1092181"/>
                  <a:pt x="2683245" y="1092181"/>
                </a:cubicBezTo>
                <a:close/>
                <a:moveTo>
                  <a:pt x="2506147" y="1092181"/>
                </a:moveTo>
                <a:cubicBezTo>
                  <a:pt x="2518941" y="1092181"/>
                  <a:pt x="2529313" y="1102553"/>
                  <a:pt x="2529313" y="1115348"/>
                </a:cubicBezTo>
                <a:cubicBezTo>
                  <a:pt x="2529313" y="1128141"/>
                  <a:pt x="2518941" y="1138514"/>
                  <a:pt x="2506147" y="1138514"/>
                </a:cubicBezTo>
                <a:cubicBezTo>
                  <a:pt x="2493353" y="1138514"/>
                  <a:pt x="2482981" y="1128141"/>
                  <a:pt x="2482981" y="1115348"/>
                </a:cubicBezTo>
                <a:cubicBezTo>
                  <a:pt x="2482981" y="1102553"/>
                  <a:pt x="2493353" y="1092181"/>
                  <a:pt x="2506147" y="1092181"/>
                </a:cubicBezTo>
                <a:close/>
                <a:moveTo>
                  <a:pt x="2329048" y="1092181"/>
                </a:moveTo>
                <a:cubicBezTo>
                  <a:pt x="2341842" y="1092181"/>
                  <a:pt x="2352214" y="1102553"/>
                  <a:pt x="2352214" y="1115348"/>
                </a:cubicBezTo>
                <a:cubicBezTo>
                  <a:pt x="2352214" y="1128141"/>
                  <a:pt x="2341842" y="1138514"/>
                  <a:pt x="2329048" y="1138514"/>
                </a:cubicBezTo>
                <a:cubicBezTo>
                  <a:pt x="2316254" y="1138514"/>
                  <a:pt x="2305882" y="1128141"/>
                  <a:pt x="2305882" y="1115348"/>
                </a:cubicBezTo>
                <a:cubicBezTo>
                  <a:pt x="2305882" y="1102553"/>
                  <a:pt x="2316254" y="1092181"/>
                  <a:pt x="2329048" y="1092181"/>
                </a:cubicBezTo>
                <a:close/>
                <a:moveTo>
                  <a:pt x="2151949" y="1092181"/>
                </a:moveTo>
                <a:cubicBezTo>
                  <a:pt x="2164743" y="1092181"/>
                  <a:pt x="2175115" y="1102553"/>
                  <a:pt x="2175115" y="1115348"/>
                </a:cubicBezTo>
                <a:cubicBezTo>
                  <a:pt x="2175115" y="1128143"/>
                  <a:pt x="2164743" y="1138515"/>
                  <a:pt x="2151949" y="1138515"/>
                </a:cubicBezTo>
                <a:cubicBezTo>
                  <a:pt x="2139155" y="1138515"/>
                  <a:pt x="2128783" y="1128143"/>
                  <a:pt x="2128783" y="1115348"/>
                </a:cubicBezTo>
                <a:cubicBezTo>
                  <a:pt x="2128783" y="1102553"/>
                  <a:pt x="2139155" y="1092181"/>
                  <a:pt x="2151949" y="1092181"/>
                </a:cubicBezTo>
                <a:close/>
                <a:moveTo>
                  <a:pt x="1974850" y="1092181"/>
                </a:moveTo>
                <a:cubicBezTo>
                  <a:pt x="1987644" y="1092181"/>
                  <a:pt x="1998016" y="1102553"/>
                  <a:pt x="1998016" y="1115348"/>
                </a:cubicBezTo>
                <a:cubicBezTo>
                  <a:pt x="1998016" y="1128143"/>
                  <a:pt x="1987644" y="1138515"/>
                  <a:pt x="1974850" y="1138515"/>
                </a:cubicBezTo>
                <a:cubicBezTo>
                  <a:pt x="1962056" y="1138515"/>
                  <a:pt x="1951684" y="1128143"/>
                  <a:pt x="1951684" y="1115348"/>
                </a:cubicBezTo>
                <a:cubicBezTo>
                  <a:pt x="1951684" y="1102553"/>
                  <a:pt x="1962056" y="1092181"/>
                  <a:pt x="1974850" y="1092181"/>
                </a:cubicBezTo>
                <a:close/>
                <a:moveTo>
                  <a:pt x="1797751" y="1092181"/>
                </a:moveTo>
                <a:cubicBezTo>
                  <a:pt x="1810545" y="1092181"/>
                  <a:pt x="1820917" y="1102553"/>
                  <a:pt x="1820917" y="1115348"/>
                </a:cubicBezTo>
                <a:cubicBezTo>
                  <a:pt x="1820917" y="1128143"/>
                  <a:pt x="1810545" y="1138515"/>
                  <a:pt x="1797751" y="1138515"/>
                </a:cubicBezTo>
                <a:cubicBezTo>
                  <a:pt x="1784957" y="1138515"/>
                  <a:pt x="1774585" y="1128143"/>
                  <a:pt x="1774585" y="1115348"/>
                </a:cubicBezTo>
                <a:cubicBezTo>
                  <a:pt x="1774585" y="1102553"/>
                  <a:pt x="1784957" y="1092181"/>
                  <a:pt x="1797751" y="1092181"/>
                </a:cubicBezTo>
                <a:close/>
                <a:moveTo>
                  <a:pt x="1623246" y="900179"/>
                </a:moveTo>
                <a:cubicBezTo>
                  <a:pt x="1636043" y="900179"/>
                  <a:pt x="1646418" y="910552"/>
                  <a:pt x="1646418" y="923344"/>
                </a:cubicBezTo>
                <a:cubicBezTo>
                  <a:pt x="1646418" y="936138"/>
                  <a:pt x="1636043" y="946511"/>
                  <a:pt x="1623246" y="946511"/>
                </a:cubicBezTo>
                <a:cubicBezTo>
                  <a:pt x="1610448" y="946511"/>
                  <a:pt x="1600074" y="936138"/>
                  <a:pt x="1600074" y="923344"/>
                </a:cubicBezTo>
                <a:cubicBezTo>
                  <a:pt x="1600074" y="910552"/>
                  <a:pt x="1610448" y="900179"/>
                  <a:pt x="1623246" y="900179"/>
                </a:cubicBezTo>
                <a:close/>
                <a:moveTo>
                  <a:pt x="1446157" y="900179"/>
                </a:moveTo>
                <a:cubicBezTo>
                  <a:pt x="1458951" y="900179"/>
                  <a:pt x="1469323" y="910552"/>
                  <a:pt x="1469323" y="923344"/>
                </a:cubicBezTo>
                <a:cubicBezTo>
                  <a:pt x="1469323" y="936138"/>
                  <a:pt x="1458951" y="946511"/>
                  <a:pt x="1446157" y="946511"/>
                </a:cubicBezTo>
                <a:cubicBezTo>
                  <a:pt x="1433364" y="946511"/>
                  <a:pt x="1422991" y="936138"/>
                  <a:pt x="1422991" y="923344"/>
                </a:cubicBezTo>
                <a:cubicBezTo>
                  <a:pt x="1422991" y="910552"/>
                  <a:pt x="1433364" y="900179"/>
                  <a:pt x="1446157" y="900179"/>
                </a:cubicBezTo>
                <a:close/>
                <a:moveTo>
                  <a:pt x="1269058" y="900179"/>
                </a:moveTo>
                <a:cubicBezTo>
                  <a:pt x="1281852" y="900179"/>
                  <a:pt x="1292225" y="910552"/>
                  <a:pt x="1292225" y="923344"/>
                </a:cubicBezTo>
                <a:cubicBezTo>
                  <a:pt x="1292225" y="936138"/>
                  <a:pt x="1281852" y="946511"/>
                  <a:pt x="1269058" y="946511"/>
                </a:cubicBezTo>
                <a:cubicBezTo>
                  <a:pt x="1256263" y="946511"/>
                  <a:pt x="1245892" y="936138"/>
                  <a:pt x="1245892" y="923344"/>
                </a:cubicBezTo>
                <a:cubicBezTo>
                  <a:pt x="1245892" y="910552"/>
                  <a:pt x="1256263" y="900179"/>
                  <a:pt x="1269058" y="900179"/>
                </a:cubicBezTo>
                <a:close/>
                <a:moveTo>
                  <a:pt x="1091966" y="900179"/>
                </a:moveTo>
                <a:cubicBezTo>
                  <a:pt x="1104763" y="900179"/>
                  <a:pt x="1115133" y="910552"/>
                  <a:pt x="1115133" y="923344"/>
                </a:cubicBezTo>
                <a:cubicBezTo>
                  <a:pt x="1115133" y="936138"/>
                  <a:pt x="1104763" y="946511"/>
                  <a:pt x="1091966" y="946511"/>
                </a:cubicBezTo>
                <a:cubicBezTo>
                  <a:pt x="1079170" y="946511"/>
                  <a:pt x="1068796" y="936138"/>
                  <a:pt x="1068796" y="923344"/>
                </a:cubicBezTo>
                <a:cubicBezTo>
                  <a:pt x="1068796" y="910552"/>
                  <a:pt x="1079170" y="900179"/>
                  <a:pt x="1091966" y="900179"/>
                </a:cubicBezTo>
                <a:close/>
                <a:moveTo>
                  <a:pt x="914864" y="900179"/>
                </a:moveTo>
                <a:cubicBezTo>
                  <a:pt x="927657" y="900179"/>
                  <a:pt x="938029" y="910552"/>
                  <a:pt x="938029" y="923344"/>
                </a:cubicBezTo>
                <a:cubicBezTo>
                  <a:pt x="938029" y="936138"/>
                  <a:pt x="927657" y="946511"/>
                  <a:pt x="914864" y="946511"/>
                </a:cubicBezTo>
                <a:cubicBezTo>
                  <a:pt x="902064" y="946511"/>
                  <a:pt x="891697" y="936138"/>
                  <a:pt x="891697" y="923344"/>
                </a:cubicBezTo>
                <a:cubicBezTo>
                  <a:pt x="891697" y="910552"/>
                  <a:pt x="902064" y="900179"/>
                  <a:pt x="914864" y="900179"/>
                </a:cubicBezTo>
                <a:close/>
                <a:moveTo>
                  <a:pt x="737768" y="900179"/>
                </a:moveTo>
                <a:cubicBezTo>
                  <a:pt x="750562" y="900179"/>
                  <a:pt x="760934" y="910552"/>
                  <a:pt x="760934" y="923344"/>
                </a:cubicBezTo>
                <a:cubicBezTo>
                  <a:pt x="760934" y="936139"/>
                  <a:pt x="750562" y="946511"/>
                  <a:pt x="737768" y="946511"/>
                </a:cubicBezTo>
                <a:cubicBezTo>
                  <a:pt x="724974" y="946511"/>
                  <a:pt x="714602" y="936139"/>
                  <a:pt x="714602" y="923344"/>
                </a:cubicBezTo>
                <a:cubicBezTo>
                  <a:pt x="714602" y="910552"/>
                  <a:pt x="724974" y="900179"/>
                  <a:pt x="737768" y="900179"/>
                </a:cubicBezTo>
                <a:close/>
                <a:moveTo>
                  <a:pt x="560665" y="900179"/>
                </a:moveTo>
                <a:cubicBezTo>
                  <a:pt x="573460" y="900179"/>
                  <a:pt x="583832" y="910552"/>
                  <a:pt x="583832" y="923344"/>
                </a:cubicBezTo>
                <a:cubicBezTo>
                  <a:pt x="583832" y="936139"/>
                  <a:pt x="573460" y="946511"/>
                  <a:pt x="560665" y="946511"/>
                </a:cubicBezTo>
                <a:cubicBezTo>
                  <a:pt x="547872" y="946511"/>
                  <a:pt x="537500" y="936139"/>
                  <a:pt x="537500" y="923344"/>
                </a:cubicBezTo>
                <a:cubicBezTo>
                  <a:pt x="537500" y="910552"/>
                  <a:pt x="547872" y="900179"/>
                  <a:pt x="560665" y="900179"/>
                </a:cubicBezTo>
                <a:close/>
                <a:moveTo>
                  <a:pt x="383569" y="900179"/>
                </a:moveTo>
                <a:cubicBezTo>
                  <a:pt x="396363" y="900179"/>
                  <a:pt x="406733" y="910552"/>
                  <a:pt x="406733" y="923344"/>
                </a:cubicBezTo>
                <a:cubicBezTo>
                  <a:pt x="406733" y="936139"/>
                  <a:pt x="396363" y="946511"/>
                  <a:pt x="383569" y="946511"/>
                </a:cubicBezTo>
                <a:cubicBezTo>
                  <a:pt x="370773" y="946511"/>
                  <a:pt x="360402" y="936139"/>
                  <a:pt x="360402" y="923344"/>
                </a:cubicBezTo>
                <a:cubicBezTo>
                  <a:pt x="360402" y="910552"/>
                  <a:pt x="370773" y="900179"/>
                  <a:pt x="383569" y="900179"/>
                </a:cubicBezTo>
                <a:close/>
                <a:moveTo>
                  <a:pt x="206466" y="900179"/>
                </a:moveTo>
                <a:cubicBezTo>
                  <a:pt x="219259" y="900179"/>
                  <a:pt x="229631" y="910552"/>
                  <a:pt x="229631" y="923344"/>
                </a:cubicBezTo>
                <a:cubicBezTo>
                  <a:pt x="229631" y="936139"/>
                  <a:pt x="219259" y="946511"/>
                  <a:pt x="206466" y="946511"/>
                </a:cubicBezTo>
                <a:cubicBezTo>
                  <a:pt x="193672" y="946511"/>
                  <a:pt x="183300" y="936139"/>
                  <a:pt x="183300" y="923344"/>
                </a:cubicBezTo>
                <a:cubicBezTo>
                  <a:pt x="183300" y="910552"/>
                  <a:pt x="193672" y="900179"/>
                  <a:pt x="206466" y="900179"/>
                </a:cubicBezTo>
                <a:close/>
                <a:moveTo>
                  <a:pt x="29367" y="900179"/>
                </a:moveTo>
                <a:cubicBezTo>
                  <a:pt x="42161" y="900179"/>
                  <a:pt x="52533" y="910552"/>
                  <a:pt x="52533" y="923344"/>
                </a:cubicBezTo>
                <a:cubicBezTo>
                  <a:pt x="52533" y="936139"/>
                  <a:pt x="42161" y="946511"/>
                  <a:pt x="29367" y="946511"/>
                </a:cubicBezTo>
                <a:cubicBezTo>
                  <a:pt x="16574" y="946511"/>
                  <a:pt x="6202" y="936139"/>
                  <a:pt x="6202" y="923344"/>
                </a:cubicBezTo>
                <a:cubicBezTo>
                  <a:pt x="6202" y="910552"/>
                  <a:pt x="16574" y="900179"/>
                  <a:pt x="29367" y="900179"/>
                </a:cubicBezTo>
                <a:close/>
                <a:moveTo>
                  <a:pt x="3391637" y="900174"/>
                </a:moveTo>
                <a:cubicBezTo>
                  <a:pt x="3404431" y="900174"/>
                  <a:pt x="3414803" y="910545"/>
                  <a:pt x="3414803" y="923339"/>
                </a:cubicBezTo>
                <a:cubicBezTo>
                  <a:pt x="3414803" y="936133"/>
                  <a:pt x="3404431" y="946504"/>
                  <a:pt x="3391637" y="946504"/>
                </a:cubicBezTo>
                <a:cubicBezTo>
                  <a:pt x="3378843" y="946504"/>
                  <a:pt x="3368471" y="936133"/>
                  <a:pt x="3368471" y="923339"/>
                </a:cubicBezTo>
                <a:cubicBezTo>
                  <a:pt x="3368471" y="910545"/>
                  <a:pt x="3378843" y="900174"/>
                  <a:pt x="3391637" y="900174"/>
                </a:cubicBezTo>
                <a:close/>
                <a:moveTo>
                  <a:pt x="3214542" y="900174"/>
                </a:moveTo>
                <a:cubicBezTo>
                  <a:pt x="3227336" y="900174"/>
                  <a:pt x="3237708" y="910545"/>
                  <a:pt x="3237708" y="923339"/>
                </a:cubicBezTo>
                <a:cubicBezTo>
                  <a:pt x="3237708" y="936133"/>
                  <a:pt x="3227336" y="946506"/>
                  <a:pt x="3214542" y="946506"/>
                </a:cubicBezTo>
                <a:cubicBezTo>
                  <a:pt x="3201748" y="946506"/>
                  <a:pt x="3191376" y="936133"/>
                  <a:pt x="3191376" y="923339"/>
                </a:cubicBezTo>
                <a:cubicBezTo>
                  <a:pt x="3191376" y="910545"/>
                  <a:pt x="3201748" y="900174"/>
                  <a:pt x="3214542" y="900174"/>
                </a:cubicBezTo>
                <a:close/>
                <a:moveTo>
                  <a:pt x="3037443" y="900174"/>
                </a:moveTo>
                <a:cubicBezTo>
                  <a:pt x="3050237" y="900174"/>
                  <a:pt x="3060609" y="910545"/>
                  <a:pt x="3060609" y="923339"/>
                </a:cubicBezTo>
                <a:cubicBezTo>
                  <a:pt x="3060609" y="936133"/>
                  <a:pt x="3050237" y="946506"/>
                  <a:pt x="3037443" y="946506"/>
                </a:cubicBezTo>
                <a:cubicBezTo>
                  <a:pt x="3024649" y="946506"/>
                  <a:pt x="3014277" y="936133"/>
                  <a:pt x="3014277" y="923339"/>
                </a:cubicBezTo>
                <a:cubicBezTo>
                  <a:pt x="3014277" y="910545"/>
                  <a:pt x="3024649" y="900174"/>
                  <a:pt x="3037443" y="900174"/>
                </a:cubicBezTo>
                <a:close/>
                <a:moveTo>
                  <a:pt x="2860344" y="900174"/>
                </a:moveTo>
                <a:cubicBezTo>
                  <a:pt x="2873138" y="900174"/>
                  <a:pt x="2883510" y="910545"/>
                  <a:pt x="2883510" y="923339"/>
                </a:cubicBezTo>
                <a:cubicBezTo>
                  <a:pt x="2883510" y="936133"/>
                  <a:pt x="2873138" y="946506"/>
                  <a:pt x="2860344" y="946506"/>
                </a:cubicBezTo>
                <a:cubicBezTo>
                  <a:pt x="2847550" y="946506"/>
                  <a:pt x="2837178" y="936133"/>
                  <a:pt x="2837178" y="923339"/>
                </a:cubicBezTo>
                <a:cubicBezTo>
                  <a:pt x="2837178" y="910545"/>
                  <a:pt x="2847550" y="900174"/>
                  <a:pt x="2860344" y="900174"/>
                </a:cubicBezTo>
                <a:close/>
                <a:moveTo>
                  <a:pt x="2683245" y="900174"/>
                </a:moveTo>
                <a:cubicBezTo>
                  <a:pt x="2696039" y="900174"/>
                  <a:pt x="2706411" y="910545"/>
                  <a:pt x="2706411" y="923339"/>
                </a:cubicBezTo>
                <a:cubicBezTo>
                  <a:pt x="2706411" y="936133"/>
                  <a:pt x="2696039" y="946506"/>
                  <a:pt x="2683245" y="946506"/>
                </a:cubicBezTo>
                <a:cubicBezTo>
                  <a:pt x="2670451" y="946506"/>
                  <a:pt x="2660079" y="936133"/>
                  <a:pt x="2660079" y="923339"/>
                </a:cubicBezTo>
                <a:cubicBezTo>
                  <a:pt x="2660079" y="910545"/>
                  <a:pt x="2670451" y="900174"/>
                  <a:pt x="2683245" y="900174"/>
                </a:cubicBezTo>
                <a:close/>
                <a:moveTo>
                  <a:pt x="2506147" y="900174"/>
                </a:moveTo>
                <a:cubicBezTo>
                  <a:pt x="2518941" y="900174"/>
                  <a:pt x="2529313" y="910545"/>
                  <a:pt x="2529313" y="923339"/>
                </a:cubicBezTo>
                <a:cubicBezTo>
                  <a:pt x="2529313" y="936135"/>
                  <a:pt x="2518941" y="946506"/>
                  <a:pt x="2506147" y="946506"/>
                </a:cubicBezTo>
                <a:cubicBezTo>
                  <a:pt x="2493353" y="946506"/>
                  <a:pt x="2482981" y="936135"/>
                  <a:pt x="2482981" y="923339"/>
                </a:cubicBezTo>
                <a:cubicBezTo>
                  <a:pt x="2482981" y="910545"/>
                  <a:pt x="2493353" y="900174"/>
                  <a:pt x="2506147" y="900174"/>
                </a:cubicBezTo>
                <a:close/>
                <a:moveTo>
                  <a:pt x="2329048" y="900174"/>
                </a:moveTo>
                <a:cubicBezTo>
                  <a:pt x="2341842" y="900174"/>
                  <a:pt x="2352214" y="910545"/>
                  <a:pt x="2352214" y="923339"/>
                </a:cubicBezTo>
                <a:cubicBezTo>
                  <a:pt x="2352214" y="936135"/>
                  <a:pt x="2341842" y="946506"/>
                  <a:pt x="2329048" y="946506"/>
                </a:cubicBezTo>
                <a:cubicBezTo>
                  <a:pt x="2316254" y="946506"/>
                  <a:pt x="2305882" y="936135"/>
                  <a:pt x="2305882" y="923339"/>
                </a:cubicBezTo>
                <a:cubicBezTo>
                  <a:pt x="2305882" y="910545"/>
                  <a:pt x="2316254" y="900174"/>
                  <a:pt x="2329048" y="900174"/>
                </a:cubicBezTo>
                <a:close/>
                <a:moveTo>
                  <a:pt x="2151949" y="900174"/>
                </a:moveTo>
                <a:cubicBezTo>
                  <a:pt x="2164743" y="900174"/>
                  <a:pt x="2175115" y="910545"/>
                  <a:pt x="2175115" y="923339"/>
                </a:cubicBezTo>
                <a:cubicBezTo>
                  <a:pt x="2175115" y="936135"/>
                  <a:pt x="2164743" y="946506"/>
                  <a:pt x="2151949" y="946506"/>
                </a:cubicBezTo>
                <a:cubicBezTo>
                  <a:pt x="2139155" y="946506"/>
                  <a:pt x="2128783" y="936135"/>
                  <a:pt x="2128783" y="923339"/>
                </a:cubicBezTo>
                <a:cubicBezTo>
                  <a:pt x="2128783" y="910545"/>
                  <a:pt x="2139155" y="900174"/>
                  <a:pt x="2151949" y="900174"/>
                </a:cubicBezTo>
                <a:close/>
                <a:moveTo>
                  <a:pt x="1974850" y="900174"/>
                </a:moveTo>
                <a:cubicBezTo>
                  <a:pt x="1987644" y="900174"/>
                  <a:pt x="1998016" y="910545"/>
                  <a:pt x="1998016" y="923339"/>
                </a:cubicBezTo>
                <a:cubicBezTo>
                  <a:pt x="1998016" y="936135"/>
                  <a:pt x="1987644" y="946506"/>
                  <a:pt x="1974850" y="946506"/>
                </a:cubicBezTo>
                <a:cubicBezTo>
                  <a:pt x="1962056" y="946506"/>
                  <a:pt x="1951684" y="936135"/>
                  <a:pt x="1951684" y="923339"/>
                </a:cubicBezTo>
                <a:cubicBezTo>
                  <a:pt x="1951684" y="910545"/>
                  <a:pt x="1962056" y="900174"/>
                  <a:pt x="1974850" y="900174"/>
                </a:cubicBezTo>
                <a:close/>
                <a:moveTo>
                  <a:pt x="1797751" y="900174"/>
                </a:moveTo>
                <a:cubicBezTo>
                  <a:pt x="1810545" y="900174"/>
                  <a:pt x="1820917" y="910545"/>
                  <a:pt x="1820917" y="923339"/>
                </a:cubicBezTo>
                <a:cubicBezTo>
                  <a:pt x="1820917" y="936135"/>
                  <a:pt x="1810545" y="946506"/>
                  <a:pt x="1797751" y="946506"/>
                </a:cubicBezTo>
                <a:cubicBezTo>
                  <a:pt x="1784957" y="946506"/>
                  <a:pt x="1774585" y="936135"/>
                  <a:pt x="1774585" y="923339"/>
                </a:cubicBezTo>
                <a:cubicBezTo>
                  <a:pt x="1774585" y="910545"/>
                  <a:pt x="1784957" y="900174"/>
                  <a:pt x="1797751" y="900174"/>
                </a:cubicBezTo>
                <a:close/>
                <a:moveTo>
                  <a:pt x="562730" y="728815"/>
                </a:moveTo>
                <a:cubicBezTo>
                  <a:pt x="575524" y="728815"/>
                  <a:pt x="585897" y="739187"/>
                  <a:pt x="585897" y="751982"/>
                </a:cubicBezTo>
                <a:cubicBezTo>
                  <a:pt x="585897" y="764776"/>
                  <a:pt x="575524" y="775148"/>
                  <a:pt x="562730" y="775148"/>
                </a:cubicBezTo>
                <a:cubicBezTo>
                  <a:pt x="549936" y="775148"/>
                  <a:pt x="539564" y="764776"/>
                  <a:pt x="539564" y="751982"/>
                </a:cubicBezTo>
                <a:cubicBezTo>
                  <a:pt x="539564" y="739187"/>
                  <a:pt x="549936" y="728815"/>
                  <a:pt x="562730" y="728815"/>
                </a:cubicBezTo>
                <a:close/>
                <a:moveTo>
                  <a:pt x="385634" y="728815"/>
                </a:moveTo>
                <a:cubicBezTo>
                  <a:pt x="398427" y="728815"/>
                  <a:pt x="408797" y="739187"/>
                  <a:pt x="408797" y="751982"/>
                </a:cubicBezTo>
                <a:cubicBezTo>
                  <a:pt x="408797" y="764776"/>
                  <a:pt x="398427" y="775148"/>
                  <a:pt x="385634" y="775148"/>
                </a:cubicBezTo>
                <a:cubicBezTo>
                  <a:pt x="372838" y="775148"/>
                  <a:pt x="362467" y="764776"/>
                  <a:pt x="362467" y="751982"/>
                </a:cubicBezTo>
                <a:cubicBezTo>
                  <a:pt x="362467" y="739187"/>
                  <a:pt x="372838" y="728815"/>
                  <a:pt x="385634" y="728815"/>
                </a:cubicBezTo>
                <a:close/>
                <a:moveTo>
                  <a:pt x="208530" y="728815"/>
                </a:moveTo>
                <a:cubicBezTo>
                  <a:pt x="221324" y="728815"/>
                  <a:pt x="231696" y="739187"/>
                  <a:pt x="231696" y="751982"/>
                </a:cubicBezTo>
                <a:cubicBezTo>
                  <a:pt x="231696" y="764776"/>
                  <a:pt x="221324" y="775148"/>
                  <a:pt x="208530" y="775148"/>
                </a:cubicBezTo>
                <a:cubicBezTo>
                  <a:pt x="195736" y="775148"/>
                  <a:pt x="185364" y="764776"/>
                  <a:pt x="185364" y="751982"/>
                </a:cubicBezTo>
                <a:cubicBezTo>
                  <a:pt x="185364" y="739187"/>
                  <a:pt x="195736" y="728815"/>
                  <a:pt x="208530" y="728815"/>
                </a:cubicBezTo>
                <a:close/>
                <a:moveTo>
                  <a:pt x="31432" y="728815"/>
                </a:moveTo>
                <a:cubicBezTo>
                  <a:pt x="44226" y="728815"/>
                  <a:pt x="54598" y="739187"/>
                  <a:pt x="54598" y="751982"/>
                </a:cubicBezTo>
                <a:cubicBezTo>
                  <a:pt x="54598" y="764776"/>
                  <a:pt x="44226" y="775148"/>
                  <a:pt x="31432" y="775148"/>
                </a:cubicBezTo>
                <a:cubicBezTo>
                  <a:pt x="18638" y="775148"/>
                  <a:pt x="8266" y="764776"/>
                  <a:pt x="8266" y="751982"/>
                </a:cubicBezTo>
                <a:cubicBezTo>
                  <a:pt x="8266" y="739187"/>
                  <a:pt x="18638" y="728815"/>
                  <a:pt x="31432" y="728815"/>
                </a:cubicBezTo>
                <a:close/>
                <a:moveTo>
                  <a:pt x="1448221" y="728815"/>
                </a:moveTo>
                <a:cubicBezTo>
                  <a:pt x="1461014" y="728815"/>
                  <a:pt x="1471386" y="739187"/>
                  <a:pt x="1471386" y="751982"/>
                </a:cubicBezTo>
                <a:cubicBezTo>
                  <a:pt x="1471386" y="764776"/>
                  <a:pt x="1461014" y="775148"/>
                  <a:pt x="1448221" y="775148"/>
                </a:cubicBezTo>
                <a:cubicBezTo>
                  <a:pt x="1435428" y="775148"/>
                  <a:pt x="1425056" y="764776"/>
                  <a:pt x="1425056" y="751982"/>
                </a:cubicBezTo>
                <a:cubicBezTo>
                  <a:pt x="1425056" y="739187"/>
                  <a:pt x="1435428" y="728815"/>
                  <a:pt x="1448221" y="728815"/>
                </a:cubicBezTo>
                <a:close/>
                <a:moveTo>
                  <a:pt x="1271123" y="728815"/>
                </a:moveTo>
                <a:cubicBezTo>
                  <a:pt x="1283918" y="728815"/>
                  <a:pt x="1294289" y="739187"/>
                  <a:pt x="1294289" y="751982"/>
                </a:cubicBezTo>
                <a:cubicBezTo>
                  <a:pt x="1294289" y="764776"/>
                  <a:pt x="1283918" y="775148"/>
                  <a:pt x="1271123" y="775148"/>
                </a:cubicBezTo>
                <a:cubicBezTo>
                  <a:pt x="1258328" y="775148"/>
                  <a:pt x="1247956" y="764776"/>
                  <a:pt x="1247956" y="751982"/>
                </a:cubicBezTo>
                <a:cubicBezTo>
                  <a:pt x="1247956" y="739187"/>
                  <a:pt x="1258328" y="728815"/>
                  <a:pt x="1271123" y="728815"/>
                </a:cubicBezTo>
                <a:close/>
                <a:moveTo>
                  <a:pt x="1094033" y="728815"/>
                </a:moveTo>
                <a:cubicBezTo>
                  <a:pt x="1106828" y="728815"/>
                  <a:pt x="1117199" y="739187"/>
                  <a:pt x="1117199" y="751982"/>
                </a:cubicBezTo>
                <a:cubicBezTo>
                  <a:pt x="1117199" y="764776"/>
                  <a:pt x="1106828" y="775148"/>
                  <a:pt x="1094033" y="775148"/>
                </a:cubicBezTo>
                <a:cubicBezTo>
                  <a:pt x="1081235" y="775148"/>
                  <a:pt x="1070861" y="764776"/>
                  <a:pt x="1070861" y="751982"/>
                </a:cubicBezTo>
                <a:cubicBezTo>
                  <a:pt x="1070861" y="739187"/>
                  <a:pt x="1081235" y="728815"/>
                  <a:pt x="1094033" y="728815"/>
                </a:cubicBezTo>
                <a:close/>
                <a:moveTo>
                  <a:pt x="916930" y="728815"/>
                </a:moveTo>
                <a:cubicBezTo>
                  <a:pt x="929720" y="728815"/>
                  <a:pt x="940093" y="739187"/>
                  <a:pt x="940093" y="751982"/>
                </a:cubicBezTo>
                <a:cubicBezTo>
                  <a:pt x="940093" y="764776"/>
                  <a:pt x="929720" y="775148"/>
                  <a:pt x="916930" y="775148"/>
                </a:cubicBezTo>
                <a:cubicBezTo>
                  <a:pt x="904131" y="775148"/>
                  <a:pt x="893762" y="764776"/>
                  <a:pt x="893762" y="751982"/>
                </a:cubicBezTo>
                <a:cubicBezTo>
                  <a:pt x="893762" y="739187"/>
                  <a:pt x="904131" y="728815"/>
                  <a:pt x="916930" y="728815"/>
                </a:cubicBezTo>
                <a:close/>
                <a:moveTo>
                  <a:pt x="739833" y="728815"/>
                </a:moveTo>
                <a:cubicBezTo>
                  <a:pt x="752627" y="728815"/>
                  <a:pt x="762999" y="739187"/>
                  <a:pt x="762999" y="751982"/>
                </a:cubicBezTo>
                <a:cubicBezTo>
                  <a:pt x="762999" y="764776"/>
                  <a:pt x="752627" y="775148"/>
                  <a:pt x="739833" y="775148"/>
                </a:cubicBezTo>
                <a:cubicBezTo>
                  <a:pt x="727039" y="775148"/>
                  <a:pt x="716666" y="764776"/>
                  <a:pt x="716666" y="751982"/>
                </a:cubicBezTo>
                <a:cubicBezTo>
                  <a:pt x="716666" y="739187"/>
                  <a:pt x="727039" y="728815"/>
                  <a:pt x="739833" y="728815"/>
                </a:cubicBezTo>
                <a:close/>
                <a:moveTo>
                  <a:pt x="1625311" y="728814"/>
                </a:moveTo>
                <a:cubicBezTo>
                  <a:pt x="1638109" y="728814"/>
                  <a:pt x="1648483" y="739187"/>
                  <a:pt x="1648483" y="751982"/>
                </a:cubicBezTo>
                <a:cubicBezTo>
                  <a:pt x="1648483" y="764776"/>
                  <a:pt x="1638109" y="775148"/>
                  <a:pt x="1625311" y="775148"/>
                </a:cubicBezTo>
                <a:cubicBezTo>
                  <a:pt x="1612515" y="775148"/>
                  <a:pt x="1602139" y="764776"/>
                  <a:pt x="1602139" y="751982"/>
                </a:cubicBezTo>
                <a:cubicBezTo>
                  <a:pt x="1602139" y="739187"/>
                  <a:pt x="1612515" y="728814"/>
                  <a:pt x="1625311" y="728814"/>
                </a:cubicBezTo>
                <a:close/>
                <a:moveTo>
                  <a:pt x="1976914" y="728810"/>
                </a:moveTo>
                <a:cubicBezTo>
                  <a:pt x="1989708" y="728810"/>
                  <a:pt x="2000080" y="739182"/>
                  <a:pt x="2000080" y="751976"/>
                </a:cubicBezTo>
                <a:cubicBezTo>
                  <a:pt x="2000080" y="764770"/>
                  <a:pt x="1989708" y="775143"/>
                  <a:pt x="1976914" y="775143"/>
                </a:cubicBezTo>
                <a:cubicBezTo>
                  <a:pt x="1964120" y="775143"/>
                  <a:pt x="1953748" y="764770"/>
                  <a:pt x="1953748" y="751976"/>
                </a:cubicBezTo>
                <a:cubicBezTo>
                  <a:pt x="1953748" y="739182"/>
                  <a:pt x="1964120" y="728810"/>
                  <a:pt x="1976914" y="728810"/>
                </a:cubicBezTo>
                <a:close/>
                <a:moveTo>
                  <a:pt x="1799815" y="728810"/>
                </a:moveTo>
                <a:cubicBezTo>
                  <a:pt x="1812609" y="728810"/>
                  <a:pt x="1822981" y="739182"/>
                  <a:pt x="1822981" y="751976"/>
                </a:cubicBezTo>
                <a:cubicBezTo>
                  <a:pt x="1822981" y="764770"/>
                  <a:pt x="1812609" y="775143"/>
                  <a:pt x="1799815" y="775143"/>
                </a:cubicBezTo>
                <a:cubicBezTo>
                  <a:pt x="1787021" y="775143"/>
                  <a:pt x="1776649" y="764770"/>
                  <a:pt x="1776649" y="751976"/>
                </a:cubicBezTo>
                <a:cubicBezTo>
                  <a:pt x="1776649" y="739182"/>
                  <a:pt x="1787021" y="728810"/>
                  <a:pt x="1799815" y="728810"/>
                </a:cubicBezTo>
                <a:close/>
                <a:moveTo>
                  <a:pt x="2331112" y="728810"/>
                </a:moveTo>
                <a:cubicBezTo>
                  <a:pt x="2343906" y="728810"/>
                  <a:pt x="2354278" y="739182"/>
                  <a:pt x="2354278" y="751976"/>
                </a:cubicBezTo>
                <a:cubicBezTo>
                  <a:pt x="2354278" y="764770"/>
                  <a:pt x="2343906" y="775142"/>
                  <a:pt x="2331112" y="775142"/>
                </a:cubicBezTo>
                <a:cubicBezTo>
                  <a:pt x="2318318" y="775142"/>
                  <a:pt x="2307946" y="764770"/>
                  <a:pt x="2307946" y="751976"/>
                </a:cubicBezTo>
                <a:cubicBezTo>
                  <a:pt x="2307946" y="739182"/>
                  <a:pt x="2318318" y="728810"/>
                  <a:pt x="2331112" y="728810"/>
                </a:cubicBezTo>
                <a:close/>
                <a:moveTo>
                  <a:pt x="2154013" y="728810"/>
                </a:moveTo>
                <a:cubicBezTo>
                  <a:pt x="2166807" y="728810"/>
                  <a:pt x="2177179" y="739182"/>
                  <a:pt x="2177179" y="751976"/>
                </a:cubicBezTo>
                <a:cubicBezTo>
                  <a:pt x="2177179" y="764770"/>
                  <a:pt x="2166807" y="775143"/>
                  <a:pt x="2154013" y="775143"/>
                </a:cubicBezTo>
                <a:cubicBezTo>
                  <a:pt x="2141219" y="775143"/>
                  <a:pt x="2130847" y="764770"/>
                  <a:pt x="2130847" y="751976"/>
                </a:cubicBezTo>
                <a:cubicBezTo>
                  <a:pt x="2130847" y="739182"/>
                  <a:pt x="2141219" y="728810"/>
                  <a:pt x="2154013" y="728810"/>
                </a:cubicBezTo>
                <a:close/>
                <a:moveTo>
                  <a:pt x="2685310" y="728810"/>
                </a:moveTo>
                <a:cubicBezTo>
                  <a:pt x="2698104" y="728810"/>
                  <a:pt x="2708476" y="739182"/>
                  <a:pt x="2708476" y="751976"/>
                </a:cubicBezTo>
                <a:cubicBezTo>
                  <a:pt x="2708476" y="764770"/>
                  <a:pt x="2698104" y="775142"/>
                  <a:pt x="2685310" y="775142"/>
                </a:cubicBezTo>
                <a:cubicBezTo>
                  <a:pt x="2672516" y="775142"/>
                  <a:pt x="2662144" y="764770"/>
                  <a:pt x="2662144" y="751976"/>
                </a:cubicBezTo>
                <a:cubicBezTo>
                  <a:pt x="2662144" y="739182"/>
                  <a:pt x="2672516" y="728810"/>
                  <a:pt x="2685310" y="728810"/>
                </a:cubicBezTo>
                <a:close/>
                <a:moveTo>
                  <a:pt x="2508211" y="728810"/>
                </a:moveTo>
                <a:cubicBezTo>
                  <a:pt x="2521005" y="728810"/>
                  <a:pt x="2531377" y="739182"/>
                  <a:pt x="2531377" y="751976"/>
                </a:cubicBezTo>
                <a:cubicBezTo>
                  <a:pt x="2531377" y="764770"/>
                  <a:pt x="2521005" y="775142"/>
                  <a:pt x="2508211" y="775142"/>
                </a:cubicBezTo>
                <a:cubicBezTo>
                  <a:pt x="2495417" y="775142"/>
                  <a:pt x="2485045" y="764770"/>
                  <a:pt x="2485045" y="751976"/>
                </a:cubicBezTo>
                <a:cubicBezTo>
                  <a:pt x="2485045" y="739182"/>
                  <a:pt x="2495417" y="728810"/>
                  <a:pt x="2508211" y="728810"/>
                </a:cubicBezTo>
                <a:close/>
                <a:moveTo>
                  <a:pt x="3039507" y="728810"/>
                </a:moveTo>
                <a:cubicBezTo>
                  <a:pt x="3052301" y="728810"/>
                  <a:pt x="3062673" y="739182"/>
                  <a:pt x="3062673" y="751976"/>
                </a:cubicBezTo>
                <a:cubicBezTo>
                  <a:pt x="3062673" y="764770"/>
                  <a:pt x="3052301" y="775142"/>
                  <a:pt x="3039507" y="775142"/>
                </a:cubicBezTo>
                <a:cubicBezTo>
                  <a:pt x="3026713" y="775142"/>
                  <a:pt x="3016341" y="764770"/>
                  <a:pt x="3016341" y="751976"/>
                </a:cubicBezTo>
                <a:cubicBezTo>
                  <a:pt x="3016341" y="739182"/>
                  <a:pt x="3026713" y="728810"/>
                  <a:pt x="3039507" y="728810"/>
                </a:cubicBezTo>
                <a:close/>
                <a:moveTo>
                  <a:pt x="2862409" y="728810"/>
                </a:moveTo>
                <a:cubicBezTo>
                  <a:pt x="2875203" y="728810"/>
                  <a:pt x="2885575" y="739182"/>
                  <a:pt x="2885575" y="751976"/>
                </a:cubicBezTo>
                <a:cubicBezTo>
                  <a:pt x="2885575" y="764770"/>
                  <a:pt x="2875203" y="775142"/>
                  <a:pt x="2862409" y="775142"/>
                </a:cubicBezTo>
                <a:cubicBezTo>
                  <a:pt x="2849615" y="775142"/>
                  <a:pt x="2839243" y="764770"/>
                  <a:pt x="2839243" y="751976"/>
                </a:cubicBezTo>
                <a:cubicBezTo>
                  <a:pt x="2839243" y="739182"/>
                  <a:pt x="2849615" y="728810"/>
                  <a:pt x="2862409" y="728810"/>
                </a:cubicBezTo>
                <a:close/>
                <a:moveTo>
                  <a:pt x="3216606" y="728810"/>
                </a:moveTo>
                <a:cubicBezTo>
                  <a:pt x="3229400" y="728810"/>
                  <a:pt x="3239772" y="739182"/>
                  <a:pt x="3239772" y="751976"/>
                </a:cubicBezTo>
                <a:cubicBezTo>
                  <a:pt x="3239772" y="764770"/>
                  <a:pt x="3229400" y="775142"/>
                  <a:pt x="3216606" y="775142"/>
                </a:cubicBezTo>
                <a:cubicBezTo>
                  <a:pt x="3203812" y="775142"/>
                  <a:pt x="3193440" y="764770"/>
                  <a:pt x="3193440" y="751976"/>
                </a:cubicBezTo>
                <a:cubicBezTo>
                  <a:pt x="3193440" y="739182"/>
                  <a:pt x="3203812" y="728810"/>
                  <a:pt x="3216606" y="728810"/>
                </a:cubicBezTo>
                <a:close/>
                <a:moveTo>
                  <a:pt x="3393701" y="728809"/>
                </a:moveTo>
                <a:cubicBezTo>
                  <a:pt x="3406495" y="728809"/>
                  <a:pt x="3416867" y="739182"/>
                  <a:pt x="3416867" y="751976"/>
                </a:cubicBezTo>
                <a:cubicBezTo>
                  <a:pt x="3416867" y="764770"/>
                  <a:pt x="3406495" y="775142"/>
                  <a:pt x="3393701" y="775142"/>
                </a:cubicBezTo>
                <a:cubicBezTo>
                  <a:pt x="3380907" y="775142"/>
                  <a:pt x="3370535" y="764770"/>
                  <a:pt x="3370535" y="751976"/>
                </a:cubicBezTo>
                <a:cubicBezTo>
                  <a:pt x="3370535" y="739182"/>
                  <a:pt x="3380907" y="728809"/>
                  <a:pt x="3393701" y="728809"/>
                </a:cubicBezTo>
                <a:close/>
                <a:moveTo>
                  <a:pt x="908672" y="534743"/>
                </a:moveTo>
                <a:cubicBezTo>
                  <a:pt x="921466" y="534743"/>
                  <a:pt x="931836" y="545115"/>
                  <a:pt x="931836" y="557908"/>
                </a:cubicBezTo>
                <a:cubicBezTo>
                  <a:pt x="931836" y="570702"/>
                  <a:pt x="921466" y="581074"/>
                  <a:pt x="908672" y="581074"/>
                </a:cubicBezTo>
                <a:cubicBezTo>
                  <a:pt x="895876" y="581074"/>
                  <a:pt x="885506" y="570702"/>
                  <a:pt x="885506" y="557908"/>
                </a:cubicBezTo>
                <a:cubicBezTo>
                  <a:pt x="885506" y="545115"/>
                  <a:pt x="895876" y="534743"/>
                  <a:pt x="908672" y="534743"/>
                </a:cubicBezTo>
                <a:close/>
                <a:moveTo>
                  <a:pt x="731575" y="534743"/>
                </a:moveTo>
                <a:cubicBezTo>
                  <a:pt x="744370" y="534743"/>
                  <a:pt x="754742" y="545115"/>
                  <a:pt x="754742" y="557909"/>
                </a:cubicBezTo>
                <a:cubicBezTo>
                  <a:pt x="754742" y="570702"/>
                  <a:pt x="744370" y="581074"/>
                  <a:pt x="731575" y="581074"/>
                </a:cubicBezTo>
                <a:cubicBezTo>
                  <a:pt x="718781" y="581074"/>
                  <a:pt x="708409" y="570702"/>
                  <a:pt x="708409" y="557909"/>
                </a:cubicBezTo>
                <a:cubicBezTo>
                  <a:pt x="708409" y="545115"/>
                  <a:pt x="718781" y="534743"/>
                  <a:pt x="731575" y="534743"/>
                </a:cubicBezTo>
                <a:close/>
                <a:moveTo>
                  <a:pt x="554473" y="534743"/>
                </a:moveTo>
                <a:cubicBezTo>
                  <a:pt x="567268" y="534743"/>
                  <a:pt x="577640" y="545115"/>
                  <a:pt x="577640" y="557909"/>
                </a:cubicBezTo>
                <a:cubicBezTo>
                  <a:pt x="577640" y="570702"/>
                  <a:pt x="567268" y="581074"/>
                  <a:pt x="554473" y="581074"/>
                </a:cubicBezTo>
                <a:cubicBezTo>
                  <a:pt x="541679" y="581074"/>
                  <a:pt x="531307" y="570702"/>
                  <a:pt x="531307" y="557909"/>
                </a:cubicBezTo>
                <a:cubicBezTo>
                  <a:pt x="531307" y="545115"/>
                  <a:pt x="541679" y="534743"/>
                  <a:pt x="554473" y="534743"/>
                </a:cubicBezTo>
                <a:close/>
                <a:moveTo>
                  <a:pt x="377376" y="534743"/>
                </a:moveTo>
                <a:cubicBezTo>
                  <a:pt x="390172" y="534743"/>
                  <a:pt x="400542" y="545115"/>
                  <a:pt x="400542" y="557909"/>
                </a:cubicBezTo>
                <a:cubicBezTo>
                  <a:pt x="400542" y="570702"/>
                  <a:pt x="390172" y="581074"/>
                  <a:pt x="377376" y="581074"/>
                </a:cubicBezTo>
                <a:cubicBezTo>
                  <a:pt x="364582" y="581074"/>
                  <a:pt x="354209" y="570702"/>
                  <a:pt x="354209" y="557909"/>
                </a:cubicBezTo>
                <a:cubicBezTo>
                  <a:pt x="354209" y="545115"/>
                  <a:pt x="364582" y="534743"/>
                  <a:pt x="377376" y="534743"/>
                </a:cubicBezTo>
                <a:close/>
                <a:moveTo>
                  <a:pt x="200273" y="534743"/>
                </a:moveTo>
                <a:cubicBezTo>
                  <a:pt x="213067" y="534743"/>
                  <a:pt x="223439" y="545115"/>
                  <a:pt x="223439" y="557909"/>
                </a:cubicBezTo>
                <a:cubicBezTo>
                  <a:pt x="223439" y="570702"/>
                  <a:pt x="213067" y="581074"/>
                  <a:pt x="200273" y="581074"/>
                </a:cubicBezTo>
                <a:cubicBezTo>
                  <a:pt x="187480" y="581074"/>
                  <a:pt x="177108" y="570702"/>
                  <a:pt x="177108" y="557909"/>
                </a:cubicBezTo>
                <a:cubicBezTo>
                  <a:pt x="177108" y="545115"/>
                  <a:pt x="187480" y="534743"/>
                  <a:pt x="200273" y="534743"/>
                </a:cubicBezTo>
                <a:close/>
                <a:moveTo>
                  <a:pt x="23175" y="534743"/>
                </a:moveTo>
                <a:cubicBezTo>
                  <a:pt x="35969" y="534743"/>
                  <a:pt x="46341" y="545115"/>
                  <a:pt x="46341" y="557909"/>
                </a:cubicBezTo>
                <a:cubicBezTo>
                  <a:pt x="46341" y="570702"/>
                  <a:pt x="35969" y="581074"/>
                  <a:pt x="23175" y="581074"/>
                </a:cubicBezTo>
                <a:cubicBezTo>
                  <a:pt x="10381" y="581074"/>
                  <a:pt x="10" y="570702"/>
                  <a:pt x="10" y="557909"/>
                </a:cubicBezTo>
                <a:cubicBezTo>
                  <a:pt x="10" y="545115"/>
                  <a:pt x="10381" y="534743"/>
                  <a:pt x="23175" y="534743"/>
                </a:cubicBezTo>
                <a:close/>
                <a:moveTo>
                  <a:pt x="1617050" y="534743"/>
                </a:moveTo>
                <a:cubicBezTo>
                  <a:pt x="1629851" y="534743"/>
                  <a:pt x="1640225" y="545114"/>
                  <a:pt x="1640225" y="557908"/>
                </a:cubicBezTo>
                <a:cubicBezTo>
                  <a:pt x="1640225" y="570702"/>
                  <a:pt x="1629851" y="581074"/>
                  <a:pt x="1617050" y="581074"/>
                </a:cubicBezTo>
                <a:cubicBezTo>
                  <a:pt x="1604254" y="581074"/>
                  <a:pt x="1593880" y="570702"/>
                  <a:pt x="1593880" y="557908"/>
                </a:cubicBezTo>
                <a:cubicBezTo>
                  <a:pt x="1593880" y="545114"/>
                  <a:pt x="1604254" y="534743"/>
                  <a:pt x="1617050" y="534743"/>
                </a:cubicBezTo>
                <a:close/>
                <a:moveTo>
                  <a:pt x="1439966" y="534743"/>
                </a:moveTo>
                <a:cubicBezTo>
                  <a:pt x="1452759" y="534743"/>
                  <a:pt x="1463130" y="545115"/>
                  <a:pt x="1463130" y="557908"/>
                </a:cubicBezTo>
                <a:cubicBezTo>
                  <a:pt x="1463130" y="570702"/>
                  <a:pt x="1452759" y="581074"/>
                  <a:pt x="1439966" y="581074"/>
                </a:cubicBezTo>
                <a:cubicBezTo>
                  <a:pt x="1427171" y="581074"/>
                  <a:pt x="1416800" y="570702"/>
                  <a:pt x="1416800" y="557908"/>
                </a:cubicBezTo>
                <a:cubicBezTo>
                  <a:pt x="1416800" y="545115"/>
                  <a:pt x="1427171" y="534743"/>
                  <a:pt x="1439966" y="534743"/>
                </a:cubicBezTo>
                <a:close/>
                <a:moveTo>
                  <a:pt x="1262867" y="534743"/>
                </a:moveTo>
                <a:cubicBezTo>
                  <a:pt x="1275660" y="534743"/>
                  <a:pt x="1286033" y="545115"/>
                  <a:pt x="1286033" y="557908"/>
                </a:cubicBezTo>
                <a:cubicBezTo>
                  <a:pt x="1286033" y="570702"/>
                  <a:pt x="1275660" y="581074"/>
                  <a:pt x="1262867" y="581074"/>
                </a:cubicBezTo>
                <a:cubicBezTo>
                  <a:pt x="1250072" y="581074"/>
                  <a:pt x="1239702" y="570702"/>
                  <a:pt x="1239702" y="557908"/>
                </a:cubicBezTo>
                <a:cubicBezTo>
                  <a:pt x="1239702" y="545115"/>
                  <a:pt x="1250072" y="534743"/>
                  <a:pt x="1262867" y="534743"/>
                </a:cubicBezTo>
                <a:close/>
                <a:moveTo>
                  <a:pt x="1085774" y="534743"/>
                </a:moveTo>
                <a:cubicBezTo>
                  <a:pt x="1098571" y="534743"/>
                  <a:pt x="1108943" y="545115"/>
                  <a:pt x="1108943" y="557908"/>
                </a:cubicBezTo>
                <a:cubicBezTo>
                  <a:pt x="1108943" y="570702"/>
                  <a:pt x="1098571" y="581074"/>
                  <a:pt x="1085774" y="581074"/>
                </a:cubicBezTo>
                <a:cubicBezTo>
                  <a:pt x="1072978" y="581074"/>
                  <a:pt x="1062601" y="570702"/>
                  <a:pt x="1062601" y="557908"/>
                </a:cubicBezTo>
                <a:cubicBezTo>
                  <a:pt x="1062601" y="545115"/>
                  <a:pt x="1072978" y="534743"/>
                  <a:pt x="1085774" y="534743"/>
                </a:cubicBezTo>
                <a:close/>
                <a:moveTo>
                  <a:pt x="2677052" y="534738"/>
                </a:moveTo>
                <a:cubicBezTo>
                  <a:pt x="2689846" y="534738"/>
                  <a:pt x="2700218" y="545109"/>
                  <a:pt x="2700218" y="557903"/>
                </a:cubicBezTo>
                <a:cubicBezTo>
                  <a:pt x="2700218" y="570697"/>
                  <a:pt x="2689846" y="581069"/>
                  <a:pt x="2677052" y="581069"/>
                </a:cubicBezTo>
                <a:cubicBezTo>
                  <a:pt x="2664258" y="581069"/>
                  <a:pt x="2653886" y="570697"/>
                  <a:pt x="2653886" y="557903"/>
                </a:cubicBezTo>
                <a:cubicBezTo>
                  <a:pt x="2653886" y="545109"/>
                  <a:pt x="2664258" y="534738"/>
                  <a:pt x="2677052" y="534738"/>
                </a:cubicBezTo>
                <a:close/>
                <a:moveTo>
                  <a:pt x="2499953" y="534738"/>
                </a:moveTo>
                <a:cubicBezTo>
                  <a:pt x="2512747" y="534738"/>
                  <a:pt x="2523119" y="545109"/>
                  <a:pt x="2523119" y="557903"/>
                </a:cubicBezTo>
                <a:cubicBezTo>
                  <a:pt x="2523119" y="570697"/>
                  <a:pt x="2512747" y="581069"/>
                  <a:pt x="2499953" y="581069"/>
                </a:cubicBezTo>
                <a:cubicBezTo>
                  <a:pt x="2487159" y="581069"/>
                  <a:pt x="2476787" y="570697"/>
                  <a:pt x="2476787" y="557903"/>
                </a:cubicBezTo>
                <a:cubicBezTo>
                  <a:pt x="2476787" y="545109"/>
                  <a:pt x="2487159" y="534738"/>
                  <a:pt x="2499953" y="534738"/>
                </a:cubicBezTo>
                <a:close/>
                <a:moveTo>
                  <a:pt x="2322855" y="534738"/>
                </a:moveTo>
                <a:cubicBezTo>
                  <a:pt x="2335649" y="534738"/>
                  <a:pt x="2346021" y="545109"/>
                  <a:pt x="2346021" y="557903"/>
                </a:cubicBezTo>
                <a:cubicBezTo>
                  <a:pt x="2346021" y="570697"/>
                  <a:pt x="2335649" y="581069"/>
                  <a:pt x="2322855" y="581069"/>
                </a:cubicBezTo>
                <a:cubicBezTo>
                  <a:pt x="2310061" y="581069"/>
                  <a:pt x="2299689" y="570697"/>
                  <a:pt x="2299689" y="557903"/>
                </a:cubicBezTo>
                <a:cubicBezTo>
                  <a:pt x="2299689" y="545109"/>
                  <a:pt x="2310061" y="534738"/>
                  <a:pt x="2322855" y="534738"/>
                </a:cubicBezTo>
                <a:close/>
                <a:moveTo>
                  <a:pt x="2145756" y="534738"/>
                </a:moveTo>
                <a:cubicBezTo>
                  <a:pt x="2158550" y="534738"/>
                  <a:pt x="2168922" y="545110"/>
                  <a:pt x="2168922" y="557903"/>
                </a:cubicBezTo>
                <a:cubicBezTo>
                  <a:pt x="2168922" y="570697"/>
                  <a:pt x="2158550" y="581069"/>
                  <a:pt x="2145756" y="581069"/>
                </a:cubicBezTo>
                <a:cubicBezTo>
                  <a:pt x="2132962" y="581069"/>
                  <a:pt x="2122590" y="570697"/>
                  <a:pt x="2122590" y="557903"/>
                </a:cubicBezTo>
                <a:cubicBezTo>
                  <a:pt x="2122590" y="545110"/>
                  <a:pt x="2132962" y="534738"/>
                  <a:pt x="2145756" y="534738"/>
                </a:cubicBezTo>
                <a:close/>
                <a:moveTo>
                  <a:pt x="1968657" y="534738"/>
                </a:moveTo>
                <a:cubicBezTo>
                  <a:pt x="1981451" y="534738"/>
                  <a:pt x="1991823" y="545110"/>
                  <a:pt x="1991823" y="557903"/>
                </a:cubicBezTo>
                <a:cubicBezTo>
                  <a:pt x="1991823" y="570697"/>
                  <a:pt x="1981451" y="581069"/>
                  <a:pt x="1968657" y="581069"/>
                </a:cubicBezTo>
                <a:cubicBezTo>
                  <a:pt x="1955863" y="581069"/>
                  <a:pt x="1945491" y="570697"/>
                  <a:pt x="1945491" y="557903"/>
                </a:cubicBezTo>
                <a:cubicBezTo>
                  <a:pt x="1945491" y="545110"/>
                  <a:pt x="1955863" y="534738"/>
                  <a:pt x="1968657" y="534738"/>
                </a:cubicBezTo>
                <a:close/>
                <a:moveTo>
                  <a:pt x="1791558" y="534738"/>
                </a:moveTo>
                <a:cubicBezTo>
                  <a:pt x="1804352" y="534738"/>
                  <a:pt x="1814724" y="545110"/>
                  <a:pt x="1814724" y="557904"/>
                </a:cubicBezTo>
                <a:cubicBezTo>
                  <a:pt x="1814724" y="570697"/>
                  <a:pt x="1804352" y="581069"/>
                  <a:pt x="1791558" y="581069"/>
                </a:cubicBezTo>
                <a:cubicBezTo>
                  <a:pt x="1778764" y="581069"/>
                  <a:pt x="1768392" y="570697"/>
                  <a:pt x="1768392" y="557904"/>
                </a:cubicBezTo>
                <a:cubicBezTo>
                  <a:pt x="1768392" y="545110"/>
                  <a:pt x="1778764" y="534738"/>
                  <a:pt x="1791558" y="534738"/>
                </a:cubicBezTo>
                <a:close/>
                <a:moveTo>
                  <a:pt x="3385444" y="534737"/>
                </a:moveTo>
                <a:cubicBezTo>
                  <a:pt x="3398238" y="534737"/>
                  <a:pt x="3408610" y="545109"/>
                  <a:pt x="3408610" y="557903"/>
                </a:cubicBezTo>
                <a:cubicBezTo>
                  <a:pt x="3408610" y="570697"/>
                  <a:pt x="3398238" y="581069"/>
                  <a:pt x="3385444" y="581069"/>
                </a:cubicBezTo>
                <a:cubicBezTo>
                  <a:pt x="3372650" y="581069"/>
                  <a:pt x="3362278" y="570697"/>
                  <a:pt x="3362278" y="557903"/>
                </a:cubicBezTo>
                <a:cubicBezTo>
                  <a:pt x="3362278" y="545109"/>
                  <a:pt x="3372650" y="534737"/>
                  <a:pt x="3385444" y="534737"/>
                </a:cubicBezTo>
                <a:close/>
                <a:moveTo>
                  <a:pt x="3208349" y="534737"/>
                </a:moveTo>
                <a:cubicBezTo>
                  <a:pt x="3221143" y="534737"/>
                  <a:pt x="3231515" y="545109"/>
                  <a:pt x="3231515" y="557903"/>
                </a:cubicBezTo>
                <a:cubicBezTo>
                  <a:pt x="3231515" y="570697"/>
                  <a:pt x="3221143" y="581069"/>
                  <a:pt x="3208349" y="581069"/>
                </a:cubicBezTo>
                <a:cubicBezTo>
                  <a:pt x="3195555" y="581069"/>
                  <a:pt x="3185183" y="570697"/>
                  <a:pt x="3185183" y="557903"/>
                </a:cubicBezTo>
                <a:cubicBezTo>
                  <a:pt x="3185183" y="545109"/>
                  <a:pt x="3195555" y="534737"/>
                  <a:pt x="3208349" y="534737"/>
                </a:cubicBezTo>
                <a:close/>
                <a:moveTo>
                  <a:pt x="3031250" y="534737"/>
                </a:moveTo>
                <a:cubicBezTo>
                  <a:pt x="3044044" y="534737"/>
                  <a:pt x="3054416" y="545109"/>
                  <a:pt x="3054416" y="557903"/>
                </a:cubicBezTo>
                <a:cubicBezTo>
                  <a:pt x="3054416" y="570697"/>
                  <a:pt x="3044044" y="581069"/>
                  <a:pt x="3031250" y="581069"/>
                </a:cubicBezTo>
                <a:cubicBezTo>
                  <a:pt x="3018456" y="581069"/>
                  <a:pt x="3008084" y="570697"/>
                  <a:pt x="3008084" y="557903"/>
                </a:cubicBezTo>
                <a:cubicBezTo>
                  <a:pt x="3008084" y="545109"/>
                  <a:pt x="3018456" y="534737"/>
                  <a:pt x="3031250" y="534737"/>
                </a:cubicBezTo>
                <a:close/>
                <a:moveTo>
                  <a:pt x="2854151" y="534737"/>
                </a:moveTo>
                <a:cubicBezTo>
                  <a:pt x="2866945" y="534737"/>
                  <a:pt x="2877317" y="545109"/>
                  <a:pt x="2877317" y="557903"/>
                </a:cubicBezTo>
                <a:cubicBezTo>
                  <a:pt x="2877317" y="570697"/>
                  <a:pt x="2866945" y="581069"/>
                  <a:pt x="2854151" y="581069"/>
                </a:cubicBezTo>
                <a:cubicBezTo>
                  <a:pt x="2841357" y="581069"/>
                  <a:pt x="2830985" y="570697"/>
                  <a:pt x="2830985" y="557903"/>
                </a:cubicBezTo>
                <a:cubicBezTo>
                  <a:pt x="2830985" y="545109"/>
                  <a:pt x="2841357" y="534737"/>
                  <a:pt x="2854151" y="534737"/>
                </a:cubicBezTo>
                <a:close/>
                <a:moveTo>
                  <a:pt x="25240" y="363380"/>
                </a:moveTo>
                <a:cubicBezTo>
                  <a:pt x="38034" y="363380"/>
                  <a:pt x="48406" y="373751"/>
                  <a:pt x="48406" y="386546"/>
                </a:cubicBezTo>
                <a:cubicBezTo>
                  <a:pt x="48406" y="399339"/>
                  <a:pt x="38034" y="409711"/>
                  <a:pt x="25240" y="409711"/>
                </a:cubicBezTo>
                <a:cubicBezTo>
                  <a:pt x="12446" y="409711"/>
                  <a:pt x="2074" y="399339"/>
                  <a:pt x="2074" y="386546"/>
                </a:cubicBezTo>
                <a:cubicBezTo>
                  <a:pt x="2074" y="373751"/>
                  <a:pt x="12446" y="363380"/>
                  <a:pt x="25240" y="363380"/>
                </a:cubicBezTo>
                <a:close/>
                <a:moveTo>
                  <a:pt x="1087839" y="363380"/>
                </a:moveTo>
                <a:cubicBezTo>
                  <a:pt x="1100636" y="363380"/>
                  <a:pt x="1111008" y="373751"/>
                  <a:pt x="1111008" y="386545"/>
                </a:cubicBezTo>
                <a:cubicBezTo>
                  <a:pt x="1111008" y="399339"/>
                  <a:pt x="1100636" y="409711"/>
                  <a:pt x="1087839" y="409711"/>
                </a:cubicBezTo>
                <a:cubicBezTo>
                  <a:pt x="1075042" y="409711"/>
                  <a:pt x="1064669" y="399339"/>
                  <a:pt x="1064669" y="386545"/>
                </a:cubicBezTo>
                <a:cubicBezTo>
                  <a:pt x="1064669" y="373751"/>
                  <a:pt x="1075042" y="363380"/>
                  <a:pt x="1087839" y="363380"/>
                </a:cubicBezTo>
                <a:close/>
                <a:moveTo>
                  <a:pt x="910739" y="363380"/>
                </a:moveTo>
                <a:cubicBezTo>
                  <a:pt x="923530" y="363380"/>
                  <a:pt x="933902" y="373751"/>
                  <a:pt x="933902" y="386545"/>
                </a:cubicBezTo>
                <a:cubicBezTo>
                  <a:pt x="933902" y="399339"/>
                  <a:pt x="923530" y="409711"/>
                  <a:pt x="910739" y="409711"/>
                </a:cubicBezTo>
                <a:cubicBezTo>
                  <a:pt x="897940" y="409711"/>
                  <a:pt x="887573" y="399339"/>
                  <a:pt x="887573" y="386545"/>
                </a:cubicBezTo>
                <a:cubicBezTo>
                  <a:pt x="887573" y="373751"/>
                  <a:pt x="897940" y="363380"/>
                  <a:pt x="910739" y="363380"/>
                </a:cubicBezTo>
                <a:close/>
                <a:moveTo>
                  <a:pt x="733641" y="363380"/>
                </a:moveTo>
                <a:cubicBezTo>
                  <a:pt x="746435" y="363380"/>
                  <a:pt x="756807" y="373751"/>
                  <a:pt x="756807" y="386545"/>
                </a:cubicBezTo>
                <a:cubicBezTo>
                  <a:pt x="756807" y="399339"/>
                  <a:pt x="746435" y="409711"/>
                  <a:pt x="733641" y="409711"/>
                </a:cubicBezTo>
                <a:cubicBezTo>
                  <a:pt x="720846" y="409711"/>
                  <a:pt x="710474" y="399339"/>
                  <a:pt x="710474" y="386545"/>
                </a:cubicBezTo>
                <a:cubicBezTo>
                  <a:pt x="710474" y="373751"/>
                  <a:pt x="720846" y="363380"/>
                  <a:pt x="733641" y="363380"/>
                </a:cubicBezTo>
                <a:close/>
                <a:moveTo>
                  <a:pt x="556538" y="363380"/>
                </a:moveTo>
                <a:cubicBezTo>
                  <a:pt x="569332" y="363380"/>
                  <a:pt x="579704" y="373751"/>
                  <a:pt x="579704" y="386546"/>
                </a:cubicBezTo>
                <a:cubicBezTo>
                  <a:pt x="579704" y="399339"/>
                  <a:pt x="569332" y="409711"/>
                  <a:pt x="556538" y="409711"/>
                </a:cubicBezTo>
                <a:cubicBezTo>
                  <a:pt x="543744" y="409711"/>
                  <a:pt x="533372" y="399339"/>
                  <a:pt x="533372" y="386546"/>
                </a:cubicBezTo>
                <a:cubicBezTo>
                  <a:pt x="533372" y="373751"/>
                  <a:pt x="543744" y="363380"/>
                  <a:pt x="556538" y="363380"/>
                </a:cubicBezTo>
                <a:close/>
                <a:moveTo>
                  <a:pt x="379441" y="363380"/>
                </a:moveTo>
                <a:cubicBezTo>
                  <a:pt x="392236" y="363380"/>
                  <a:pt x="402607" y="373751"/>
                  <a:pt x="402607" y="386546"/>
                </a:cubicBezTo>
                <a:cubicBezTo>
                  <a:pt x="402607" y="399339"/>
                  <a:pt x="392236" y="409711"/>
                  <a:pt x="379441" y="409711"/>
                </a:cubicBezTo>
                <a:cubicBezTo>
                  <a:pt x="366647" y="409711"/>
                  <a:pt x="356274" y="399339"/>
                  <a:pt x="356274" y="386546"/>
                </a:cubicBezTo>
                <a:cubicBezTo>
                  <a:pt x="356274" y="373751"/>
                  <a:pt x="366647" y="363380"/>
                  <a:pt x="379441" y="363380"/>
                </a:cubicBezTo>
                <a:close/>
                <a:moveTo>
                  <a:pt x="202338" y="363380"/>
                </a:moveTo>
                <a:cubicBezTo>
                  <a:pt x="215132" y="363380"/>
                  <a:pt x="225504" y="373751"/>
                  <a:pt x="225504" y="386546"/>
                </a:cubicBezTo>
                <a:cubicBezTo>
                  <a:pt x="225504" y="399339"/>
                  <a:pt x="215132" y="409711"/>
                  <a:pt x="202338" y="409711"/>
                </a:cubicBezTo>
                <a:cubicBezTo>
                  <a:pt x="189544" y="409711"/>
                  <a:pt x="179172" y="399339"/>
                  <a:pt x="179172" y="386546"/>
                </a:cubicBezTo>
                <a:cubicBezTo>
                  <a:pt x="179172" y="373751"/>
                  <a:pt x="189544" y="363380"/>
                  <a:pt x="202338" y="363380"/>
                </a:cubicBezTo>
                <a:close/>
                <a:moveTo>
                  <a:pt x="1619116" y="363380"/>
                </a:moveTo>
                <a:cubicBezTo>
                  <a:pt x="1631914" y="363380"/>
                  <a:pt x="1642289" y="373751"/>
                  <a:pt x="1642289" y="386545"/>
                </a:cubicBezTo>
                <a:cubicBezTo>
                  <a:pt x="1642289" y="399339"/>
                  <a:pt x="1631914" y="409711"/>
                  <a:pt x="1619116" y="409711"/>
                </a:cubicBezTo>
                <a:cubicBezTo>
                  <a:pt x="1606319" y="409711"/>
                  <a:pt x="1595945" y="399339"/>
                  <a:pt x="1595945" y="386545"/>
                </a:cubicBezTo>
                <a:cubicBezTo>
                  <a:pt x="1595945" y="373751"/>
                  <a:pt x="1606319" y="363380"/>
                  <a:pt x="1619116" y="363380"/>
                </a:cubicBezTo>
                <a:close/>
                <a:moveTo>
                  <a:pt x="1442029" y="363380"/>
                </a:moveTo>
                <a:cubicBezTo>
                  <a:pt x="1454823" y="363380"/>
                  <a:pt x="1465195" y="373751"/>
                  <a:pt x="1465195" y="386545"/>
                </a:cubicBezTo>
                <a:cubicBezTo>
                  <a:pt x="1465195" y="399339"/>
                  <a:pt x="1454823" y="409711"/>
                  <a:pt x="1442029" y="409711"/>
                </a:cubicBezTo>
                <a:cubicBezTo>
                  <a:pt x="1429236" y="409711"/>
                  <a:pt x="1418864" y="399339"/>
                  <a:pt x="1418864" y="386545"/>
                </a:cubicBezTo>
                <a:cubicBezTo>
                  <a:pt x="1418864" y="373751"/>
                  <a:pt x="1429236" y="363380"/>
                  <a:pt x="1442029" y="363380"/>
                </a:cubicBezTo>
                <a:close/>
                <a:moveTo>
                  <a:pt x="1264930" y="363380"/>
                </a:moveTo>
                <a:cubicBezTo>
                  <a:pt x="1277725" y="363380"/>
                  <a:pt x="1288096" y="373751"/>
                  <a:pt x="1288096" y="386545"/>
                </a:cubicBezTo>
                <a:cubicBezTo>
                  <a:pt x="1288096" y="399339"/>
                  <a:pt x="1277725" y="409711"/>
                  <a:pt x="1264930" y="409711"/>
                </a:cubicBezTo>
                <a:cubicBezTo>
                  <a:pt x="1252136" y="409711"/>
                  <a:pt x="1241764" y="399339"/>
                  <a:pt x="1241764" y="386545"/>
                </a:cubicBezTo>
                <a:cubicBezTo>
                  <a:pt x="1241764" y="373751"/>
                  <a:pt x="1252136" y="363380"/>
                  <a:pt x="1264930" y="363380"/>
                </a:cubicBezTo>
                <a:close/>
                <a:moveTo>
                  <a:pt x="1793622" y="363374"/>
                </a:moveTo>
                <a:cubicBezTo>
                  <a:pt x="1806416" y="363374"/>
                  <a:pt x="1816788" y="373746"/>
                  <a:pt x="1816788" y="386540"/>
                </a:cubicBezTo>
                <a:cubicBezTo>
                  <a:pt x="1816788" y="399335"/>
                  <a:pt x="1806416" y="409706"/>
                  <a:pt x="1793622" y="409706"/>
                </a:cubicBezTo>
                <a:cubicBezTo>
                  <a:pt x="1780828" y="409706"/>
                  <a:pt x="1770456" y="399335"/>
                  <a:pt x="1770456" y="386540"/>
                </a:cubicBezTo>
                <a:cubicBezTo>
                  <a:pt x="1770456" y="373746"/>
                  <a:pt x="1780828" y="363374"/>
                  <a:pt x="1793622" y="363374"/>
                </a:cubicBezTo>
                <a:close/>
                <a:moveTo>
                  <a:pt x="2856216" y="363374"/>
                </a:moveTo>
                <a:cubicBezTo>
                  <a:pt x="2869010" y="363374"/>
                  <a:pt x="2879382" y="373746"/>
                  <a:pt x="2879382" y="386540"/>
                </a:cubicBezTo>
                <a:cubicBezTo>
                  <a:pt x="2879382" y="399334"/>
                  <a:pt x="2869010" y="409705"/>
                  <a:pt x="2856216" y="409705"/>
                </a:cubicBezTo>
                <a:cubicBezTo>
                  <a:pt x="2843422" y="409705"/>
                  <a:pt x="2833050" y="399334"/>
                  <a:pt x="2833050" y="386540"/>
                </a:cubicBezTo>
                <a:cubicBezTo>
                  <a:pt x="2833050" y="373746"/>
                  <a:pt x="2843422" y="363374"/>
                  <a:pt x="2856216" y="363374"/>
                </a:cubicBezTo>
                <a:close/>
                <a:moveTo>
                  <a:pt x="2679117" y="363374"/>
                </a:moveTo>
                <a:cubicBezTo>
                  <a:pt x="2691911" y="363374"/>
                  <a:pt x="2702283" y="373746"/>
                  <a:pt x="2702283" y="386540"/>
                </a:cubicBezTo>
                <a:cubicBezTo>
                  <a:pt x="2702283" y="399334"/>
                  <a:pt x="2691911" y="409705"/>
                  <a:pt x="2679117" y="409705"/>
                </a:cubicBezTo>
                <a:cubicBezTo>
                  <a:pt x="2666323" y="409705"/>
                  <a:pt x="2655951" y="399334"/>
                  <a:pt x="2655951" y="386540"/>
                </a:cubicBezTo>
                <a:cubicBezTo>
                  <a:pt x="2655951" y="373746"/>
                  <a:pt x="2666323" y="363374"/>
                  <a:pt x="2679117" y="363374"/>
                </a:cubicBezTo>
                <a:close/>
                <a:moveTo>
                  <a:pt x="2502018" y="363374"/>
                </a:moveTo>
                <a:cubicBezTo>
                  <a:pt x="2514812" y="363374"/>
                  <a:pt x="2525184" y="373746"/>
                  <a:pt x="2525184" y="386540"/>
                </a:cubicBezTo>
                <a:cubicBezTo>
                  <a:pt x="2525184" y="399334"/>
                  <a:pt x="2514812" y="409706"/>
                  <a:pt x="2502018" y="409706"/>
                </a:cubicBezTo>
                <a:cubicBezTo>
                  <a:pt x="2489224" y="409706"/>
                  <a:pt x="2478852" y="399334"/>
                  <a:pt x="2478852" y="386540"/>
                </a:cubicBezTo>
                <a:cubicBezTo>
                  <a:pt x="2478852" y="373746"/>
                  <a:pt x="2489224" y="363374"/>
                  <a:pt x="2502018" y="363374"/>
                </a:cubicBezTo>
                <a:close/>
                <a:moveTo>
                  <a:pt x="2324919" y="363374"/>
                </a:moveTo>
                <a:cubicBezTo>
                  <a:pt x="2337713" y="363374"/>
                  <a:pt x="2348085" y="373746"/>
                  <a:pt x="2348085" y="386540"/>
                </a:cubicBezTo>
                <a:cubicBezTo>
                  <a:pt x="2348085" y="399334"/>
                  <a:pt x="2337713" y="409706"/>
                  <a:pt x="2324919" y="409706"/>
                </a:cubicBezTo>
                <a:cubicBezTo>
                  <a:pt x="2312125" y="409706"/>
                  <a:pt x="2301753" y="399334"/>
                  <a:pt x="2301753" y="386540"/>
                </a:cubicBezTo>
                <a:cubicBezTo>
                  <a:pt x="2301753" y="373746"/>
                  <a:pt x="2312125" y="363374"/>
                  <a:pt x="2324919" y="363374"/>
                </a:cubicBezTo>
                <a:close/>
                <a:moveTo>
                  <a:pt x="2147820" y="363374"/>
                </a:moveTo>
                <a:cubicBezTo>
                  <a:pt x="2160614" y="363374"/>
                  <a:pt x="2170986" y="373746"/>
                  <a:pt x="2170986" y="386540"/>
                </a:cubicBezTo>
                <a:cubicBezTo>
                  <a:pt x="2170986" y="399335"/>
                  <a:pt x="2160614" y="409706"/>
                  <a:pt x="2147820" y="409706"/>
                </a:cubicBezTo>
                <a:cubicBezTo>
                  <a:pt x="2135026" y="409706"/>
                  <a:pt x="2124654" y="399335"/>
                  <a:pt x="2124654" y="386540"/>
                </a:cubicBezTo>
                <a:cubicBezTo>
                  <a:pt x="2124654" y="373746"/>
                  <a:pt x="2135026" y="363374"/>
                  <a:pt x="2147820" y="363374"/>
                </a:cubicBezTo>
                <a:close/>
                <a:moveTo>
                  <a:pt x="1970721" y="363374"/>
                </a:moveTo>
                <a:cubicBezTo>
                  <a:pt x="1983515" y="363374"/>
                  <a:pt x="1993887" y="373746"/>
                  <a:pt x="1993887" y="386540"/>
                </a:cubicBezTo>
                <a:cubicBezTo>
                  <a:pt x="1993887" y="399335"/>
                  <a:pt x="1983515" y="409706"/>
                  <a:pt x="1970721" y="409706"/>
                </a:cubicBezTo>
                <a:cubicBezTo>
                  <a:pt x="1957927" y="409706"/>
                  <a:pt x="1947555" y="399335"/>
                  <a:pt x="1947555" y="386540"/>
                </a:cubicBezTo>
                <a:cubicBezTo>
                  <a:pt x="1947555" y="373746"/>
                  <a:pt x="1957927" y="363374"/>
                  <a:pt x="1970721" y="363374"/>
                </a:cubicBezTo>
                <a:close/>
                <a:moveTo>
                  <a:pt x="3387508" y="363374"/>
                </a:moveTo>
                <a:cubicBezTo>
                  <a:pt x="3400302" y="363374"/>
                  <a:pt x="3410674" y="373746"/>
                  <a:pt x="3410674" y="386540"/>
                </a:cubicBezTo>
                <a:cubicBezTo>
                  <a:pt x="3410674" y="399334"/>
                  <a:pt x="3400302" y="409705"/>
                  <a:pt x="3387508" y="409705"/>
                </a:cubicBezTo>
                <a:cubicBezTo>
                  <a:pt x="3374714" y="409705"/>
                  <a:pt x="3364342" y="399334"/>
                  <a:pt x="3364342" y="386540"/>
                </a:cubicBezTo>
                <a:cubicBezTo>
                  <a:pt x="3364342" y="373746"/>
                  <a:pt x="3374714" y="363374"/>
                  <a:pt x="3387508" y="363374"/>
                </a:cubicBezTo>
                <a:close/>
                <a:moveTo>
                  <a:pt x="3210413" y="363374"/>
                </a:moveTo>
                <a:cubicBezTo>
                  <a:pt x="3223207" y="363374"/>
                  <a:pt x="3233579" y="373746"/>
                  <a:pt x="3233579" y="386540"/>
                </a:cubicBezTo>
                <a:cubicBezTo>
                  <a:pt x="3233579" y="399334"/>
                  <a:pt x="3223207" y="409705"/>
                  <a:pt x="3210413" y="409705"/>
                </a:cubicBezTo>
                <a:cubicBezTo>
                  <a:pt x="3197619" y="409705"/>
                  <a:pt x="3187247" y="399334"/>
                  <a:pt x="3187247" y="386540"/>
                </a:cubicBezTo>
                <a:cubicBezTo>
                  <a:pt x="3187247" y="373746"/>
                  <a:pt x="3197619" y="363374"/>
                  <a:pt x="3210413" y="363374"/>
                </a:cubicBezTo>
                <a:close/>
                <a:moveTo>
                  <a:pt x="3033314" y="363374"/>
                </a:moveTo>
                <a:cubicBezTo>
                  <a:pt x="3046108" y="363374"/>
                  <a:pt x="3056480" y="373746"/>
                  <a:pt x="3056480" y="386540"/>
                </a:cubicBezTo>
                <a:cubicBezTo>
                  <a:pt x="3056480" y="399334"/>
                  <a:pt x="3046108" y="409705"/>
                  <a:pt x="3033314" y="409705"/>
                </a:cubicBezTo>
                <a:cubicBezTo>
                  <a:pt x="3020520" y="409705"/>
                  <a:pt x="3010148" y="399334"/>
                  <a:pt x="3010148" y="386540"/>
                </a:cubicBezTo>
                <a:cubicBezTo>
                  <a:pt x="3010148" y="373746"/>
                  <a:pt x="3020520" y="363374"/>
                  <a:pt x="3033314" y="363374"/>
                </a:cubicBezTo>
                <a:close/>
                <a:moveTo>
                  <a:pt x="25240" y="171368"/>
                </a:moveTo>
                <a:cubicBezTo>
                  <a:pt x="38034" y="171368"/>
                  <a:pt x="48406" y="181740"/>
                  <a:pt x="48406" y="194534"/>
                </a:cubicBezTo>
                <a:cubicBezTo>
                  <a:pt x="48406" y="207328"/>
                  <a:pt x="38034" y="217700"/>
                  <a:pt x="25240" y="217700"/>
                </a:cubicBezTo>
                <a:cubicBezTo>
                  <a:pt x="12446" y="217700"/>
                  <a:pt x="2074" y="207328"/>
                  <a:pt x="2074" y="194534"/>
                </a:cubicBezTo>
                <a:cubicBezTo>
                  <a:pt x="2074" y="181740"/>
                  <a:pt x="12446" y="171368"/>
                  <a:pt x="25240" y="171368"/>
                </a:cubicBezTo>
                <a:close/>
                <a:moveTo>
                  <a:pt x="379441" y="171368"/>
                </a:moveTo>
                <a:cubicBezTo>
                  <a:pt x="392237" y="171368"/>
                  <a:pt x="402607" y="181740"/>
                  <a:pt x="402607" y="194534"/>
                </a:cubicBezTo>
                <a:cubicBezTo>
                  <a:pt x="402607" y="207328"/>
                  <a:pt x="392237" y="217700"/>
                  <a:pt x="379441" y="217700"/>
                </a:cubicBezTo>
                <a:cubicBezTo>
                  <a:pt x="366647" y="217700"/>
                  <a:pt x="356275" y="207328"/>
                  <a:pt x="356275" y="194534"/>
                </a:cubicBezTo>
                <a:cubicBezTo>
                  <a:pt x="356275" y="181740"/>
                  <a:pt x="366647" y="171368"/>
                  <a:pt x="379441" y="171368"/>
                </a:cubicBezTo>
                <a:close/>
                <a:moveTo>
                  <a:pt x="202338" y="171368"/>
                </a:moveTo>
                <a:cubicBezTo>
                  <a:pt x="215132" y="171368"/>
                  <a:pt x="225504" y="181740"/>
                  <a:pt x="225504" y="194534"/>
                </a:cubicBezTo>
                <a:cubicBezTo>
                  <a:pt x="225504" y="207328"/>
                  <a:pt x="215132" y="217700"/>
                  <a:pt x="202338" y="217700"/>
                </a:cubicBezTo>
                <a:cubicBezTo>
                  <a:pt x="189544" y="217700"/>
                  <a:pt x="179172" y="207328"/>
                  <a:pt x="179172" y="194534"/>
                </a:cubicBezTo>
                <a:cubicBezTo>
                  <a:pt x="179172" y="181740"/>
                  <a:pt x="189544" y="171368"/>
                  <a:pt x="202338" y="171368"/>
                </a:cubicBezTo>
                <a:close/>
                <a:moveTo>
                  <a:pt x="733641" y="171368"/>
                </a:moveTo>
                <a:cubicBezTo>
                  <a:pt x="746436" y="171368"/>
                  <a:pt x="756808" y="181740"/>
                  <a:pt x="756808" y="194534"/>
                </a:cubicBezTo>
                <a:cubicBezTo>
                  <a:pt x="756808" y="207328"/>
                  <a:pt x="746436" y="217700"/>
                  <a:pt x="733641" y="217700"/>
                </a:cubicBezTo>
                <a:cubicBezTo>
                  <a:pt x="720847" y="217700"/>
                  <a:pt x="710475" y="207328"/>
                  <a:pt x="710475" y="194534"/>
                </a:cubicBezTo>
                <a:cubicBezTo>
                  <a:pt x="710475" y="181740"/>
                  <a:pt x="720847" y="171368"/>
                  <a:pt x="733641" y="171368"/>
                </a:cubicBezTo>
                <a:close/>
                <a:moveTo>
                  <a:pt x="556539" y="171368"/>
                </a:moveTo>
                <a:cubicBezTo>
                  <a:pt x="569333" y="171368"/>
                  <a:pt x="579705" y="181740"/>
                  <a:pt x="579705" y="194534"/>
                </a:cubicBezTo>
                <a:cubicBezTo>
                  <a:pt x="579705" y="207328"/>
                  <a:pt x="569333" y="217700"/>
                  <a:pt x="556539" y="217700"/>
                </a:cubicBezTo>
                <a:cubicBezTo>
                  <a:pt x="543744" y="217700"/>
                  <a:pt x="533372" y="207328"/>
                  <a:pt x="533372" y="194534"/>
                </a:cubicBezTo>
                <a:cubicBezTo>
                  <a:pt x="533372" y="181740"/>
                  <a:pt x="543744" y="171368"/>
                  <a:pt x="556539" y="171368"/>
                </a:cubicBezTo>
                <a:close/>
                <a:moveTo>
                  <a:pt x="910739" y="171368"/>
                </a:moveTo>
                <a:cubicBezTo>
                  <a:pt x="923533" y="171368"/>
                  <a:pt x="933902" y="181740"/>
                  <a:pt x="933902" y="194534"/>
                </a:cubicBezTo>
                <a:cubicBezTo>
                  <a:pt x="933902" y="207328"/>
                  <a:pt x="923533" y="217700"/>
                  <a:pt x="910739" y="217700"/>
                </a:cubicBezTo>
                <a:cubicBezTo>
                  <a:pt x="897940" y="217700"/>
                  <a:pt x="887573" y="207328"/>
                  <a:pt x="887573" y="194534"/>
                </a:cubicBezTo>
                <a:cubicBezTo>
                  <a:pt x="887573" y="181740"/>
                  <a:pt x="897940" y="171368"/>
                  <a:pt x="910739" y="171368"/>
                </a:cubicBezTo>
                <a:close/>
                <a:moveTo>
                  <a:pt x="1264931" y="171368"/>
                </a:moveTo>
                <a:cubicBezTo>
                  <a:pt x="1277725" y="171368"/>
                  <a:pt x="1288098" y="181740"/>
                  <a:pt x="1288098" y="194534"/>
                </a:cubicBezTo>
                <a:cubicBezTo>
                  <a:pt x="1288098" y="207328"/>
                  <a:pt x="1277725" y="217699"/>
                  <a:pt x="1264931" y="217699"/>
                </a:cubicBezTo>
                <a:cubicBezTo>
                  <a:pt x="1252136" y="217699"/>
                  <a:pt x="1241764" y="207328"/>
                  <a:pt x="1241764" y="194534"/>
                </a:cubicBezTo>
                <a:cubicBezTo>
                  <a:pt x="1241764" y="181740"/>
                  <a:pt x="1252136" y="171368"/>
                  <a:pt x="1264931" y="171368"/>
                </a:cubicBezTo>
                <a:close/>
                <a:moveTo>
                  <a:pt x="1087840" y="171368"/>
                </a:moveTo>
                <a:cubicBezTo>
                  <a:pt x="1100636" y="171368"/>
                  <a:pt x="1111008" y="181740"/>
                  <a:pt x="1111008" y="194534"/>
                </a:cubicBezTo>
                <a:cubicBezTo>
                  <a:pt x="1111008" y="207328"/>
                  <a:pt x="1100636" y="217700"/>
                  <a:pt x="1087840" y="217700"/>
                </a:cubicBezTo>
                <a:cubicBezTo>
                  <a:pt x="1075042" y="217700"/>
                  <a:pt x="1064669" y="207328"/>
                  <a:pt x="1064669" y="194534"/>
                </a:cubicBezTo>
                <a:cubicBezTo>
                  <a:pt x="1064669" y="181740"/>
                  <a:pt x="1075042" y="171368"/>
                  <a:pt x="1087840" y="171368"/>
                </a:cubicBezTo>
                <a:close/>
                <a:moveTo>
                  <a:pt x="1442030" y="171368"/>
                </a:moveTo>
                <a:cubicBezTo>
                  <a:pt x="1454825" y="171368"/>
                  <a:pt x="1465195" y="181740"/>
                  <a:pt x="1465195" y="194534"/>
                </a:cubicBezTo>
                <a:cubicBezTo>
                  <a:pt x="1465195" y="207328"/>
                  <a:pt x="1454825" y="217699"/>
                  <a:pt x="1442030" y="217699"/>
                </a:cubicBezTo>
                <a:cubicBezTo>
                  <a:pt x="1429236" y="217699"/>
                  <a:pt x="1418865" y="207328"/>
                  <a:pt x="1418865" y="194534"/>
                </a:cubicBezTo>
                <a:cubicBezTo>
                  <a:pt x="1418865" y="181740"/>
                  <a:pt x="1429236" y="171368"/>
                  <a:pt x="1442030" y="171368"/>
                </a:cubicBezTo>
                <a:close/>
                <a:moveTo>
                  <a:pt x="1619116" y="171368"/>
                </a:moveTo>
                <a:cubicBezTo>
                  <a:pt x="1631916" y="171368"/>
                  <a:pt x="1642290" y="181740"/>
                  <a:pt x="1642290" y="194533"/>
                </a:cubicBezTo>
                <a:cubicBezTo>
                  <a:pt x="1642290" y="207327"/>
                  <a:pt x="1631916" y="217699"/>
                  <a:pt x="1619116" y="217699"/>
                </a:cubicBezTo>
                <a:cubicBezTo>
                  <a:pt x="1606319" y="217699"/>
                  <a:pt x="1595945" y="207327"/>
                  <a:pt x="1595945" y="194533"/>
                </a:cubicBezTo>
                <a:cubicBezTo>
                  <a:pt x="1595945" y="181740"/>
                  <a:pt x="1606319" y="171368"/>
                  <a:pt x="1619116" y="171368"/>
                </a:cubicBezTo>
                <a:close/>
                <a:moveTo>
                  <a:pt x="1793622" y="171363"/>
                </a:moveTo>
                <a:cubicBezTo>
                  <a:pt x="1806416" y="171363"/>
                  <a:pt x="1816788" y="181735"/>
                  <a:pt x="1816788" y="194529"/>
                </a:cubicBezTo>
                <a:cubicBezTo>
                  <a:pt x="1816788" y="207323"/>
                  <a:pt x="1806416" y="217695"/>
                  <a:pt x="1793622" y="217695"/>
                </a:cubicBezTo>
                <a:cubicBezTo>
                  <a:pt x="1780828" y="217695"/>
                  <a:pt x="1770456" y="207323"/>
                  <a:pt x="1770456" y="194529"/>
                </a:cubicBezTo>
                <a:cubicBezTo>
                  <a:pt x="1770456" y="181735"/>
                  <a:pt x="1780828" y="171363"/>
                  <a:pt x="1793622" y="171363"/>
                </a:cubicBezTo>
                <a:close/>
                <a:moveTo>
                  <a:pt x="2147820" y="171363"/>
                </a:moveTo>
                <a:cubicBezTo>
                  <a:pt x="2160614" y="171363"/>
                  <a:pt x="2170986" y="181735"/>
                  <a:pt x="2170986" y="194529"/>
                </a:cubicBezTo>
                <a:cubicBezTo>
                  <a:pt x="2170986" y="207323"/>
                  <a:pt x="2160614" y="217695"/>
                  <a:pt x="2147820" y="217695"/>
                </a:cubicBezTo>
                <a:cubicBezTo>
                  <a:pt x="2135026" y="217695"/>
                  <a:pt x="2124654" y="207323"/>
                  <a:pt x="2124654" y="194529"/>
                </a:cubicBezTo>
                <a:cubicBezTo>
                  <a:pt x="2124654" y="181735"/>
                  <a:pt x="2135026" y="171363"/>
                  <a:pt x="2147820" y="171363"/>
                </a:cubicBezTo>
                <a:close/>
                <a:moveTo>
                  <a:pt x="1970721" y="171363"/>
                </a:moveTo>
                <a:cubicBezTo>
                  <a:pt x="1983515" y="171363"/>
                  <a:pt x="1993887" y="181735"/>
                  <a:pt x="1993887" y="194529"/>
                </a:cubicBezTo>
                <a:cubicBezTo>
                  <a:pt x="1993887" y="207323"/>
                  <a:pt x="1983515" y="217695"/>
                  <a:pt x="1970721" y="217695"/>
                </a:cubicBezTo>
                <a:cubicBezTo>
                  <a:pt x="1957927" y="217695"/>
                  <a:pt x="1947555" y="207323"/>
                  <a:pt x="1947555" y="194529"/>
                </a:cubicBezTo>
                <a:cubicBezTo>
                  <a:pt x="1947555" y="181735"/>
                  <a:pt x="1957927" y="171363"/>
                  <a:pt x="1970721" y="171363"/>
                </a:cubicBezTo>
                <a:close/>
                <a:moveTo>
                  <a:pt x="2324919" y="171363"/>
                </a:moveTo>
                <a:cubicBezTo>
                  <a:pt x="2337713" y="171363"/>
                  <a:pt x="2348085" y="181735"/>
                  <a:pt x="2348085" y="194529"/>
                </a:cubicBezTo>
                <a:cubicBezTo>
                  <a:pt x="2348085" y="207323"/>
                  <a:pt x="2337713" y="217695"/>
                  <a:pt x="2324919" y="217695"/>
                </a:cubicBezTo>
                <a:cubicBezTo>
                  <a:pt x="2312125" y="217695"/>
                  <a:pt x="2301753" y="207323"/>
                  <a:pt x="2301753" y="194529"/>
                </a:cubicBezTo>
                <a:cubicBezTo>
                  <a:pt x="2301753" y="181735"/>
                  <a:pt x="2312125" y="171363"/>
                  <a:pt x="2324919" y="171363"/>
                </a:cubicBezTo>
                <a:close/>
                <a:moveTo>
                  <a:pt x="2502018" y="171363"/>
                </a:moveTo>
                <a:cubicBezTo>
                  <a:pt x="2514812" y="171363"/>
                  <a:pt x="2525184" y="181735"/>
                  <a:pt x="2525184" y="194529"/>
                </a:cubicBezTo>
                <a:cubicBezTo>
                  <a:pt x="2525184" y="207323"/>
                  <a:pt x="2514812" y="217695"/>
                  <a:pt x="2502018" y="217695"/>
                </a:cubicBezTo>
                <a:cubicBezTo>
                  <a:pt x="2489224" y="217695"/>
                  <a:pt x="2478852" y="207323"/>
                  <a:pt x="2478852" y="194529"/>
                </a:cubicBezTo>
                <a:cubicBezTo>
                  <a:pt x="2478852" y="181735"/>
                  <a:pt x="2489224" y="171363"/>
                  <a:pt x="2502018" y="171363"/>
                </a:cubicBezTo>
                <a:close/>
                <a:moveTo>
                  <a:pt x="2679117" y="171363"/>
                </a:moveTo>
                <a:cubicBezTo>
                  <a:pt x="2691911" y="171363"/>
                  <a:pt x="2702283" y="181735"/>
                  <a:pt x="2702283" y="194529"/>
                </a:cubicBezTo>
                <a:cubicBezTo>
                  <a:pt x="2702283" y="207323"/>
                  <a:pt x="2691911" y="217695"/>
                  <a:pt x="2679117" y="217695"/>
                </a:cubicBezTo>
                <a:cubicBezTo>
                  <a:pt x="2666323" y="217695"/>
                  <a:pt x="2655951" y="207323"/>
                  <a:pt x="2655951" y="194529"/>
                </a:cubicBezTo>
                <a:cubicBezTo>
                  <a:pt x="2655951" y="181735"/>
                  <a:pt x="2666323" y="171363"/>
                  <a:pt x="2679117" y="171363"/>
                </a:cubicBezTo>
                <a:close/>
                <a:moveTo>
                  <a:pt x="2856216" y="171363"/>
                </a:moveTo>
                <a:cubicBezTo>
                  <a:pt x="2869010" y="171363"/>
                  <a:pt x="2879382" y="181735"/>
                  <a:pt x="2879382" y="194529"/>
                </a:cubicBezTo>
                <a:cubicBezTo>
                  <a:pt x="2879382" y="207323"/>
                  <a:pt x="2869010" y="217695"/>
                  <a:pt x="2856216" y="217695"/>
                </a:cubicBezTo>
                <a:cubicBezTo>
                  <a:pt x="2843422" y="217695"/>
                  <a:pt x="2833050" y="207323"/>
                  <a:pt x="2833050" y="194529"/>
                </a:cubicBezTo>
                <a:cubicBezTo>
                  <a:pt x="2833050" y="181735"/>
                  <a:pt x="2843422" y="171363"/>
                  <a:pt x="2856216" y="171363"/>
                </a:cubicBezTo>
                <a:close/>
                <a:moveTo>
                  <a:pt x="3033314" y="171363"/>
                </a:moveTo>
                <a:cubicBezTo>
                  <a:pt x="3046108" y="171363"/>
                  <a:pt x="3056480" y="181735"/>
                  <a:pt x="3056480" y="194529"/>
                </a:cubicBezTo>
                <a:cubicBezTo>
                  <a:pt x="3056480" y="207323"/>
                  <a:pt x="3046108" y="217695"/>
                  <a:pt x="3033314" y="217695"/>
                </a:cubicBezTo>
                <a:cubicBezTo>
                  <a:pt x="3020520" y="217695"/>
                  <a:pt x="3010148" y="207323"/>
                  <a:pt x="3010148" y="194529"/>
                </a:cubicBezTo>
                <a:cubicBezTo>
                  <a:pt x="3010148" y="181735"/>
                  <a:pt x="3020520" y="171363"/>
                  <a:pt x="3033314" y="171363"/>
                </a:cubicBezTo>
                <a:close/>
                <a:moveTo>
                  <a:pt x="3210413" y="171363"/>
                </a:moveTo>
                <a:cubicBezTo>
                  <a:pt x="3223207" y="171363"/>
                  <a:pt x="3233579" y="181735"/>
                  <a:pt x="3233579" y="194529"/>
                </a:cubicBezTo>
                <a:cubicBezTo>
                  <a:pt x="3233579" y="207323"/>
                  <a:pt x="3223207" y="217695"/>
                  <a:pt x="3210413" y="217695"/>
                </a:cubicBezTo>
                <a:cubicBezTo>
                  <a:pt x="3197619" y="217695"/>
                  <a:pt x="3187247" y="207323"/>
                  <a:pt x="3187247" y="194529"/>
                </a:cubicBezTo>
                <a:cubicBezTo>
                  <a:pt x="3187247" y="181735"/>
                  <a:pt x="3197619" y="171363"/>
                  <a:pt x="3210413" y="171363"/>
                </a:cubicBezTo>
                <a:close/>
                <a:moveTo>
                  <a:pt x="3387508" y="171363"/>
                </a:moveTo>
                <a:cubicBezTo>
                  <a:pt x="3400302" y="171363"/>
                  <a:pt x="3410674" y="181735"/>
                  <a:pt x="3410674" y="194529"/>
                </a:cubicBezTo>
                <a:cubicBezTo>
                  <a:pt x="3410674" y="207323"/>
                  <a:pt x="3400302" y="217695"/>
                  <a:pt x="3387508" y="217695"/>
                </a:cubicBezTo>
                <a:cubicBezTo>
                  <a:pt x="3374714" y="217695"/>
                  <a:pt x="3364342" y="207323"/>
                  <a:pt x="3364342" y="194529"/>
                </a:cubicBezTo>
                <a:cubicBezTo>
                  <a:pt x="3364342" y="181735"/>
                  <a:pt x="3374714" y="171363"/>
                  <a:pt x="3387508" y="171363"/>
                </a:cubicBezTo>
                <a:close/>
                <a:moveTo>
                  <a:pt x="27306" y="5"/>
                </a:moveTo>
                <a:cubicBezTo>
                  <a:pt x="40100" y="5"/>
                  <a:pt x="50472" y="10377"/>
                  <a:pt x="50472" y="23171"/>
                </a:cubicBezTo>
                <a:cubicBezTo>
                  <a:pt x="50472" y="35965"/>
                  <a:pt x="40100" y="46337"/>
                  <a:pt x="27306" y="46337"/>
                </a:cubicBezTo>
                <a:cubicBezTo>
                  <a:pt x="14512" y="46337"/>
                  <a:pt x="4140" y="35965"/>
                  <a:pt x="4140" y="23171"/>
                </a:cubicBezTo>
                <a:cubicBezTo>
                  <a:pt x="4140" y="10377"/>
                  <a:pt x="14512" y="5"/>
                  <a:pt x="27306" y="5"/>
                </a:cubicBezTo>
                <a:close/>
                <a:moveTo>
                  <a:pt x="204404" y="5"/>
                </a:moveTo>
                <a:cubicBezTo>
                  <a:pt x="217198" y="5"/>
                  <a:pt x="227570" y="10377"/>
                  <a:pt x="227570" y="23171"/>
                </a:cubicBezTo>
                <a:cubicBezTo>
                  <a:pt x="227570" y="35965"/>
                  <a:pt x="217198" y="46337"/>
                  <a:pt x="204404" y="46337"/>
                </a:cubicBezTo>
                <a:cubicBezTo>
                  <a:pt x="191610" y="46337"/>
                  <a:pt x="181238" y="35965"/>
                  <a:pt x="181238" y="23171"/>
                </a:cubicBezTo>
                <a:cubicBezTo>
                  <a:pt x="181238" y="10377"/>
                  <a:pt x="191610" y="5"/>
                  <a:pt x="204404" y="5"/>
                </a:cubicBezTo>
                <a:close/>
                <a:moveTo>
                  <a:pt x="381506" y="5"/>
                </a:moveTo>
                <a:cubicBezTo>
                  <a:pt x="394301" y="5"/>
                  <a:pt x="404671" y="10377"/>
                  <a:pt x="404671" y="23171"/>
                </a:cubicBezTo>
                <a:cubicBezTo>
                  <a:pt x="404671" y="35965"/>
                  <a:pt x="394301" y="46337"/>
                  <a:pt x="381506" y="46337"/>
                </a:cubicBezTo>
                <a:cubicBezTo>
                  <a:pt x="368712" y="46337"/>
                  <a:pt x="358339" y="35965"/>
                  <a:pt x="358339" y="23171"/>
                </a:cubicBezTo>
                <a:cubicBezTo>
                  <a:pt x="358339" y="10377"/>
                  <a:pt x="368712" y="5"/>
                  <a:pt x="381506" y="5"/>
                </a:cubicBezTo>
                <a:close/>
                <a:moveTo>
                  <a:pt x="558603" y="5"/>
                </a:moveTo>
                <a:cubicBezTo>
                  <a:pt x="571397" y="5"/>
                  <a:pt x="581770" y="10377"/>
                  <a:pt x="581770" y="23171"/>
                </a:cubicBezTo>
                <a:cubicBezTo>
                  <a:pt x="581770" y="35965"/>
                  <a:pt x="571397" y="46337"/>
                  <a:pt x="558603" y="46337"/>
                </a:cubicBezTo>
                <a:cubicBezTo>
                  <a:pt x="545809" y="46337"/>
                  <a:pt x="535438" y="35965"/>
                  <a:pt x="535438" y="23171"/>
                </a:cubicBezTo>
                <a:cubicBezTo>
                  <a:pt x="535438" y="10377"/>
                  <a:pt x="545809" y="5"/>
                  <a:pt x="558603" y="5"/>
                </a:cubicBezTo>
                <a:close/>
                <a:moveTo>
                  <a:pt x="735706" y="5"/>
                </a:moveTo>
                <a:cubicBezTo>
                  <a:pt x="748500" y="5"/>
                  <a:pt x="758872" y="10377"/>
                  <a:pt x="758872" y="23171"/>
                </a:cubicBezTo>
                <a:cubicBezTo>
                  <a:pt x="758872" y="35965"/>
                  <a:pt x="748500" y="46337"/>
                  <a:pt x="735706" y="46337"/>
                </a:cubicBezTo>
                <a:cubicBezTo>
                  <a:pt x="722912" y="46337"/>
                  <a:pt x="712539" y="35965"/>
                  <a:pt x="712539" y="23171"/>
                </a:cubicBezTo>
                <a:cubicBezTo>
                  <a:pt x="712539" y="10377"/>
                  <a:pt x="722912" y="5"/>
                  <a:pt x="735706" y="5"/>
                </a:cubicBezTo>
                <a:close/>
                <a:moveTo>
                  <a:pt x="912804" y="5"/>
                </a:moveTo>
                <a:cubicBezTo>
                  <a:pt x="925595" y="5"/>
                  <a:pt x="935967" y="10377"/>
                  <a:pt x="935967" y="23171"/>
                </a:cubicBezTo>
                <a:cubicBezTo>
                  <a:pt x="935967" y="35965"/>
                  <a:pt x="925595" y="46337"/>
                  <a:pt x="912804" y="46337"/>
                </a:cubicBezTo>
                <a:cubicBezTo>
                  <a:pt x="900003" y="46337"/>
                  <a:pt x="889637" y="35965"/>
                  <a:pt x="889637" y="23171"/>
                </a:cubicBezTo>
                <a:cubicBezTo>
                  <a:pt x="889637" y="10377"/>
                  <a:pt x="900003" y="5"/>
                  <a:pt x="912804" y="5"/>
                </a:cubicBezTo>
                <a:close/>
                <a:moveTo>
                  <a:pt x="1089905" y="5"/>
                </a:moveTo>
                <a:cubicBezTo>
                  <a:pt x="1102702" y="5"/>
                  <a:pt x="1113073" y="10377"/>
                  <a:pt x="1113073" y="23171"/>
                </a:cubicBezTo>
                <a:cubicBezTo>
                  <a:pt x="1113073" y="35965"/>
                  <a:pt x="1102702" y="46337"/>
                  <a:pt x="1089905" y="46337"/>
                </a:cubicBezTo>
                <a:cubicBezTo>
                  <a:pt x="1077108" y="46337"/>
                  <a:pt x="1066735" y="35965"/>
                  <a:pt x="1066735" y="23171"/>
                </a:cubicBezTo>
                <a:cubicBezTo>
                  <a:pt x="1066735" y="10377"/>
                  <a:pt x="1077108" y="5"/>
                  <a:pt x="1089905" y="5"/>
                </a:cubicBezTo>
                <a:close/>
                <a:moveTo>
                  <a:pt x="1266997" y="5"/>
                </a:moveTo>
                <a:cubicBezTo>
                  <a:pt x="1279791" y="5"/>
                  <a:pt x="1290163" y="10377"/>
                  <a:pt x="1290163" y="23171"/>
                </a:cubicBezTo>
                <a:cubicBezTo>
                  <a:pt x="1290163" y="35965"/>
                  <a:pt x="1279791" y="46337"/>
                  <a:pt x="1266997" y="46337"/>
                </a:cubicBezTo>
                <a:cubicBezTo>
                  <a:pt x="1254201" y="46337"/>
                  <a:pt x="1243831" y="35965"/>
                  <a:pt x="1243831" y="23171"/>
                </a:cubicBezTo>
                <a:cubicBezTo>
                  <a:pt x="1243831" y="10377"/>
                  <a:pt x="1254201" y="5"/>
                  <a:pt x="1266997" y="5"/>
                </a:cubicBezTo>
                <a:close/>
                <a:moveTo>
                  <a:pt x="1444095" y="5"/>
                </a:moveTo>
                <a:cubicBezTo>
                  <a:pt x="1456890" y="5"/>
                  <a:pt x="1467259" y="10377"/>
                  <a:pt x="1467259" y="23171"/>
                </a:cubicBezTo>
                <a:cubicBezTo>
                  <a:pt x="1467259" y="35965"/>
                  <a:pt x="1456890" y="46337"/>
                  <a:pt x="1444095" y="46337"/>
                </a:cubicBezTo>
                <a:cubicBezTo>
                  <a:pt x="1431303" y="46337"/>
                  <a:pt x="1420930" y="35965"/>
                  <a:pt x="1420930" y="23171"/>
                </a:cubicBezTo>
                <a:cubicBezTo>
                  <a:pt x="1420930" y="10377"/>
                  <a:pt x="1431303" y="5"/>
                  <a:pt x="1444095" y="5"/>
                </a:cubicBezTo>
                <a:close/>
                <a:moveTo>
                  <a:pt x="1621182" y="5"/>
                </a:moveTo>
                <a:cubicBezTo>
                  <a:pt x="1633981" y="5"/>
                  <a:pt x="1644355" y="10377"/>
                  <a:pt x="1644355" y="23171"/>
                </a:cubicBezTo>
                <a:cubicBezTo>
                  <a:pt x="1644355" y="35965"/>
                  <a:pt x="1633981" y="46337"/>
                  <a:pt x="1621182" y="46337"/>
                </a:cubicBezTo>
                <a:cubicBezTo>
                  <a:pt x="1608385" y="46337"/>
                  <a:pt x="1598010" y="35965"/>
                  <a:pt x="1598010" y="23171"/>
                </a:cubicBezTo>
                <a:cubicBezTo>
                  <a:pt x="1598010" y="10377"/>
                  <a:pt x="1608385" y="5"/>
                  <a:pt x="1621182" y="5"/>
                </a:cubicBezTo>
                <a:close/>
                <a:moveTo>
                  <a:pt x="1795687" y="1"/>
                </a:moveTo>
                <a:cubicBezTo>
                  <a:pt x="1808481" y="1"/>
                  <a:pt x="1818853" y="10372"/>
                  <a:pt x="1818853" y="23166"/>
                </a:cubicBezTo>
                <a:cubicBezTo>
                  <a:pt x="1818853" y="35960"/>
                  <a:pt x="1808481" y="46332"/>
                  <a:pt x="1795687" y="46332"/>
                </a:cubicBezTo>
                <a:cubicBezTo>
                  <a:pt x="1782893" y="46332"/>
                  <a:pt x="1772521" y="35960"/>
                  <a:pt x="1772521" y="23166"/>
                </a:cubicBezTo>
                <a:cubicBezTo>
                  <a:pt x="1772521" y="10372"/>
                  <a:pt x="1782893" y="1"/>
                  <a:pt x="1795687" y="1"/>
                </a:cubicBezTo>
                <a:close/>
                <a:moveTo>
                  <a:pt x="1972786" y="1"/>
                </a:moveTo>
                <a:cubicBezTo>
                  <a:pt x="1985580" y="1"/>
                  <a:pt x="1995952" y="10372"/>
                  <a:pt x="1995952" y="23166"/>
                </a:cubicBezTo>
                <a:cubicBezTo>
                  <a:pt x="1995952" y="35960"/>
                  <a:pt x="1985580" y="46332"/>
                  <a:pt x="1972786" y="46332"/>
                </a:cubicBezTo>
                <a:cubicBezTo>
                  <a:pt x="1959992" y="46332"/>
                  <a:pt x="1949620" y="35960"/>
                  <a:pt x="1949620" y="23166"/>
                </a:cubicBezTo>
                <a:cubicBezTo>
                  <a:pt x="1949620" y="10372"/>
                  <a:pt x="1959992" y="1"/>
                  <a:pt x="1972786" y="1"/>
                </a:cubicBezTo>
                <a:close/>
                <a:moveTo>
                  <a:pt x="2149884" y="0"/>
                </a:moveTo>
                <a:cubicBezTo>
                  <a:pt x="2162678" y="0"/>
                  <a:pt x="2173050" y="10372"/>
                  <a:pt x="2173050" y="23166"/>
                </a:cubicBezTo>
                <a:cubicBezTo>
                  <a:pt x="2173050" y="35960"/>
                  <a:pt x="2162678" y="46332"/>
                  <a:pt x="2149884" y="46332"/>
                </a:cubicBezTo>
                <a:cubicBezTo>
                  <a:pt x="2137090" y="46332"/>
                  <a:pt x="2126718" y="35960"/>
                  <a:pt x="2126718" y="23166"/>
                </a:cubicBezTo>
                <a:cubicBezTo>
                  <a:pt x="2126718" y="10372"/>
                  <a:pt x="2137090" y="0"/>
                  <a:pt x="2149884" y="0"/>
                </a:cubicBezTo>
                <a:close/>
                <a:moveTo>
                  <a:pt x="2326983" y="0"/>
                </a:moveTo>
                <a:cubicBezTo>
                  <a:pt x="2339777" y="0"/>
                  <a:pt x="2350149" y="10372"/>
                  <a:pt x="2350149" y="23166"/>
                </a:cubicBezTo>
                <a:cubicBezTo>
                  <a:pt x="2350149" y="35960"/>
                  <a:pt x="2339777" y="46332"/>
                  <a:pt x="2326983" y="46332"/>
                </a:cubicBezTo>
                <a:cubicBezTo>
                  <a:pt x="2314189" y="46332"/>
                  <a:pt x="2303817" y="35960"/>
                  <a:pt x="2303817" y="23166"/>
                </a:cubicBezTo>
                <a:cubicBezTo>
                  <a:pt x="2303817" y="10372"/>
                  <a:pt x="2314189" y="0"/>
                  <a:pt x="2326983" y="0"/>
                </a:cubicBezTo>
                <a:close/>
                <a:moveTo>
                  <a:pt x="2504082" y="0"/>
                </a:moveTo>
                <a:cubicBezTo>
                  <a:pt x="2516876" y="0"/>
                  <a:pt x="2527248" y="10372"/>
                  <a:pt x="2527248" y="23166"/>
                </a:cubicBezTo>
                <a:cubicBezTo>
                  <a:pt x="2527248" y="35960"/>
                  <a:pt x="2516876" y="46332"/>
                  <a:pt x="2504082" y="46332"/>
                </a:cubicBezTo>
                <a:cubicBezTo>
                  <a:pt x="2491288" y="46332"/>
                  <a:pt x="2480916" y="35960"/>
                  <a:pt x="2480916" y="23166"/>
                </a:cubicBezTo>
                <a:cubicBezTo>
                  <a:pt x="2480916" y="10372"/>
                  <a:pt x="2491288" y="0"/>
                  <a:pt x="2504082" y="0"/>
                </a:cubicBezTo>
                <a:close/>
                <a:moveTo>
                  <a:pt x="2681181" y="0"/>
                </a:moveTo>
                <a:cubicBezTo>
                  <a:pt x="2693975" y="0"/>
                  <a:pt x="2704347" y="10372"/>
                  <a:pt x="2704347" y="23166"/>
                </a:cubicBezTo>
                <a:cubicBezTo>
                  <a:pt x="2704347" y="35960"/>
                  <a:pt x="2693975" y="46332"/>
                  <a:pt x="2681181" y="46332"/>
                </a:cubicBezTo>
                <a:cubicBezTo>
                  <a:pt x="2668387" y="46332"/>
                  <a:pt x="2658015" y="35960"/>
                  <a:pt x="2658015" y="23166"/>
                </a:cubicBezTo>
                <a:cubicBezTo>
                  <a:pt x="2658015" y="10372"/>
                  <a:pt x="2668387" y="0"/>
                  <a:pt x="2681181" y="0"/>
                </a:cubicBezTo>
                <a:close/>
                <a:moveTo>
                  <a:pt x="2858280" y="0"/>
                </a:moveTo>
                <a:cubicBezTo>
                  <a:pt x="2871074" y="0"/>
                  <a:pt x="2881446" y="10372"/>
                  <a:pt x="2881446" y="23166"/>
                </a:cubicBezTo>
                <a:cubicBezTo>
                  <a:pt x="2881446" y="35960"/>
                  <a:pt x="2871074" y="46332"/>
                  <a:pt x="2858280" y="46332"/>
                </a:cubicBezTo>
                <a:cubicBezTo>
                  <a:pt x="2845486" y="46332"/>
                  <a:pt x="2835114" y="35960"/>
                  <a:pt x="2835114" y="23166"/>
                </a:cubicBezTo>
                <a:cubicBezTo>
                  <a:pt x="2835114" y="10372"/>
                  <a:pt x="2845486" y="0"/>
                  <a:pt x="2858280" y="0"/>
                </a:cubicBezTo>
                <a:close/>
                <a:moveTo>
                  <a:pt x="3035379" y="0"/>
                </a:moveTo>
                <a:cubicBezTo>
                  <a:pt x="3048173" y="0"/>
                  <a:pt x="3058545" y="10372"/>
                  <a:pt x="3058545" y="23166"/>
                </a:cubicBezTo>
                <a:cubicBezTo>
                  <a:pt x="3058545" y="35960"/>
                  <a:pt x="3048173" y="46332"/>
                  <a:pt x="3035379" y="46332"/>
                </a:cubicBezTo>
                <a:cubicBezTo>
                  <a:pt x="3022585" y="46332"/>
                  <a:pt x="3012213" y="35960"/>
                  <a:pt x="3012213" y="23166"/>
                </a:cubicBezTo>
                <a:cubicBezTo>
                  <a:pt x="3012213" y="10372"/>
                  <a:pt x="3022585" y="0"/>
                  <a:pt x="3035379" y="0"/>
                </a:cubicBezTo>
                <a:close/>
                <a:moveTo>
                  <a:pt x="3212478" y="0"/>
                </a:moveTo>
                <a:cubicBezTo>
                  <a:pt x="3225272" y="0"/>
                  <a:pt x="3235644" y="10372"/>
                  <a:pt x="3235644" y="23166"/>
                </a:cubicBezTo>
                <a:cubicBezTo>
                  <a:pt x="3235644" y="35960"/>
                  <a:pt x="3225272" y="46332"/>
                  <a:pt x="3212478" y="46332"/>
                </a:cubicBezTo>
                <a:cubicBezTo>
                  <a:pt x="3199684" y="46332"/>
                  <a:pt x="3189312" y="35960"/>
                  <a:pt x="3189312" y="23166"/>
                </a:cubicBezTo>
                <a:cubicBezTo>
                  <a:pt x="3189312" y="10372"/>
                  <a:pt x="3199684" y="0"/>
                  <a:pt x="3212478" y="0"/>
                </a:cubicBezTo>
                <a:close/>
                <a:moveTo>
                  <a:pt x="3389573" y="0"/>
                </a:moveTo>
                <a:cubicBezTo>
                  <a:pt x="3402367" y="0"/>
                  <a:pt x="3412739" y="10372"/>
                  <a:pt x="3412739" y="23166"/>
                </a:cubicBezTo>
                <a:cubicBezTo>
                  <a:pt x="3412739" y="35960"/>
                  <a:pt x="3402367" y="46332"/>
                  <a:pt x="3389573" y="46332"/>
                </a:cubicBezTo>
                <a:cubicBezTo>
                  <a:pt x="3376779" y="46332"/>
                  <a:pt x="3366407" y="35960"/>
                  <a:pt x="3366407" y="23166"/>
                </a:cubicBezTo>
                <a:cubicBezTo>
                  <a:pt x="3366407" y="10372"/>
                  <a:pt x="3376779" y="0"/>
                  <a:pt x="3389573" y="0"/>
                </a:cubicBezTo>
                <a:close/>
              </a:path>
            </a:pathLst>
          </a:custGeom>
          <a:gradFill>
            <a:gsLst>
              <a:gs pos="0">
                <a:schemeClr val="accent2"/>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9" name="Google Shape;19;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3"/>
          <p:cNvSpPr txBox="1">
            <a:spLocks noGrp="1"/>
          </p:cNvSpPr>
          <p:nvPr>
            <p:ph type="title"/>
          </p:nvPr>
        </p:nvSpPr>
        <p:spPr>
          <a:xfrm>
            <a:off x="1634800" y="593375"/>
            <a:ext cx="9880500" cy="763500"/>
          </a:xfrm>
          <a:prstGeom prst="rect">
            <a:avLst/>
          </a:prstGeom>
        </p:spPr>
        <p:txBody>
          <a:bodyPr spcFirstLastPara="1" wrap="square" lIns="121900" tIns="121900" rIns="121900" bIns="121900" anchor="t" anchorCtr="0">
            <a:noAutofit/>
          </a:bodyPr>
          <a:lstStyle>
            <a:lvl1pPr lvl="0" algn="r" rtl="0">
              <a:spcBef>
                <a:spcPts val="0"/>
              </a:spcBef>
              <a:spcAft>
                <a:spcPts val="0"/>
              </a:spcAft>
              <a:buClr>
                <a:schemeClr val="dk1"/>
              </a:buClr>
              <a:buSzPts val="4800"/>
              <a:buNone/>
              <a:defRPr sz="4800">
                <a:solidFill>
                  <a:schemeClr val="dk1"/>
                </a:solidFill>
              </a:defRPr>
            </a:lvl1pPr>
            <a:lvl2pPr lvl="1" algn="r" rtl="0">
              <a:spcBef>
                <a:spcPts val="0"/>
              </a:spcBef>
              <a:spcAft>
                <a:spcPts val="0"/>
              </a:spcAft>
              <a:buClr>
                <a:schemeClr val="dk1"/>
              </a:buClr>
              <a:buSzPts val="4800"/>
              <a:buNone/>
              <a:defRPr sz="4800">
                <a:solidFill>
                  <a:schemeClr val="dk1"/>
                </a:solidFill>
              </a:defRPr>
            </a:lvl2pPr>
            <a:lvl3pPr lvl="2" algn="r" rtl="0">
              <a:spcBef>
                <a:spcPts val="0"/>
              </a:spcBef>
              <a:spcAft>
                <a:spcPts val="0"/>
              </a:spcAft>
              <a:buClr>
                <a:schemeClr val="dk1"/>
              </a:buClr>
              <a:buSzPts val="4800"/>
              <a:buNone/>
              <a:defRPr sz="4800">
                <a:solidFill>
                  <a:schemeClr val="dk1"/>
                </a:solidFill>
              </a:defRPr>
            </a:lvl3pPr>
            <a:lvl4pPr lvl="3" algn="r" rtl="0">
              <a:spcBef>
                <a:spcPts val="0"/>
              </a:spcBef>
              <a:spcAft>
                <a:spcPts val="0"/>
              </a:spcAft>
              <a:buClr>
                <a:schemeClr val="dk1"/>
              </a:buClr>
              <a:buSzPts val="4800"/>
              <a:buNone/>
              <a:defRPr sz="4800">
                <a:solidFill>
                  <a:schemeClr val="dk1"/>
                </a:solidFill>
              </a:defRPr>
            </a:lvl4pPr>
            <a:lvl5pPr lvl="4" algn="r" rtl="0">
              <a:spcBef>
                <a:spcPts val="0"/>
              </a:spcBef>
              <a:spcAft>
                <a:spcPts val="0"/>
              </a:spcAft>
              <a:buClr>
                <a:schemeClr val="dk1"/>
              </a:buClr>
              <a:buSzPts val="4800"/>
              <a:buNone/>
              <a:defRPr sz="4800">
                <a:solidFill>
                  <a:schemeClr val="dk1"/>
                </a:solidFill>
              </a:defRPr>
            </a:lvl5pPr>
            <a:lvl6pPr lvl="5" algn="r" rtl="0">
              <a:spcBef>
                <a:spcPts val="0"/>
              </a:spcBef>
              <a:spcAft>
                <a:spcPts val="0"/>
              </a:spcAft>
              <a:buClr>
                <a:schemeClr val="dk1"/>
              </a:buClr>
              <a:buSzPts val="4800"/>
              <a:buNone/>
              <a:defRPr sz="4800">
                <a:solidFill>
                  <a:schemeClr val="dk1"/>
                </a:solidFill>
              </a:defRPr>
            </a:lvl6pPr>
            <a:lvl7pPr lvl="6" algn="r" rtl="0">
              <a:spcBef>
                <a:spcPts val="0"/>
              </a:spcBef>
              <a:spcAft>
                <a:spcPts val="0"/>
              </a:spcAft>
              <a:buClr>
                <a:schemeClr val="dk1"/>
              </a:buClr>
              <a:buSzPts val="4800"/>
              <a:buNone/>
              <a:defRPr sz="4800">
                <a:solidFill>
                  <a:schemeClr val="dk1"/>
                </a:solidFill>
              </a:defRPr>
            </a:lvl7pPr>
            <a:lvl8pPr lvl="7" algn="r" rtl="0">
              <a:spcBef>
                <a:spcPts val="0"/>
              </a:spcBef>
              <a:spcAft>
                <a:spcPts val="0"/>
              </a:spcAft>
              <a:buClr>
                <a:schemeClr val="dk1"/>
              </a:buClr>
              <a:buSzPts val="4800"/>
              <a:buNone/>
              <a:defRPr sz="4800">
                <a:solidFill>
                  <a:schemeClr val="dk1"/>
                </a:solidFill>
              </a:defRPr>
            </a:lvl8pPr>
            <a:lvl9pPr lvl="8" algn="r" rtl="0">
              <a:spcBef>
                <a:spcPts val="0"/>
              </a:spcBef>
              <a:spcAft>
                <a:spcPts val="0"/>
              </a:spcAft>
              <a:buClr>
                <a:schemeClr val="dk1"/>
              </a:buClr>
              <a:buSzPts val="4800"/>
              <a:buNone/>
              <a:defRPr sz="4800">
                <a:solidFill>
                  <a:schemeClr val="dk1"/>
                </a:solidFill>
              </a:defRPr>
            </a:lvl9pPr>
          </a:lstStyle>
          <a:p>
            <a:endParaRPr/>
          </a:p>
        </p:txBody>
      </p:sp>
      <p:sp>
        <p:nvSpPr>
          <p:cNvPr id="21" name="Google Shape;21;p3"/>
          <p:cNvSpPr txBox="1">
            <a:spLocks noGrp="1"/>
          </p:cNvSpPr>
          <p:nvPr>
            <p:ph type="body" idx="1"/>
          </p:nvPr>
        </p:nvSpPr>
        <p:spPr>
          <a:xfrm>
            <a:off x="5850400" y="3072975"/>
            <a:ext cx="5664900" cy="3144900"/>
          </a:xfrm>
          <a:prstGeom prst="rect">
            <a:avLst/>
          </a:prstGeom>
        </p:spPr>
        <p:txBody>
          <a:bodyPr spcFirstLastPara="1" wrap="square" lIns="121900" tIns="121900" rIns="121900" bIns="121900" anchor="t" anchorCtr="0">
            <a:noAutofit/>
          </a:bodyPr>
          <a:lstStyle>
            <a:lvl1pPr marL="457200" lvl="0" indent="-381000" algn="r" rtl="0">
              <a:lnSpc>
                <a:spcPct val="115000"/>
              </a:lnSpc>
              <a:spcBef>
                <a:spcPts val="0"/>
              </a:spcBef>
              <a:spcAft>
                <a:spcPts val="0"/>
              </a:spcAft>
              <a:buSzPts val="2400"/>
              <a:buChar char="●"/>
              <a:defRPr sz="2400"/>
            </a:lvl1pPr>
            <a:lvl2pPr marL="914400" lvl="1" indent="-381000" algn="r" rtl="0">
              <a:lnSpc>
                <a:spcPct val="115000"/>
              </a:lnSpc>
              <a:spcBef>
                <a:spcPts val="2100"/>
              </a:spcBef>
              <a:spcAft>
                <a:spcPts val="0"/>
              </a:spcAft>
              <a:buSzPts val="2400"/>
              <a:buChar char="○"/>
              <a:defRPr sz="2400"/>
            </a:lvl2pPr>
            <a:lvl3pPr marL="1371600" lvl="2" indent="-381000" algn="r" rtl="0">
              <a:lnSpc>
                <a:spcPct val="115000"/>
              </a:lnSpc>
              <a:spcBef>
                <a:spcPts val="2100"/>
              </a:spcBef>
              <a:spcAft>
                <a:spcPts val="0"/>
              </a:spcAft>
              <a:buSzPts val="2400"/>
              <a:buChar char="■"/>
              <a:defRPr sz="2400"/>
            </a:lvl3pPr>
            <a:lvl4pPr marL="1828800" lvl="3" indent="-381000" algn="r" rtl="0">
              <a:lnSpc>
                <a:spcPct val="115000"/>
              </a:lnSpc>
              <a:spcBef>
                <a:spcPts val="2100"/>
              </a:spcBef>
              <a:spcAft>
                <a:spcPts val="0"/>
              </a:spcAft>
              <a:buSzPts val="2400"/>
              <a:buChar char="●"/>
              <a:defRPr sz="2400"/>
            </a:lvl4pPr>
            <a:lvl5pPr marL="2286000" lvl="4" indent="-381000" algn="r" rtl="0">
              <a:lnSpc>
                <a:spcPct val="115000"/>
              </a:lnSpc>
              <a:spcBef>
                <a:spcPts val="2100"/>
              </a:spcBef>
              <a:spcAft>
                <a:spcPts val="0"/>
              </a:spcAft>
              <a:buSzPts val="2400"/>
              <a:buChar char="○"/>
              <a:defRPr sz="2400"/>
            </a:lvl5pPr>
            <a:lvl6pPr marL="2743200" lvl="5" indent="-381000" algn="r" rtl="0">
              <a:lnSpc>
                <a:spcPct val="115000"/>
              </a:lnSpc>
              <a:spcBef>
                <a:spcPts val="2100"/>
              </a:spcBef>
              <a:spcAft>
                <a:spcPts val="0"/>
              </a:spcAft>
              <a:buSzPts val="2400"/>
              <a:buChar char="■"/>
              <a:defRPr sz="2400"/>
            </a:lvl6pPr>
            <a:lvl7pPr marL="3200400" lvl="6" indent="-381000" algn="r" rtl="0">
              <a:lnSpc>
                <a:spcPct val="115000"/>
              </a:lnSpc>
              <a:spcBef>
                <a:spcPts val="2100"/>
              </a:spcBef>
              <a:spcAft>
                <a:spcPts val="0"/>
              </a:spcAft>
              <a:buSzPts val="2400"/>
              <a:buChar char="●"/>
              <a:defRPr sz="2400"/>
            </a:lvl7pPr>
            <a:lvl8pPr marL="3657600" lvl="7" indent="-381000" algn="r" rtl="0">
              <a:lnSpc>
                <a:spcPct val="115000"/>
              </a:lnSpc>
              <a:spcBef>
                <a:spcPts val="2100"/>
              </a:spcBef>
              <a:spcAft>
                <a:spcPts val="0"/>
              </a:spcAft>
              <a:buSzPts val="2400"/>
              <a:buChar char="○"/>
              <a:defRPr sz="2400"/>
            </a:lvl8pPr>
            <a:lvl9pPr marL="4114800" lvl="8" indent="-381000" algn="r" rtl="0">
              <a:lnSpc>
                <a:spcPct val="115000"/>
              </a:lnSpc>
              <a:spcBef>
                <a:spcPts val="2100"/>
              </a:spcBef>
              <a:spcAft>
                <a:spcPts val="2100"/>
              </a:spcAft>
              <a:buSzPts val="2400"/>
              <a:buChar char="■"/>
              <a:defRPr sz="2400"/>
            </a:lvl9pPr>
          </a:lstStyle>
          <a:p>
            <a:endParaRPr/>
          </a:p>
        </p:txBody>
      </p:sp>
      <p:sp>
        <p:nvSpPr>
          <p:cNvPr id="22" name="Google Shape;22;p3"/>
          <p:cNvSpPr txBox="1">
            <a:spLocks noGrp="1"/>
          </p:cNvSpPr>
          <p:nvPr>
            <p:ph type="subTitle" idx="2"/>
          </p:nvPr>
        </p:nvSpPr>
        <p:spPr>
          <a:xfrm>
            <a:off x="5850400" y="1729075"/>
            <a:ext cx="5664900" cy="971700"/>
          </a:xfrm>
          <a:prstGeom prst="rect">
            <a:avLst/>
          </a:prstGeom>
          <a:solidFill>
            <a:schemeClr val="accent3"/>
          </a:solidFill>
        </p:spPr>
        <p:txBody>
          <a:bodyPr spcFirstLastPara="1" wrap="square" lIns="121900" tIns="121900" rIns="121900" bIns="121900" anchor="ctr" anchorCtr="0">
            <a:noAutofit/>
          </a:bodyPr>
          <a:lstStyle>
            <a:lvl1pPr lvl="0" algn="r" rtl="0">
              <a:spcBef>
                <a:spcPts val="0"/>
              </a:spcBef>
              <a:spcAft>
                <a:spcPts val="0"/>
              </a:spcAft>
              <a:buNone/>
              <a:defRPr sz="6000">
                <a:solidFill>
                  <a:srgbClr val="FFFFFF"/>
                </a:solidFill>
              </a:defRPr>
            </a:lvl1pPr>
            <a:lvl2pPr lvl="1" algn="r" rtl="0">
              <a:spcBef>
                <a:spcPts val="2100"/>
              </a:spcBef>
              <a:spcAft>
                <a:spcPts val="0"/>
              </a:spcAft>
              <a:buNone/>
              <a:defRPr/>
            </a:lvl2pPr>
            <a:lvl3pPr lvl="2" algn="r" rtl="0">
              <a:spcBef>
                <a:spcPts val="2100"/>
              </a:spcBef>
              <a:spcAft>
                <a:spcPts val="0"/>
              </a:spcAft>
              <a:buNone/>
              <a:defRPr/>
            </a:lvl3pPr>
            <a:lvl4pPr lvl="3" algn="r" rtl="0">
              <a:spcBef>
                <a:spcPts val="2100"/>
              </a:spcBef>
              <a:spcAft>
                <a:spcPts val="0"/>
              </a:spcAft>
              <a:buNone/>
              <a:defRPr/>
            </a:lvl4pPr>
            <a:lvl5pPr lvl="4" algn="r" rtl="0">
              <a:spcBef>
                <a:spcPts val="2100"/>
              </a:spcBef>
              <a:spcAft>
                <a:spcPts val="0"/>
              </a:spcAft>
              <a:buNone/>
              <a:defRPr/>
            </a:lvl5pPr>
            <a:lvl6pPr lvl="5" algn="r" rtl="0">
              <a:spcBef>
                <a:spcPts val="2100"/>
              </a:spcBef>
              <a:spcAft>
                <a:spcPts val="0"/>
              </a:spcAft>
              <a:buNone/>
              <a:defRPr/>
            </a:lvl6pPr>
            <a:lvl7pPr lvl="6" algn="r" rtl="0">
              <a:spcBef>
                <a:spcPts val="2100"/>
              </a:spcBef>
              <a:spcAft>
                <a:spcPts val="0"/>
              </a:spcAft>
              <a:buNone/>
              <a:defRPr/>
            </a:lvl7pPr>
            <a:lvl8pPr lvl="7" algn="r" rtl="0">
              <a:spcBef>
                <a:spcPts val="2100"/>
              </a:spcBef>
              <a:spcAft>
                <a:spcPts val="0"/>
              </a:spcAft>
              <a:buNone/>
              <a:defRPr/>
            </a:lvl8pPr>
            <a:lvl9pPr lvl="8" algn="r" rtl="0">
              <a:spcBef>
                <a:spcPts val="2100"/>
              </a:spcBef>
              <a:spcAft>
                <a:spcPts val="2100"/>
              </a:spcAft>
              <a:buNone/>
              <a:defRPr/>
            </a:lvl9pPr>
          </a:lstStyle>
          <a:p>
            <a:endParaRPr/>
          </a:p>
        </p:txBody>
      </p:sp>
      <p:sp>
        <p:nvSpPr>
          <p:cNvPr id="23" name="Google Shape;23;p3"/>
          <p:cNvSpPr/>
          <p:nvPr/>
        </p:nvSpPr>
        <p:spPr>
          <a:xfrm>
            <a:off x="211150" y="1524798"/>
            <a:ext cx="4266743" cy="4309291"/>
          </a:xfrm>
          <a:custGeom>
            <a:avLst/>
            <a:gdLst/>
            <a:ahLst/>
            <a:cxnLst/>
            <a:rect l="l" t="t" r="r" b="b"/>
            <a:pathLst>
              <a:path w="239772" h="242163" extrusionOk="0">
                <a:moveTo>
                  <a:pt x="138352" y="10135"/>
                </a:moveTo>
                <a:cubicBezTo>
                  <a:pt x="98698" y="23940"/>
                  <a:pt x="-7187" y="74245"/>
                  <a:pt x="386" y="112707"/>
                </a:cubicBezTo>
                <a:cubicBezTo>
                  <a:pt x="7959" y="151169"/>
                  <a:pt x="144134" y="254710"/>
                  <a:pt x="183788" y="240905"/>
                </a:cubicBezTo>
                <a:cubicBezTo>
                  <a:pt x="223442" y="227101"/>
                  <a:pt x="245885" y="68342"/>
                  <a:pt x="238312" y="29880"/>
                </a:cubicBezTo>
                <a:cubicBezTo>
                  <a:pt x="230739" y="-8582"/>
                  <a:pt x="178006" y="-3669"/>
                  <a:pt x="138352" y="10135"/>
                </a:cubicBezTo>
                <a:close/>
              </a:path>
            </a:pathLst>
          </a:custGeom>
          <a:solidFill>
            <a:schemeClr val="accent6"/>
          </a:solidFill>
          <a:ln>
            <a:noFill/>
          </a:ln>
        </p:spPr>
      </p:sp>
      <p:sp>
        <p:nvSpPr>
          <p:cNvPr id="24" name="Google Shape;24;p3"/>
          <p:cNvSpPr/>
          <p:nvPr/>
        </p:nvSpPr>
        <p:spPr>
          <a:xfrm rot="3435799">
            <a:off x="1259872" y="2081025"/>
            <a:ext cx="4266450" cy="4308995"/>
          </a:xfrm>
          <a:custGeom>
            <a:avLst/>
            <a:gdLst/>
            <a:ahLst/>
            <a:cxnLst/>
            <a:rect l="l" t="t" r="r" b="b"/>
            <a:pathLst>
              <a:path w="239772" h="242163" extrusionOk="0">
                <a:moveTo>
                  <a:pt x="138352" y="10135"/>
                </a:moveTo>
                <a:cubicBezTo>
                  <a:pt x="98698" y="23940"/>
                  <a:pt x="-7187" y="74245"/>
                  <a:pt x="386" y="112707"/>
                </a:cubicBezTo>
                <a:cubicBezTo>
                  <a:pt x="7959" y="151169"/>
                  <a:pt x="144134" y="254710"/>
                  <a:pt x="183788" y="240905"/>
                </a:cubicBezTo>
                <a:cubicBezTo>
                  <a:pt x="223442" y="227101"/>
                  <a:pt x="245885" y="68342"/>
                  <a:pt x="238312" y="29880"/>
                </a:cubicBezTo>
                <a:cubicBezTo>
                  <a:pt x="230739" y="-8582"/>
                  <a:pt x="178006" y="-3669"/>
                  <a:pt x="138352" y="10135"/>
                </a:cubicBezTo>
                <a:close/>
              </a:path>
            </a:pathLst>
          </a:custGeom>
          <a:solidFill>
            <a:schemeClr val="accent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CUSTOM_10">
    <p:spTree>
      <p:nvGrpSpPr>
        <p:cNvPr id="1" name="Shape 32"/>
        <p:cNvGrpSpPr/>
        <p:nvPr/>
      </p:nvGrpSpPr>
      <p:grpSpPr>
        <a:xfrm>
          <a:off x="0" y="0"/>
          <a:ext cx="0" cy="0"/>
          <a:chOff x="0" y="0"/>
          <a:chExt cx="0" cy="0"/>
        </a:xfrm>
      </p:grpSpPr>
      <p:sp>
        <p:nvSpPr>
          <p:cNvPr id="33" name="Google Shape;33;p5"/>
          <p:cNvSpPr/>
          <p:nvPr/>
        </p:nvSpPr>
        <p:spPr>
          <a:xfrm>
            <a:off x="8537452" y="251811"/>
            <a:ext cx="3418933" cy="3504263"/>
          </a:xfrm>
          <a:custGeom>
            <a:avLst/>
            <a:gdLst/>
            <a:ahLst/>
            <a:cxnLst/>
            <a:rect l="l" t="t" r="r" b="b"/>
            <a:pathLst>
              <a:path w="3418933" h="3504263" extrusionOk="0">
                <a:moveTo>
                  <a:pt x="3393703" y="3457931"/>
                </a:moveTo>
                <a:cubicBezTo>
                  <a:pt x="3406497" y="3457931"/>
                  <a:pt x="3416869" y="3468303"/>
                  <a:pt x="3416869" y="3481097"/>
                </a:cubicBezTo>
                <a:cubicBezTo>
                  <a:pt x="3416869" y="3493891"/>
                  <a:pt x="3406497" y="3504263"/>
                  <a:pt x="3393703" y="3504263"/>
                </a:cubicBezTo>
                <a:cubicBezTo>
                  <a:pt x="3380909" y="3504263"/>
                  <a:pt x="3370537" y="3493891"/>
                  <a:pt x="3370537" y="3481097"/>
                </a:cubicBezTo>
                <a:cubicBezTo>
                  <a:pt x="3370537" y="3468303"/>
                  <a:pt x="3380909" y="3457931"/>
                  <a:pt x="3393703" y="3457931"/>
                </a:cubicBezTo>
                <a:close/>
                <a:moveTo>
                  <a:pt x="3216608" y="3457931"/>
                </a:moveTo>
                <a:cubicBezTo>
                  <a:pt x="3229402" y="3457931"/>
                  <a:pt x="3239774" y="3468303"/>
                  <a:pt x="3239774" y="3481097"/>
                </a:cubicBezTo>
                <a:cubicBezTo>
                  <a:pt x="3239774" y="3493891"/>
                  <a:pt x="3229402" y="3504263"/>
                  <a:pt x="3216608" y="3504263"/>
                </a:cubicBezTo>
                <a:cubicBezTo>
                  <a:pt x="3203814" y="3504263"/>
                  <a:pt x="3193442" y="3493891"/>
                  <a:pt x="3193442" y="3481097"/>
                </a:cubicBezTo>
                <a:cubicBezTo>
                  <a:pt x="3193442" y="3468303"/>
                  <a:pt x="3203814" y="3457931"/>
                  <a:pt x="3216608" y="3457931"/>
                </a:cubicBezTo>
                <a:close/>
                <a:moveTo>
                  <a:pt x="3039509" y="3457931"/>
                </a:moveTo>
                <a:cubicBezTo>
                  <a:pt x="3052303" y="3457931"/>
                  <a:pt x="3062675" y="3468303"/>
                  <a:pt x="3062675" y="3481097"/>
                </a:cubicBezTo>
                <a:cubicBezTo>
                  <a:pt x="3062675" y="3493891"/>
                  <a:pt x="3052303" y="3504263"/>
                  <a:pt x="3039509" y="3504263"/>
                </a:cubicBezTo>
                <a:cubicBezTo>
                  <a:pt x="3026715" y="3504263"/>
                  <a:pt x="3016343" y="3493891"/>
                  <a:pt x="3016343" y="3481097"/>
                </a:cubicBezTo>
                <a:cubicBezTo>
                  <a:pt x="3016343" y="3468303"/>
                  <a:pt x="3026715" y="3457931"/>
                  <a:pt x="3039509" y="3457931"/>
                </a:cubicBezTo>
                <a:close/>
                <a:moveTo>
                  <a:pt x="2862410" y="3457931"/>
                </a:moveTo>
                <a:cubicBezTo>
                  <a:pt x="2875204" y="3457931"/>
                  <a:pt x="2885576" y="3468303"/>
                  <a:pt x="2885576" y="3481097"/>
                </a:cubicBezTo>
                <a:cubicBezTo>
                  <a:pt x="2885576" y="3493891"/>
                  <a:pt x="2875204" y="3504263"/>
                  <a:pt x="2862410" y="3504263"/>
                </a:cubicBezTo>
                <a:cubicBezTo>
                  <a:pt x="2849616" y="3504263"/>
                  <a:pt x="2839244" y="3493891"/>
                  <a:pt x="2839244" y="3481097"/>
                </a:cubicBezTo>
                <a:cubicBezTo>
                  <a:pt x="2839244" y="3468303"/>
                  <a:pt x="2849616" y="3457931"/>
                  <a:pt x="2862410" y="3457931"/>
                </a:cubicBezTo>
                <a:close/>
                <a:moveTo>
                  <a:pt x="2685311" y="3457931"/>
                </a:moveTo>
                <a:cubicBezTo>
                  <a:pt x="2698105" y="3457931"/>
                  <a:pt x="2708477" y="3468303"/>
                  <a:pt x="2708477" y="3481097"/>
                </a:cubicBezTo>
                <a:cubicBezTo>
                  <a:pt x="2708477" y="3493891"/>
                  <a:pt x="2698105" y="3504263"/>
                  <a:pt x="2685311" y="3504263"/>
                </a:cubicBezTo>
                <a:cubicBezTo>
                  <a:pt x="2672517" y="3504263"/>
                  <a:pt x="2662145" y="3493891"/>
                  <a:pt x="2662145" y="3481097"/>
                </a:cubicBezTo>
                <a:cubicBezTo>
                  <a:pt x="2662145" y="3468303"/>
                  <a:pt x="2672517" y="3457931"/>
                  <a:pt x="2685311" y="3457931"/>
                </a:cubicBezTo>
                <a:close/>
                <a:moveTo>
                  <a:pt x="2508212" y="3457931"/>
                </a:moveTo>
                <a:cubicBezTo>
                  <a:pt x="2521006" y="3457931"/>
                  <a:pt x="2531378" y="3468303"/>
                  <a:pt x="2531378" y="3481097"/>
                </a:cubicBezTo>
                <a:cubicBezTo>
                  <a:pt x="2531378" y="3493891"/>
                  <a:pt x="2521006" y="3504263"/>
                  <a:pt x="2508212" y="3504263"/>
                </a:cubicBezTo>
                <a:cubicBezTo>
                  <a:pt x="2495418" y="3504263"/>
                  <a:pt x="2485046" y="3493891"/>
                  <a:pt x="2485046" y="3481097"/>
                </a:cubicBezTo>
                <a:cubicBezTo>
                  <a:pt x="2485046" y="3468303"/>
                  <a:pt x="2495418" y="3457931"/>
                  <a:pt x="2508212" y="3457931"/>
                </a:cubicBezTo>
                <a:close/>
                <a:moveTo>
                  <a:pt x="2331113" y="3457931"/>
                </a:moveTo>
                <a:cubicBezTo>
                  <a:pt x="2343907" y="3457931"/>
                  <a:pt x="2354279" y="3468303"/>
                  <a:pt x="2354279" y="3481097"/>
                </a:cubicBezTo>
                <a:cubicBezTo>
                  <a:pt x="2354279" y="3493891"/>
                  <a:pt x="2343907" y="3504263"/>
                  <a:pt x="2331113" y="3504263"/>
                </a:cubicBezTo>
                <a:cubicBezTo>
                  <a:pt x="2318319" y="3504263"/>
                  <a:pt x="2307947" y="3493891"/>
                  <a:pt x="2307947" y="3481097"/>
                </a:cubicBezTo>
                <a:cubicBezTo>
                  <a:pt x="2307947" y="3468303"/>
                  <a:pt x="2318319" y="3457931"/>
                  <a:pt x="2331113" y="3457931"/>
                </a:cubicBezTo>
                <a:close/>
                <a:moveTo>
                  <a:pt x="2154014" y="3457931"/>
                </a:moveTo>
                <a:cubicBezTo>
                  <a:pt x="2166808" y="3457931"/>
                  <a:pt x="2177180" y="3468303"/>
                  <a:pt x="2177180" y="3481097"/>
                </a:cubicBezTo>
                <a:cubicBezTo>
                  <a:pt x="2177180" y="3493891"/>
                  <a:pt x="2166808" y="3504263"/>
                  <a:pt x="2154014" y="3504263"/>
                </a:cubicBezTo>
                <a:cubicBezTo>
                  <a:pt x="2141220" y="3504263"/>
                  <a:pt x="2130848" y="3493891"/>
                  <a:pt x="2130848" y="3481097"/>
                </a:cubicBezTo>
                <a:cubicBezTo>
                  <a:pt x="2130848" y="3468303"/>
                  <a:pt x="2141220" y="3457931"/>
                  <a:pt x="2154014" y="3457931"/>
                </a:cubicBezTo>
                <a:close/>
                <a:moveTo>
                  <a:pt x="1976916" y="3457931"/>
                </a:moveTo>
                <a:cubicBezTo>
                  <a:pt x="1989710" y="3457931"/>
                  <a:pt x="2000082" y="3468303"/>
                  <a:pt x="2000082" y="3481097"/>
                </a:cubicBezTo>
                <a:cubicBezTo>
                  <a:pt x="2000082" y="3493891"/>
                  <a:pt x="1989710" y="3504263"/>
                  <a:pt x="1976916" y="3504263"/>
                </a:cubicBezTo>
                <a:cubicBezTo>
                  <a:pt x="1964122" y="3504263"/>
                  <a:pt x="1953750" y="3493891"/>
                  <a:pt x="1953750" y="3481097"/>
                </a:cubicBezTo>
                <a:cubicBezTo>
                  <a:pt x="1953750" y="3468303"/>
                  <a:pt x="1964122" y="3457931"/>
                  <a:pt x="1976916" y="3457931"/>
                </a:cubicBezTo>
                <a:close/>
                <a:moveTo>
                  <a:pt x="1799817" y="3457931"/>
                </a:moveTo>
                <a:cubicBezTo>
                  <a:pt x="1812611" y="3457931"/>
                  <a:pt x="1822983" y="3468303"/>
                  <a:pt x="1822983" y="3481097"/>
                </a:cubicBezTo>
                <a:cubicBezTo>
                  <a:pt x="1822983" y="3493891"/>
                  <a:pt x="1812611" y="3504263"/>
                  <a:pt x="1799817" y="3504263"/>
                </a:cubicBezTo>
                <a:cubicBezTo>
                  <a:pt x="1787023" y="3504263"/>
                  <a:pt x="1776651" y="3493891"/>
                  <a:pt x="1776651" y="3481097"/>
                </a:cubicBezTo>
                <a:cubicBezTo>
                  <a:pt x="1776651" y="3468303"/>
                  <a:pt x="1787023" y="3457931"/>
                  <a:pt x="1799817" y="3457931"/>
                </a:cubicBezTo>
                <a:close/>
                <a:moveTo>
                  <a:pt x="1625306" y="3457931"/>
                </a:moveTo>
                <a:cubicBezTo>
                  <a:pt x="1638100" y="3457931"/>
                  <a:pt x="1648473" y="3468303"/>
                  <a:pt x="1648473" y="3481097"/>
                </a:cubicBezTo>
                <a:cubicBezTo>
                  <a:pt x="1648473" y="3493891"/>
                  <a:pt x="1638100" y="3504263"/>
                  <a:pt x="1625306" y="3504263"/>
                </a:cubicBezTo>
                <a:cubicBezTo>
                  <a:pt x="1612511" y="3504263"/>
                  <a:pt x="1602138" y="3493891"/>
                  <a:pt x="1602138" y="3481097"/>
                </a:cubicBezTo>
                <a:cubicBezTo>
                  <a:pt x="1602138" y="3468303"/>
                  <a:pt x="1612511" y="3457931"/>
                  <a:pt x="1625306" y="3457931"/>
                </a:cubicBezTo>
                <a:close/>
                <a:moveTo>
                  <a:pt x="1448212" y="3457931"/>
                </a:moveTo>
                <a:cubicBezTo>
                  <a:pt x="1461006" y="3457931"/>
                  <a:pt x="1471378" y="3468303"/>
                  <a:pt x="1471378" y="3481097"/>
                </a:cubicBezTo>
                <a:cubicBezTo>
                  <a:pt x="1471378" y="3493891"/>
                  <a:pt x="1461006" y="3504263"/>
                  <a:pt x="1448212" y="3504263"/>
                </a:cubicBezTo>
                <a:cubicBezTo>
                  <a:pt x="1435419" y="3504263"/>
                  <a:pt x="1425046" y="3493891"/>
                  <a:pt x="1425046" y="3481097"/>
                </a:cubicBezTo>
                <a:cubicBezTo>
                  <a:pt x="1425046" y="3468303"/>
                  <a:pt x="1435419" y="3457931"/>
                  <a:pt x="1448212" y="3457931"/>
                </a:cubicBezTo>
                <a:close/>
                <a:moveTo>
                  <a:pt x="1271113" y="3457931"/>
                </a:moveTo>
                <a:cubicBezTo>
                  <a:pt x="1283907" y="3457931"/>
                  <a:pt x="1294280" y="3468303"/>
                  <a:pt x="1294280" y="3481097"/>
                </a:cubicBezTo>
                <a:cubicBezTo>
                  <a:pt x="1294280" y="3493891"/>
                  <a:pt x="1283907" y="3504263"/>
                  <a:pt x="1271113" y="3504263"/>
                </a:cubicBezTo>
                <a:cubicBezTo>
                  <a:pt x="1258320" y="3504263"/>
                  <a:pt x="1247948" y="3493891"/>
                  <a:pt x="1247948" y="3481097"/>
                </a:cubicBezTo>
                <a:cubicBezTo>
                  <a:pt x="1247948" y="3468303"/>
                  <a:pt x="1258320" y="3457931"/>
                  <a:pt x="1271113" y="3457931"/>
                </a:cubicBezTo>
                <a:close/>
                <a:moveTo>
                  <a:pt x="1094017" y="3457931"/>
                </a:moveTo>
                <a:cubicBezTo>
                  <a:pt x="1106812" y="3457931"/>
                  <a:pt x="1117183" y="3468303"/>
                  <a:pt x="1117183" y="3481097"/>
                </a:cubicBezTo>
                <a:cubicBezTo>
                  <a:pt x="1117183" y="3493891"/>
                  <a:pt x="1106812" y="3504263"/>
                  <a:pt x="1094017" y="3504263"/>
                </a:cubicBezTo>
                <a:cubicBezTo>
                  <a:pt x="1081222" y="3504263"/>
                  <a:pt x="1070849" y="3493891"/>
                  <a:pt x="1070849" y="3481097"/>
                </a:cubicBezTo>
                <a:cubicBezTo>
                  <a:pt x="1070849" y="3468303"/>
                  <a:pt x="1081222" y="3457931"/>
                  <a:pt x="1094017" y="3457931"/>
                </a:cubicBezTo>
                <a:close/>
                <a:moveTo>
                  <a:pt x="916917" y="3457931"/>
                </a:moveTo>
                <a:cubicBezTo>
                  <a:pt x="929711" y="3457931"/>
                  <a:pt x="940082" y="3468303"/>
                  <a:pt x="940082" y="3481097"/>
                </a:cubicBezTo>
                <a:cubicBezTo>
                  <a:pt x="940082" y="3493891"/>
                  <a:pt x="929711" y="3504263"/>
                  <a:pt x="916917" y="3504263"/>
                </a:cubicBezTo>
                <a:cubicBezTo>
                  <a:pt x="904120" y="3504263"/>
                  <a:pt x="893750" y="3493891"/>
                  <a:pt x="893750" y="3481097"/>
                </a:cubicBezTo>
                <a:cubicBezTo>
                  <a:pt x="893750" y="3468303"/>
                  <a:pt x="904120" y="3457931"/>
                  <a:pt x="916917" y="3457931"/>
                </a:cubicBezTo>
                <a:close/>
                <a:moveTo>
                  <a:pt x="739818" y="3457931"/>
                </a:moveTo>
                <a:cubicBezTo>
                  <a:pt x="752612" y="3457931"/>
                  <a:pt x="762984" y="3468303"/>
                  <a:pt x="762984" y="3481097"/>
                </a:cubicBezTo>
                <a:cubicBezTo>
                  <a:pt x="762984" y="3493891"/>
                  <a:pt x="752612" y="3504263"/>
                  <a:pt x="739818" y="3504263"/>
                </a:cubicBezTo>
                <a:cubicBezTo>
                  <a:pt x="727024" y="3504263"/>
                  <a:pt x="716652" y="3493891"/>
                  <a:pt x="716652" y="3481097"/>
                </a:cubicBezTo>
                <a:cubicBezTo>
                  <a:pt x="716652" y="3468303"/>
                  <a:pt x="727024" y="3457931"/>
                  <a:pt x="739818" y="3457931"/>
                </a:cubicBezTo>
                <a:close/>
                <a:moveTo>
                  <a:pt x="562718" y="3457931"/>
                </a:moveTo>
                <a:cubicBezTo>
                  <a:pt x="575512" y="3457931"/>
                  <a:pt x="585884" y="3468303"/>
                  <a:pt x="585884" y="3481097"/>
                </a:cubicBezTo>
                <a:cubicBezTo>
                  <a:pt x="585884" y="3493891"/>
                  <a:pt x="575512" y="3504263"/>
                  <a:pt x="562718" y="3504263"/>
                </a:cubicBezTo>
                <a:cubicBezTo>
                  <a:pt x="549924" y="3504263"/>
                  <a:pt x="539552" y="3493891"/>
                  <a:pt x="539552" y="3481097"/>
                </a:cubicBezTo>
                <a:cubicBezTo>
                  <a:pt x="539552" y="3468303"/>
                  <a:pt x="549924" y="3457931"/>
                  <a:pt x="562718" y="3457931"/>
                </a:cubicBezTo>
                <a:close/>
                <a:moveTo>
                  <a:pt x="385620" y="3457931"/>
                </a:moveTo>
                <a:cubicBezTo>
                  <a:pt x="398414" y="3457931"/>
                  <a:pt x="408785" y="3468303"/>
                  <a:pt x="408785" y="3481097"/>
                </a:cubicBezTo>
                <a:cubicBezTo>
                  <a:pt x="408785" y="3493891"/>
                  <a:pt x="398414" y="3504263"/>
                  <a:pt x="385620" y="3504263"/>
                </a:cubicBezTo>
                <a:cubicBezTo>
                  <a:pt x="372826" y="3504263"/>
                  <a:pt x="362454" y="3493891"/>
                  <a:pt x="362454" y="3481097"/>
                </a:cubicBezTo>
                <a:cubicBezTo>
                  <a:pt x="362454" y="3468303"/>
                  <a:pt x="372826" y="3457931"/>
                  <a:pt x="385620" y="3457931"/>
                </a:cubicBezTo>
                <a:close/>
                <a:moveTo>
                  <a:pt x="208521" y="3457931"/>
                </a:moveTo>
                <a:cubicBezTo>
                  <a:pt x="221315" y="3457931"/>
                  <a:pt x="231687" y="3468303"/>
                  <a:pt x="231687" y="3481097"/>
                </a:cubicBezTo>
                <a:cubicBezTo>
                  <a:pt x="231687" y="3493891"/>
                  <a:pt x="221315" y="3504263"/>
                  <a:pt x="208521" y="3504263"/>
                </a:cubicBezTo>
                <a:cubicBezTo>
                  <a:pt x="195727" y="3504263"/>
                  <a:pt x="185355" y="3493891"/>
                  <a:pt x="185355" y="3481097"/>
                </a:cubicBezTo>
                <a:cubicBezTo>
                  <a:pt x="185355" y="3468303"/>
                  <a:pt x="195727" y="3457931"/>
                  <a:pt x="208521" y="3457931"/>
                </a:cubicBezTo>
                <a:close/>
                <a:moveTo>
                  <a:pt x="31422" y="3457931"/>
                </a:moveTo>
                <a:cubicBezTo>
                  <a:pt x="44216" y="3457931"/>
                  <a:pt x="54588" y="3468303"/>
                  <a:pt x="54588" y="3481097"/>
                </a:cubicBezTo>
                <a:cubicBezTo>
                  <a:pt x="54588" y="3493891"/>
                  <a:pt x="44216" y="3504263"/>
                  <a:pt x="31422" y="3504263"/>
                </a:cubicBezTo>
                <a:cubicBezTo>
                  <a:pt x="18628" y="3504263"/>
                  <a:pt x="8256" y="3493891"/>
                  <a:pt x="8256" y="3481097"/>
                </a:cubicBezTo>
                <a:cubicBezTo>
                  <a:pt x="8256" y="3468303"/>
                  <a:pt x="18628" y="3457931"/>
                  <a:pt x="31422" y="3457931"/>
                </a:cubicBezTo>
                <a:close/>
                <a:moveTo>
                  <a:pt x="3395767" y="3286567"/>
                </a:moveTo>
                <a:cubicBezTo>
                  <a:pt x="3408561" y="3286567"/>
                  <a:pt x="3418933" y="3296939"/>
                  <a:pt x="3418933" y="3309733"/>
                </a:cubicBezTo>
                <a:cubicBezTo>
                  <a:pt x="3418933" y="3322527"/>
                  <a:pt x="3408561" y="3332899"/>
                  <a:pt x="3395767" y="3332899"/>
                </a:cubicBezTo>
                <a:cubicBezTo>
                  <a:pt x="3382973" y="3332899"/>
                  <a:pt x="3372601" y="3322527"/>
                  <a:pt x="3372601" y="3309733"/>
                </a:cubicBezTo>
                <a:cubicBezTo>
                  <a:pt x="3372601" y="3296939"/>
                  <a:pt x="3382973" y="3286567"/>
                  <a:pt x="3395767" y="3286567"/>
                </a:cubicBezTo>
                <a:close/>
                <a:moveTo>
                  <a:pt x="3218672" y="3286567"/>
                </a:moveTo>
                <a:cubicBezTo>
                  <a:pt x="3231466" y="3286567"/>
                  <a:pt x="3241838" y="3296939"/>
                  <a:pt x="3241838" y="3309733"/>
                </a:cubicBezTo>
                <a:cubicBezTo>
                  <a:pt x="3241838" y="3322527"/>
                  <a:pt x="3231466" y="3332899"/>
                  <a:pt x="3218672" y="3332899"/>
                </a:cubicBezTo>
                <a:cubicBezTo>
                  <a:pt x="3205878" y="3332899"/>
                  <a:pt x="3195506" y="3322527"/>
                  <a:pt x="3195506" y="3309733"/>
                </a:cubicBezTo>
                <a:cubicBezTo>
                  <a:pt x="3195506" y="3296939"/>
                  <a:pt x="3205878" y="3286567"/>
                  <a:pt x="3218672" y="3286567"/>
                </a:cubicBezTo>
                <a:close/>
                <a:moveTo>
                  <a:pt x="3041573" y="3286567"/>
                </a:moveTo>
                <a:cubicBezTo>
                  <a:pt x="3054367" y="3286567"/>
                  <a:pt x="3064739" y="3296939"/>
                  <a:pt x="3064739" y="3309733"/>
                </a:cubicBezTo>
                <a:cubicBezTo>
                  <a:pt x="3064739" y="3322527"/>
                  <a:pt x="3054367" y="3332899"/>
                  <a:pt x="3041573" y="3332899"/>
                </a:cubicBezTo>
                <a:cubicBezTo>
                  <a:pt x="3028779" y="3332899"/>
                  <a:pt x="3018407" y="3322527"/>
                  <a:pt x="3018407" y="3309733"/>
                </a:cubicBezTo>
                <a:cubicBezTo>
                  <a:pt x="3018407" y="3296939"/>
                  <a:pt x="3028779" y="3286567"/>
                  <a:pt x="3041573" y="3286567"/>
                </a:cubicBezTo>
                <a:close/>
                <a:moveTo>
                  <a:pt x="2864474" y="3286567"/>
                </a:moveTo>
                <a:cubicBezTo>
                  <a:pt x="2877268" y="3286567"/>
                  <a:pt x="2887640" y="3296939"/>
                  <a:pt x="2887640" y="3309733"/>
                </a:cubicBezTo>
                <a:cubicBezTo>
                  <a:pt x="2887640" y="3322527"/>
                  <a:pt x="2877268" y="3332899"/>
                  <a:pt x="2864474" y="3332899"/>
                </a:cubicBezTo>
                <a:cubicBezTo>
                  <a:pt x="2851680" y="3332899"/>
                  <a:pt x="2841308" y="3322527"/>
                  <a:pt x="2841308" y="3309733"/>
                </a:cubicBezTo>
                <a:cubicBezTo>
                  <a:pt x="2841308" y="3296939"/>
                  <a:pt x="2851680" y="3286567"/>
                  <a:pt x="2864474" y="3286567"/>
                </a:cubicBezTo>
                <a:close/>
                <a:moveTo>
                  <a:pt x="2687375" y="3286567"/>
                </a:moveTo>
                <a:cubicBezTo>
                  <a:pt x="2700169" y="3286567"/>
                  <a:pt x="2710541" y="3296939"/>
                  <a:pt x="2710541" y="3309733"/>
                </a:cubicBezTo>
                <a:cubicBezTo>
                  <a:pt x="2710541" y="3322527"/>
                  <a:pt x="2700169" y="3332899"/>
                  <a:pt x="2687375" y="3332899"/>
                </a:cubicBezTo>
                <a:cubicBezTo>
                  <a:pt x="2674581" y="3332899"/>
                  <a:pt x="2664209" y="3322527"/>
                  <a:pt x="2664209" y="3309733"/>
                </a:cubicBezTo>
                <a:cubicBezTo>
                  <a:pt x="2664209" y="3296939"/>
                  <a:pt x="2674581" y="3286567"/>
                  <a:pt x="2687375" y="3286567"/>
                </a:cubicBezTo>
                <a:close/>
                <a:moveTo>
                  <a:pt x="2510277" y="3286567"/>
                </a:moveTo>
                <a:cubicBezTo>
                  <a:pt x="2523071" y="3286567"/>
                  <a:pt x="2533443" y="3296939"/>
                  <a:pt x="2533443" y="3309733"/>
                </a:cubicBezTo>
                <a:cubicBezTo>
                  <a:pt x="2533443" y="3322527"/>
                  <a:pt x="2523071" y="3332899"/>
                  <a:pt x="2510277" y="3332899"/>
                </a:cubicBezTo>
                <a:cubicBezTo>
                  <a:pt x="2497483" y="3332899"/>
                  <a:pt x="2487111" y="3322527"/>
                  <a:pt x="2487111" y="3309733"/>
                </a:cubicBezTo>
                <a:cubicBezTo>
                  <a:pt x="2487111" y="3296939"/>
                  <a:pt x="2497483" y="3286567"/>
                  <a:pt x="2510277" y="3286567"/>
                </a:cubicBezTo>
                <a:close/>
                <a:moveTo>
                  <a:pt x="2333178" y="3286567"/>
                </a:moveTo>
                <a:cubicBezTo>
                  <a:pt x="2345972" y="3286567"/>
                  <a:pt x="2356344" y="3296939"/>
                  <a:pt x="2356344" y="3309733"/>
                </a:cubicBezTo>
                <a:cubicBezTo>
                  <a:pt x="2356344" y="3322527"/>
                  <a:pt x="2345972" y="3332899"/>
                  <a:pt x="2333178" y="3332899"/>
                </a:cubicBezTo>
                <a:cubicBezTo>
                  <a:pt x="2320384" y="3332899"/>
                  <a:pt x="2310012" y="3322527"/>
                  <a:pt x="2310012" y="3309733"/>
                </a:cubicBezTo>
                <a:cubicBezTo>
                  <a:pt x="2310012" y="3296939"/>
                  <a:pt x="2320384" y="3286567"/>
                  <a:pt x="2333178" y="3286567"/>
                </a:cubicBezTo>
                <a:close/>
                <a:moveTo>
                  <a:pt x="2156079" y="3286567"/>
                </a:moveTo>
                <a:cubicBezTo>
                  <a:pt x="2168873" y="3286567"/>
                  <a:pt x="2179245" y="3296939"/>
                  <a:pt x="2179245" y="3309733"/>
                </a:cubicBezTo>
                <a:cubicBezTo>
                  <a:pt x="2179245" y="3322527"/>
                  <a:pt x="2168873" y="3332899"/>
                  <a:pt x="2156079" y="3332899"/>
                </a:cubicBezTo>
                <a:cubicBezTo>
                  <a:pt x="2143285" y="3332899"/>
                  <a:pt x="2132913" y="3322527"/>
                  <a:pt x="2132913" y="3309733"/>
                </a:cubicBezTo>
                <a:cubicBezTo>
                  <a:pt x="2132913" y="3296939"/>
                  <a:pt x="2143285" y="3286567"/>
                  <a:pt x="2156079" y="3286567"/>
                </a:cubicBezTo>
                <a:close/>
                <a:moveTo>
                  <a:pt x="1978980" y="3286567"/>
                </a:moveTo>
                <a:cubicBezTo>
                  <a:pt x="1991774" y="3286567"/>
                  <a:pt x="2002146" y="3296939"/>
                  <a:pt x="2002146" y="3309733"/>
                </a:cubicBezTo>
                <a:cubicBezTo>
                  <a:pt x="2002146" y="3322527"/>
                  <a:pt x="1991774" y="3332899"/>
                  <a:pt x="1978980" y="3332899"/>
                </a:cubicBezTo>
                <a:cubicBezTo>
                  <a:pt x="1966186" y="3332899"/>
                  <a:pt x="1955814" y="3322527"/>
                  <a:pt x="1955814" y="3309733"/>
                </a:cubicBezTo>
                <a:cubicBezTo>
                  <a:pt x="1955814" y="3296939"/>
                  <a:pt x="1966186" y="3286567"/>
                  <a:pt x="1978980" y="3286567"/>
                </a:cubicBezTo>
                <a:close/>
                <a:moveTo>
                  <a:pt x="1801881" y="3286567"/>
                </a:moveTo>
                <a:cubicBezTo>
                  <a:pt x="1814675" y="3286567"/>
                  <a:pt x="1825047" y="3296939"/>
                  <a:pt x="1825047" y="3309733"/>
                </a:cubicBezTo>
                <a:cubicBezTo>
                  <a:pt x="1825047" y="3322527"/>
                  <a:pt x="1814675" y="3332899"/>
                  <a:pt x="1801881" y="3332899"/>
                </a:cubicBezTo>
                <a:cubicBezTo>
                  <a:pt x="1789087" y="3332899"/>
                  <a:pt x="1778715" y="3322527"/>
                  <a:pt x="1778715" y="3309733"/>
                </a:cubicBezTo>
                <a:cubicBezTo>
                  <a:pt x="1778715" y="3296939"/>
                  <a:pt x="1789087" y="3286567"/>
                  <a:pt x="1801881" y="3286567"/>
                </a:cubicBezTo>
                <a:close/>
                <a:moveTo>
                  <a:pt x="1627371" y="3286567"/>
                </a:moveTo>
                <a:cubicBezTo>
                  <a:pt x="1640166" y="3286567"/>
                  <a:pt x="1650538" y="3296939"/>
                  <a:pt x="1650538" y="3309733"/>
                </a:cubicBezTo>
                <a:cubicBezTo>
                  <a:pt x="1650538" y="3322527"/>
                  <a:pt x="1640166" y="3332899"/>
                  <a:pt x="1627371" y="3332899"/>
                </a:cubicBezTo>
                <a:cubicBezTo>
                  <a:pt x="1614575" y="3332899"/>
                  <a:pt x="1604203" y="3322527"/>
                  <a:pt x="1604203" y="3309733"/>
                </a:cubicBezTo>
                <a:cubicBezTo>
                  <a:pt x="1604203" y="3296939"/>
                  <a:pt x="1614575" y="3286567"/>
                  <a:pt x="1627371" y="3286567"/>
                </a:cubicBezTo>
                <a:close/>
                <a:moveTo>
                  <a:pt x="1450277" y="3286567"/>
                </a:moveTo>
                <a:cubicBezTo>
                  <a:pt x="1463071" y="3286567"/>
                  <a:pt x="1473442" y="3296939"/>
                  <a:pt x="1473442" y="3309733"/>
                </a:cubicBezTo>
                <a:cubicBezTo>
                  <a:pt x="1473442" y="3322527"/>
                  <a:pt x="1463071" y="3332899"/>
                  <a:pt x="1450277" y="3332899"/>
                </a:cubicBezTo>
                <a:cubicBezTo>
                  <a:pt x="1437483" y="3332899"/>
                  <a:pt x="1427111" y="3322527"/>
                  <a:pt x="1427111" y="3309733"/>
                </a:cubicBezTo>
                <a:cubicBezTo>
                  <a:pt x="1427111" y="3296939"/>
                  <a:pt x="1437483" y="3286567"/>
                  <a:pt x="1450277" y="3286567"/>
                </a:cubicBezTo>
                <a:close/>
                <a:moveTo>
                  <a:pt x="1273178" y="3286567"/>
                </a:moveTo>
                <a:cubicBezTo>
                  <a:pt x="1285972" y="3286567"/>
                  <a:pt x="1296345" y="3296939"/>
                  <a:pt x="1296345" y="3309733"/>
                </a:cubicBezTo>
                <a:cubicBezTo>
                  <a:pt x="1296345" y="3322527"/>
                  <a:pt x="1285972" y="3332899"/>
                  <a:pt x="1273178" y="3332899"/>
                </a:cubicBezTo>
                <a:cubicBezTo>
                  <a:pt x="1260384" y="3332899"/>
                  <a:pt x="1250012" y="3322527"/>
                  <a:pt x="1250012" y="3309733"/>
                </a:cubicBezTo>
                <a:cubicBezTo>
                  <a:pt x="1250012" y="3296939"/>
                  <a:pt x="1260384" y="3286567"/>
                  <a:pt x="1273178" y="3286567"/>
                </a:cubicBezTo>
                <a:close/>
                <a:moveTo>
                  <a:pt x="1096081" y="3286567"/>
                </a:moveTo>
                <a:cubicBezTo>
                  <a:pt x="1108877" y="3286567"/>
                  <a:pt x="1119247" y="3296939"/>
                  <a:pt x="1119247" y="3309733"/>
                </a:cubicBezTo>
                <a:cubicBezTo>
                  <a:pt x="1119247" y="3322527"/>
                  <a:pt x="1108877" y="3332899"/>
                  <a:pt x="1096081" y="3332899"/>
                </a:cubicBezTo>
                <a:cubicBezTo>
                  <a:pt x="1083286" y="3332899"/>
                  <a:pt x="1072914" y="3322527"/>
                  <a:pt x="1072914" y="3309733"/>
                </a:cubicBezTo>
                <a:cubicBezTo>
                  <a:pt x="1072914" y="3296939"/>
                  <a:pt x="1083286" y="3286567"/>
                  <a:pt x="1096081" y="3286567"/>
                </a:cubicBezTo>
                <a:close/>
                <a:moveTo>
                  <a:pt x="918981" y="3286567"/>
                </a:moveTo>
                <a:cubicBezTo>
                  <a:pt x="931774" y="3286567"/>
                  <a:pt x="942147" y="3296939"/>
                  <a:pt x="942147" y="3309733"/>
                </a:cubicBezTo>
                <a:cubicBezTo>
                  <a:pt x="942147" y="3322527"/>
                  <a:pt x="931774" y="3332899"/>
                  <a:pt x="918981" y="3332899"/>
                </a:cubicBezTo>
                <a:cubicBezTo>
                  <a:pt x="906186" y="3332899"/>
                  <a:pt x="895815" y="3322527"/>
                  <a:pt x="895815" y="3309733"/>
                </a:cubicBezTo>
                <a:cubicBezTo>
                  <a:pt x="895815" y="3296939"/>
                  <a:pt x="906186" y="3286567"/>
                  <a:pt x="918981" y="3286567"/>
                </a:cubicBezTo>
                <a:close/>
                <a:moveTo>
                  <a:pt x="741884" y="3286567"/>
                </a:moveTo>
                <a:cubicBezTo>
                  <a:pt x="754678" y="3286567"/>
                  <a:pt x="765050" y="3296939"/>
                  <a:pt x="765050" y="3309733"/>
                </a:cubicBezTo>
                <a:cubicBezTo>
                  <a:pt x="765050" y="3322527"/>
                  <a:pt x="754678" y="3332899"/>
                  <a:pt x="741884" y="3332899"/>
                </a:cubicBezTo>
                <a:cubicBezTo>
                  <a:pt x="729090" y="3332899"/>
                  <a:pt x="718718" y="3322527"/>
                  <a:pt x="718718" y="3309733"/>
                </a:cubicBezTo>
                <a:cubicBezTo>
                  <a:pt x="718718" y="3296939"/>
                  <a:pt x="729090" y="3286567"/>
                  <a:pt x="741884" y="3286567"/>
                </a:cubicBezTo>
                <a:close/>
                <a:moveTo>
                  <a:pt x="564784" y="3286567"/>
                </a:moveTo>
                <a:cubicBezTo>
                  <a:pt x="577578" y="3286567"/>
                  <a:pt x="587950" y="3296939"/>
                  <a:pt x="587950" y="3309733"/>
                </a:cubicBezTo>
                <a:cubicBezTo>
                  <a:pt x="587950" y="3322527"/>
                  <a:pt x="577578" y="3332899"/>
                  <a:pt x="564784" y="3332899"/>
                </a:cubicBezTo>
                <a:cubicBezTo>
                  <a:pt x="551990" y="3332899"/>
                  <a:pt x="541618" y="3322527"/>
                  <a:pt x="541618" y="3309733"/>
                </a:cubicBezTo>
                <a:cubicBezTo>
                  <a:pt x="541618" y="3296939"/>
                  <a:pt x="551990" y="3286567"/>
                  <a:pt x="564784" y="3286567"/>
                </a:cubicBezTo>
                <a:close/>
                <a:moveTo>
                  <a:pt x="387686" y="3286567"/>
                </a:moveTo>
                <a:cubicBezTo>
                  <a:pt x="400479" y="3286567"/>
                  <a:pt x="410851" y="3296939"/>
                  <a:pt x="410851" y="3309733"/>
                </a:cubicBezTo>
                <a:cubicBezTo>
                  <a:pt x="410851" y="3322527"/>
                  <a:pt x="400479" y="3332899"/>
                  <a:pt x="387686" y="3332899"/>
                </a:cubicBezTo>
                <a:cubicBezTo>
                  <a:pt x="374891" y="3332899"/>
                  <a:pt x="364519" y="3322527"/>
                  <a:pt x="364519" y="3309733"/>
                </a:cubicBezTo>
                <a:cubicBezTo>
                  <a:pt x="364519" y="3296939"/>
                  <a:pt x="374891" y="3286567"/>
                  <a:pt x="387686" y="3286567"/>
                </a:cubicBezTo>
                <a:close/>
                <a:moveTo>
                  <a:pt x="210585" y="3286567"/>
                </a:moveTo>
                <a:cubicBezTo>
                  <a:pt x="223379" y="3286567"/>
                  <a:pt x="233751" y="3296939"/>
                  <a:pt x="233751" y="3309733"/>
                </a:cubicBezTo>
                <a:cubicBezTo>
                  <a:pt x="233751" y="3322527"/>
                  <a:pt x="223379" y="3332899"/>
                  <a:pt x="210585" y="3332899"/>
                </a:cubicBezTo>
                <a:cubicBezTo>
                  <a:pt x="197791" y="3332899"/>
                  <a:pt x="187419" y="3322527"/>
                  <a:pt x="187419" y="3309733"/>
                </a:cubicBezTo>
                <a:cubicBezTo>
                  <a:pt x="187419" y="3296939"/>
                  <a:pt x="197791" y="3286567"/>
                  <a:pt x="210585" y="3286567"/>
                </a:cubicBezTo>
                <a:close/>
                <a:moveTo>
                  <a:pt x="33487" y="3286567"/>
                </a:moveTo>
                <a:cubicBezTo>
                  <a:pt x="46281" y="3286567"/>
                  <a:pt x="56653" y="3296939"/>
                  <a:pt x="56653" y="3309733"/>
                </a:cubicBezTo>
                <a:cubicBezTo>
                  <a:pt x="56653" y="3322527"/>
                  <a:pt x="46281" y="3332899"/>
                  <a:pt x="33487" y="3332899"/>
                </a:cubicBezTo>
                <a:cubicBezTo>
                  <a:pt x="20693" y="3332899"/>
                  <a:pt x="10321" y="3322527"/>
                  <a:pt x="10321" y="3309733"/>
                </a:cubicBezTo>
                <a:cubicBezTo>
                  <a:pt x="10321" y="3296939"/>
                  <a:pt x="20693" y="3286567"/>
                  <a:pt x="33487" y="3286567"/>
                </a:cubicBezTo>
                <a:close/>
                <a:moveTo>
                  <a:pt x="3389573" y="3094558"/>
                </a:moveTo>
                <a:cubicBezTo>
                  <a:pt x="3402367" y="3094558"/>
                  <a:pt x="3412739" y="3104930"/>
                  <a:pt x="3412739" y="3117724"/>
                </a:cubicBezTo>
                <a:cubicBezTo>
                  <a:pt x="3412739" y="3130518"/>
                  <a:pt x="3402367" y="3140890"/>
                  <a:pt x="3389573" y="3140890"/>
                </a:cubicBezTo>
                <a:cubicBezTo>
                  <a:pt x="3376779" y="3140890"/>
                  <a:pt x="3366407" y="3130518"/>
                  <a:pt x="3366407" y="3117724"/>
                </a:cubicBezTo>
                <a:cubicBezTo>
                  <a:pt x="3366407" y="3104930"/>
                  <a:pt x="3376779" y="3094558"/>
                  <a:pt x="3389573" y="3094558"/>
                </a:cubicBezTo>
                <a:close/>
                <a:moveTo>
                  <a:pt x="3212478" y="3094558"/>
                </a:moveTo>
                <a:cubicBezTo>
                  <a:pt x="3225272" y="3094558"/>
                  <a:pt x="3235644" y="3104930"/>
                  <a:pt x="3235644" y="3117724"/>
                </a:cubicBezTo>
                <a:cubicBezTo>
                  <a:pt x="3235644" y="3130518"/>
                  <a:pt x="3225272" y="3140890"/>
                  <a:pt x="3212478" y="3140890"/>
                </a:cubicBezTo>
                <a:cubicBezTo>
                  <a:pt x="3199684" y="3140890"/>
                  <a:pt x="3189312" y="3130518"/>
                  <a:pt x="3189312" y="3117724"/>
                </a:cubicBezTo>
                <a:cubicBezTo>
                  <a:pt x="3189312" y="3104930"/>
                  <a:pt x="3199684" y="3094558"/>
                  <a:pt x="3212478" y="3094558"/>
                </a:cubicBezTo>
                <a:close/>
                <a:moveTo>
                  <a:pt x="3035379" y="3094558"/>
                </a:moveTo>
                <a:cubicBezTo>
                  <a:pt x="3048173" y="3094558"/>
                  <a:pt x="3058545" y="3104930"/>
                  <a:pt x="3058545" y="3117724"/>
                </a:cubicBezTo>
                <a:cubicBezTo>
                  <a:pt x="3058545" y="3130518"/>
                  <a:pt x="3048173" y="3140890"/>
                  <a:pt x="3035379" y="3140890"/>
                </a:cubicBezTo>
                <a:cubicBezTo>
                  <a:pt x="3022585" y="3140890"/>
                  <a:pt x="3012213" y="3130518"/>
                  <a:pt x="3012213" y="3117724"/>
                </a:cubicBezTo>
                <a:cubicBezTo>
                  <a:pt x="3012213" y="3104930"/>
                  <a:pt x="3022585" y="3094558"/>
                  <a:pt x="3035379" y="3094558"/>
                </a:cubicBezTo>
                <a:close/>
                <a:moveTo>
                  <a:pt x="2858280" y="3094558"/>
                </a:moveTo>
                <a:cubicBezTo>
                  <a:pt x="2871074" y="3094558"/>
                  <a:pt x="2881446" y="3104930"/>
                  <a:pt x="2881446" y="3117724"/>
                </a:cubicBezTo>
                <a:cubicBezTo>
                  <a:pt x="2881446" y="3130518"/>
                  <a:pt x="2871074" y="3140890"/>
                  <a:pt x="2858280" y="3140890"/>
                </a:cubicBezTo>
                <a:cubicBezTo>
                  <a:pt x="2845486" y="3140890"/>
                  <a:pt x="2835114" y="3130518"/>
                  <a:pt x="2835114" y="3117724"/>
                </a:cubicBezTo>
                <a:cubicBezTo>
                  <a:pt x="2835114" y="3104930"/>
                  <a:pt x="2845486" y="3094558"/>
                  <a:pt x="2858280" y="3094558"/>
                </a:cubicBezTo>
                <a:close/>
                <a:moveTo>
                  <a:pt x="2681181" y="3094558"/>
                </a:moveTo>
                <a:cubicBezTo>
                  <a:pt x="2693975" y="3094558"/>
                  <a:pt x="2704347" y="3104930"/>
                  <a:pt x="2704347" y="3117724"/>
                </a:cubicBezTo>
                <a:cubicBezTo>
                  <a:pt x="2704347" y="3130518"/>
                  <a:pt x="2693975" y="3140890"/>
                  <a:pt x="2681181" y="3140890"/>
                </a:cubicBezTo>
                <a:cubicBezTo>
                  <a:pt x="2668387" y="3140890"/>
                  <a:pt x="2658015" y="3130518"/>
                  <a:pt x="2658015" y="3117724"/>
                </a:cubicBezTo>
                <a:cubicBezTo>
                  <a:pt x="2658015" y="3104930"/>
                  <a:pt x="2668387" y="3094558"/>
                  <a:pt x="2681181" y="3094558"/>
                </a:cubicBezTo>
                <a:close/>
                <a:moveTo>
                  <a:pt x="2504082" y="3094558"/>
                </a:moveTo>
                <a:cubicBezTo>
                  <a:pt x="2516876" y="3094558"/>
                  <a:pt x="2527248" y="3104930"/>
                  <a:pt x="2527248" y="3117724"/>
                </a:cubicBezTo>
                <a:cubicBezTo>
                  <a:pt x="2527248" y="3130518"/>
                  <a:pt x="2516876" y="3140890"/>
                  <a:pt x="2504082" y="3140890"/>
                </a:cubicBezTo>
                <a:cubicBezTo>
                  <a:pt x="2491288" y="3140890"/>
                  <a:pt x="2480916" y="3130518"/>
                  <a:pt x="2480916" y="3117724"/>
                </a:cubicBezTo>
                <a:cubicBezTo>
                  <a:pt x="2480916" y="3104930"/>
                  <a:pt x="2491288" y="3094558"/>
                  <a:pt x="2504082" y="3094558"/>
                </a:cubicBezTo>
                <a:close/>
                <a:moveTo>
                  <a:pt x="2326983" y="3094558"/>
                </a:moveTo>
                <a:cubicBezTo>
                  <a:pt x="2339777" y="3094558"/>
                  <a:pt x="2350149" y="3104930"/>
                  <a:pt x="2350149" y="3117724"/>
                </a:cubicBezTo>
                <a:cubicBezTo>
                  <a:pt x="2350149" y="3130518"/>
                  <a:pt x="2339777" y="3140890"/>
                  <a:pt x="2326983" y="3140890"/>
                </a:cubicBezTo>
                <a:cubicBezTo>
                  <a:pt x="2314189" y="3140890"/>
                  <a:pt x="2303817" y="3130518"/>
                  <a:pt x="2303817" y="3117724"/>
                </a:cubicBezTo>
                <a:cubicBezTo>
                  <a:pt x="2303817" y="3104930"/>
                  <a:pt x="2314189" y="3094558"/>
                  <a:pt x="2326983" y="3094558"/>
                </a:cubicBezTo>
                <a:close/>
                <a:moveTo>
                  <a:pt x="2149884" y="3094558"/>
                </a:moveTo>
                <a:cubicBezTo>
                  <a:pt x="2162678" y="3094558"/>
                  <a:pt x="2173050" y="3104930"/>
                  <a:pt x="2173050" y="3117724"/>
                </a:cubicBezTo>
                <a:cubicBezTo>
                  <a:pt x="2173050" y="3130518"/>
                  <a:pt x="2162678" y="3140890"/>
                  <a:pt x="2149884" y="3140890"/>
                </a:cubicBezTo>
                <a:cubicBezTo>
                  <a:pt x="2137090" y="3140890"/>
                  <a:pt x="2126718" y="3130518"/>
                  <a:pt x="2126718" y="3117724"/>
                </a:cubicBezTo>
                <a:cubicBezTo>
                  <a:pt x="2126718" y="3104930"/>
                  <a:pt x="2137090" y="3094558"/>
                  <a:pt x="2149884" y="3094558"/>
                </a:cubicBezTo>
                <a:close/>
                <a:moveTo>
                  <a:pt x="1972786" y="3094558"/>
                </a:moveTo>
                <a:cubicBezTo>
                  <a:pt x="1985580" y="3094558"/>
                  <a:pt x="1995952" y="3104930"/>
                  <a:pt x="1995952" y="3117724"/>
                </a:cubicBezTo>
                <a:cubicBezTo>
                  <a:pt x="1995952" y="3130518"/>
                  <a:pt x="1985580" y="3140890"/>
                  <a:pt x="1972786" y="3140890"/>
                </a:cubicBezTo>
                <a:cubicBezTo>
                  <a:pt x="1959992" y="3140890"/>
                  <a:pt x="1949620" y="3130518"/>
                  <a:pt x="1949620" y="3117724"/>
                </a:cubicBezTo>
                <a:cubicBezTo>
                  <a:pt x="1949620" y="3104930"/>
                  <a:pt x="1959992" y="3094558"/>
                  <a:pt x="1972786" y="3094558"/>
                </a:cubicBezTo>
                <a:close/>
                <a:moveTo>
                  <a:pt x="1795687" y="3094558"/>
                </a:moveTo>
                <a:cubicBezTo>
                  <a:pt x="1808481" y="3094558"/>
                  <a:pt x="1818853" y="3104930"/>
                  <a:pt x="1818853" y="3117724"/>
                </a:cubicBezTo>
                <a:cubicBezTo>
                  <a:pt x="1818853" y="3130518"/>
                  <a:pt x="1808481" y="3140890"/>
                  <a:pt x="1795687" y="3140890"/>
                </a:cubicBezTo>
                <a:cubicBezTo>
                  <a:pt x="1782893" y="3140890"/>
                  <a:pt x="1772521" y="3130518"/>
                  <a:pt x="1772521" y="3117724"/>
                </a:cubicBezTo>
                <a:cubicBezTo>
                  <a:pt x="1772521" y="3104930"/>
                  <a:pt x="1782893" y="3094558"/>
                  <a:pt x="1795687" y="3094558"/>
                </a:cubicBezTo>
                <a:close/>
                <a:moveTo>
                  <a:pt x="1621175" y="3094558"/>
                </a:moveTo>
                <a:cubicBezTo>
                  <a:pt x="1633971" y="3094558"/>
                  <a:pt x="1644344" y="3104930"/>
                  <a:pt x="1644344" y="3117724"/>
                </a:cubicBezTo>
                <a:cubicBezTo>
                  <a:pt x="1644344" y="3130518"/>
                  <a:pt x="1633971" y="3140890"/>
                  <a:pt x="1621175" y="3140890"/>
                </a:cubicBezTo>
                <a:cubicBezTo>
                  <a:pt x="1608381" y="3140890"/>
                  <a:pt x="1598008" y="3130518"/>
                  <a:pt x="1598008" y="3117724"/>
                </a:cubicBezTo>
                <a:cubicBezTo>
                  <a:pt x="1598008" y="3104930"/>
                  <a:pt x="1608381" y="3094558"/>
                  <a:pt x="1621175" y="3094558"/>
                </a:cubicBezTo>
                <a:close/>
                <a:moveTo>
                  <a:pt x="1444083" y="3094558"/>
                </a:moveTo>
                <a:cubicBezTo>
                  <a:pt x="1456878" y="3094558"/>
                  <a:pt x="1467248" y="3104930"/>
                  <a:pt x="1467248" y="3117724"/>
                </a:cubicBezTo>
                <a:cubicBezTo>
                  <a:pt x="1467248" y="3130518"/>
                  <a:pt x="1456878" y="3140890"/>
                  <a:pt x="1444083" y="3140890"/>
                </a:cubicBezTo>
                <a:cubicBezTo>
                  <a:pt x="1431289" y="3140890"/>
                  <a:pt x="1420918" y="3130518"/>
                  <a:pt x="1420918" y="3117724"/>
                </a:cubicBezTo>
                <a:cubicBezTo>
                  <a:pt x="1420918" y="3104930"/>
                  <a:pt x="1431289" y="3094558"/>
                  <a:pt x="1444083" y="3094558"/>
                </a:cubicBezTo>
                <a:close/>
                <a:moveTo>
                  <a:pt x="1266985" y="3094558"/>
                </a:moveTo>
                <a:cubicBezTo>
                  <a:pt x="1279778" y="3094558"/>
                  <a:pt x="1290151" y="3104930"/>
                  <a:pt x="1290151" y="3117724"/>
                </a:cubicBezTo>
                <a:cubicBezTo>
                  <a:pt x="1290151" y="3130518"/>
                  <a:pt x="1279778" y="3140890"/>
                  <a:pt x="1266985" y="3140890"/>
                </a:cubicBezTo>
                <a:cubicBezTo>
                  <a:pt x="1254190" y="3140890"/>
                  <a:pt x="1243819" y="3130518"/>
                  <a:pt x="1243819" y="3117724"/>
                </a:cubicBezTo>
                <a:cubicBezTo>
                  <a:pt x="1243819" y="3104930"/>
                  <a:pt x="1254190" y="3094558"/>
                  <a:pt x="1266985" y="3094558"/>
                </a:cubicBezTo>
                <a:close/>
                <a:moveTo>
                  <a:pt x="1089888" y="3094558"/>
                </a:moveTo>
                <a:cubicBezTo>
                  <a:pt x="1102682" y="3094558"/>
                  <a:pt x="1113055" y="3104930"/>
                  <a:pt x="1113055" y="3117724"/>
                </a:cubicBezTo>
                <a:cubicBezTo>
                  <a:pt x="1113055" y="3130518"/>
                  <a:pt x="1102682" y="3140890"/>
                  <a:pt x="1089888" y="3140890"/>
                </a:cubicBezTo>
                <a:cubicBezTo>
                  <a:pt x="1077093" y="3140890"/>
                  <a:pt x="1066720" y="3130518"/>
                  <a:pt x="1066720" y="3117724"/>
                </a:cubicBezTo>
                <a:cubicBezTo>
                  <a:pt x="1066720" y="3104930"/>
                  <a:pt x="1077093" y="3094558"/>
                  <a:pt x="1089888" y="3094558"/>
                </a:cubicBezTo>
                <a:close/>
                <a:moveTo>
                  <a:pt x="912787" y="3094558"/>
                </a:moveTo>
                <a:cubicBezTo>
                  <a:pt x="925582" y="3094558"/>
                  <a:pt x="935953" y="3104930"/>
                  <a:pt x="935953" y="3117724"/>
                </a:cubicBezTo>
                <a:cubicBezTo>
                  <a:pt x="935953" y="3130518"/>
                  <a:pt x="925582" y="3140890"/>
                  <a:pt x="912787" y="3140890"/>
                </a:cubicBezTo>
                <a:cubicBezTo>
                  <a:pt x="899993" y="3140890"/>
                  <a:pt x="889622" y="3130518"/>
                  <a:pt x="889622" y="3117724"/>
                </a:cubicBezTo>
                <a:cubicBezTo>
                  <a:pt x="889622" y="3104930"/>
                  <a:pt x="899993" y="3094558"/>
                  <a:pt x="912787" y="3094558"/>
                </a:cubicBezTo>
                <a:close/>
                <a:moveTo>
                  <a:pt x="735690" y="3094558"/>
                </a:moveTo>
                <a:cubicBezTo>
                  <a:pt x="748484" y="3094558"/>
                  <a:pt x="758856" y="3104930"/>
                  <a:pt x="758856" y="3117724"/>
                </a:cubicBezTo>
                <a:cubicBezTo>
                  <a:pt x="758856" y="3130518"/>
                  <a:pt x="748484" y="3140890"/>
                  <a:pt x="735690" y="3140890"/>
                </a:cubicBezTo>
                <a:cubicBezTo>
                  <a:pt x="722896" y="3140890"/>
                  <a:pt x="712523" y="3130518"/>
                  <a:pt x="712523" y="3117724"/>
                </a:cubicBezTo>
                <a:cubicBezTo>
                  <a:pt x="712523" y="3104930"/>
                  <a:pt x="722896" y="3094558"/>
                  <a:pt x="735690" y="3094558"/>
                </a:cubicBezTo>
                <a:close/>
                <a:moveTo>
                  <a:pt x="558589" y="3094558"/>
                </a:moveTo>
                <a:cubicBezTo>
                  <a:pt x="571383" y="3094558"/>
                  <a:pt x="581755" y="3104930"/>
                  <a:pt x="581755" y="3117724"/>
                </a:cubicBezTo>
                <a:cubicBezTo>
                  <a:pt x="581755" y="3130518"/>
                  <a:pt x="571383" y="3140890"/>
                  <a:pt x="558589" y="3140890"/>
                </a:cubicBezTo>
                <a:cubicBezTo>
                  <a:pt x="545795" y="3140890"/>
                  <a:pt x="535424" y="3130518"/>
                  <a:pt x="535424" y="3117724"/>
                </a:cubicBezTo>
                <a:cubicBezTo>
                  <a:pt x="535424" y="3104930"/>
                  <a:pt x="545795" y="3094558"/>
                  <a:pt x="558589" y="3094558"/>
                </a:cubicBezTo>
                <a:close/>
                <a:moveTo>
                  <a:pt x="381491" y="3094558"/>
                </a:moveTo>
                <a:cubicBezTo>
                  <a:pt x="394286" y="3094558"/>
                  <a:pt x="404657" y="3104930"/>
                  <a:pt x="404657" y="3117724"/>
                </a:cubicBezTo>
                <a:cubicBezTo>
                  <a:pt x="404657" y="3130518"/>
                  <a:pt x="394286" y="3140890"/>
                  <a:pt x="381491" y="3140890"/>
                </a:cubicBezTo>
                <a:cubicBezTo>
                  <a:pt x="368697" y="3140890"/>
                  <a:pt x="358325" y="3130518"/>
                  <a:pt x="358325" y="3117724"/>
                </a:cubicBezTo>
                <a:cubicBezTo>
                  <a:pt x="358325" y="3104930"/>
                  <a:pt x="368697" y="3094558"/>
                  <a:pt x="381491" y="3094558"/>
                </a:cubicBezTo>
                <a:close/>
                <a:moveTo>
                  <a:pt x="204392" y="3094558"/>
                </a:moveTo>
                <a:cubicBezTo>
                  <a:pt x="217186" y="3094558"/>
                  <a:pt x="227558" y="3104930"/>
                  <a:pt x="227558" y="3117724"/>
                </a:cubicBezTo>
                <a:cubicBezTo>
                  <a:pt x="227558" y="3130518"/>
                  <a:pt x="217186" y="3140890"/>
                  <a:pt x="204392" y="3140890"/>
                </a:cubicBezTo>
                <a:cubicBezTo>
                  <a:pt x="191598" y="3140890"/>
                  <a:pt x="181226" y="3130518"/>
                  <a:pt x="181226" y="3117724"/>
                </a:cubicBezTo>
                <a:cubicBezTo>
                  <a:pt x="181226" y="3104930"/>
                  <a:pt x="191598" y="3094558"/>
                  <a:pt x="204392" y="3094558"/>
                </a:cubicBezTo>
                <a:close/>
                <a:moveTo>
                  <a:pt x="27293" y="3094558"/>
                </a:moveTo>
                <a:cubicBezTo>
                  <a:pt x="40087" y="3094558"/>
                  <a:pt x="50459" y="3104930"/>
                  <a:pt x="50459" y="3117724"/>
                </a:cubicBezTo>
                <a:cubicBezTo>
                  <a:pt x="50459" y="3130518"/>
                  <a:pt x="40087" y="3140890"/>
                  <a:pt x="27293" y="3140890"/>
                </a:cubicBezTo>
                <a:cubicBezTo>
                  <a:pt x="14499" y="3140890"/>
                  <a:pt x="4127" y="3130518"/>
                  <a:pt x="4127" y="3117724"/>
                </a:cubicBezTo>
                <a:cubicBezTo>
                  <a:pt x="4127" y="3104930"/>
                  <a:pt x="14499" y="3094558"/>
                  <a:pt x="27293" y="3094558"/>
                </a:cubicBezTo>
                <a:close/>
                <a:moveTo>
                  <a:pt x="3391637" y="2923194"/>
                </a:moveTo>
                <a:cubicBezTo>
                  <a:pt x="3404431" y="2923194"/>
                  <a:pt x="3414803" y="2933566"/>
                  <a:pt x="3414803" y="2946360"/>
                </a:cubicBezTo>
                <a:cubicBezTo>
                  <a:pt x="3414803" y="2959154"/>
                  <a:pt x="3404431" y="2969526"/>
                  <a:pt x="3391637" y="2969526"/>
                </a:cubicBezTo>
                <a:cubicBezTo>
                  <a:pt x="3378843" y="2969526"/>
                  <a:pt x="3368471" y="2959154"/>
                  <a:pt x="3368471" y="2946360"/>
                </a:cubicBezTo>
                <a:cubicBezTo>
                  <a:pt x="3368471" y="2933566"/>
                  <a:pt x="3378843" y="2923194"/>
                  <a:pt x="3391637" y="2923194"/>
                </a:cubicBezTo>
                <a:close/>
                <a:moveTo>
                  <a:pt x="3214542" y="2923194"/>
                </a:moveTo>
                <a:cubicBezTo>
                  <a:pt x="3227336" y="2923194"/>
                  <a:pt x="3237708" y="2933566"/>
                  <a:pt x="3237708" y="2946360"/>
                </a:cubicBezTo>
                <a:cubicBezTo>
                  <a:pt x="3237708" y="2959154"/>
                  <a:pt x="3227336" y="2969526"/>
                  <a:pt x="3214542" y="2969526"/>
                </a:cubicBezTo>
                <a:cubicBezTo>
                  <a:pt x="3201748" y="2969526"/>
                  <a:pt x="3191376" y="2959154"/>
                  <a:pt x="3191376" y="2946360"/>
                </a:cubicBezTo>
                <a:cubicBezTo>
                  <a:pt x="3191376" y="2933566"/>
                  <a:pt x="3201748" y="2923194"/>
                  <a:pt x="3214542" y="2923194"/>
                </a:cubicBezTo>
                <a:close/>
                <a:moveTo>
                  <a:pt x="3037443" y="2923194"/>
                </a:moveTo>
                <a:cubicBezTo>
                  <a:pt x="3050237" y="2923194"/>
                  <a:pt x="3060609" y="2933566"/>
                  <a:pt x="3060609" y="2946360"/>
                </a:cubicBezTo>
                <a:cubicBezTo>
                  <a:pt x="3060609" y="2959154"/>
                  <a:pt x="3050237" y="2969526"/>
                  <a:pt x="3037443" y="2969526"/>
                </a:cubicBezTo>
                <a:cubicBezTo>
                  <a:pt x="3024649" y="2969526"/>
                  <a:pt x="3014277" y="2959154"/>
                  <a:pt x="3014277" y="2946360"/>
                </a:cubicBezTo>
                <a:cubicBezTo>
                  <a:pt x="3014277" y="2933566"/>
                  <a:pt x="3024649" y="2923194"/>
                  <a:pt x="3037443" y="2923194"/>
                </a:cubicBezTo>
                <a:close/>
                <a:moveTo>
                  <a:pt x="2860344" y="2923194"/>
                </a:moveTo>
                <a:cubicBezTo>
                  <a:pt x="2873138" y="2923194"/>
                  <a:pt x="2883510" y="2933566"/>
                  <a:pt x="2883510" y="2946360"/>
                </a:cubicBezTo>
                <a:cubicBezTo>
                  <a:pt x="2883510" y="2959154"/>
                  <a:pt x="2873138" y="2969526"/>
                  <a:pt x="2860344" y="2969526"/>
                </a:cubicBezTo>
                <a:cubicBezTo>
                  <a:pt x="2847550" y="2969526"/>
                  <a:pt x="2837178" y="2959154"/>
                  <a:pt x="2837178" y="2946360"/>
                </a:cubicBezTo>
                <a:cubicBezTo>
                  <a:pt x="2837178" y="2933566"/>
                  <a:pt x="2847550" y="2923194"/>
                  <a:pt x="2860344" y="2923194"/>
                </a:cubicBezTo>
                <a:close/>
                <a:moveTo>
                  <a:pt x="2683245" y="2923194"/>
                </a:moveTo>
                <a:cubicBezTo>
                  <a:pt x="2696039" y="2923194"/>
                  <a:pt x="2706411" y="2933566"/>
                  <a:pt x="2706411" y="2946360"/>
                </a:cubicBezTo>
                <a:cubicBezTo>
                  <a:pt x="2706411" y="2959154"/>
                  <a:pt x="2696039" y="2969526"/>
                  <a:pt x="2683245" y="2969526"/>
                </a:cubicBezTo>
                <a:cubicBezTo>
                  <a:pt x="2670451" y="2969526"/>
                  <a:pt x="2660079" y="2959154"/>
                  <a:pt x="2660079" y="2946360"/>
                </a:cubicBezTo>
                <a:cubicBezTo>
                  <a:pt x="2660079" y="2933566"/>
                  <a:pt x="2670451" y="2923194"/>
                  <a:pt x="2683245" y="2923194"/>
                </a:cubicBezTo>
                <a:close/>
                <a:moveTo>
                  <a:pt x="2506147" y="2923194"/>
                </a:moveTo>
                <a:cubicBezTo>
                  <a:pt x="2518941" y="2923194"/>
                  <a:pt x="2529313" y="2933566"/>
                  <a:pt x="2529313" y="2946360"/>
                </a:cubicBezTo>
                <a:cubicBezTo>
                  <a:pt x="2529313" y="2959154"/>
                  <a:pt x="2518941" y="2969526"/>
                  <a:pt x="2506147" y="2969526"/>
                </a:cubicBezTo>
                <a:cubicBezTo>
                  <a:pt x="2493353" y="2969526"/>
                  <a:pt x="2482981" y="2959154"/>
                  <a:pt x="2482981" y="2946360"/>
                </a:cubicBezTo>
                <a:cubicBezTo>
                  <a:pt x="2482981" y="2933566"/>
                  <a:pt x="2493353" y="2923194"/>
                  <a:pt x="2506147" y="2923194"/>
                </a:cubicBezTo>
                <a:close/>
                <a:moveTo>
                  <a:pt x="2329048" y="2923194"/>
                </a:moveTo>
                <a:cubicBezTo>
                  <a:pt x="2341842" y="2923194"/>
                  <a:pt x="2352214" y="2933566"/>
                  <a:pt x="2352214" y="2946360"/>
                </a:cubicBezTo>
                <a:cubicBezTo>
                  <a:pt x="2352214" y="2959154"/>
                  <a:pt x="2341842" y="2969526"/>
                  <a:pt x="2329048" y="2969526"/>
                </a:cubicBezTo>
                <a:cubicBezTo>
                  <a:pt x="2316254" y="2969526"/>
                  <a:pt x="2305882" y="2959154"/>
                  <a:pt x="2305882" y="2946360"/>
                </a:cubicBezTo>
                <a:cubicBezTo>
                  <a:pt x="2305882" y="2933566"/>
                  <a:pt x="2316254" y="2923194"/>
                  <a:pt x="2329048" y="2923194"/>
                </a:cubicBezTo>
                <a:close/>
                <a:moveTo>
                  <a:pt x="2151949" y="2923194"/>
                </a:moveTo>
                <a:cubicBezTo>
                  <a:pt x="2164743" y="2923194"/>
                  <a:pt x="2175115" y="2933566"/>
                  <a:pt x="2175115" y="2946360"/>
                </a:cubicBezTo>
                <a:cubicBezTo>
                  <a:pt x="2175115" y="2959154"/>
                  <a:pt x="2164743" y="2969526"/>
                  <a:pt x="2151949" y="2969526"/>
                </a:cubicBezTo>
                <a:cubicBezTo>
                  <a:pt x="2139155" y="2969526"/>
                  <a:pt x="2128783" y="2959154"/>
                  <a:pt x="2128783" y="2946360"/>
                </a:cubicBezTo>
                <a:cubicBezTo>
                  <a:pt x="2128783" y="2933566"/>
                  <a:pt x="2139155" y="2923194"/>
                  <a:pt x="2151949" y="2923194"/>
                </a:cubicBezTo>
                <a:close/>
                <a:moveTo>
                  <a:pt x="1974850" y="2923194"/>
                </a:moveTo>
                <a:cubicBezTo>
                  <a:pt x="1987644" y="2923194"/>
                  <a:pt x="1998016" y="2933566"/>
                  <a:pt x="1998016" y="2946360"/>
                </a:cubicBezTo>
                <a:cubicBezTo>
                  <a:pt x="1998016" y="2959154"/>
                  <a:pt x="1987644" y="2969526"/>
                  <a:pt x="1974850" y="2969526"/>
                </a:cubicBezTo>
                <a:cubicBezTo>
                  <a:pt x="1962056" y="2969526"/>
                  <a:pt x="1951684" y="2959154"/>
                  <a:pt x="1951684" y="2946360"/>
                </a:cubicBezTo>
                <a:cubicBezTo>
                  <a:pt x="1951684" y="2933566"/>
                  <a:pt x="1962056" y="2923194"/>
                  <a:pt x="1974850" y="2923194"/>
                </a:cubicBezTo>
                <a:close/>
                <a:moveTo>
                  <a:pt x="1797751" y="2923194"/>
                </a:moveTo>
                <a:cubicBezTo>
                  <a:pt x="1810545" y="2923194"/>
                  <a:pt x="1820917" y="2933566"/>
                  <a:pt x="1820917" y="2946360"/>
                </a:cubicBezTo>
                <a:cubicBezTo>
                  <a:pt x="1820917" y="2959154"/>
                  <a:pt x="1810545" y="2969526"/>
                  <a:pt x="1797751" y="2969526"/>
                </a:cubicBezTo>
                <a:cubicBezTo>
                  <a:pt x="1784957" y="2969526"/>
                  <a:pt x="1774585" y="2959154"/>
                  <a:pt x="1774585" y="2946360"/>
                </a:cubicBezTo>
                <a:cubicBezTo>
                  <a:pt x="1774585" y="2933566"/>
                  <a:pt x="1784957" y="2923194"/>
                  <a:pt x="1797751" y="2923194"/>
                </a:cubicBezTo>
                <a:close/>
                <a:moveTo>
                  <a:pt x="1623240" y="2923194"/>
                </a:moveTo>
                <a:cubicBezTo>
                  <a:pt x="1636035" y="2923194"/>
                  <a:pt x="1646408" y="2933566"/>
                  <a:pt x="1646408" y="2946360"/>
                </a:cubicBezTo>
                <a:cubicBezTo>
                  <a:pt x="1646408" y="2959154"/>
                  <a:pt x="1636035" y="2969526"/>
                  <a:pt x="1623240" y="2969526"/>
                </a:cubicBezTo>
                <a:cubicBezTo>
                  <a:pt x="1610446" y="2969526"/>
                  <a:pt x="1600073" y="2959154"/>
                  <a:pt x="1600073" y="2946360"/>
                </a:cubicBezTo>
                <a:cubicBezTo>
                  <a:pt x="1600073" y="2933566"/>
                  <a:pt x="1610446" y="2923194"/>
                  <a:pt x="1623240" y="2923194"/>
                </a:cubicBezTo>
                <a:close/>
                <a:moveTo>
                  <a:pt x="1446148" y="2923194"/>
                </a:moveTo>
                <a:cubicBezTo>
                  <a:pt x="1458942" y="2923194"/>
                  <a:pt x="1469313" y="2933566"/>
                  <a:pt x="1469313" y="2946360"/>
                </a:cubicBezTo>
                <a:cubicBezTo>
                  <a:pt x="1469313" y="2959154"/>
                  <a:pt x="1458942" y="2969526"/>
                  <a:pt x="1446148" y="2969526"/>
                </a:cubicBezTo>
                <a:cubicBezTo>
                  <a:pt x="1433354" y="2969526"/>
                  <a:pt x="1422982" y="2959154"/>
                  <a:pt x="1422982" y="2946360"/>
                </a:cubicBezTo>
                <a:cubicBezTo>
                  <a:pt x="1422982" y="2933566"/>
                  <a:pt x="1433354" y="2923194"/>
                  <a:pt x="1446148" y="2923194"/>
                </a:cubicBezTo>
                <a:close/>
                <a:moveTo>
                  <a:pt x="1269049" y="2923194"/>
                </a:moveTo>
                <a:cubicBezTo>
                  <a:pt x="1281842" y="2923194"/>
                  <a:pt x="1292215" y="2933566"/>
                  <a:pt x="1292215" y="2946360"/>
                </a:cubicBezTo>
                <a:cubicBezTo>
                  <a:pt x="1292215" y="2959154"/>
                  <a:pt x="1281842" y="2969526"/>
                  <a:pt x="1269049" y="2969526"/>
                </a:cubicBezTo>
                <a:cubicBezTo>
                  <a:pt x="1256255" y="2969526"/>
                  <a:pt x="1245883" y="2959154"/>
                  <a:pt x="1245883" y="2946360"/>
                </a:cubicBezTo>
                <a:cubicBezTo>
                  <a:pt x="1245883" y="2933566"/>
                  <a:pt x="1256255" y="2923194"/>
                  <a:pt x="1269049" y="2923194"/>
                </a:cubicBezTo>
                <a:close/>
                <a:moveTo>
                  <a:pt x="1091953" y="2923194"/>
                </a:moveTo>
                <a:cubicBezTo>
                  <a:pt x="1104748" y="2923194"/>
                  <a:pt x="1115119" y="2933566"/>
                  <a:pt x="1115119" y="2946360"/>
                </a:cubicBezTo>
                <a:cubicBezTo>
                  <a:pt x="1115119" y="2959154"/>
                  <a:pt x="1104748" y="2969526"/>
                  <a:pt x="1091953" y="2969526"/>
                </a:cubicBezTo>
                <a:cubicBezTo>
                  <a:pt x="1079157" y="2969526"/>
                  <a:pt x="1068784" y="2959154"/>
                  <a:pt x="1068784" y="2946360"/>
                </a:cubicBezTo>
                <a:cubicBezTo>
                  <a:pt x="1068784" y="2933566"/>
                  <a:pt x="1079157" y="2923194"/>
                  <a:pt x="1091953" y="2923194"/>
                </a:cubicBezTo>
                <a:close/>
                <a:moveTo>
                  <a:pt x="914853" y="2923194"/>
                </a:moveTo>
                <a:cubicBezTo>
                  <a:pt x="927646" y="2923194"/>
                  <a:pt x="938018" y="2933566"/>
                  <a:pt x="938018" y="2946360"/>
                </a:cubicBezTo>
                <a:cubicBezTo>
                  <a:pt x="938018" y="2959154"/>
                  <a:pt x="927646" y="2969526"/>
                  <a:pt x="914853" y="2969526"/>
                </a:cubicBezTo>
                <a:cubicBezTo>
                  <a:pt x="902055" y="2969526"/>
                  <a:pt x="891685" y="2959154"/>
                  <a:pt x="891685" y="2946360"/>
                </a:cubicBezTo>
                <a:cubicBezTo>
                  <a:pt x="891685" y="2933566"/>
                  <a:pt x="902055" y="2923194"/>
                  <a:pt x="914853" y="2923194"/>
                </a:cubicBezTo>
                <a:close/>
                <a:moveTo>
                  <a:pt x="737755" y="2923194"/>
                </a:moveTo>
                <a:cubicBezTo>
                  <a:pt x="750549" y="2923194"/>
                  <a:pt x="760921" y="2933566"/>
                  <a:pt x="760921" y="2946360"/>
                </a:cubicBezTo>
                <a:cubicBezTo>
                  <a:pt x="760921" y="2959154"/>
                  <a:pt x="750549" y="2969526"/>
                  <a:pt x="737755" y="2969526"/>
                </a:cubicBezTo>
                <a:cubicBezTo>
                  <a:pt x="724961" y="2969526"/>
                  <a:pt x="714589" y="2959154"/>
                  <a:pt x="714589" y="2946360"/>
                </a:cubicBezTo>
                <a:cubicBezTo>
                  <a:pt x="714589" y="2933566"/>
                  <a:pt x="724961" y="2923194"/>
                  <a:pt x="737755" y="2923194"/>
                </a:cubicBezTo>
                <a:close/>
                <a:moveTo>
                  <a:pt x="560655" y="2923194"/>
                </a:moveTo>
                <a:cubicBezTo>
                  <a:pt x="573449" y="2923194"/>
                  <a:pt x="583821" y="2933566"/>
                  <a:pt x="583821" y="2946360"/>
                </a:cubicBezTo>
                <a:cubicBezTo>
                  <a:pt x="583821" y="2959154"/>
                  <a:pt x="573449" y="2969526"/>
                  <a:pt x="560655" y="2969526"/>
                </a:cubicBezTo>
                <a:cubicBezTo>
                  <a:pt x="547861" y="2969526"/>
                  <a:pt x="537489" y="2959154"/>
                  <a:pt x="537489" y="2946360"/>
                </a:cubicBezTo>
                <a:cubicBezTo>
                  <a:pt x="537489" y="2933566"/>
                  <a:pt x="547861" y="2923194"/>
                  <a:pt x="560655" y="2923194"/>
                </a:cubicBezTo>
                <a:close/>
                <a:moveTo>
                  <a:pt x="383557" y="2923194"/>
                </a:moveTo>
                <a:cubicBezTo>
                  <a:pt x="396351" y="2923194"/>
                  <a:pt x="406722" y="2933566"/>
                  <a:pt x="406722" y="2946360"/>
                </a:cubicBezTo>
                <a:cubicBezTo>
                  <a:pt x="406722" y="2959154"/>
                  <a:pt x="396351" y="2969526"/>
                  <a:pt x="383557" y="2969526"/>
                </a:cubicBezTo>
                <a:cubicBezTo>
                  <a:pt x="370762" y="2969526"/>
                  <a:pt x="360390" y="2959154"/>
                  <a:pt x="360390" y="2946360"/>
                </a:cubicBezTo>
                <a:cubicBezTo>
                  <a:pt x="360390" y="2933566"/>
                  <a:pt x="370762" y="2923194"/>
                  <a:pt x="383557" y="2923194"/>
                </a:cubicBezTo>
                <a:close/>
                <a:moveTo>
                  <a:pt x="206456" y="2923194"/>
                </a:moveTo>
                <a:cubicBezTo>
                  <a:pt x="219250" y="2923194"/>
                  <a:pt x="229622" y="2933566"/>
                  <a:pt x="229622" y="2946360"/>
                </a:cubicBezTo>
                <a:cubicBezTo>
                  <a:pt x="229622" y="2959154"/>
                  <a:pt x="219250" y="2969526"/>
                  <a:pt x="206456" y="2969526"/>
                </a:cubicBezTo>
                <a:cubicBezTo>
                  <a:pt x="193662" y="2969526"/>
                  <a:pt x="183290" y="2959154"/>
                  <a:pt x="183290" y="2946360"/>
                </a:cubicBezTo>
                <a:cubicBezTo>
                  <a:pt x="183290" y="2933566"/>
                  <a:pt x="193662" y="2923194"/>
                  <a:pt x="206456" y="2923194"/>
                </a:cubicBezTo>
                <a:close/>
                <a:moveTo>
                  <a:pt x="29358" y="2923194"/>
                </a:moveTo>
                <a:cubicBezTo>
                  <a:pt x="42152" y="2923194"/>
                  <a:pt x="52523" y="2933566"/>
                  <a:pt x="52523" y="2946360"/>
                </a:cubicBezTo>
                <a:cubicBezTo>
                  <a:pt x="52523" y="2959154"/>
                  <a:pt x="42152" y="2969526"/>
                  <a:pt x="29358" y="2969526"/>
                </a:cubicBezTo>
                <a:cubicBezTo>
                  <a:pt x="16564" y="2969526"/>
                  <a:pt x="6192" y="2959154"/>
                  <a:pt x="6192" y="2946360"/>
                </a:cubicBezTo>
                <a:cubicBezTo>
                  <a:pt x="6192" y="2933566"/>
                  <a:pt x="16564" y="2923194"/>
                  <a:pt x="29358" y="2923194"/>
                </a:cubicBezTo>
                <a:close/>
                <a:moveTo>
                  <a:pt x="3391637" y="2731185"/>
                </a:moveTo>
                <a:cubicBezTo>
                  <a:pt x="3404431" y="2731185"/>
                  <a:pt x="3414803" y="2741557"/>
                  <a:pt x="3414803" y="2754351"/>
                </a:cubicBezTo>
                <a:cubicBezTo>
                  <a:pt x="3414803" y="2767145"/>
                  <a:pt x="3404431" y="2777517"/>
                  <a:pt x="3391637" y="2777517"/>
                </a:cubicBezTo>
                <a:cubicBezTo>
                  <a:pt x="3378843" y="2777517"/>
                  <a:pt x="3368471" y="2767145"/>
                  <a:pt x="3368471" y="2754351"/>
                </a:cubicBezTo>
                <a:cubicBezTo>
                  <a:pt x="3368471" y="2741557"/>
                  <a:pt x="3378843" y="2731185"/>
                  <a:pt x="3391637" y="2731185"/>
                </a:cubicBezTo>
                <a:close/>
                <a:moveTo>
                  <a:pt x="3214542" y="2731185"/>
                </a:moveTo>
                <a:cubicBezTo>
                  <a:pt x="3227336" y="2731185"/>
                  <a:pt x="3237708" y="2741557"/>
                  <a:pt x="3237708" y="2754351"/>
                </a:cubicBezTo>
                <a:cubicBezTo>
                  <a:pt x="3237708" y="2767145"/>
                  <a:pt x="3227336" y="2777517"/>
                  <a:pt x="3214542" y="2777517"/>
                </a:cubicBezTo>
                <a:cubicBezTo>
                  <a:pt x="3201748" y="2777517"/>
                  <a:pt x="3191376" y="2767145"/>
                  <a:pt x="3191376" y="2754351"/>
                </a:cubicBezTo>
                <a:cubicBezTo>
                  <a:pt x="3191376" y="2741557"/>
                  <a:pt x="3201748" y="2731185"/>
                  <a:pt x="3214542" y="2731185"/>
                </a:cubicBezTo>
                <a:close/>
                <a:moveTo>
                  <a:pt x="3037443" y="2731185"/>
                </a:moveTo>
                <a:cubicBezTo>
                  <a:pt x="3050237" y="2731185"/>
                  <a:pt x="3060609" y="2741557"/>
                  <a:pt x="3060609" y="2754351"/>
                </a:cubicBezTo>
                <a:cubicBezTo>
                  <a:pt x="3060609" y="2767145"/>
                  <a:pt x="3050237" y="2777517"/>
                  <a:pt x="3037443" y="2777517"/>
                </a:cubicBezTo>
                <a:cubicBezTo>
                  <a:pt x="3024649" y="2777517"/>
                  <a:pt x="3014277" y="2767145"/>
                  <a:pt x="3014277" y="2754351"/>
                </a:cubicBezTo>
                <a:cubicBezTo>
                  <a:pt x="3014277" y="2741557"/>
                  <a:pt x="3024649" y="2731185"/>
                  <a:pt x="3037443" y="2731185"/>
                </a:cubicBezTo>
                <a:close/>
                <a:moveTo>
                  <a:pt x="2860344" y="2731185"/>
                </a:moveTo>
                <a:cubicBezTo>
                  <a:pt x="2873138" y="2731185"/>
                  <a:pt x="2883510" y="2741557"/>
                  <a:pt x="2883510" y="2754351"/>
                </a:cubicBezTo>
                <a:cubicBezTo>
                  <a:pt x="2883510" y="2767145"/>
                  <a:pt x="2873138" y="2777517"/>
                  <a:pt x="2860344" y="2777517"/>
                </a:cubicBezTo>
                <a:cubicBezTo>
                  <a:pt x="2847550" y="2777517"/>
                  <a:pt x="2837178" y="2767145"/>
                  <a:pt x="2837178" y="2754351"/>
                </a:cubicBezTo>
                <a:cubicBezTo>
                  <a:pt x="2837178" y="2741557"/>
                  <a:pt x="2847550" y="2731185"/>
                  <a:pt x="2860344" y="2731185"/>
                </a:cubicBezTo>
                <a:close/>
                <a:moveTo>
                  <a:pt x="2683245" y="2731185"/>
                </a:moveTo>
                <a:cubicBezTo>
                  <a:pt x="2696039" y="2731185"/>
                  <a:pt x="2706411" y="2741557"/>
                  <a:pt x="2706411" y="2754351"/>
                </a:cubicBezTo>
                <a:cubicBezTo>
                  <a:pt x="2706411" y="2767145"/>
                  <a:pt x="2696039" y="2777517"/>
                  <a:pt x="2683245" y="2777517"/>
                </a:cubicBezTo>
                <a:cubicBezTo>
                  <a:pt x="2670451" y="2777517"/>
                  <a:pt x="2660079" y="2767145"/>
                  <a:pt x="2660079" y="2754351"/>
                </a:cubicBezTo>
                <a:cubicBezTo>
                  <a:pt x="2660079" y="2741557"/>
                  <a:pt x="2670451" y="2731185"/>
                  <a:pt x="2683245" y="2731185"/>
                </a:cubicBezTo>
                <a:close/>
                <a:moveTo>
                  <a:pt x="2506147" y="2731185"/>
                </a:moveTo>
                <a:cubicBezTo>
                  <a:pt x="2518941" y="2731185"/>
                  <a:pt x="2529313" y="2741557"/>
                  <a:pt x="2529313" y="2754351"/>
                </a:cubicBezTo>
                <a:cubicBezTo>
                  <a:pt x="2529313" y="2767145"/>
                  <a:pt x="2518941" y="2777517"/>
                  <a:pt x="2506147" y="2777517"/>
                </a:cubicBezTo>
                <a:cubicBezTo>
                  <a:pt x="2493353" y="2777517"/>
                  <a:pt x="2482981" y="2767145"/>
                  <a:pt x="2482981" y="2754351"/>
                </a:cubicBezTo>
                <a:cubicBezTo>
                  <a:pt x="2482981" y="2741557"/>
                  <a:pt x="2493353" y="2731185"/>
                  <a:pt x="2506147" y="2731185"/>
                </a:cubicBezTo>
                <a:close/>
                <a:moveTo>
                  <a:pt x="2329048" y="2731185"/>
                </a:moveTo>
                <a:cubicBezTo>
                  <a:pt x="2341842" y="2731185"/>
                  <a:pt x="2352214" y="2741557"/>
                  <a:pt x="2352214" y="2754351"/>
                </a:cubicBezTo>
                <a:cubicBezTo>
                  <a:pt x="2352214" y="2767145"/>
                  <a:pt x="2341842" y="2777517"/>
                  <a:pt x="2329048" y="2777517"/>
                </a:cubicBezTo>
                <a:cubicBezTo>
                  <a:pt x="2316254" y="2777517"/>
                  <a:pt x="2305882" y="2767145"/>
                  <a:pt x="2305882" y="2754351"/>
                </a:cubicBezTo>
                <a:cubicBezTo>
                  <a:pt x="2305882" y="2741557"/>
                  <a:pt x="2316254" y="2731185"/>
                  <a:pt x="2329048" y="2731185"/>
                </a:cubicBezTo>
                <a:close/>
                <a:moveTo>
                  <a:pt x="2151949" y="2731185"/>
                </a:moveTo>
                <a:cubicBezTo>
                  <a:pt x="2164743" y="2731185"/>
                  <a:pt x="2175115" y="2741557"/>
                  <a:pt x="2175115" y="2754351"/>
                </a:cubicBezTo>
                <a:cubicBezTo>
                  <a:pt x="2175115" y="2767145"/>
                  <a:pt x="2164743" y="2777517"/>
                  <a:pt x="2151949" y="2777517"/>
                </a:cubicBezTo>
                <a:cubicBezTo>
                  <a:pt x="2139155" y="2777517"/>
                  <a:pt x="2128783" y="2767145"/>
                  <a:pt x="2128783" y="2754351"/>
                </a:cubicBezTo>
                <a:cubicBezTo>
                  <a:pt x="2128783" y="2741557"/>
                  <a:pt x="2139155" y="2731185"/>
                  <a:pt x="2151949" y="2731185"/>
                </a:cubicBezTo>
                <a:close/>
                <a:moveTo>
                  <a:pt x="1974850" y="2731185"/>
                </a:moveTo>
                <a:cubicBezTo>
                  <a:pt x="1987644" y="2731185"/>
                  <a:pt x="1998016" y="2741557"/>
                  <a:pt x="1998016" y="2754351"/>
                </a:cubicBezTo>
                <a:cubicBezTo>
                  <a:pt x="1998016" y="2767145"/>
                  <a:pt x="1987644" y="2777517"/>
                  <a:pt x="1974850" y="2777517"/>
                </a:cubicBezTo>
                <a:cubicBezTo>
                  <a:pt x="1962056" y="2777517"/>
                  <a:pt x="1951684" y="2767145"/>
                  <a:pt x="1951684" y="2754351"/>
                </a:cubicBezTo>
                <a:cubicBezTo>
                  <a:pt x="1951684" y="2741557"/>
                  <a:pt x="1962056" y="2731185"/>
                  <a:pt x="1974850" y="2731185"/>
                </a:cubicBezTo>
                <a:close/>
                <a:moveTo>
                  <a:pt x="1797751" y="2731185"/>
                </a:moveTo>
                <a:cubicBezTo>
                  <a:pt x="1810545" y="2731185"/>
                  <a:pt x="1820917" y="2741557"/>
                  <a:pt x="1820917" y="2754351"/>
                </a:cubicBezTo>
                <a:cubicBezTo>
                  <a:pt x="1820917" y="2767145"/>
                  <a:pt x="1810545" y="2777517"/>
                  <a:pt x="1797751" y="2777517"/>
                </a:cubicBezTo>
                <a:cubicBezTo>
                  <a:pt x="1784957" y="2777517"/>
                  <a:pt x="1774585" y="2767145"/>
                  <a:pt x="1774585" y="2754351"/>
                </a:cubicBezTo>
                <a:cubicBezTo>
                  <a:pt x="1774585" y="2741557"/>
                  <a:pt x="1784957" y="2731185"/>
                  <a:pt x="1797751" y="2731185"/>
                </a:cubicBezTo>
                <a:close/>
                <a:moveTo>
                  <a:pt x="1623240" y="2731185"/>
                </a:moveTo>
                <a:cubicBezTo>
                  <a:pt x="1636037" y="2731185"/>
                  <a:pt x="1646410" y="2741557"/>
                  <a:pt x="1646410" y="2754351"/>
                </a:cubicBezTo>
                <a:cubicBezTo>
                  <a:pt x="1646410" y="2767145"/>
                  <a:pt x="1636037" y="2777517"/>
                  <a:pt x="1623240" y="2777517"/>
                </a:cubicBezTo>
                <a:cubicBezTo>
                  <a:pt x="1610446" y="2777517"/>
                  <a:pt x="1600073" y="2767145"/>
                  <a:pt x="1600073" y="2754351"/>
                </a:cubicBezTo>
                <a:cubicBezTo>
                  <a:pt x="1600073" y="2741557"/>
                  <a:pt x="1610446" y="2731185"/>
                  <a:pt x="1623240" y="2731185"/>
                </a:cubicBezTo>
                <a:close/>
                <a:moveTo>
                  <a:pt x="1446148" y="2731185"/>
                </a:moveTo>
                <a:cubicBezTo>
                  <a:pt x="1458942" y="2731185"/>
                  <a:pt x="1469313" y="2741557"/>
                  <a:pt x="1469313" y="2754351"/>
                </a:cubicBezTo>
                <a:cubicBezTo>
                  <a:pt x="1469313" y="2767145"/>
                  <a:pt x="1458942" y="2777517"/>
                  <a:pt x="1446148" y="2777517"/>
                </a:cubicBezTo>
                <a:cubicBezTo>
                  <a:pt x="1433356" y="2777517"/>
                  <a:pt x="1422982" y="2767145"/>
                  <a:pt x="1422982" y="2754351"/>
                </a:cubicBezTo>
                <a:cubicBezTo>
                  <a:pt x="1422982" y="2741557"/>
                  <a:pt x="1433356" y="2731185"/>
                  <a:pt x="1446148" y="2731185"/>
                </a:cubicBezTo>
                <a:close/>
                <a:moveTo>
                  <a:pt x="1269049" y="2731185"/>
                </a:moveTo>
                <a:cubicBezTo>
                  <a:pt x="1281843" y="2731185"/>
                  <a:pt x="1292216" y="2741557"/>
                  <a:pt x="1292216" y="2754351"/>
                </a:cubicBezTo>
                <a:cubicBezTo>
                  <a:pt x="1292216" y="2767145"/>
                  <a:pt x="1281843" y="2777517"/>
                  <a:pt x="1269049" y="2777517"/>
                </a:cubicBezTo>
                <a:cubicBezTo>
                  <a:pt x="1256255" y="2777517"/>
                  <a:pt x="1245883" y="2767145"/>
                  <a:pt x="1245883" y="2754351"/>
                </a:cubicBezTo>
                <a:cubicBezTo>
                  <a:pt x="1245883" y="2741557"/>
                  <a:pt x="1256255" y="2731185"/>
                  <a:pt x="1269049" y="2731185"/>
                </a:cubicBezTo>
                <a:close/>
                <a:moveTo>
                  <a:pt x="1091953" y="2731185"/>
                </a:moveTo>
                <a:cubicBezTo>
                  <a:pt x="1104749" y="2731185"/>
                  <a:pt x="1115121" y="2741557"/>
                  <a:pt x="1115121" y="2754351"/>
                </a:cubicBezTo>
                <a:cubicBezTo>
                  <a:pt x="1115121" y="2767145"/>
                  <a:pt x="1104749" y="2777517"/>
                  <a:pt x="1091953" y="2777517"/>
                </a:cubicBezTo>
                <a:cubicBezTo>
                  <a:pt x="1079159" y="2777517"/>
                  <a:pt x="1068785" y="2767145"/>
                  <a:pt x="1068785" y="2754351"/>
                </a:cubicBezTo>
                <a:cubicBezTo>
                  <a:pt x="1068785" y="2741557"/>
                  <a:pt x="1079159" y="2731185"/>
                  <a:pt x="1091953" y="2731185"/>
                </a:cubicBezTo>
                <a:close/>
                <a:moveTo>
                  <a:pt x="914854" y="2731185"/>
                </a:moveTo>
                <a:cubicBezTo>
                  <a:pt x="927647" y="2731185"/>
                  <a:pt x="938018" y="2741557"/>
                  <a:pt x="938018" y="2754351"/>
                </a:cubicBezTo>
                <a:cubicBezTo>
                  <a:pt x="938018" y="2767145"/>
                  <a:pt x="927647" y="2777517"/>
                  <a:pt x="914854" y="2777517"/>
                </a:cubicBezTo>
                <a:cubicBezTo>
                  <a:pt x="902055" y="2777517"/>
                  <a:pt x="891685" y="2767145"/>
                  <a:pt x="891685" y="2754351"/>
                </a:cubicBezTo>
                <a:cubicBezTo>
                  <a:pt x="891685" y="2741557"/>
                  <a:pt x="902055" y="2731185"/>
                  <a:pt x="914854" y="2731185"/>
                </a:cubicBezTo>
                <a:close/>
                <a:moveTo>
                  <a:pt x="737756" y="2731185"/>
                </a:moveTo>
                <a:cubicBezTo>
                  <a:pt x="750550" y="2731185"/>
                  <a:pt x="760922" y="2741557"/>
                  <a:pt x="760922" y="2754351"/>
                </a:cubicBezTo>
                <a:cubicBezTo>
                  <a:pt x="760922" y="2767145"/>
                  <a:pt x="750550" y="2777517"/>
                  <a:pt x="737756" y="2777517"/>
                </a:cubicBezTo>
                <a:cubicBezTo>
                  <a:pt x="724962" y="2777517"/>
                  <a:pt x="714590" y="2767145"/>
                  <a:pt x="714590" y="2754351"/>
                </a:cubicBezTo>
                <a:cubicBezTo>
                  <a:pt x="714590" y="2741557"/>
                  <a:pt x="724962" y="2731185"/>
                  <a:pt x="737756" y="2731185"/>
                </a:cubicBezTo>
                <a:close/>
                <a:moveTo>
                  <a:pt x="560655" y="2731185"/>
                </a:moveTo>
                <a:cubicBezTo>
                  <a:pt x="573449" y="2731185"/>
                  <a:pt x="583822" y="2741557"/>
                  <a:pt x="583822" y="2754351"/>
                </a:cubicBezTo>
                <a:cubicBezTo>
                  <a:pt x="583822" y="2767145"/>
                  <a:pt x="573449" y="2777517"/>
                  <a:pt x="560655" y="2777517"/>
                </a:cubicBezTo>
                <a:cubicBezTo>
                  <a:pt x="547862" y="2777517"/>
                  <a:pt x="537490" y="2767145"/>
                  <a:pt x="537490" y="2754351"/>
                </a:cubicBezTo>
                <a:cubicBezTo>
                  <a:pt x="537490" y="2741557"/>
                  <a:pt x="547862" y="2731185"/>
                  <a:pt x="560655" y="2731185"/>
                </a:cubicBezTo>
                <a:close/>
                <a:moveTo>
                  <a:pt x="383557" y="2731185"/>
                </a:moveTo>
                <a:cubicBezTo>
                  <a:pt x="396351" y="2731185"/>
                  <a:pt x="406722" y="2741557"/>
                  <a:pt x="406722" y="2754351"/>
                </a:cubicBezTo>
                <a:cubicBezTo>
                  <a:pt x="406722" y="2767145"/>
                  <a:pt x="396351" y="2777517"/>
                  <a:pt x="383557" y="2777517"/>
                </a:cubicBezTo>
                <a:cubicBezTo>
                  <a:pt x="370763" y="2777517"/>
                  <a:pt x="360391" y="2767145"/>
                  <a:pt x="360391" y="2754351"/>
                </a:cubicBezTo>
                <a:cubicBezTo>
                  <a:pt x="360391" y="2741557"/>
                  <a:pt x="370763" y="2731185"/>
                  <a:pt x="383557" y="2731185"/>
                </a:cubicBezTo>
                <a:close/>
                <a:moveTo>
                  <a:pt x="206457" y="2731185"/>
                </a:moveTo>
                <a:cubicBezTo>
                  <a:pt x="219251" y="2731185"/>
                  <a:pt x="229623" y="2741557"/>
                  <a:pt x="229623" y="2754351"/>
                </a:cubicBezTo>
                <a:cubicBezTo>
                  <a:pt x="229623" y="2767145"/>
                  <a:pt x="219251" y="2777517"/>
                  <a:pt x="206457" y="2777517"/>
                </a:cubicBezTo>
                <a:cubicBezTo>
                  <a:pt x="193663" y="2777517"/>
                  <a:pt x="183291" y="2767145"/>
                  <a:pt x="183291" y="2754351"/>
                </a:cubicBezTo>
                <a:cubicBezTo>
                  <a:pt x="183291" y="2741557"/>
                  <a:pt x="193663" y="2731185"/>
                  <a:pt x="206457" y="2731185"/>
                </a:cubicBezTo>
                <a:close/>
                <a:moveTo>
                  <a:pt x="29358" y="2731185"/>
                </a:moveTo>
                <a:cubicBezTo>
                  <a:pt x="42152" y="2731185"/>
                  <a:pt x="52524" y="2741557"/>
                  <a:pt x="52524" y="2754351"/>
                </a:cubicBezTo>
                <a:cubicBezTo>
                  <a:pt x="52524" y="2767145"/>
                  <a:pt x="42152" y="2777517"/>
                  <a:pt x="29358" y="2777517"/>
                </a:cubicBezTo>
                <a:cubicBezTo>
                  <a:pt x="16564" y="2777517"/>
                  <a:pt x="6192" y="2767145"/>
                  <a:pt x="6192" y="2754351"/>
                </a:cubicBezTo>
                <a:cubicBezTo>
                  <a:pt x="6192" y="2741557"/>
                  <a:pt x="16564" y="2731185"/>
                  <a:pt x="29358" y="2731185"/>
                </a:cubicBezTo>
                <a:close/>
                <a:moveTo>
                  <a:pt x="3393701" y="2559821"/>
                </a:moveTo>
                <a:cubicBezTo>
                  <a:pt x="3406495" y="2559821"/>
                  <a:pt x="3416867" y="2570193"/>
                  <a:pt x="3416867" y="2582987"/>
                </a:cubicBezTo>
                <a:cubicBezTo>
                  <a:pt x="3416867" y="2595781"/>
                  <a:pt x="3406495" y="2606153"/>
                  <a:pt x="3393701" y="2606153"/>
                </a:cubicBezTo>
                <a:cubicBezTo>
                  <a:pt x="3380907" y="2606153"/>
                  <a:pt x="3370535" y="2595781"/>
                  <a:pt x="3370535" y="2582987"/>
                </a:cubicBezTo>
                <a:cubicBezTo>
                  <a:pt x="3370535" y="2570193"/>
                  <a:pt x="3380907" y="2559821"/>
                  <a:pt x="3393701" y="2559821"/>
                </a:cubicBezTo>
                <a:close/>
                <a:moveTo>
                  <a:pt x="3216606" y="2559821"/>
                </a:moveTo>
                <a:cubicBezTo>
                  <a:pt x="3229400" y="2559821"/>
                  <a:pt x="3239772" y="2570193"/>
                  <a:pt x="3239772" y="2582987"/>
                </a:cubicBezTo>
                <a:cubicBezTo>
                  <a:pt x="3239772" y="2595781"/>
                  <a:pt x="3229400" y="2606153"/>
                  <a:pt x="3216606" y="2606153"/>
                </a:cubicBezTo>
                <a:cubicBezTo>
                  <a:pt x="3203812" y="2606153"/>
                  <a:pt x="3193440" y="2595781"/>
                  <a:pt x="3193440" y="2582987"/>
                </a:cubicBezTo>
                <a:cubicBezTo>
                  <a:pt x="3193440" y="2570193"/>
                  <a:pt x="3203812" y="2559821"/>
                  <a:pt x="3216606" y="2559821"/>
                </a:cubicBezTo>
                <a:close/>
                <a:moveTo>
                  <a:pt x="3039507" y="2559821"/>
                </a:moveTo>
                <a:cubicBezTo>
                  <a:pt x="3052301" y="2559821"/>
                  <a:pt x="3062673" y="2570193"/>
                  <a:pt x="3062673" y="2582987"/>
                </a:cubicBezTo>
                <a:cubicBezTo>
                  <a:pt x="3062673" y="2595781"/>
                  <a:pt x="3052301" y="2606153"/>
                  <a:pt x="3039507" y="2606153"/>
                </a:cubicBezTo>
                <a:cubicBezTo>
                  <a:pt x="3026713" y="2606153"/>
                  <a:pt x="3016341" y="2595781"/>
                  <a:pt x="3016341" y="2582987"/>
                </a:cubicBezTo>
                <a:cubicBezTo>
                  <a:pt x="3016341" y="2570193"/>
                  <a:pt x="3026713" y="2559821"/>
                  <a:pt x="3039507" y="2559821"/>
                </a:cubicBezTo>
                <a:close/>
                <a:moveTo>
                  <a:pt x="2862409" y="2559821"/>
                </a:moveTo>
                <a:cubicBezTo>
                  <a:pt x="2875203" y="2559821"/>
                  <a:pt x="2885575" y="2570193"/>
                  <a:pt x="2885575" y="2582987"/>
                </a:cubicBezTo>
                <a:cubicBezTo>
                  <a:pt x="2885575" y="2595781"/>
                  <a:pt x="2875203" y="2606153"/>
                  <a:pt x="2862409" y="2606153"/>
                </a:cubicBezTo>
                <a:cubicBezTo>
                  <a:pt x="2849615" y="2606153"/>
                  <a:pt x="2839243" y="2595781"/>
                  <a:pt x="2839243" y="2582987"/>
                </a:cubicBezTo>
                <a:cubicBezTo>
                  <a:pt x="2839243" y="2570193"/>
                  <a:pt x="2849615" y="2559821"/>
                  <a:pt x="2862409" y="2559821"/>
                </a:cubicBezTo>
                <a:close/>
                <a:moveTo>
                  <a:pt x="2685310" y="2559821"/>
                </a:moveTo>
                <a:cubicBezTo>
                  <a:pt x="2698104" y="2559821"/>
                  <a:pt x="2708476" y="2570193"/>
                  <a:pt x="2708476" y="2582987"/>
                </a:cubicBezTo>
                <a:cubicBezTo>
                  <a:pt x="2708476" y="2595781"/>
                  <a:pt x="2698104" y="2606153"/>
                  <a:pt x="2685310" y="2606153"/>
                </a:cubicBezTo>
                <a:cubicBezTo>
                  <a:pt x="2672516" y="2606153"/>
                  <a:pt x="2662144" y="2595781"/>
                  <a:pt x="2662144" y="2582987"/>
                </a:cubicBezTo>
                <a:cubicBezTo>
                  <a:pt x="2662144" y="2570193"/>
                  <a:pt x="2672516" y="2559821"/>
                  <a:pt x="2685310" y="2559821"/>
                </a:cubicBezTo>
                <a:close/>
                <a:moveTo>
                  <a:pt x="2508211" y="2559821"/>
                </a:moveTo>
                <a:cubicBezTo>
                  <a:pt x="2521005" y="2559821"/>
                  <a:pt x="2531377" y="2570193"/>
                  <a:pt x="2531377" y="2582987"/>
                </a:cubicBezTo>
                <a:cubicBezTo>
                  <a:pt x="2531377" y="2595781"/>
                  <a:pt x="2521005" y="2606153"/>
                  <a:pt x="2508211" y="2606153"/>
                </a:cubicBezTo>
                <a:cubicBezTo>
                  <a:pt x="2495417" y="2606153"/>
                  <a:pt x="2485045" y="2595781"/>
                  <a:pt x="2485045" y="2582987"/>
                </a:cubicBezTo>
                <a:cubicBezTo>
                  <a:pt x="2485045" y="2570193"/>
                  <a:pt x="2495417" y="2559821"/>
                  <a:pt x="2508211" y="2559821"/>
                </a:cubicBezTo>
                <a:close/>
                <a:moveTo>
                  <a:pt x="2331112" y="2559821"/>
                </a:moveTo>
                <a:cubicBezTo>
                  <a:pt x="2343906" y="2559821"/>
                  <a:pt x="2354278" y="2570193"/>
                  <a:pt x="2354278" y="2582987"/>
                </a:cubicBezTo>
                <a:cubicBezTo>
                  <a:pt x="2354278" y="2595781"/>
                  <a:pt x="2343906" y="2606153"/>
                  <a:pt x="2331112" y="2606153"/>
                </a:cubicBezTo>
                <a:cubicBezTo>
                  <a:pt x="2318318" y="2606153"/>
                  <a:pt x="2307946" y="2595781"/>
                  <a:pt x="2307946" y="2582987"/>
                </a:cubicBezTo>
                <a:cubicBezTo>
                  <a:pt x="2307946" y="2570193"/>
                  <a:pt x="2318318" y="2559821"/>
                  <a:pt x="2331112" y="2559821"/>
                </a:cubicBezTo>
                <a:close/>
                <a:moveTo>
                  <a:pt x="2154013" y="2559821"/>
                </a:moveTo>
                <a:cubicBezTo>
                  <a:pt x="2166807" y="2559821"/>
                  <a:pt x="2177179" y="2570193"/>
                  <a:pt x="2177179" y="2582987"/>
                </a:cubicBezTo>
                <a:cubicBezTo>
                  <a:pt x="2177179" y="2595781"/>
                  <a:pt x="2166807" y="2606153"/>
                  <a:pt x="2154013" y="2606153"/>
                </a:cubicBezTo>
                <a:cubicBezTo>
                  <a:pt x="2141219" y="2606153"/>
                  <a:pt x="2130847" y="2595781"/>
                  <a:pt x="2130847" y="2582987"/>
                </a:cubicBezTo>
                <a:cubicBezTo>
                  <a:pt x="2130847" y="2570193"/>
                  <a:pt x="2141219" y="2559821"/>
                  <a:pt x="2154013" y="2559821"/>
                </a:cubicBezTo>
                <a:close/>
                <a:moveTo>
                  <a:pt x="1976914" y="2559821"/>
                </a:moveTo>
                <a:cubicBezTo>
                  <a:pt x="1989708" y="2559821"/>
                  <a:pt x="2000080" y="2570193"/>
                  <a:pt x="2000080" y="2582987"/>
                </a:cubicBezTo>
                <a:cubicBezTo>
                  <a:pt x="2000080" y="2595781"/>
                  <a:pt x="1989708" y="2606153"/>
                  <a:pt x="1976914" y="2606153"/>
                </a:cubicBezTo>
                <a:cubicBezTo>
                  <a:pt x="1964120" y="2606153"/>
                  <a:pt x="1953748" y="2595781"/>
                  <a:pt x="1953748" y="2582987"/>
                </a:cubicBezTo>
                <a:cubicBezTo>
                  <a:pt x="1953748" y="2570193"/>
                  <a:pt x="1964120" y="2559821"/>
                  <a:pt x="1976914" y="2559821"/>
                </a:cubicBezTo>
                <a:close/>
                <a:moveTo>
                  <a:pt x="1799815" y="2559821"/>
                </a:moveTo>
                <a:cubicBezTo>
                  <a:pt x="1812609" y="2559821"/>
                  <a:pt x="1822981" y="2570193"/>
                  <a:pt x="1822981" y="2582987"/>
                </a:cubicBezTo>
                <a:cubicBezTo>
                  <a:pt x="1822981" y="2595781"/>
                  <a:pt x="1812609" y="2606153"/>
                  <a:pt x="1799815" y="2606153"/>
                </a:cubicBezTo>
                <a:cubicBezTo>
                  <a:pt x="1787021" y="2606153"/>
                  <a:pt x="1776649" y="2595781"/>
                  <a:pt x="1776649" y="2582987"/>
                </a:cubicBezTo>
                <a:cubicBezTo>
                  <a:pt x="1776649" y="2570193"/>
                  <a:pt x="1787021" y="2559821"/>
                  <a:pt x="1799815" y="2559821"/>
                </a:cubicBezTo>
                <a:close/>
                <a:moveTo>
                  <a:pt x="1625304" y="2559821"/>
                </a:moveTo>
                <a:cubicBezTo>
                  <a:pt x="1638100" y="2559821"/>
                  <a:pt x="1648473" y="2570193"/>
                  <a:pt x="1648473" y="2582987"/>
                </a:cubicBezTo>
                <a:cubicBezTo>
                  <a:pt x="1648473" y="2595781"/>
                  <a:pt x="1638100" y="2606153"/>
                  <a:pt x="1625304" y="2606153"/>
                </a:cubicBezTo>
                <a:cubicBezTo>
                  <a:pt x="1612510" y="2606153"/>
                  <a:pt x="1602137" y="2595781"/>
                  <a:pt x="1602137" y="2582987"/>
                </a:cubicBezTo>
                <a:cubicBezTo>
                  <a:pt x="1602137" y="2570193"/>
                  <a:pt x="1612510" y="2559821"/>
                  <a:pt x="1625304" y="2559821"/>
                </a:cubicBezTo>
                <a:close/>
                <a:moveTo>
                  <a:pt x="1448213" y="2559821"/>
                </a:moveTo>
                <a:cubicBezTo>
                  <a:pt x="1461006" y="2559821"/>
                  <a:pt x="1471377" y="2570193"/>
                  <a:pt x="1471377" y="2582987"/>
                </a:cubicBezTo>
                <a:cubicBezTo>
                  <a:pt x="1471377" y="2595781"/>
                  <a:pt x="1461006" y="2606153"/>
                  <a:pt x="1448213" y="2606153"/>
                </a:cubicBezTo>
                <a:cubicBezTo>
                  <a:pt x="1435419" y="2606153"/>
                  <a:pt x="1425046" y="2595781"/>
                  <a:pt x="1425046" y="2582987"/>
                </a:cubicBezTo>
                <a:cubicBezTo>
                  <a:pt x="1425046" y="2570193"/>
                  <a:pt x="1435419" y="2559821"/>
                  <a:pt x="1448213" y="2559821"/>
                </a:cubicBezTo>
                <a:close/>
                <a:moveTo>
                  <a:pt x="1271113" y="2559821"/>
                </a:moveTo>
                <a:cubicBezTo>
                  <a:pt x="1283907" y="2559821"/>
                  <a:pt x="1294280" y="2570193"/>
                  <a:pt x="1294280" y="2582987"/>
                </a:cubicBezTo>
                <a:cubicBezTo>
                  <a:pt x="1294280" y="2595781"/>
                  <a:pt x="1283907" y="2606153"/>
                  <a:pt x="1271113" y="2606153"/>
                </a:cubicBezTo>
                <a:cubicBezTo>
                  <a:pt x="1258320" y="2606153"/>
                  <a:pt x="1247948" y="2595781"/>
                  <a:pt x="1247948" y="2582987"/>
                </a:cubicBezTo>
                <a:cubicBezTo>
                  <a:pt x="1247948" y="2570193"/>
                  <a:pt x="1258320" y="2559821"/>
                  <a:pt x="1271113" y="2559821"/>
                </a:cubicBezTo>
                <a:close/>
                <a:moveTo>
                  <a:pt x="1094019" y="2559821"/>
                </a:moveTo>
                <a:cubicBezTo>
                  <a:pt x="1106814" y="2559821"/>
                  <a:pt x="1117186" y="2570193"/>
                  <a:pt x="1117186" y="2582987"/>
                </a:cubicBezTo>
                <a:cubicBezTo>
                  <a:pt x="1117186" y="2595781"/>
                  <a:pt x="1106814" y="2606153"/>
                  <a:pt x="1094019" y="2606153"/>
                </a:cubicBezTo>
                <a:cubicBezTo>
                  <a:pt x="1081223" y="2606153"/>
                  <a:pt x="1070851" y="2595781"/>
                  <a:pt x="1070851" y="2582987"/>
                </a:cubicBezTo>
                <a:cubicBezTo>
                  <a:pt x="1070851" y="2570193"/>
                  <a:pt x="1081223" y="2559821"/>
                  <a:pt x="1094019" y="2559821"/>
                </a:cubicBezTo>
                <a:close/>
                <a:moveTo>
                  <a:pt x="916919" y="2559821"/>
                </a:moveTo>
                <a:cubicBezTo>
                  <a:pt x="929711" y="2559821"/>
                  <a:pt x="940083" y="2570193"/>
                  <a:pt x="940083" y="2582987"/>
                </a:cubicBezTo>
                <a:cubicBezTo>
                  <a:pt x="940083" y="2595781"/>
                  <a:pt x="929711" y="2606153"/>
                  <a:pt x="916919" y="2606153"/>
                </a:cubicBezTo>
                <a:cubicBezTo>
                  <a:pt x="904122" y="2606153"/>
                  <a:pt x="893752" y="2595781"/>
                  <a:pt x="893752" y="2582987"/>
                </a:cubicBezTo>
                <a:cubicBezTo>
                  <a:pt x="893752" y="2570193"/>
                  <a:pt x="904122" y="2559821"/>
                  <a:pt x="916919" y="2559821"/>
                </a:cubicBezTo>
                <a:close/>
                <a:moveTo>
                  <a:pt x="739820" y="2559821"/>
                </a:moveTo>
                <a:cubicBezTo>
                  <a:pt x="752615" y="2559821"/>
                  <a:pt x="762987" y="2570193"/>
                  <a:pt x="762987" y="2582987"/>
                </a:cubicBezTo>
                <a:cubicBezTo>
                  <a:pt x="762987" y="2595781"/>
                  <a:pt x="752615" y="2606153"/>
                  <a:pt x="739820" y="2606153"/>
                </a:cubicBezTo>
                <a:cubicBezTo>
                  <a:pt x="727026" y="2606153"/>
                  <a:pt x="716654" y="2595781"/>
                  <a:pt x="716654" y="2582987"/>
                </a:cubicBezTo>
                <a:cubicBezTo>
                  <a:pt x="716654" y="2570193"/>
                  <a:pt x="727026" y="2559821"/>
                  <a:pt x="739820" y="2559821"/>
                </a:cubicBezTo>
                <a:close/>
                <a:moveTo>
                  <a:pt x="562720" y="2559821"/>
                </a:moveTo>
                <a:cubicBezTo>
                  <a:pt x="575514" y="2559821"/>
                  <a:pt x="585886" y="2570193"/>
                  <a:pt x="585886" y="2582987"/>
                </a:cubicBezTo>
                <a:cubicBezTo>
                  <a:pt x="585886" y="2595781"/>
                  <a:pt x="575514" y="2606153"/>
                  <a:pt x="562720" y="2606153"/>
                </a:cubicBezTo>
                <a:cubicBezTo>
                  <a:pt x="549926" y="2606153"/>
                  <a:pt x="539554" y="2595781"/>
                  <a:pt x="539554" y="2582987"/>
                </a:cubicBezTo>
                <a:cubicBezTo>
                  <a:pt x="539554" y="2570193"/>
                  <a:pt x="549926" y="2559821"/>
                  <a:pt x="562720" y="2559821"/>
                </a:cubicBezTo>
                <a:close/>
                <a:moveTo>
                  <a:pt x="385622" y="2559821"/>
                </a:moveTo>
                <a:cubicBezTo>
                  <a:pt x="398416" y="2559821"/>
                  <a:pt x="408787" y="2570193"/>
                  <a:pt x="408787" y="2582987"/>
                </a:cubicBezTo>
                <a:cubicBezTo>
                  <a:pt x="408787" y="2595781"/>
                  <a:pt x="398416" y="2606153"/>
                  <a:pt x="385622" y="2606153"/>
                </a:cubicBezTo>
                <a:cubicBezTo>
                  <a:pt x="372828" y="2606153"/>
                  <a:pt x="362456" y="2595781"/>
                  <a:pt x="362456" y="2582987"/>
                </a:cubicBezTo>
                <a:cubicBezTo>
                  <a:pt x="362456" y="2570193"/>
                  <a:pt x="372828" y="2559821"/>
                  <a:pt x="385622" y="2559821"/>
                </a:cubicBezTo>
                <a:close/>
                <a:moveTo>
                  <a:pt x="208521" y="2559821"/>
                </a:moveTo>
                <a:cubicBezTo>
                  <a:pt x="221315" y="2559821"/>
                  <a:pt x="231687" y="2570193"/>
                  <a:pt x="231687" y="2582987"/>
                </a:cubicBezTo>
                <a:cubicBezTo>
                  <a:pt x="231687" y="2595781"/>
                  <a:pt x="221315" y="2606153"/>
                  <a:pt x="208521" y="2606153"/>
                </a:cubicBezTo>
                <a:cubicBezTo>
                  <a:pt x="195727" y="2606153"/>
                  <a:pt x="185355" y="2595781"/>
                  <a:pt x="185355" y="2582987"/>
                </a:cubicBezTo>
                <a:cubicBezTo>
                  <a:pt x="185355" y="2570193"/>
                  <a:pt x="195727" y="2559821"/>
                  <a:pt x="208521" y="2559821"/>
                </a:cubicBezTo>
                <a:close/>
                <a:moveTo>
                  <a:pt x="31422" y="2559821"/>
                </a:moveTo>
                <a:cubicBezTo>
                  <a:pt x="44216" y="2559821"/>
                  <a:pt x="54588" y="2570193"/>
                  <a:pt x="54588" y="2582987"/>
                </a:cubicBezTo>
                <a:cubicBezTo>
                  <a:pt x="54588" y="2595781"/>
                  <a:pt x="44216" y="2606153"/>
                  <a:pt x="31422" y="2606153"/>
                </a:cubicBezTo>
                <a:cubicBezTo>
                  <a:pt x="18629" y="2606153"/>
                  <a:pt x="8257" y="2595781"/>
                  <a:pt x="8257" y="2582987"/>
                </a:cubicBezTo>
                <a:cubicBezTo>
                  <a:pt x="8257" y="2570193"/>
                  <a:pt x="18629" y="2559821"/>
                  <a:pt x="31422" y="2559821"/>
                </a:cubicBezTo>
                <a:close/>
                <a:moveTo>
                  <a:pt x="3385444" y="2365748"/>
                </a:moveTo>
                <a:cubicBezTo>
                  <a:pt x="3398238" y="2365748"/>
                  <a:pt x="3408610" y="2376120"/>
                  <a:pt x="3408610" y="2388914"/>
                </a:cubicBezTo>
                <a:cubicBezTo>
                  <a:pt x="3408610" y="2401708"/>
                  <a:pt x="3398238" y="2412080"/>
                  <a:pt x="3385444" y="2412080"/>
                </a:cubicBezTo>
                <a:cubicBezTo>
                  <a:pt x="3372650" y="2412080"/>
                  <a:pt x="3362278" y="2401708"/>
                  <a:pt x="3362278" y="2388914"/>
                </a:cubicBezTo>
                <a:cubicBezTo>
                  <a:pt x="3362278" y="2376120"/>
                  <a:pt x="3372650" y="2365748"/>
                  <a:pt x="3385444" y="2365748"/>
                </a:cubicBezTo>
                <a:close/>
                <a:moveTo>
                  <a:pt x="3208349" y="2365748"/>
                </a:moveTo>
                <a:cubicBezTo>
                  <a:pt x="3221143" y="2365748"/>
                  <a:pt x="3231515" y="2376120"/>
                  <a:pt x="3231515" y="2388914"/>
                </a:cubicBezTo>
                <a:cubicBezTo>
                  <a:pt x="3231515" y="2401708"/>
                  <a:pt x="3221143" y="2412080"/>
                  <a:pt x="3208349" y="2412080"/>
                </a:cubicBezTo>
                <a:cubicBezTo>
                  <a:pt x="3195555" y="2412080"/>
                  <a:pt x="3185183" y="2401708"/>
                  <a:pt x="3185183" y="2388914"/>
                </a:cubicBezTo>
                <a:cubicBezTo>
                  <a:pt x="3185183" y="2376120"/>
                  <a:pt x="3195555" y="2365748"/>
                  <a:pt x="3208349" y="2365748"/>
                </a:cubicBezTo>
                <a:close/>
                <a:moveTo>
                  <a:pt x="3031250" y="2365748"/>
                </a:moveTo>
                <a:cubicBezTo>
                  <a:pt x="3044044" y="2365748"/>
                  <a:pt x="3054416" y="2376120"/>
                  <a:pt x="3054416" y="2388914"/>
                </a:cubicBezTo>
                <a:cubicBezTo>
                  <a:pt x="3054416" y="2401708"/>
                  <a:pt x="3044044" y="2412080"/>
                  <a:pt x="3031250" y="2412080"/>
                </a:cubicBezTo>
                <a:cubicBezTo>
                  <a:pt x="3018456" y="2412080"/>
                  <a:pt x="3008084" y="2401708"/>
                  <a:pt x="3008084" y="2388914"/>
                </a:cubicBezTo>
                <a:cubicBezTo>
                  <a:pt x="3008084" y="2376120"/>
                  <a:pt x="3018456" y="2365748"/>
                  <a:pt x="3031250" y="2365748"/>
                </a:cubicBezTo>
                <a:close/>
                <a:moveTo>
                  <a:pt x="2854151" y="2365748"/>
                </a:moveTo>
                <a:cubicBezTo>
                  <a:pt x="2866945" y="2365748"/>
                  <a:pt x="2877317" y="2376120"/>
                  <a:pt x="2877317" y="2388914"/>
                </a:cubicBezTo>
                <a:cubicBezTo>
                  <a:pt x="2877317" y="2401708"/>
                  <a:pt x="2866945" y="2412080"/>
                  <a:pt x="2854151" y="2412080"/>
                </a:cubicBezTo>
                <a:cubicBezTo>
                  <a:pt x="2841357" y="2412080"/>
                  <a:pt x="2830985" y="2401708"/>
                  <a:pt x="2830985" y="2388914"/>
                </a:cubicBezTo>
                <a:cubicBezTo>
                  <a:pt x="2830985" y="2376120"/>
                  <a:pt x="2841357" y="2365748"/>
                  <a:pt x="2854151" y="2365748"/>
                </a:cubicBezTo>
                <a:close/>
                <a:moveTo>
                  <a:pt x="2677052" y="2365748"/>
                </a:moveTo>
                <a:cubicBezTo>
                  <a:pt x="2689846" y="2365748"/>
                  <a:pt x="2700218" y="2376120"/>
                  <a:pt x="2700218" y="2388914"/>
                </a:cubicBezTo>
                <a:cubicBezTo>
                  <a:pt x="2700218" y="2401708"/>
                  <a:pt x="2689846" y="2412080"/>
                  <a:pt x="2677052" y="2412080"/>
                </a:cubicBezTo>
                <a:cubicBezTo>
                  <a:pt x="2664258" y="2412080"/>
                  <a:pt x="2653886" y="2401708"/>
                  <a:pt x="2653886" y="2388914"/>
                </a:cubicBezTo>
                <a:cubicBezTo>
                  <a:pt x="2653886" y="2376120"/>
                  <a:pt x="2664258" y="2365748"/>
                  <a:pt x="2677052" y="2365748"/>
                </a:cubicBezTo>
                <a:close/>
                <a:moveTo>
                  <a:pt x="2499953" y="2365748"/>
                </a:moveTo>
                <a:cubicBezTo>
                  <a:pt x="2512747" y="2365748"/>
                  <a:pt x="2523119" y="2376120"/>
                  <a:pt x="2523119" y="2388914"/>
                </a:cubicBezTo>
                <a:cubicBezTo>
                  <a:pt x="2523119" y="2401708"/>
                  <a:pt x="2512747" y="2412080"/>
                  <a:pt x="2499953" y="2412080"/>
                </a:cubicBezTo>
                <a:cubicBezTo>
                  <a:pt x="2487159" y="2412080"/>
                  <a:pt x="2476787" y="2401708"/>
                  <a:pt x="2476787" y="2388914"/>
                </a:cubicBezTo>
                <a:cubicBezTo>
                  <a:pt x="2476787" y="2376120"/>
                  <a:pt x="2487159" y="2365748"/>
                  <a:pt x="2499953" y="2365748"/>
                </a:cubicBezTo>
                <a:close/>
                <a:moveTo>
                  <a:pt x="2322855" y="2365748"/>
                </a:moveTo>
                <a:cubicBezTo>
                  <a:pt x="2335649" y="2365748"/>
                  <a:pt x="2346021" y="2376120"/>
                  <a:pt x="2346021" y="2388914"/>
                </a:cubicBezTo>
                <a:cubicBezTo>
                  <a:pt x="2346021" y="2401708"/>
                  <a:pt x="2335649" y="2412080"/>
                  <a:pt x="2322855" y="2412080"/>
                </a:cubicBezTo>
                <a:cubicBezTo>
                  <a:pt x="2310061" y="2412080"/>
                  <a:pt x="2299689" y="2401708"/>
                  <a:pt x="2299689" y="2388914"/>
                </a:cubicBezTo>
                <a:cubicBezTo>
                  <a:pt x="2299689" y="2376120"/>
                  <a:pt x="2310061" y="2365748"/>
                  <a:pt x="2322855" y="2365748"/>
                </a:cubicBezTo>
                <a:close/>
                <a:moveTo>
                  <a:pt x="2145756" y="2365748"/>
                </a:moveTo>
                <a:cubicBezTo>
                  <a:pt x="2158550" y="2365748"/>
                  <a:pt x="2168922" y="2376120"/>
                  <a:pt x="2168922" y="2388914"/>
                </a:cubicBezTo>
                <a:cubicBezTo>
                  <a:pt x="2168922" y="2401708"/>
                  <a:pt x="2158550" y="2412080"/>
                  <a:pt x="2145756" y="2412080"/>
                </a:cubicBezTo>
                <a:cubicBezTo>
                  <a:pt x="2132962" y="2412080"/>
                  <a:pt x="2122590" y="2401708"/>
                  <a:pt x="2122590" y="2388914"/>
                </a:cubicBezTo>
                <a:cubicBezTo>
                  <a:pt x="2122590" y="2376120"/>
                  <a:pt x="2132962" y="2365748"/>
                  <a:pt x="2145756" y="2365748"/>
                </a:cubicBezTo>
                <a:close/>
                <a:moveTo>
                  <a:pt x="1968657" y="2365748"/>
                </a:moveTo>
                <a:cubicBezTo>
                  <a:pt x="1981451" y="2365748"/>
                  <a:pt x="1991823" y="2376120"/>
                  <a:pt x="1991823" y="2388914"/>
                </a:cubicBezTo>
                <a:cubicBezTo>
                  <a:pt x="1991823" y="2401708"/>
                  <a:pt x="1981451" y="2412080"/>
                  <a:pt x="1968657" y="2412080"/>
                </a:cubicBezTo>
                <a:cubicBezTo>
                  <a:pt x="1955863" y="2412080"/>
                  <a:pt x="1945491" y="2401708"/>
                  <a:pt x="1945491" y="2388914"/>
                </a:cubicBezTo>
                <a:cubicBezTo>
                  <a:pt x="1945491" y="2376120"/>
                  <a:pt x="1955863" y="2365748"/>
                  <a:pt x="1968657" y="2365748"/>
                </a:cubicBezTo>
                <a:close/>
                <a:moveTo>
                  <a:pt x="1791558" y="2365748"/>
                </a:moveTo>
                <a:cubicBezTo>
                  <a:pt x="1804352" y="2365748"/>
                  <a:pt x="1814724" y="2376120"/>
                  <a:pt x="1814724" y="2388914"/>
                </a:cubicBezTo>
                <a:cubicBezTo>
                  <a:pt x="1814724" y="2401708"/>
                  <a:pt x="1804352" y="2412080"/>
                  <a:pt x="1791558" y="2412080"/>
                </a:cubicBezTo>
                <a:cubicBezTo>
                  <a:pt x="1778764" y="2412080"/>
                  <a:pt x="1768392" y="2401708"/>
                  <a:pt x="1768392" y="2388914"/>
                </a:cubicBezTo>
                <a:cubicBezTo>
                  <a:pt x="1768392" y="2376120"/>
                  <a:pt x="1778764" y="2365748"/>
                  <a:pt x="1791558" y="2365748"/>
                </a:cubicBezTo>
                <a:close/>
                <a:moveTo>
                  <a:pt x="1617048" y="2365748"/>
                </a:moveTo>
                <a:cubicBezTo>
                  <a:pt x="1629843" y="2365748"/>
                  <a:pt x="1640217" y="2376120"/>
                  <a:pt x="1640217" y="2388914"/>
                </a:cubicBezTo>
                <a:cubicBezTo>
                  <a:pt x="1640217" y="2401708"/>
                  <a:pt x="1629843" y="2412080"/>
                  <a:pt x="1617048" y="2412080"/>
                </a:cubicBezTo>
                <a:cubicBezTo>
                  <a:pt x="1604252" y="2412080"/>
                  <a:pt x="1593879" y="2401708"/>
                  <a:pt x="1593879" y="2388914"/>
                </a:cubicBezTo>
                <a:cubicBezTo>
                  <a:pt x="1593879" y="2376120"/>
                  <a:pt x="1604252" y="2365748"/>
                  <a:pt x="1617048" y="2365748"/>
                </a:cubicBezTo>
                <a:close/>
                <a:moveTo>
                  <a:pt x="1439956" y="2365748"/>
                </a:moveTo>
                <a:cubicBezTo>
                  <a:pt x="1452750" y="2365748"/>
                  <a:pt x="1463122" y="2376120"/>
                  <a:pt x="1463122" y="2388914"/>
                </a:cubicBezTo>
                <a:cubicBezTo>
                  <a:pt x="1463122" y="2401708"/>
                  <a:pt x="1452750" y="2412080"/>
                  <a:pt x="1439956" y="2412080"/>
                </a:cubicBezTo>
                <a:cubicBezTo>
                  <a:pt x="1427162" y="2412080"/>
                  <a:pt x="1416790" y="2401708"/>
                  <a:pt x="1416790" y="2388914"/>
                </a:cubicBezTo>
                <a:cubicBezTo>
                  <a:pt x="1416790" y="2376120"/>
                  <a:pt x="1427162" y="2365748"/>
                  <a:pt x="1439956" y="2365748"/>
                </a:cubicBezTo>
                <a:close/>
                <a:moveTo>
                  <a:pt x="1262858" y="2365748"/>
                </a:moveTo>
                <a:cubicBezTo>
                  <a:pt x="1275651" y="2365748"/>
                  <a:pt x="1286023" y="2376120"/>
                  <a:pt x="1286023" y="2388914"/>
                </a:cubicBezTo>
                <a:cubicBezTo>
                  <a:pt x="1286023" y="2401708"/>
                  <a:pt x="1275651" y="2412080"/>
                  <a:pt x="1262858" y="2412080"/>
                </a:cubicBezTo>
                <a:cubicBezTo>
                  <a:pt x="1250063" y="2412080"/>
                  <a:pt x="1239693" y="2401708"/>
                  <a:pt x="1239693" y="2388914"/>
                </a:cubicBezTo>
                <a:cubicBezTo>
                  <a:pt x="1239693" y="2376120"/>
                  <a:pt x="1250063" y="2365748"/>
                  <a:pt x="1262858" y="2365748"/>
                </a:cubicBezTo>
                <a:close/>
                <a:moveTo>
                  <a:pt x="1085761" y="2365748"/>
                </a:moveTo>
                <a:cubicBezTo>
                  <a:pt x="1098556" y="2365748"/>
                  <a:pt x="1108929" y="2376120"/>
                  <a:pt x="1108929" y="2388914"/>
                </a:cubicBezTo>
                <a:cubicBezTo>
                  <a:pt x="1108929" y="2401708"/>
                  <a:pt x="1098556" y="2412080"/>
                  <a:pt x="1085761" y="2412080"/>
                </a:cubicBezTo>
                <a:cubicBezTo>
                  <a:pt x="1072966" y="2412080"/>
                  <a:pt x="1062593" y="2401708"/>
                  <a:pt x="1062593" y="2388914"/>
                </a:cubicBezTo>
                <a:cubicBezTo>
                  <a:pt x="1062593" y="2376120"/>
                  <a:pt x="1072966" y="2365748"/>
                  <a:pt x="1085761" y="2365748"/>
                </a:cubicBezTo>
                <a:close/>
                <a:moveTo>
                  <a:pt x="908661" y="2365748"/>
                </a:moveTo>
                <a:cubicBezTo>
                  <a:pt x="921455" y="2365748"/>
                  <a:pt x="931827" y="2376120"/>
                  <a:pt x="931827" y="2388914"/>
                </a:cubicBezTo>
                <a:cubicBezTo>
                  <a:pt x="931827" y="2401708"/>
                  <a:pt x="921455" y="2412080"/>
                  <a:pt x="908661" y="2412080"/>
                </a:cubicBezTo>
                <a:cubicBezTo>
                  <a:pt x="895867" y="2412080"/>
                  <a:pt x="885496" y="2401708"/>
                  <a:pt x="885496" y="2388914"/>
                </a:cubicBezTo>
                <a:cubicBezTo>
                  <a:pt x="885496" y="2376120"/>
                  <a:pt x="895867" y="2365748"/>
                  <a:pt x="908661" y="2365748"/>
                </a:cubicBezTo>
                <a:close/>
                <a:moveTo>
                  <a:pt x="731563" y="2365748"/>
                </a:moveTo>
                <a:cubicBezTo>
                  <a:pt x="744357" y="2365748"/>
                  <a:pt x="754729" y="2376120"/>
                  <a:pt x="754729" y="2388914"/>
                </a:cubicBezTo>
                <a:cubicBezTo>
                  <a:pt x="754729" y="2401708"/>
                  <a:pt x="744357" y="2412080"/>
                  <a:pt x="731563" y="2412080"/>
                </a:cubicBezTo>
                <a:cubicBezTo>
                  <a:pt x="718769" y="2412080"/>
                  <a:pt x="708397" y="2401708"/>
                  <a:pt x="708397" y="2388914"/>
                </a:cubicBezTo>
                <a:cubicBezTo>
                  <a:pt x="708397" y="2376120"/>
                  <a:pt x="718769" y="2365748"/>
                  <a:pt x="731563" y="2365748"/>
                </a:cubicBezTo>
                <a:close/>
                <a:moveTo>
                  <a:pt x="554463" y="2365748"/>
                </a:moveTo>
                <a:cubicBezTo>
                  <a:pt x="567257" y="2365748"/>
                  <a:pt x="577630" y="2376120"/>
                  <a:pt x="577630" y="2388914"/>
                </a:cubicBezTo>
                <a:cubicBezTo>
                  <a:pt x="577630" y="2401708"/>
                  <a:pt x="567257" y="2412080"/>
                  <a:pt x="554463" y="2412080"/>
                </a:cubicBezTo>
                <a:cubicBezTo>
                  <a:pt x="541669" y="2412080"/>
                  <a:pt x="531297" y="2401708"/>
                  <a:pt x="531297" y="2388914"/>
                </a:cubicBezTo>
                <a:cubicBezTo>
                  <a:pt x="531297" y="2376120"/>
                  <a:pt x="541669" y="2365748"/>
                  <a:pt x="554463" y="2365748"/>
                </a:cubicBezTo>
                <a:close/>
                <a:moveTo>
                  <a:pt x="377365" y="2365748"/>
                </a:moveTo>
                <a:cubicBezTo>
                  <a:pt x="390160" y="2365748"/>
                  <a:pt x="400532" y="2376120"/>
                  <a:pt x="400532" y="2388914"/>
                </a:cubicBezTo>
                <a:cubicBezTo>
                  <a:pt x="400532" y="2401708"/>
                  <a:pt x="390160" y="2412080"/>
                  <a:pt x="377365" y="2412080"/>
                </a:cubicBezTo>
                <a:cubicBezTo>
                  <a:pt x="364571" y="2412080"/>
                  <a:pt x="354199" y="2401708"/>
                  <a:pt x="354199" y="2388914"/>
                </a:cubicBezTo>
                <a:cubicBezTo>
                  <a:pt x="354199" y="2376120"/>
                  <a:pt x="364571" y="2365748"/>
                  <a:pt x="377365" y="2365748"/>
                </a:cubicBezTo>
                <a:close/>
                <a:moveTo>
                  <a:pt x="200265" y="2365748"/>
                </a:moveTo>
                <a:cubicBezTo>
                  <a:pt x="213058" y="2365748"/>
                  <a:pt x="223430" y="2376120"/>
                  <a:pt x="223430" y="2388914"/>
                </a:cubicBezTo>
                <a:cubicBezTo>
                  <a:pt x="223430" y="2401708"/>
                  <a:pt x="213058" y="2412080"/>
                  <a:pt x="200265" y="2412080"/>
                </a:cubicBezTo>
                <a:cubicBezTo>
                  <a:pt x="187471" y="2412080"/>
                  <a:pt x="177099" y="2401708"/>
                  <a:pt x="177099" y="2388914"/>
                </a:cubicBezTo>
                <a:cubicBezTo>
                  <a:pt x="177099" y="2376120"/>
                  <a:pt x="187471" y="2365748"/>
                  <a:pt x="200265" y="2365748"/>
                </a:cubicBezTo>
                <a:close/>
                <a:moveTo>
                  <a:pt x="23166" y="2365748"/>
                </a:moveTo>
                <a:cubicBezTo>
                  <a:pt x="35960" y="2365748"/>
                  <a:pt x="46332" y="2376120"/>
                  <a:pt x="46332" y="2388914"/>
                </a:cubicBezTo>
                <a:cubicBezTo>
                  <a:pt x="46332" y="2401708"/>
                  <a:pt x="35960" y="2412080"/>
                  <a:pt x="23166" y="2412080"/>
                </a:cubicBezTo>
                <a:cubicBezTo>
                  <a:pt x="10372" y="2412080"/>
                  <a:pt x="0" y="2401708"/>
                  <a:pt x="0" y="2388914"/>
                </a:cubicBezTo>
                <a:cubicBezTo>
                  <a:pt x="0" y="2376120"/>
                  <a:pt x="10372" y="2365748"/>
                  <a:pt x="23166" y="2365748"/>
                </a:cubicBezTo>
                <a:close/>
                <a:moveTo>
                  <a:pt x="3387508" y="2194384"/>
                </a:moveTo>
                <a:cubicBezTo>
                  <a:pt x="3400302" y="2194384"/>
                  <a:pt x="3410674" y="2204756"/>
                  <a:pt x="3410674" y="2217550"/>
                </a:cubicBezTo>
                <a:cubicBezTo>
                  <a:pt x="3410674" y="2230344"/>
                  <a:pt x="3400302" y="2240716"/>
                  <a:pt x="3387508" y="2240716"/>
                </a:cubicBezTo>
                <a:cubicBezTo>
                  <a:pt x="3374714" y="2240716"/>
                  <a:pt x="3364342" y="2230344"/>
                  <a:pt x="3364342" y="2217550"/>
                </a:cubicBezTo>
                <a:cubicBezTo>
                  <a:pt x="3364342" y="2204756"/>
                  <a:pt x="3374714" y="2194384"/>
                  <a:pt x="3387508" y="2194384"/>
                </a:cubicBezTo>
                <a:close/>
                <a:moveTo>
                  <a:pt x="3210413" y="2194384"/>
                </a:moveTo>
                <a:cubicBezTo>
                  <a:pt x="3223207" y="2194384"/>
                  <a:pt x="3233579" y="2204756"/>
                  <a:pt x="3233579" y="2217550"/>
                </a:cubicBezTo>
                <a:cubicBezTo>
                  <a:pt x="3233579" y="2230344"/>
                  <a:pt x="3223207" y="2240716"/>
                  <a:pt x="3210413" y="2240716"/>
                </a:cubicBezTo>
                <a:cubicBezTo>
                  <a:pt x="3197619" y="2240716"/>
                  <a:pt x="3187247" y="2230344"/>
                  <a:pt x="3187247" y="2217550"/>
                </a:cubicBezTo>
                <a:cubicBezTo>
                  <a:pt x="3187247" y="2204756"/>
                  <a:pt x="3197619" y="2194384"/>
                  <a:pt x="3210413" y="2194384"/>
                </a:cubicBezTo>
                <a:close/>
                <a:moveTo>
                  <a:pt x="3033314" y="2194384"/>
                </a:moveTo>
                <a:cubicBezTo>
                  <a:pt x="3046108" y="2194384"/>
                  <a:pt x="3056480" y="2204756"/>
                  <a:pt x="3056480" y="2217550"/>
                </a:cubicBezTo>
                <a:cubicBezTo>
                  <a:pt x="3056480" y="2230344"/>
                  <a:pt x="3046108" y="2240716"/>
                  <a:pt x="3033314" y="2240716"/>
                </a:cubicBezTo>
                <a:cubicBezTo>
                  <a:pt x="3020520" y="2240716"/>
                  <a:pt x="3010148" y="2230344"/>
                  <a:pt x="3010148" y="2217550"/>
                </a:cubicBezTo>
                <a:cubicBezTo>
                  <a:pt x="3010148" y="2204756"/>
                  <a:pt x="3020520" y="2194384"/>
                  <a:pt x="3033314" y="2194384"/>
                </a:cubicBezTo>
                <a:close/>
                <a:moveTo>
                  <a:pt x="2856216" y="2194384"/>
                </a:moveTo>
                <a:cubicBezTo>
                  <a:pt x="2869010" y="2194384"/>
                  <a:pt x="2879382" y="2204756"/>
                  <a:pt x="2879382" y="2217550"/>
                </a:cubicBezTo>
                <a:cubicBezTo>
                  <a:pt x="2879382" y="2230344"/>
                  <a:pt x="2869010" y="2240716"/>
                  <a:pt x="2856216" y="2240716"/>
                </a:cubicBezTo>
                <a:cubicBezTo>
                  <a:pt x="2843422" y="2240716"/>
                  <a:pt x="2833050" y="2230344"/>
                  <a:pt x="2833050" y="2217550"/>
                </a:cubicBezTo>
                <a:cubicBezTo>
                  <a:pt x="2833050" y="2204756"/>
                  <a:pt x="2843422" y="2194384"/>
                  <a:pt x="2856216" y="2194384"/>
                </a:cubicBezTo>
                <a:close/>
                <a:moveTo>
                  <a:pt x="2679117" y="2194384"/>
                </a:moveTo>
                <a:cubicBezTo>
                  <a:pt x="2691911" y="2194384"/>
                  <a:pt x="2702283" y="2204756"/>
                  <a:pt x="2702283" y="2217550"/>
                </a:cubicBezTo>
                <a:cubicBezTo>
                  <a:pt x="2702283" y="2230344"/>
                  <a:pt x="2691911" y="2240716"/>
                  <a:pt x="2679117" y="2240716"/>
                </a:cubicBezTo>
                <a:cubicBezTo>
                  <a:pt x="2666323" y="2240716"/>
                  <a:pt x="2655951" y="2230344"/>
                  <a:pt x="2655951" y="2217550"/>
                </a:cubicBezTo>
                <a:cubicBezTo>
                  <a:pt x="2655951" y="2204756"/>
                  <a:pt x="2666323" y="2194384"/>
                  <a:pt x="2679117" y="2194384"/>
                </a:cubicBezTo>
                <a:close/>
                <a:moveTo>
                  <a:pt x="2502018" y="2194384"/>
                </a:moveTo>
                <a:cubicBezTo>
                  <a:pt x="2514812" y="2194384"/>
                  <a:pt x="2525184" y="2204756"/>
                  <a:pt x="2525184" y="2217550"/>
                </a:cubicBezTo>
                <a:cubicBezTo>
                  <a:pt x="2525184" y="2230344"/>
                  <a:pt x="2514812" y="2240716"/>
                  <a:pt x="2502018" y="2240716"/>
                </a:cubicBezTo>
                <a:cubicBezTo>
                  <a:pt x="2489224" y="2240716"/>
                  <a:pt x="2478852" y="2230344"/>
                  <a:pt x="2478852" y="2217550"/>
                </a:cubicBezTo>
                <a:cubicBezTo>
                  <a:pt x="2478852" y="2204756"/>
                  <a:pt x="2489224" y="2194384"/>
                  <a:pt x="2502018" y="2194384"/>
                </a:cubicBezTo>
                <a:close/>
                <a:moveTo>
                  <a:pt x="2324919" y="2194384"/>
                </a:moveTo>
                <a:cubicBezTo>
                  <a:pt x="2337713" y="2194384"/>
                  <a:pt x="2348085" y="2204756"/>
                  <a:pt x="2348085" y="2217550"/>
                </a:cubicBezTo>
                <a:cubicBezTo>
                  <a:pt x="2348085" y="2230344"/>
                  <a:pt x="2337713" y="2240716"/>
                  <a:pt x="2324919" y="2240716"/>
                </a:cubicBezTo>
                <a:cubicBezTo>
                  <a:pt x="2312125" y="2240716"/>
                  <a:pt x="2301753" y="2230344"/>
                  <a:pt x="2301753" y="2217550"/>
                </a:cubicBezTo>
                <a:cubicBezTo>
                  <a:pt x="2301753" y="2204756"/>
                  <a:pt x="2312125" y="2194384"/>
                  <a:pt x="2324919" y="2194384"/>
                </a:cubicBezTo>
                <a:close/>
                <a:moveTo>
                  <a:pt x="2147820" y="2194384"/>
                </a:moveTo>
                <a:cubicBezTo>
                  <a:pt x="2160614" y="2194384"/>
                  <a:pt x="2170986" y="2204756"/>
                  <a:pt x="2170986" y="2217550"/>
                </a:cubicBezTo>
                <a:cubicBezTo>
                  <a:pt x="2170986" y="2230344"/>
                  <a:pt x="2160614" y="2240716"/>
                  <a:pt x="2147820" y="2240716"/>
                </a:cubicBezTo>
                <a:cubicBezTo>
                  <a:pt x="2135026" y="2240716"/>
                  <a:pt x="2124654" y="2230344"/>
                  <a:pt x="2124654" y="2217550"/>
                </a:cubicBezTo>
                <a:cubicBezTo>
                  <a:pt x="2124654" y="2204756"/>
                  <a:pt x="2135026" y="2194384"/>
                  <a:pt x="2147820" y="2194384"/>
                </a:cubicBezTo>
                <a:close/>
                <a:moveTo>
                  <a:pt x="1970721" y="2194384"/>
                </a:moveTo>
                <a:cubicBezTo>
                  <a:pt x="1983515" y="2194384"/>
                  <a:pt x="1993887" y="2204756"/>
                  <a:pt x="1993887" y="2217550"/>
                </a:cubicBezTo>
                <a:cubicBezTo>
                  <a:pt x="1993887" y="2230344"/>
                  <a:pt x="1983515" y="2240716"/>
                  <a:pt x="1970721" y="2240716"/>
                </a:cubicBezTo>
                <a:cubicBezTo>
                  <a:pt x="1957927" y="2240716"/>
                  <a:pt x="1947555" y="2230344"/>
                  <a:pt x="1947555" y="2217550"/>
                </a:cubicBezTo>
                <a:cubicBezTo>
                  <a:pt x="1947555" y="2204756"/>
                  <a:pt x="1957927" y="2194384"/>
                  <a:pt x="1970721" y="2194384"/>
                </a:cubicBezTo>
                <a:close/>
                <a:moveTo>
                  <a:pt x="1793622" y="2194384"/>
                </a:moveTo>
                <a:cubicBezTo>
                  <a:pt x="1806416" y="2194384"/>
                  <a:pt x="1816788" y="2204756"/>
                  <a:pt x="1816788" y="2217550"/>
                </a:cubicBezTo>
                <a:cubicBezTo>
                  <a:pt x="1816788" y="2230344"/>
                  <a:pt x="1806416" y="2240716"/>
                  <a:pt x="1793622" y="2240716"/>
                </a:cubicBezTo>
                <a:cubicBezTo>
                  <a:pt x="1780828" y="2240716"/>
                  <a:pt x="1770456" y="2230344"/>
                  <a:pt x="1770456" y="2217550"/>
                </a:cubicBezTo>
                <a:cubicBezTo>
                  <a:pt x="1770456" y="2204756"/>
                  <a:pt x="1780828" y="2194384"/>
                  <a:pt x="1793622" y="2194384"/>
                </a:cubicBezTo>
                <a:close/>
                <a:moveTo>
                  <a:pt x="1619112" y="2194384"/>
                </a:moveTo>
                <a:cubicBezTo>
                  <a:pt x="1631908" y="2194384"/>
                  <a:pt x="1642281" y="2204756"/>
                  <a:pt x="1642281" y="2217550"/>
                </a:cubicBezTo>
                <a:cubicBezTo>
                  <a:pt x="1642281" y="2230344"/>
                  <a:pt x="1631908" y="2240716"/>
                  <a:pt x="1619112" y="2240716"/>
                </a:cubicBezTo>
                <a:cubicBezTo>
                  <a:pt x="1606317" y="2240716"/>
                  <a:pt x="1595944" y="2230344"/>
                  <a:pt x="1595944" y="2217550"/>
                </a:cubicBezTo>
                <a:cubicBezTo>
                  <a:pt x="1595944" y="2204756"/>
                  <a:pt x="1606317" y="2194384"/>
                  <a:pt x="1619112" y="2194384"/>
                </a:cubicBezTo>
                <a:close/>
                <a:moveTo>
                  <a:pt x="1442021" y="2194384"/>
                </a:moveTo>
                <a:cubicBezTo>
                  <a:pt x="1454814" y="2194384"/>
                  <a:pt x="1465186" y="2204756"/>
                  <a:pt x="1465186" y="2217550"/>
                </a:cubicBezTo>
                <a:cubicBezTo>
                  <a:pt x="1465186" y="2230344"/>
                  <a:pt x="1454814" y="2240716"/>
                  <a:pt x="1442021" y="2240716"/>
                </a:cubicBezTo>
                <a:cubicBezTo>
                  <a:pt x="1429227" y="2240716"/>
                  <a:pt x="1418856" y="2230344"/>
                  <a:pt x="1418856" y="2217550"/>
                </a:cubicBezTo>
                <a:cubicBezTo>
                  <a:pt x="1418856" y="2204756"/>
                  <a:pt x="1429227" y="2194384"/>
                  <a:pt x="1442021" y="2194384"/>
                </a:cubicBezTo>
                <a:close/>
                <a:moveTo>
                  <a:pt x="1264922" y="2194384"/>
                </a:moveTo>
                <a:cubicBezTo>
                  <a:pt x="1277716" y="2194384"/>
                  <a:pt x="1288087" y="2204756"/>
                  <a:pt x="1288087" y="2217550"/>
                </a:cubicBezTo>
                <a:cubicBezTo>
                  <a:pt x="1288087" y="2230344"/>
                  <a:pt x="1277716" y="2240716"/>
                  <a:pt x="1264922" y="2240716"/>
                </a:cubicBezTo>
                <a:cubicBezTo>
                  <a:pt x="1252128" y="2240716"/>
                  <a:pt x="1241755" y="2230344"/>
                  <a:pt x="1241755" y="2217550"/>
                </a:cubicBezTo>
                <a:cubicBezTo>
                  <a:pt x="1241755" y="2204756"/>
                  <a:pt x="1252128" y="2194384"/>
                  <a:pt x="1264922" y="2194384"/>
                </a:cubicBezTo>
                <a:close/>
                <a:moveTo>
                  <a:pt x="1087827" y="2194384"/>
                </a:moveTo>
                <a:cubicBezTo>
                  <a:pt x="1100621" y="2194384"/>
                  <a:pt x="1110994" y="2204756"/>
                  <a:pt x="1110994" y="2217550"/>
                </a:cubicBezTo>
                <a:cubicBezTo>
                  <a:pt x="1110994" y="2230344"/>
                  <a:pt x="1100621" y="2240716"/>
                  <a:pt x="1087827" y="2240716"/>
                </a:cubicBezTo>
                <a:cubicBezTo>
                  <a:pt x="1075031" y="2240716"/>
                  <a:pt x="1064658" y="2230344"/>
                  <a:pt x="1064658" y="2217550"/>
                </a:cubicBezTo>
                <a:cubicBezTo>
                  <a:pt x="1064658" y="2204756"/>
                  <a:pt x="1075031" y="2194384"/>
                  <a:pt x="1087827" y="2194384"/>
                </a:cubicBezTo>
                <a:close/>
                <a:moveTo>
                  <a:pt x="910727" y="2194384"/>
                </a:moveTo>
                <a:cubicBezTo>
                  <a:pt x="923521" y="2194384"/>
                  <a:pt x="933891" y="2204756"/>
                  <a:pt x="933891" y="2217550"/>
                </a:cubicBezTo>
                <a:cubicBezTo>
                  <a:pt x="933891" y="2230344"/>
                  <a:pt x="923521" y="2240716"/>
                  <a:pt x="910727" y="2240716"/>
                </a:cubicBezTo>
                <a:cubicBezTo>
                  <a:pt x="897930" y="2240716"/>
                  <a:pt x="887561" y="2230344"/>
                  <a:pt x="887561" y="2217550"/>
                </a:cubicBezTo>
                <a:cubicBezTo>
                  <a:pt x="887561" y="2204756"/>
                  <a:pt x="897930" y="2194384"/>
                  <a:pt x="910727" y="2194384"/>
                </a:cubicBezTo>
                <a:close/>
                <a:moveTo>
                  <a:pt x="733629" y="2194384"/>
                </a:moveTo>
                <a:cubicBezTo>
                  <a:pt x="746423" y="2194384"/>
                  <a:pt x="756795" y="2204756"/>
                  <a:pt x="756795" y="2217550"/>
                </a:cubicBezTo>
                <a:cubicBezTo>
                  <a:pt x="756795" y="2230344"/>
                  <a:pt x="746423" y="2240716"/>
                  <a:pt x="733629" y="2240716"/>
                </a:cubicBezTo>
                <a:cubicBezTo>
                  <a:pt x="720834" y="2240716"/>
                  <a:pt x="710462" y="2230344"/>
                  <a:pt x="710462" y="2217550"/>
                </a:cubicBezTo>
                <a:cubicBezTo>
                  <a:pt x="710462" y="2204756"/>
                  <a:pt x="720834" y="2194384"/>
                  <a:pt x="733629" y="2194384"/>
                </a:cubicBezTo>
                <a:close/>
                <a:moveTo>
                  <a:pt x="556528" y="2194384"/>
                </a:moveTo>
                <a:cubicBezTo>
                  <a:pt x="569322" y="2194384"/>
                  <a:pt x="579694" y="2204756"/>
                  <a:pt x="579694" y="2217550"/>
                </a:cubicBezTo>
                <a:cubicBezTo>
                  <a:pt x="579694" y="2230344"/>
                  <a:pt x="569322" y="2240716"/>
                  <a:pt x="556528" y="2240716"/>
                </a:cubicBezTo>
                <a:cubicBezTo>
                  <a:pt x="543734" y="2240716"/>
                  <a:pt x="533362" y="2230344"/>
                  <a:pt x="533362" y="2217550"/>
                </a:cubicBezTo>
                <a:cubicBezTo>
                  <a:pt x="533362" y="2204756"/>
                  <a:pt x="543734" y="2194384"/>
                  <a:pt x="556528" y="2194384"/>
                </a:cubicBezTo>
                <a:close/>
                <a:moveTo>
                  <a:pt x="379430" y="2194384"/>
                </a:moveTo>
                <a:cubicBezTo>
                  <a:pt x="392224" y="2194384"/>
                  <a:pt x="402596" y="2204756"/>
                  <a:pt x="402596" y="2217550"/>
                </a:cubicBezTo>
                <a:cubicBezTo>
                  <a:pt x="402596" y="2230344"/>
                  <a:pt x="392224" y="2240716"/>
                  <a:pt x="379430" y="2240716"/>
                </a:cubicBezTo>
                <a:cubicBezTo>
                  <a:pt x="366636" y="2240716"/>
                  <a:pt x="356263" y="2230344"/>
                  <a:pt x="356263" y="2217550"/>
                </a:cubicBezTo>
                <a:cubicBezTo>
                  <a:pt x="356263" y="2204756"/>
                  <a:pt x="366636" y="2194384"/>
                  <a:pt x="379430" y="2194384"/>
                </a:cubicBezTo>
                <a:close/>
                <a:moveTo>
                  <a:pt x="202329" y="2194384"/>
                </a:moveTo>
                <a:cubicBezTo>
                  <a:pt x="215123" y="2194384"/>
                  <a:pt x="225495" y="2204756"/>
                  <a:pt x="225495" y="2217550"/>
                </a:cubicBezTo>
                <a:cubicBezTo>
                  <a:pt x="225495" y="2230344"/>
                  <a:pt x="215123" y="2240716"/>
                  <a:pt x="202329" y="2240716"/>
                </a:cubicBezTo>
                <a:cubicBezTo>
                  <a:pt x="189535" y="2240716"/>
                  <a:pt x="179163" y="2230344"/>
                  <a:pt x="179163" y="2217550"/>
                </a:cubicBezTo>
                <a:cubicBezTo>
                  <a:pt x="179163" y="2204756"/>
                  <a:pt x="189535" y="2194384"/>
                  <a:pt x="202329" y="2194384"/>
                </a:cubicBezTo>
                <a:close/>
                <a:moveTo>
                  <a:pt x="25230" y="2194384"/>
                </a:moveTo>
                <a:cubicBezTo>
                  <a:pt x="38024" y="2194384"/>
                  <a:pt x="48396" y="2204756"/>
                  <a:pt x="48396" y="2217550"/>
                </a:cubicBezTo>
                <a:cubicBezTo>
                  <a:pt x="48396" y="2230344"/>
                  <a:pt x="38024" y="2240716"/>
                  <a:pt x="25230" y="2240716"/>
                </a:cubicBezTo>
                <a:cubicBezTo>
                  <a:pt x="12436" y="2240716"/>
                  <a:pt x="2065" y="2230344"/>
                  <a:pt x="2065" y="2217550"/>
                </a:cubicBezTo>
                <a:cubicBezTo>
                  <a:pt x="2065" y="2204756"/>
                  <a:pt x="12436" y="2194384"/>
                  <a:pt x="25230" y="2194384"/>
                </a:cubicBezTo>
                <a:close/>
                <a:moveTo>
                  <a:pt x="3387508" y="2002375"/>
                </a:moveTo>
                <a:cubicBezTo>
                  <a:pt x="3400302" y="2002375"/>
                  <a:pt x="3410674" y="2012747"/>
                  <a:pt x="3410674" y="2025541"/>
                </a:cubicBezTo>
                <a:cubicBezTo>
                  <a:pt x="3410674" y="2038335"/>
                  <a:pt x="3400302" y="2048707"/>
                  <a:pt x="3387508" y="2048707"/>
                </a:cubicBezTo>
                <a:cubicBezTo>
                  <a:pt x="3374714" y="2048707"/>
                  <a:pt x="3364342" y="2038335"/>
                  <a:pt x="3364342" y="2025541"/>
                </a:cubicBezTo>
                <a:cubicBezTo>
                  <a:pt x="3364342" y="2012747"/>
                  <a:pt x="3374714" y="2002375"/>
                  <a:pt x="3387508" y="2002375"/>
                </a:cubicBezTo>
                <a:close/>
                <a:moveTo>
                  <a:pt x="3210413" y="2002375"/>
                </a:moveTo>
                <a:cubicBezTo>
                  <a:pt x="3223207" y="2002375"/>
                  <a:pt x="3233579" y="2012747"/>
                  <a:pt x="3233579" y="2025541"/>
                </a:cubicBezTo>
                <a:cubicBezTo>
                  <a:pt x="3233579" y="2038335"/>
                  <a:pt x="3223207" y="2048707"/>
                  <a:pt x="3210413" y="2048707"/>
                </a:cubicBezTo>
                <a:cubicBezTo>
                  <a:pt x="3197619" y="2048707"/>
                  <a:pt x="3187247" y="2038335"/>
                  <a:pt x="3187247" y="2025541"/>
                </a:cubicBezTo>
                <a:cubicBezTo>
                  <a:pt x="3187247" y="2012747"/>
                  <a:pt x="3197619" y="2002375"/>
                  <a:pt x="3210413" y="2002375"/>
                </a:cubicBezTo>
                <a:close/>
                <a:moveTo>
                  <a:pt x="3033314" y="2002375"/>
                </a:moveTo>
                <a:cubicBezTo>
                  <a:pt x="3046108" y="2002375"/>
                  <a:pt x="3056480" y="2012747"/>
                  <a:pt x="3056480" y="2025541"/>
                </a:cubicBezTo>
                <a:cubicBezTo>
                  <a:pt x="3056480" y="2038335"/>
                  <a:pt x="3046108" y="2048707"/>
                  <a:pt x="3033314" y="2048707"/>
                </a:cubicBezTo>
                <a:cubicBezTo>
                  <a:pt x="3020520" y="2048707"/>
                  <a:pt x="3010148" y="2038335"/>
                  <a:pt x="3010148" y="2025541"/>
                </a:cubicBezTo>
                <a:cubicBezTo>
                  <a:pt x="3010148" y="2012747"/>
                  <a:pt x="3020520" y="2002375"/>
                  <a:pt x="3033314" y="2002375"/>
                </a:cubicBezTo>
                <a:close/>
                <a:moveTo>
                  <a:pt x="2856216" y="2002375"/>
                </a:moveTo>
                <a:cubicBezTo>
                  <a:pt x="2869010" y="2002375"/>
                  <a:pt x="2879382" y="2012747"/>
                  <a:pt x="2879382" y="2025541"/>
                </a:cubicBezTo>
                <a:cubicBezTo>
                  <a:pt x="2879382" y="2038335"/>
                  <a:pt x="2869010" y="2048707"/>
                  <a:pt x="2856216" y="2048707"/>
                </a:cubicBezTo>
                <a:cubicBezTo>
                  <a:pt x="2843422" y="2048707"/>
                  <a:pt x="2833050" y="2038335"/>
                  <a:pt x="2833050" y="2025541"/>
                </a:cubicBezTo>
                <a:cubicBezTo>
                  <a:pt x="2833050" y="2012747"/>
                  <a:pt x="2843422" y="2002375"/>
                  <a:pt x="2856216" y="2002375"/>
                </a:cubicBezTo>
                <a:close/>
                <a:moveTo>
                  <a:pt x="2679117" y="2002375"/>
                </a:moveTo>
                <a:cubicBezTo>
                  <a:pt x="2691911" y="2002375"/>
                  <a:pt x="2702283" y="2012747"/>
                  <a:pt x="2702283" y="2025541"/>
                </a:cubicBezTo>
                <a:cubicBezTo>
                  <a:pt x="2702283" y="2038335"/>
                  <a:pt x="2691911" y="2048707"/>
                  <a:pt x="2679117" y="2048707"/>
                </a:cubicBezTo>
                <a:cubicBezTo>
                  <a:pt x="2666323" y="2048707"/>
                  <a:pt x="2655951" y="2038335"/>
                  <a:pt x="2655951" y="2025541"/>
                </a:cubicBezTo>
                <a:cubicBezTo>
                  <a:pt x="2655951" y="2012747"/>
                  <a:pt x="2666323" y="2002375"/>
                  <a:pt x="2679117" y="2002375"/>
                </a:cubicBezTo>
                <a:close/>
                <a:moveTo>
                  <a:pt x="2502018" y="2002375"/>
                </a:moveTo>
                <a:cubicBezTo>
                  <a:pt x="2514812" y="2002375"/>
                  <a:pt x="2525184" y="2012747"/>
                  <a:pt x="2525184" y="2025541"/>
                </a:cubicBezTo>
                <a:cubicBezTo>
                  <a:pt x="2525184" y="2038335"/>
                  <a:pt x="2514812" y="2048707"/>
                  <a:pt x="2502018" y="2048707"/>
                </a:cubicBezTo>
                <a:cubicBezTo>
                  <a:pt x="2489224" y="2048707"/>
                  <a:pt x="2478852" y="2038335"/>
                  <a:pt x="2478852" y="2025541"/>
                </a:cubicBezTo>
                <a:cubicBezTo>
                  <a:pt x="2478852" y="2012747"/>
                  <a:pt x="2489224" y="2002375"/>
                  <a:pt x="2502018" y="2002375"/>
                </a:cubicBezTo>
                <a:close/>
                <a:moveTo>
                  <a:pt x="2324919" y="2002375"/>
                </a:moveTo>
                <a:cubicBezTo>
                  <a:pt x="2337713" y="2002375"/>
                  <a:pt x="2348085" y="2012747"/>
                  <a:pt x="2348085" y="2025541"/>
                </a:cubicBezTo>
                <a:cubicBezTo>
                  <a:pt x="2348085" y="2038335"/>
                  <a:pt x="2337713" y="2048707"/>
                  <a:pt x="2324919" y="2048707"/>
                </a:cubicBezTo>
                <a:cubicBezTo>
                  <a:pt x="2312125" y="2048707"/>
                  <a:pt x="2301753" y="2038335"/>
                  <a:pt x="2301753" y="2025541"/>
                </a:cubicBezTo>
                <a:cubicBezTo>
                  <a:pt x="2301753" y="2012747"/>
                  <a:pt x="2312125" y="2002375"/>
                  <a:pt x="2324919" y="2002375"/>
                </a:cubicBezTo>
                <a:close/>
                <a:moveTo>
                  <a:pt x="2147820" y="2002375"/>
                </a:moveTo>
                <a:cubicBezTo>
                  <a:pt x="2160614" y="2002375"/>
                  <a:pt x="2170986" y="2012747"/>
                  <a:pt x="2170986" y="2025541"/>
                </a:cubicBezTo>
                <a:cubicBezTo>
                  <a:pt x="2170986" y="2038335"/>
                  <a:pt x="2160614" y="2048707"/>
                  <a:pt x="2147820" y="2048707"/>
                </a:cubicBezTo>
                <a:cubicBezTo>
                  <a:pt x="2135026" y="2048707"/>
                  <a:pt x="2124654" y="2038335"/>
                  <a:pt x="2124654" y="2025541"/>
                </a:cubicBezTo>
                <a:cubicBezTo>
                  <a:pt x="2124654" y="2012747"/>
                  <a:pt x="2135026" y="2002375"/>
                  <a:pt x="2147820" y="2002375"/>
                </a:cubicBezTo>
                <a:close/>
                <a:moveTo>
                  <a:pt x="1970721" y="2002375"/>
                </a:moveTo>
                <a:cubicBezTo>
                  <a:pt x="1983515" y="2002375"/>
                  <a:pt x="1993887" y="2012747"/>
                  <a:pt x="1993887" y="2025541"/>
                </a:cubicBezTo>
                <a:cubicBezTo>
                  <a:pt x="1993887" y="2038335"/>
                  <a:pt x="1983515" y="2048707"/>
                  <a:pt x="1970721" y="2048707"/>
                </a:cubicBezTo>
                <a:cubicBezTo>
                  <a:pt x="1957927" y="2048707"/>
                  <a:pt x="1947555" y="2038335"/>
                  <a:pt x="1947555" y="2025541"/>
                </a:cubicBezTo>
                <a:cubicBezTo>
                  <a:pt x="1947555" y="2012747"/>
                  <a:pt x="1957927" y="2002375"/>
                  <a:pt x="1970721" y="2002375"/>
                </a:cubicBezTo>
                <a:close/>
                <a:moveTo>
                  <a:pt x="1793622" y="2002375"/>
                </a:moveTo>
                <a:cubicBezTo>
                  <a:pt x="1806416" y="2002375"/>
                  <a:pt x="1816788" y="2012747"/>
                  <a:pt x="1816788" y="2025541"/>
                </a:cubicBezTo>
                <a:cubicBezTo>
                  <a:pt x="1816788" y="2038335"/>
                  <a:pt x="1806416" y="2048707"/>
                  <a:pt x="1793622" y="2048707"/>
                </a:cubicBezTo>
                <a:cubicBezTo>
                  <a:pt x="1780828" y="2048707"/>
                  <a:pt x="1770456" y="2038335"/>
                  <a:pt x="1770456" y="2025541"/>
                </a:cubicBezTo>
                <a:cubicBezTo>
                  <a:pt x="1770456" y="2012747"/>
                  <a:pt x="1780828" y="2002375"/>
                  <a:pt x="1793622" y="2002375"/>
                </a:cubicBezTo>
                <a:close/>
                <a:moveTo>
                  <a:pt x="1619112" y="2002375"/>
                </a:moveTo>
                <a:cubicBezTo>
                  <a:pt x="1631908" y="2002375"/>
                  <a:pt x="1642282" y="2012747"/>
                  <a:pt x="1642282" y="2025541"/>
                </a:cubicBezTo>
                <a:cubicBezTo>
                  <a:pt x="1642282" y="2038335"/>
                  <a:pt x="1631908" y="2048707"/>
                  <a:pt x="1619112" y="2048707"/>
                </a:cubicBezTo>
                <a:cubicBezTo>
                  <a:pt x="1606317" y="2048707"/>
                  <a:pt x="1595944" y="2038335"/>
                  <a:pt x="1595944" y="2025541"/>
                </a:cubicBezTo>
                <a:cubicBezTo>
                  <a:pt x="1595944" y="2012747"/>
                  <a:pt x="1606317" y="2002375"/>
                  <a:pt x="1619112" y="2002375"/>
                </a:cubicBezTo>
                <a:close/>
                <a:moveTo>
                  <a:pt x="1442021" y="2002375"/>
                </a:moveTo>
                <a:cubicBezTo>
                  <a:pt x="1454815" y="2002375"/>
                  <a:pt x="1465187" y="2012747"/>
                  <a:pt x="1465187" y="2025541"/>
                </a:cubicBezTo>
                <a:cubicBezTo>
                  <a:pt x="1465187" y="2038335"/>
                  <a:pt x="1454815" y="2048707"/>
                  <a:pt x="1442021" y="2048707"/>
                </a:cubicBezTo>
                <a:cubicBezTo>
                  <a:pt x="1429227" y="2048707"/>
                  <a:pt x="1418856" y="2038335"/>
                  <a:pt x="1418856" y="2025541"/>
                </a:cubicBezTo>
                <a:cubicBezTo>
                  <a:pt x="1418856" y="2012747"/>
                  <a:pt x="1429227" y="2002375"/>
                  <a:pt x="1442021" y="2002375"/>
                </a:cubicBezTo>
                <a:close/>
                <a:moveTo>
                  <a:pt x="1264922" y="2002375"/>
                </a:moveTo>
                <a:cubicBezTo>
                  <a:pt x="1277717" y="2002375"/>
                  <a:pt x="1288088" y="2012747"/>
                  <a:pt x="1288088" y="2025541"/>
                </a:cubicBezTo>
                <a:cubicBezTo>
                  <a:pt x="1288088" y="2038335"/>
                  <a:pt x="1277717" y="2048707"/>
                  <a:pt x="1264922" y="2048707"/>
                </a:cubicBezTo>
                <a:cubicBezTo>
                  <a:pt x="1252128" y="2048707"/>
                  <a:pt x="1241755" y="2038335"/>
                  <a:pt x="1241755" y="2025541"/>
                </a:cubicBezTo>
                <a:cubicBezTo>
                  <a:pt x="1241755" y="2012747"/>
                  <a:pt x="1252128" y="2002375"/>
                  <a:pt x="1264922" y="2002375"/>
                </a:cubicBezTo>
                <a:close/>
                <a:moveTo>
                  <a:pt x="1087828" y="2002375"/>
                </a:moveTo>
                <a:cubicBezTo>
                  <a:pt x="1100623" y="2002375"/>
                  <a:pt x="1110996" y="2012747"/>
                  <a:pt x="1110996" y="2025541"/>
                </a:cubicBezTo>
                <a:cubicBezTo>
                  <a:pt x="1110996" y="2038335"/>
                  <a:pt x="1100623" y="2048707"/>
                  <a:pt x="1087828" y="2048707"/>
                </a:cubicBezTo>
                <a:cubicBezTo>
                  <a:pt x="1075031" y="2048707"/>
                  <a:pt x="1064658" y="2038335"/>
                  <a:pt x="1064658" y="2025541"/>
                </a:cubicBezTo>
                <a:cubicBezTo>
                  <a:pt x="1064658" y="2012747"/>
                  <a:pt x="1075031" y="2002375"/>
                  <a:pt x="1087828" y="2002375"/>
                </a:cubicBezTo>
                <a:close/>
                <a:moveTo>
                  <a:pt x="910727" y="2002375"/>
                </a:moveTo>
                <a:cubicBezTo>
                  <a:pt x="923521" y="2002375"/>
                  <a:pt x="933893" y="2012747"/>
                  <a:pt x="933893" y="2025541"/>
                </a:cubicBezTo>
                <a:cubicBezTo>
                  <a:pt x="933893" y="2038335"/>
                  <a:pt x="923521" y="2048707"/>
                  <a:pt x="910727" y="2048707"/>
                </a:cubicBezTo>
                <a:cubicBezTo>
                  <a:pt x="897930" y="2048707"/>
                  <a:pt x="887561" y="2038335"/>
                  <a:pt x="887561" y="2025541"/>
                </a:cubicBezTo>
                <a:cubicBezTo>
                  <a:pt x="887561" y="2012747"/>
                  <a:pt x="897930" y="2002375"/>
                  <a:pt x="910727" y="2002375"/>
                </a:cubicBezTo>
                <a:close/>
                <a:moveTo>
                  <a:pt x="733629" y="2002375"/>
                </a:moveTo>
                <a:cubicBezTo>
                  <a:pt x="746423" y="2002375"/>
                  <a:pt x="756795" y="2012747"/>
                  <a:pt x="756795" y="2025541"/>
                </a:cubicBezTo>
                <a:cubicBezTo>
                  <a:pt x="756795" y="2038335"/>
                  <a:pt x="746423" y="2048707"/>
                  <a:pt x="733629" y="2048707"/>
                </a:cubicBezTo>
                <a:cubicBezTo>
                  <a:pt x="720835" y="2048707"/>
                  <a:pt x="710463" y="2038335"/>
                  <a:pt x="710463" y="2025541"/>
                </a:cubicBezTo>
                <a:cubicBezTo>
                  <a:pt x="710463" y="2012747"/>
                  <a:pt x="720835" y="2002375"/>
                  <a:pt x="733629" y="2002375"/>
                </a:cubicBezTo>
                <a:close/>
                <a:moveTo>
                  <a:pt x="556528" y="2002375"/>
                </a:moveTo>
                <a:cubicBezTo>
                  <a:pt x="569323" y="2002375"/>
                  <a:pt x="579695" y="2012747"/>
                  <a:pt x="579695" y="2025541"/>
                </a:cubicBezTo>
                <a:cubicBezTo>
                  <a:pt x="579695" y="2038335"/>
                  <a:pt x="569323" y="2048707"/>
                  <a:pt x="556528" y="2048707"/>
                </a:cubicBezTo>
                <a:cubicBezTo>
                  <a:pt x="543734" y="2048707"/>
                  <a:pt x="533363" y="2038335"/>
                  <a:pt x="533363" y="2025541"/>
                </a:cubicBezTo>
                <a:cubicBezTo>
                  <a:pt x="533363" y="2012747"/>
                  <a:pt x="543734" y="2002375"/>
                  <a:pt x="556528" y="2002375"/>
                </a:cubicBezTo>
                <a:close/>
                <a:moveTo>
                  <a:pt x="379430" y="2002375"/>
                </a:moveTo>
                <a:cubicBezTo>
                  <a:pt x="392225" y="2002375"/>
                  <a:pt x="402596" y="2012747"/>
                  <a:pt x="402596" y="2025541"/>
                </a:cubicBezTo>
                <a:cubicBezTo>
                  <a:pt x="402596" y="2038335"/>
                  <a:pt x="392225" y="2048707"/>
                  <a:pt x="379430" y="2048707"/>
                </a:cubicBezTo>
                <a:cubicBezTo>
                  <a:pt x="366636" y="2048707"/>
                  <a:pt x="356264" y="2038335"/>
                  <a:pt x="356264" y="2025541"/>
                </a:cubicBezTo>
                <a:cubicBezTo>
                  <a:pt x="356264" y="2012747"/>
                  <a:pt x="366636" y="2002375"/>
                  <a:pt x="379430" y="2002375"/>
                </a:cubicBezTo>
                <a:close/>
                <a:moveTo>
                  <a:pt x="202329" y="2002375"/>
                </a:moveTo>
                <a:cubicBezTo>
                  <a:pt x="215123" y="2002375"/>
                  <a:pt x="225495" y="2012747"/>
                  <a:pt x="225495" y="2025541"/>
                </a:cubicBezTo>
                <a:cubicBezTo>
                  <a:pt x="225495" y="2038335"/>
                  <a:pt x="215123" y="2048707"/>
                  <a:pt x="202329" y="2048707"/>
                </a:cubicBezTo>
                <a:cubicBezTo>
                  <a:pt x="189535" y="2048707"/>
                  <a:pt x="179163" y="2038335"/>
                  <a:pt x="179163" y="2025541"/>
                </a:cubicBezTo>
                <a:cubicBezTo>
                  <a:pt x="179163" y="2012747"/>
                  <a:pt x="189535" y="2002375"/>
                  <a:pt x="202329" y="2002375"/>
                </a:cubicBezTo>
                <a:close/>
                <a:moveTo>
                  <a:pt x="25231" y="2002375"/>
                </a:moveTo>
                <a:cubicBezTo>
                  <a:pt x="38025" y="2002375"/>
                  <a:pt x="48397" y="2012747"/>
                  <a:pt x="48397" y="2025541"/>
                </a:cubicBezTo>
                <a:cubicBezTo>
                  <a:pt x="48397" y="2038335"/>
                  <a:pt x="38025" y="2048707"/>
                  <a:pt x="25231" y="2048707"/>
                </a:cubicBezTo>
                <a:cubicBezTo>
                  <a:pt x="12437" y="2048707"/>
                  <a:pt x="2065" y="2038335"/>
                  <a:pt x="2065" y="2025541"/>
                </a:cubicBezTo>
                <a:cubicBezTo>
                  <a:pt x="2065" y="2012747"/>
                  <a:pt x="12437" y="2002375"/>
                  <a:pt x="25231" y="2002375"/>
                </a:cubicBezTo>
                <a:close/>
                <a:moveTo>
                  <a:pt x="3389573" y="1831011"/>
                </a:moveTo>
                <a:cubicBezTo>
                  <a:pt x="3402367" y="1831011"/>
                  <a:pt x="3412739" y="1841383"/>
                  <a:pt x="3412739" y="1854177"/>
                </a:cubicBezTo>
                <a:cubicBezTo>
                  <a:pt x="3412739" y="1866971"/>
                  <a:pt x="3402367" y="1877343"/>
                  <a:pt x="3389573" y="1877343"/>
                </a:cubicBezTo>
                <a:cubicBezTo>
                  <a:pt x="3376779" y="1877343"/>
                  <a:pt x="3366407" y="1866971"/>
                  <a:pt x="3366407" y="1854177"/>
                </a:cubicBezTo>
                <a:cubicBezTo>
                  <a:pt x="3366407" y="1841383"/>
                  <a:pt x="3376779" y="1831011"/>
                  <a:pt x="3389573" y="1831011"/>
                </a:cubicBezTo>
                <a:close/>
                <a:moveTo>
                  <a:pt x="3212478" y="1831011"/>
                </a:moveTo>
                <a:cubicBezTo>
                  <a:pt x="3225272" y="1831011"/>
                  <a:pt x="3235644" y="1841383"/>
                  <a:pt x="3235644" y="1854177"/>
                </a:cubicBezTo>
                <a:cubicBezTo>
                  <a:pt x="3235644" y="1866971"/>
                  <a:pt x="3225272" y="1877343"/>
                  <a:pt x="3212478" y="1877343"/>
                </a:cubicBezTo>
                <a:cubicBezTo>
                  <a:pt x="3199684" y="1877343"/>
                  <a:pt x="3189312" y="1866971"/>
                  <a:pt x="3189312" y="1854177"/>
                </a:cubicBezTo>
                <a:cubicBezTo>
                  <a:pt x="3189312" y="1841383"/>
                  <a:pt x="3199684" y="1831011"/>
                  <a:pt x="3212478" y="1831011"/>
                </a:cubicBezTo>
                <a:close/>
                <a:moveTo>
                  <a:pt x="3035379" y="1831011"/>
                </a:moveTo>
                <a:cubicBezTo>
                  <a:pt x="3048173" y="1831011"/>
                  <a:pt x="3058545" y="1841383"/>
                  <a:pt x="3058545" y="1854177"/>
                </a:cubicBezTo>
                <a:cubicBezTo>
                  <a:pt x="3058545" y="1866971"/>
                  <a:pt x="3048173" y="1877343"/>
                  <a:pt x="3035379" y="1877343"/>
                </a:cubicBezTo>
                <a:cubicBezTo>
                  <a:pt x="3022585" y="1877343"/>
                  <a:pt x="3012213" y="1866971"/>
                  <a:pt x="3012213" y="1854177"/>
                </a:cubicBezTo>
                <a:cubicBezTo>
                  <a:pt x="3012213" y="1841383"/>
                  <a:pt x="3022585" y="1831011"/>
                  <a:pt x="3035379" y="1831011"/>
                </a:cubicBezTo>
                <a:close/>
                <a:moveTo>
                  <a:pt x="2858280" y="1831011"/>
                </a:moveTo>
                <a:cubicBezTo>
                  <a:pt x="2871074" y="1831011"/>
                  <a:pt x="2881446" y="1841383"/>
                  <a:pt x="2881446" y="1854177"/>
                </a:cubicBezTo>
                <a:cubicBezTo>
                  <a:pt x="2881446" y="1866971"/>
                  <a:pt x="2871074" y="1877343"/>
                  <a:pt x="2858280" y="1877343"/>
                </a:cubicBezTo>
                <a:cubicBezTo>
                  <a:pt x="2845486" y="1877343"/>
                  <a:pt x="2835114" y="1866971"/>
                  <a:pt x="2835114" y="1854177"/>
                </a:cubicBezTo>
                <a:cubicBezTo>
                  <a:pt x="2835114" y="1841383"/>
                  <a:pt x="2845486" y="1831011"/>
                  <a:pt x="2858280" y="1831011"/>
                </a:cubicBezTo>
                <a:close/>
                <a:moveTo>
                  <a:pt x="2681181" y="1831011"/>
                </a:moveTo>
                <a:cubicBezTo>
                  <a:pt x="2693975" y="1831011"/>
                  <a:pt x="2704347" y="1841383"/>
                  <a:pt x="2704347" y="1854177"/>
                </a:cubicBezTo>
                <a:cubicBezTo>
                  <a:pt x="2704347" y="1866971"/>
                  <a:pt x="2693975" y="1877343"/>
                  <a:pt x="2681181" y="1877343"/>
                </a:cubicBezTo>
                <a:cubicBezTo>
                  <a:pt x="2668387" y="1877343"/>
                  <a:pt x="2658015" y="1866971"/>
                  <a:pt x="2658015" y="1854177"/>
                </a:cubicBezTo>
                <a:cubicBezTo>
                  <a:pt x="2658015" y="1841383"/>
                  <a:pt x="2668387" y="1831011"/>
                  <a:pt x="2681181" y="1831011"/>
                </a:cubicBezTo>
                <a:close/>
                <a:moveTo>
                  <a:pt x="2504082" y="1831011"/>
                </a:moveTo>
                <a:cubicBezTo>
                  <a:pt x="2516876" y="1831011"/>
                  <a:pt x="2527248" y="1841383"/>
                  <a:pt x="2527248" y="1854177"/>
                </a:cubicBezTo>
                <a:cubicBezTo>
                  <a:pt x="2527248" y="1866971"/>
                  <a:pt x="2516876" y="1877343"/>
                  <a:pt x="2504082" y="1877343"/>
                </a:cubicBezTo>
                <a:cubicBezTo>
                  <a:pt x="2491288" y="1877343"/>
                  <a:pt x="2480916" y="1866971"/>
                  <a:pt x="2480916" y="1854177"/>
                </a:cubicBezTo>
                <a:cubicBezTo>
                  <a:pt x="2480916" y="1841383"/>
                  <a:pt x="2491288" y="1831011"/>
                  <a:pt x="2504082" y="1831011"/>
                </a:cubicBezTo>
                <a:close/>
                <a:moveTo>
                  <a:pt x="2326983" y="1831011"/>
                </a:moveTo>
                <a:cubicBezTo>
                  <a:pt x="2339777" y="1831011"/>
                  <a:pt x="2350149" y="1841383"/>
                  <a:pt x="2350149" y="1854177"/>
                </a:cubicBezTo>
                <a:cubicBezTo>
                  <a:pt x="2350149" y="1866971"/>
                  <a:pt x="2339777" y="1877343"/>
                  <a:pt x="2326983" y="1877343"/>
                </a:cubicBezTo>
                <a:cubicBezTo>
                  <a:pt x="2314189" y="1877343"/>
                  <a:pt x="2303817" y="1866971"/>
                  <a:pt x="2303817" y="1854177"/>
                </a:cubicBezTo>
                <a:cubicBezTo>
                  <a:pt x="2303817" y="1841383"/>
                  <a:pt x="2314189" y="1831011"/>
                  <a:pt x="2326983" y="1831011"/>
                </a:cubicBezTo>
                <a:close/>
                <a:moveTo>
                  <a:pt x="2149884" y="1831011"/>
                </a:moveTo>
                <a:cubicBezTo>
                  <a:pt x="2162678" y="1831011"/>
                  <a:pt x="2173050" y="1841383"/>
                  <a:pt x="2173050" y="1854177"/>
                </a:cubicBezTo>
                <a:cubicBezTo>
                  <a:pt x="2173050" y="1866971"/>
                  <a:pt x="2162678" y="1877343"/>
                  <a:pt x="2149884" y="1877343"/>
                </a:cubicBezTo>
                <a:cubicBezTo>
                  <a:pt x="2137090" y="1877343"/>
                  <a:pt x="2126718" y="1866971"/>
                  <a:pt x="2126718" y="1854177"/>
                </a:cubicBezTo>
                <a:cubicBezTo>
                  <a:pt x="2126718" y="1841383"/>
                  <a:pt x="2137090" y="1831011"/>
                  <a:pt x="2149884" y="1831011"/>
                </a:cubicBezTo>
                <a:close/>
                <a:moveTo>
                  <a:pt x="1972786" y="1831011"/>
                </a:moveTo>
                <a:cubicBezTo>
                  <a:pt x="1985580" y="1831011"/>
                  <a:pt x="1995952" y="1841383"/>
                  <a:pt x="1995952" y="1854177"/>
                </a:cubicBezTo>
                <a:cubicBezTo>
                  <a:pt x="1995952" y="1866971"/>
                  <a:pt x="1985580" y="1877343"/>
                  <a:pt x="1972786" y="1877343"/>
                </a:cubicBezTo>
                <a:cubicBezTo>
                  <a:pt x="1959992" y="1877343"/>
                  <a:pt x="1949620" y="1866971"/>
                  <a:pt x="1949620" y="1854177"/>
                </a:cubicBezTo>
                <a:cubicBezTo>
                  <a:pt x="1949620" y="1841383"/>
                  <a:pt x="1959992" y="1831011"/>
                  <a:pt x="1972786" y="1831011"/>
                </a:cubicBezTo>
                <a:close/>
                <a:moveTo>
                  <a:pt x="1795687" y="1831011"/>
                </a:moveTo>
                <a:cubicBezTo>
                  <a:pt x="1808481" y="1831011"/>
                  <a:pt x="1818853" y="1841383"/>
                  <a:pt x="1818853" y="1854177"/>
                </a:cubicBezTo>
                <a:cubicBezTo>
                  <a:pt x="1818853" y="1866971"/>
                  <a:pt x="1808481" y="1877343"/>
                  <a:pt x="1795687" y="1877343"/>
                </a:cubicBezTo>
                <a:cubicBezTo>
                  <a:pt x="1782893" y="1877343"/>
                  <a:pt x="1772521" y="1866971"/>
                  <a:pt x="1772521" y="1854177"/>
                </a:cubicBezTo>
                <a:cubicBezTo>
                  <a:pt x="1772521" y="1841383"/>
                  <a:pt x="1782893" y="1831011"/>
                  <a:pt x="1795687" y="1831011"/>
                </a:cubicBezTo>
                <a:close/>
                <a:moveTo>
                  <a:pt x="1621178" y="1831011"/>
                </a:moveTo>
                <a:cubicBezTo>
                  <a:pt x="1633973" y="1831011"/>
                  <a:pt x="1644347" y="1841383"/>
                  <a:pt x="1644347" y="1854177"/>
                </a:cubicBezTo>
                <a:cubicBezTo>
                  <a:pt x="1644347" y="1866971"/>
                  <a:pt x="1633973" y="1877343"/>
                  <a:pt x="1621178" y="1877343"/>
                </a:cubicBezTo>
                <a:cubicBezTo>
                  <a:pt x="1608382" y="1877343"/>
                  <a:pt x="1598009" y="1866971"/>
                  <a:pt x="1598009" y="1854177"/>
                </a:cubicBezTo>
                <a:cubicBezTo>
                  <a:pt x="1598009" y="1841383"/>
                  <a:pt x="1608382" y="1831011"/>
                  <a:pt x="1621178" y="1831011"/>
                </a:cubicBezTo>
                <a:close/>
                <a:moveTo>
                  <a:pt x="1444087" y="1831011"/>
                </a:moveTo>
                <a:cubicBezTo>
                  <a:pt x="1456880" y="1831011"/>
                  <a:pt x="1467252" y="1841383"/>
                  <a:pt x="1467252" y="1854177"/>
                </a:cubicBezTo>
                <a:cubicBezTo>
                  <a:pt x="1467252" y="1866971"/>
                  <a:pt x="1456880" y="1877343"/>
                  <a:pt x="1444087" y="1877343"/>
                </a:cubicBezTo>
                <a:cubicBezTo>
                  <a:pt x="1431292" y="1877343"/>
                  <a:pt x="1420921" y="1866971"/>
                  <a:pt x="1420921" y="1854177"/>
                </a:cubicBezTo>
                <a:cubicBezTo>
                  <a:pt x="1420921" y="1841383"/>
                  <a:pt x="1431292" y="1831011"/>
                  <a:pt x="1444087" y="1831011"/>
                </a:cubicBezTo>
                <a:close/>
                <a:moveTo>
                  <a:pt x="1266988" y="1831011"/>
                </a:moveTo>
                <a:cubicBezTo>
                  <a:pt x="1279781" y="1831011"/>
                  <a:pt x="1290154" y="1841383"/>
                  <a:pt x="1290154" y="1854177"/>
                </a:cubicBezTo>
                <a:cubicBezTo>
                  <a:pt x="1290154" y="1866971"/>
                  <a:pt x="1279781" y="1877343"/>
                  <a:pt x="1266988" y="1877343"/>
                </a:cubicBezTo>
                <a:cubicBezTo>
                  <a:pt x="1254193" y="1877343"/>
                  <a:pt x="1243822" y="1866971"/>
                  <a:pt x="1243822" y="1854177"/>
                </a:cubicBezTo>
                <a:cubicBezTo>
                  <a:pt x="1243822" y="1841383"/>
                  <a:pt x="1254193" y="1831011"/>
                  <a:pt x="1266988" y="1831011"/>
                </a:cubicBezTo>
                <a:close/>
                <a:moveTo>
                  <a:pt x="1089892" y="1831011"/>
                </a:moveTo>
                <a:cubicBezTo>
                  <a:pt x="1102687" y="1831011"/>
                  <a:pt x="1113059" y="1841383"/>
                  <a:pt x="1113059" y="1854177"/>
                </a:cubicBezTo>
                <a:cubicBezTo>
                  <a:pt x="1113059" y="1866971"/>
                  <a:pt x="1102687" y="1877343"/>
                  <a:pt x="1089892" y="1877343"/>
                </a:cubicBezTo>
                <a:cubicBezTo>
                  <a:pt x="1077096" y="1877343"/>
                  <a:pt x="1066723" y="1866971"/>
                  <a:pt x="1066723" y="1854177"/>
                </a:cubicBezTo>
                <a:cubicBezTo>
                  <a:pt x="1066723" y="1841383"/>
                  <a:pt x="1077096" y="1831011"/>
                  <a:pt x="1089892" y="1831011"/>
                </a:cubicBezTo>
                <a:close/>
                <a:moveTo>
                  <a:pt x="912792" y="1831011"/>
                </a:moveTo>
                <a:cubicBezTo>
                  <a:pt x="925586" y="1831011"/>
                  <a:pt x="935957" y="1841383"/>
                  <a:pt x="935957" y="1854177"/>
                </a:cubicBezTo>
                <a:cubicBezTo>
                  <a:pt x="935957" y="1866971"/>
                  <a:pt x="925586" y="1877343"/>
                  <a:pt x="912792" y="1877343"/>
                </a:cubicBezTo>
                <a:cubicBezTo>
                  <a:pt x="899995" y="1877343"/>
                  <a:pt x="889626" y="1866971"/>
                  <a:pt x="889626" y="1854177"/>
                </a:cubicBezTo>
                <a:cubicBezTo>
                  <a:pt x="889626" y="1841383"/>
                  <a:pt x="899995" y="1831011"/>
                  <a:pt x="912792" y="1831011"/>
                </a:cubicBezTo>
                <a:close/>
                <a:moveTo>
                  <a:pt x="735694" y="1831011"/>
                </a:moveTo>
                <a:cubicBezTo>
                  <a:pt x="748488" y="1831011"/>
                  <a:pt x="758860" y="1841383"/>
                  <a:pt x="758860" y="1854177"/>
                </a:cubicBezTo>
                <a:cubicBezTo>
                  <a:pt x="758860" y="1866971"/>
                  <a:pt x="748488" y="1877343"/>
                  <a:pt x="735694" y="1877343"/>
                </a:cubicBezTo>
                <a:cubicBezTo>
                  <a:pt x="722900" y="1877343"/>
                  <a:pt x="712528" y="1866971"/>
                  <a:pt x="712528" y="1854177"/>
                </a:cubicBezTo>
                <a:cubicBezTo>
                  <a:pt x="712528" y="1841383"/>
                  <a:pt x="722900" y="1831011"/>
                  <a:pt x="735694" y="1831011"/>
                </a:cubicBezTo>
                <a:close/>
                <a:moveTo>
                  <a:pt x="558593" y="1831011"/>
                </a:moveTo>
                <a:cubicBezTo>
                  <a:pt x="571387" y="1831011"/>
                  <a:pt x="581759" y="1841383"/>
                  <a:pt x="581759" y="1854177"/>
                </a:cubicBezTo>
                <a:cubicBezTo>
                  <a:pt x="581759" y="1866971"/>
                  <a:pt x="571387" y="1877343"/>
                  <a:pt x="558593" y="1877343"/>
                </a:cubicBezTo>
                <a:cubicBezTo>
                  <a:pt x="545799" y="1877343"/>
                  <a:pt x="535427" y="1866971"/>
                  <a:pt x="535427" y="1854177"/>
                </a:cubicBezTo>
                <a:cubicBezTo>
                  <a:pt x="535427" y="1841383"/>
                  <a:pt x="545799" y="1831011"/>
                  <a:pt x="558593" y="1831011"/>
                </a:cubicBezTo>
                <a:close/>
                <a:moveTo>
                  <a:pt x="381495" y="1831011"/>
                </a:moveTo>
                <a:cubicBezTo>
                  <a:pt x="394290" y="1831011"/>
                  <a:pt x="404660" y="1841383"/>
                  <a:pt x="404660" y="1854177"/>
                </a:cubicBezTo>
                <a:cubicBezTo>
                  <a:pt x="404660" y="1866971"/>
                  <a:pt x="394290" y="1877343"/>
                  <a:pt x="381495" y="1877343"/>
                </a:cubicBezTo>
                <a:cubicBezTo>
                  <a:pt x="368701" y="1877343"/>
                  <a:pt x="358329" y="1866971"/>
                  <a:pt x="358329" y="1854177"/>
                </a:cubicBezTo>
                <a:cubicBezTo>
                  <a:pt x="358329" y="1841383"/>
                  <a:pt x="368701" y="1831011"/>
                  <a:pt x="381495" y="1831011"/>
                </a:cubicBezTo>
                <a:close/>
                <a:moveTo>
                  <a:pt x="204395" y="1831011"/>
                </a:moveTo>
                <a:cubicBezTo>
                  <a:pt x="217189" y="1831011"/>
                  <a:pt x="227561" y="1841383"/>
                  <a:pt x="227561" y="1854177"/>
                </a:cubicBezTo>
                <a:cubicBezTo>
                  <a:pt x="227561" y="1866971"/>
                  <a:pt x="217189" y="1877343"/>
                  <a:pt x="204395" y="1877343"/>
                </a:cubicBezTo>
                <a:cubicBezTo>
                  <a:pt x="191601" y="1877343"/>
                  <a:pt x="181229" y="1866971"/>
                  <a:pt x="181229" y="1854177"/>
                </a:cubicBezTo>
                <a:cubicBezTo>
                  <a:pt x="181229" y="1841383"/>
                  <a:pt x="191601" y="1831011"/>
                  <a:pt x="204395" y="1831011"/>
                </a:cubicBezTo>
                <a:close/>
                <a:moveTo>
                  <a:pt x="27296" y="1831011"/>
                </a:moveTo>
                <a:cubicBezTo>
                  <a:pt x="40090" y="1831011"/>
                  <a:pt x="50462" y="1841383"/>
                  <a:pt x="50462" y="1854177"/>
                </a:cubicBezTo>
                <a:cubicBezTo>
                  <a:pt x="50462" y="1866971"/>
                  <a:pt x="40090" y="1877343"/>
                  <a:pt x="27296" y="1877343"/>
                </a:cubicBezTo>
                <a:cubicBezTo>
                  <a:pt x="14502" y="1877343"/>
                  <a:pt x="4130" y="1866971"/>
                  <a:pt x="4130" y="1854177"/>
                </a:cubicBezTo>
                <a:cubicBezTo>
                  <a:pt x="4130" y="1841383"/>
                  <a:pt x="14502" y="1831011"/>
                  <a:pt x="27296" y="1831011"/>
                </a:cubicBezTo>
                <a:close/>
                <a:moveTo>
                  <a:pt x="1625311" y="1626915"/>
                </a:moveTo>
                <a:cubicBezTo>
                  <a:pt x="1638109" y="1626915"/>
                  <a:pt x="1648481" y="1637282"/>
                  <a:pt x="1648481" y="1650075"/>
                </a:cubicBezTo>
                <a:cubicBezTo>
                  <a:pt x="1648481" y="1662870"/>
                  <a:pt x="1638109" y="1673243"/>
                  <a:pt x="1625311" y="1673243"/>
                </a:cubicBezTo>
                <a:cubicBezTo>
                  <a:pt x="1612515" y="1673243"/>
                  <a:pt x="1602141" y="1662870"/>
                  <a:pt x="1602141" y="1650075"/>
                </a:cubicBezTo>
                <a:cubicBezTo>
                  <a:pt x="1602141" y="1637282"/>
                  <a:pt x="1612515" y="1626915"/>
                  <a:pt x="1625311" y="1626915"/>
                </a:cubicBezTo>
                <a:close/>
                <a:moveTo>
                  <a:pt x="1448221" y="1626915"/>
                </a:moveTo>
                <a:cubicBezTo>
                  <a:pt x="1461014" y="1626915"/>
                  <a:pt x="1471385" y="1637282"/>
                  <a:pt x="1471385" y="1650075"/>
                </a:cubicBezTo>
                <a:cubicBezTo>
                  <a:pt x="1471385" y="1662870"/>
                  <a:pt x="1461014" y="1673243"/>
                  <a:pt x="1448221" y="1673243"/>
                </a:cubicBezTo>
                <a:cubicBezTo>
                  <a:pt x="1435428" y="1673243"/>
                  <a:pt x="1425056" y="1662870"/>
                  <a:pt x="1425056" y="1650075"/>
                </a:cubicBezTo>
                <a:cubicBezTo>
                  <a:pt x="1425056" y="1637282"/>
                  <a:pt x="1435428" y="1626915"/>
                  <a:pt x="1448221" y="1626915"/>
                </a:cubicBezTo>
                <a:close/>
                <a:moveTo>
                  <a:pt x="1271122" y="1626915"/>
                </a:moveTo>
                <a:cubicBezTo>
                  <a:pt x="1283916" y="1626915"/>
                  <a:pt x="1294289" y="1637282"/>
                  <a:pt x="1294289" y="1650075"/>
                </a:cubicBezTo>
                <a:cubicBezTo>
                  <a:pt x="1294289" y="1662870"/>
                  <a:pt x="1283916" y="1673243"/>
                  <a:pt x="1271122" y="1673243"/>
                </a:cubicBezTo>
                <a:cubicBezTo>
                  <a:pt x="1258328" y="1673243"/>
                  <a:pt x="1247956" y="1662870"/>
                  <a:pt x="1247956" y="1650075"/>
                </a:cubicBezTo>
                <a:cubicBezTo>
                  <a:pt x="1247956" y="1637282"/>
                  <a:pt x="1258328" y="1626915"/>
                  <a:pt x="1271122" y="1626915"/>
                </a:cubicBezTo>
                <a:close/>
                <a:moveTo>
                  <a:pt x="1094030" y="1626915"/>
                </a:moveTo>
                <a:cubicBezTo>
                  <a:pt x="1106826" y="1626915"/>
                  <a:pt x="1117196" y="1637282"/>
                  <a:pt x="1117196" y="1650075"/>
                </a:cubicBezTo>
                <a:cubicBezTo>
                  <a:pt x="1117196" y="1662870"/>
                  <a:pt x="1106826" y="1673243"/>
                  <a:pt x="1094030" y="1673243"/>
                </a:cubicBezTo>
                <a:cubicBezTo>
                  <a:pt x="1081233" y="1673243"/>
                  <a:pt x="1070859" y="1662870"/>
                  <a:pt x="1070859" y="1650075"/>
                </a:cubicBezTo>
                <a:cubicBezTo>
                  <a:pt x="1070859" y="1637282"/>
                  <a:pt x="1081233" y="1626915"/>
                  <a:pt x="1094030" y="1626915"/>
                </a:cubicBezTo>
                <a:close/>
                <a:moveTo>
                  <a:pt x="916930" y="1626915"/>
                </a:moveTo>
                <a:cubicBezTo>
                  <a:pt x="929720" y="1626915"/>
                  <a:pt x="940092" y="1637282"/>
                  <a:pt x="940092" y="1650075"/>
                </a:cubicBezTo>
                <a:cubicBezTo>
                  <a:pt x="940092" y="1662870"/>
                  <a:pt x="929720" y="1673243"/>
                  <a:pt x="916930" y="1673243"/>
                </a:cubicBezTo>
                <a:cubicBezTo>
                  <a:pt x="904129" y="1673243"/>
                  <a:pt x="893761" y="1662870"/>
                  <a:pt x="893761" y="1650075"/>
                </a:cubicBezTo>
                <a:cubicBezTo>
                  <a:pt x="893761" y="1637282"/>
                  <a:pt x="904129" y="1626915"/>
                  <a:pt x="916930" y="1626915"/>
                </a:cubicBezTo>
                <a:close/>
                <a:moveTo>
                  <a:pt x="739831" y="1626915"/>
                </a:moveTo>
                <a:cubicBezTo>
                  <a:pt x="752625" y="1626915"/>
                  <a:pt x="762997" y="1637282"/>
                  <a:pt x="762997" y="1650075"/>
                </a:cubicBezTo>
                <a:cubicBezTo>
                  <a:pt x="762997" y="1662870"/>
                  <a:pt x="752625" y="1673243"/>
                  <a:pt x="739831" y="1673243"/>
                </a:cubicBezTo>
                <a:cubicBezTo>
                  <a:pt x="727037" y="1673243"/>
                  <a:pt x="716664" y="1662870"/>
                  <a:pt x="716664" y="1650075"/>
                </a:cubicBezTo>
                <a:cubicBezTo>
                  <a:pt x="716664" y="1637282"/>
                  <a:pt x="727037" y="1626915"/>
                  <a:pt x="739831" y="1626915"/>
                </a:cubicBezTo>
                <a:close/>
                <a:moveTo>
                  <a:pt x="562728" y="1626915"/>
                </a:moveTo>
                <a:cubicBezTo>
                  <a:pt x="575523" y="1626915"/>
                  <a:pt x="585895" y="1637282"/>
                  <a:pt x="585895" y="1650075"/>
                </a:cubicBezTo>
                <a:cubicBezTo>
                  <a:pt x="585895" y="1662870"/>
                  <a:pt x="575523" y="1673243"/>
                  <a:pt x="562728" y="1673243"/>
                </a:cubicBezTo>
                <a:cubicBezTo>
                  <a:pt x="549934" y="1673243"/>
                  <a:pt x="539562" y="1662870"/>
                  <a:pt x="539562" y="1650075"/>
                </a:cubicBezTo>
                <a:cubicBezTo>
                  <a:pt x="539562" y="1637282"/>
                  <a:pt x="549934" y="1626915"/>
                  <a:pt x="562728" y="1626915"/>
                </a:cubicBezTo>
                <a:close/>
                <a:moveTo>
                  <a:pt x="385632" y="1626915"/>
                </a:moveTo>
                <a:cubicBezTo>
                  <a:pt x="398426" y="1626915"/>
                  <a:pt x="408796" y="1637282"/>
                  <a:pt x="408796" y="1650075"/>
                </a:cubicBezTo>
                <a:cubicBezTo>
                  <a:pt x="408796" y="1662870"/>
                  <a:pt x="398426" y="1673243"/>
                  <a:pt x="385632" y="1673243"/>
                </a:cubicBezTo>
                <a:cubicBezTo>
                  <a:pt x="372837" y="1673243"/>
                  <a:pt x="362465" y="1662870"/>
                  <a:pt x="362465" y="1650075"/>
                </a:cubicBezTo>
                <a:cubicBezTo>
                  <a:pt x="362465" y="1637282"/>
                  <a:pt x="372837" y="1626915"/>
                  <a:pt x="385632" y="1626915"/>
                </a:cubicBezTo>
                <a:close/>
                <a:moveTo>
                  <a:pt x="208530" y="1626915"/>
                </a:moveTo>
                <a:cubicBezTo>
                  <a:pt x="221324" y="1626915"/>
                  <a:pt x="231696" y="1637282"/>
                  <a:pt x="231696" y="1650075"/>
                </a:cubicBezTo>
                <a:cubicBezTo>
                  <a:pt x="231696" y="1662870"/>
                  <a:pt x="221324" y="1673243"/>
                  <a:pt x="208530" y="1673243"/>
                </a:cubicBezTo>
                <a:cubicBezTo>
                  <a:pt x="195736" y="1673243"/>
                  <a:pt x="185364" y="1662870"/>
                  <a:pt x="185364" y="1650075"/>
                </a:cubicBezTo>
                <a:cubicBezTo>
                  <a:pt x="185364" y="1637282"/>
                  <a:pt x="195736" y="1626915"/>
                  <a:pt x="208530" y="1626915"/>
                </a:cubicBezTo>
                <a:close/>
                <a:moveTo>
                  <a:pt x="31432" y="1626915"/>
                </a:moveTo>
                <a:cubicBezTo>
                  <a:pt x="44226" y="1626915"/>
                  <a:pt x="54597" y="1637282"/>
                  <a:pt x="54597" y="1650075"/>
                </a:cubicBezTo>
                <a:cubicBezTo>
                  <a:pt x="54597" y="1662870"/>
                  <a:pt x="44226" y="1673243"/>
                  <a:pt x="31432" y="1673243"/>
                </a:cubicBezTo>
                <a:cubicBezTo>
                  <a:pt x="18638" y="1673243"/>
                  <a:pt x="8266" y="1662870"/>
                  <a:pt x="8266" y="1650075"/>
                </a:cubicBezTo>
                <a:cubicBezTo>
                  <a:pt x="8266" y="1637282"/>
                  <a:pt x="18638" y="1626915"/>
                  <a:pt x="31432" y="1626915"/>
                </a:cubicBezTo>
                <a:close/>
                <a:moveTo>
                  <a:pt x="3393703" y="1626911"/>
                </a:moveTo>
                <a:cubicBezTo>
                  <a:pt x="3406497" y="1626911"/>
                  <a:pt x="3416869" y="1637282"/>
                  <a:pt x="3416869" y="1650074"/>
                </a:cubicBezTo>
                <a:cubicBezTo>
                  <a:pt x="3416869" y="1662869"/>
                  <a:pt x="3406497" y="1673241"/>
                  <a:pt x="3393703" y="1673241"/>
                </a:cubicBezTo>
                <a:cubicBezTo>
                  <a:pt x="3380909" y="1673241"/>
                  <a:pt x="3370537" y="1662869"/>
                  <a:pt x="3370537" y="1650074"/>
                </a:cubicBezTo>
                <a:cubicBezTo>
                  <a:pt x="3370537" y="1637282"/>
                  <a:pt x="3380909" y="1626911"/>
                  <a:pt x="3393703" y="1626911"/>
                </a:cubicBezTo>
                <a:close/>
                <a:moveTo>
                  <a:pt x="3216608" y="1626911"/>
                </a:moveTo>
                <a:cubicBezTo>
                  <a:pt x="3229402" y="1626911"/>
                  <a:pt x="3239774" y="1637282"/>
                  <a:pt x="3239774" y="1650074"/>
                </a:cubicBezTo>
                <a:cubicBezTo>
                  <a:pt x="3239774" y="1662869"/>
                  <a:pt x="3229402" y="1673241"/>
                  <a:pt x="3216608" y="1673241"/>
                </a:cubicBezTo>
                <a:cubicBezTo>
                  <a:pt x="3203814" y="1673241"/>
                  <a:pt x="3193442" y="1662869"/>
                  <a:pt x="3193442" y="1650074"/>
                </a:cubicBezTo>
                <a:cubicBezTo>
                  <a:pt x="3193442" y="1637282"/>
                  <a:pt x="3203814" y="1626911"/>
                  <a:pt x="3216608" y="1626911"/>
                </a:cubicBezTo>
                <a:close/>
                <a:moveTo>
                  <a:pt x="3039509" y="1626911"/>
                </a:moveTo>
                <a:cubicBezTo>
                  <a:pt x="3052303" y="1626911"/>
                  <a:pt x="3062675" y="1637282"/>
                  <a:pt x="3062675" y="1650074"/>
                </a:cubicBezTo>
                <a:cubicBezTo>
                  <a:pt x="3062675" y="1662869"/>
                  <a:pt x="3052303" y="1673241"/>
                  <a:pt x="3039509" y="1673241"/>
                </a:cubicBezTo>
                <a:cubicBezTo>
                  <a:pt x="3026715" y="1673241"/>
                  <a:pt x="3016343" y="1662869"/>
                  <a:pt x="3016343" y="1650074"/>
                </a:cubicBezTo>
                <a:cubicBezTo>
                  <a:pt x="3016343" y="1637282"/>
                  <a:pt x="3026715" y="1626911"/>
                  <a:pt x="3039509" y="1626911"/>
                </a:cubicBezTo>
                <a:close/>
                <a:moveTo>
                  <a:pt x="2862410" y="1626911"/>
                </a:moveTo>
                <a:cubicBezTo>
                  <a:pt x="2875204" y="1626911"/>
                  <a:pt x="2885576" y="1637282"/>
                  <a:pt x="2885576" y="1650074"/>
                </a:cubicBezTo>
                <a:cubicBezTo>
                  <a:pt x="2885576" y="1662869"/>
                  <a:pt x="2875204" y="1673241"/>
                  <a:pt x="2862410" y="1673241"/>
                </a:cubicBezTo>
                <a:cubicBezTo>
                  <a:pt x="2849616" y="1673241"/>
                  <a:pt x="2839244" y="1662869"/>
                  <a:pt x="2839244" y="1650074"/>
                </a:cubicBezTo>
                <a:cubicBezTo>
                  <a:pt x="2839244" y="1637282"/>
                  <a:pt x="2849616" y="1626911"/>
                  <a:pt x="2862410" y="1626911"/>
                </a:cubicBezTo>
                <a:close/>
                <a:moveTo>
                  <a:pt x="2685311" y="1626911"/>
                </a:moveTo>
                <a:cubicBezTo>
                  <a:pt x="2698105" y="1626911"/>
                  <a:pt x="2708477" y="1637282"/>
                  <a:pt x="2708477" y="1650074"/>
                </a:cubicBezTo>
                <a:cubicBezTo>
                  <a:pt x="2708477" y="1662869"/>
                  <a:pt x="2698105" y="1673241"/>
                  <a:pt x="2685311" y="1673241"/>
                </a:cubicBezTo>
                <a:cubicBezTo>
                  <a:pt x="2672517" y="1673241"/>
                  <a:pt x="2662145" y="1662869"/>
                  <a:pt x="2662145" y="1650074"/>
                </a:cubicBezTo>
                <a:cubicBezTo>
                  <a:pt x="2662145" y="1637282"/>
                  <a:pt x="2672517" y="1626911"/>
                  <a:pt x="2685311" y="1626911"/>
                </a:cubicBezTo>
                <a:close/>
                <a:moveTo>
                  <a:pt x="2508212" y="1626911"/>
                </a:moveTo>
                <a:cubicBezTo>
                  <a:pt x="2521006" y="1626911"/>
                  <a:pt x="2531378" y="1637282"/>
                  <a:pt x="2531378" y="1650074"/>
                </a:cubicBezTo>
                <a:cubicBezTo>
                  <a:pt x="2531378" y="1662869"/>
                  <a:pt x="2521006" y="1673241"/>
                  <a:pt x="2508212" y="1673241"/>
                </a:cubicBezTo>
                <a:cubicBezTo>
                  <a:pt x="2495418" y="1673241"/>
                  <a:pt x="2485046" y="1662869"/>
                  <a:pt x="2485046" y="1650074"/>
                </a:cubicBezTo>
                <a:cubicBezTo>
                  <a:pt x="2485046" y="1637282"/>
                  <a:pt x="2495418" y="1626911"/>
                  <a:pt x="2508212" y="1626911"/>
                </a:cubicBezTo>
                <a:close/>
                <a:moveTo>
                  <a:pt x="2331113" y="1626911"/>
                </a:moveTo>
                <a:cubicBezTo>
                  <a:pt x="2343907" y="1626911"/>
                  <a:pt x="2354279" y="1637282"/>
                  <a:pt x="2354279" y="1650074"/>
                </a:cubicBezTo>
                <a:cubicBezTo>
                  <a:pt x="2354279" y="1662869"/>
                  <a:pt x="2343907" y="1673241"/>
                  <a:pt x="2331113" y="1673241"/>
                </a:cubicBezTo>
                <a:cubicBezTo>
                  <a:pt x="2318319" y="1673241"/>
                  <a:pt x="2307947" y="1662869"/>
                  <a:pt x="2307947" y="1650074"/>
                </a:cubicBezTo>
                <a:cubicBezTo>
                  <a:pt x="2307947" y="1637282"/>
                  <a:pt x="2318319" y="1626911"/>
                  <a:pt x="2331113" y="1626911"/>
                </a:cubicBezTo>
                <a:close/>
                <a:moveTo>
                  <a:pt x="2154014" y="1626911"/>
                </a:moveTo>
                <a:cubicBezTo>
                  <a:pt x="2166808" y="1626911"/>
                  <a:pt x="2177180" y="1637282"/>
                  <a:pt x="2177180" y="1650074"/>
                </a:cubicBezTo>
                <a:cubicBezTo>
                  <a:pt x="2177180" y="1662869"/>
                  <a:pt x="2166808" y="1673241"/>
                  <a:pt x="2154014" y="1673241"/>
                </a:cubicBezTo>
                <a:cubicBezTo>
                  <a:pt x="2141220" y="1673241"/>
                  <a:pt x="2130848" y="1662869"/>
                  <a:pt x="2130848" y="1650074"/>
                </a:cubicBezTo>
                <a:cubicBezTo>
                  <a:pt x="2130848" y="1637282"/>
                  <a:pt x="2141220" y="1626911"/>
                  <a:pt x="2154014" y="1626911"/>
                </a:cubicBezTo>
                <a:close/>
                <a:moveTo>
                  <a:pt x="1976916" y="1626911"/>
                </a:moveTo>
                <a:cubicBezTo>
                  <a:pt x="1989710" y="1626911"/>
                  <a:pt x="2000082" y="1637282"/>
                  <a:pt x="2000082" y="1650074"/>
                </a:cubicBezTo>
                <a:cubicBezTo>
                  <a:pt x="2000082" y="1662869"/>
                  <a:pt x="1989710" y="1673241"/>
                  <a:pt x="1976916" y="1673241"/>
                </a:cubicBezTo>
                <a:cubicBezTo>
                  <a:pt x="1964122" y="1673241"/>
                  <a:pt x="1953750" y="1662869"/>
                  <a:pt x="1953750" y="1650074"/>
                </a:cubicBezTo>
                <a:cubicBezTo>
                  <a:pt x="1953750" y="1637282"/>
                  <a:pt x="1964122" y="1626911"/>
                  <a:pt x="1976916" y="1626911"/>
                </a:cubicBezTo>
                <a:close/>
                <a:moveTo>
                  <a:pt x="1799817" y="1626911"/>
                </a:moveTo>
                <a:cubicBezTo>
                  <a:pt x="1812611" y="1626911"/>
                  <a:pt x="1822983" y="1637282"/>
                  <a:pt x="1822983" y="1650074"/>
                </a:cubicBezTo>
                <a:cubicBezTo>
                  <a:pt x="1822983" y="1662869"/>
                  <a:pt x="1812611" y="1673241"/>
                  <a:pt x="1799817" y="1673241"/>
                </a:cubicBezTo>
                <a:cubicBezTo>
                  <a:pt x="1787023" y="1673241"/>
                  <a:pt x="1776651" y="1662869"/>
                  <a:pt x="1776651" y="1650074"/>
                </a:cubicBezTo>
                <a:cubicBezTo>
                  <a:pt x="1776651" y="1637282"/>
                  <a:pt x="1787023" y="1626911"/>
                  <a:pt x="1799817" y="1626911"/>
                </a:cubicBezTo>
                <a:close/>
                <a:moveTo>
                  <a:pt x="1627375" y="1455558"/>
                </a:moveTo>
                <a:cubicBezTo>
                  <a:pt x="1640172" y="1455558"/>
                  <a:pt x="1650548" y="1465928"/>
                  <a:pt x="1650548" y="1478721"/>
                </a:cubicBezTo>
                <a:cubicBezTo>
                  <a:pt x="1650548" y="1491513"/>
                  <a:pt x="1640172" y="1501883"/>
                  <a:pt x="1627375" y="1501883"/>
                </a:cubicBezTo>
                <a:cubicBezTo>
                  <a:pt x="1614580" y="1501883"/>
                  <a:pt x="1604206" y="1491513"/>
                  <a:pt x="1604206" y="1478721"/>
                </a:cubicBezTo>
                <a:cubicBezTo>
                  <a:pt x="1604206" y="1465928"/>
                  <a:pt x="1614580" y="1455558"/>
                  <a:pt x="1627375" y="1455558"/>
                </a:cubicBezTo>
                <a:close/>
                <a:moveTo>
                  <a:pt x="1450286" y="1455558"/>
                </a:moveTo>
                <a:cubicBezTo>
                  <a:pt x="1463080" y="1455558"/>
                  <a:pt x="1473450" y="1465928"/>
                  <a:pt x="1473450" y="1478721"/>
                </a:cubicBezTo>
                <a:cubicBezTo>
                  <a:pt x="1473450" y="1491513"/>
                  <a:pt x="1463080" y="1501883"/>
                  <a:pt x="1450286" y="1501883"/>
                </a:cubicBezTo>
                <a:cubicBezTo>
                  <a:pt x="1437492" y="1501883"/>
                  <a:pt x="1427120" y="1491513"/>
                  <a:pt x="1427120" y="1478721"/>
                </a:cubicBezTo>
                <a:cubicBezTo>
                  <a:pt x="1427120" y="1465928"/>
                  <a:pt x="1437492" y="1455558"/>
                  <a:pt x="1450286" y="1455558"/>
                </a:cubicBezTo>
                <a:close/>
                <a:moveTo>
                  <a:pt x="1273187" y="1455558"/>
                </a:moveTo>
                <a:cubicBezTo>
                  <a:pt x="1285981" y="1455558"/>
                  <a:pt x="1296354" y="1465928"/>
                  <a:pt x="1296354" y="1478721"/>
                </a:cubicBezTo>
                <a:cubicBezTo>
                  <a:pt x="1296354" y="1491513"/>
                  <a:pt x="1285981" y="1501883"/>
                  <a:pt x="1273187" y="1501883"/>
                </a:cubicBezTo>
                <a:cubicBezTo>
                  <a:pt x="1260393" y="1501883"/>
                  <a:pt x="1250021" y="1491513"/>
                  <a:pt x="1250021" y="1478721"/>
                </a:cubicBezTo>
                <a:cubicBezTo>
                  <a:pt x="1250021" y="1465928"/>
                  <a:pt x="1260393" y="1455558"/>
                  <a:pt x="1273187" y="1455558"/>
                </a:cubicBezTo>
                <a:close/>
                <a:moveTo>
                  <a:pt x="1096095" y="1455558"/>
                </a:moveTo>
                <a:cubicBezTo>
                  <a:pt x="1108890" y="1455558"/>
                  <a:pt x="1119261" y="1465928"/>
                  <a:pt x="1119261" y="1478721"/>
                </a:cubicBezTo>
                <a:cubicBezTo>
                  <a:pt x="1119261" y="1491513"/>
                  <a:pt x="1108890" y="1501883"/>
                  <a:pt x="1096095" y="1501883"/>
                </a:cubicBezTo>
                <a:cubicBezTo>
                  <a:pt x="1083299" y="1501883"/>
                  <a:pt x="1072924" y="1491513"/>
                  <a:pt x="1072924" y="1478721"/>
                </a:cubicBezTo>
                <a:cubicBezTo>
                  <a:pt x="1072924" y="1465928"/>
                  <a:pt x="1083299" y="1455558"/>
                  <a:pt x="1096095" y="1455558"/>
                </a:cubicBezTo>
                <a:close/>
                <a:moveTo>
                  <a:pt x="918992" y="1455558"/>
                </a:moveTo>
                <a:cubicBezTo>
                  <a:pt x="931784" y="1455558"/>
                  <a:pt x="942156" y="1465928"/>
                  <a:pt x="942156" y="1478721"/>
                </a:cubicBezTo>
                <a:cubicBezTo>
                  <a:pt x="942156" y="1491514"/>
                  <a:pt x="931784" y="1501883"/>
                  <a:pt x="918992" y="1501883"/>
                </a:cubicBezTo>
                <a:cubicBezTo>
                  <a:pt x="906196" y="1501883"/>
                  <a:pt x="895825" y="1491514"/>
                  <a:pt x="895825" y="1478721"/>
                </a:cubicBezTo>
                <a:cubicBezTo>
                  <a:pt x="895825" y="1465928"/>
                  <a:pt x="906196" y="1455558"/>
                  <a:pt x="918992" y="1455558"/>
                </a:cubicBezTo>
                <a:close/>
                <a:moveTo>
                  <a:pt x="741896" y="1455558"/>
                </a:moveTo>
                <a:cubicBezTo>
                  <a:pt x="754691" y="1455558"/>
                  <a:pt x="765062" y="1465928"/>
                  <a:pt x="765062" y="1478721"/>
                </a:cubicBezTo>
                <a:cubicBezTo>
                  <a:pt x="765062" y="1491514"/>
                  <a:pt x="754691" y="1501883"/>
                  <a:pt x="741896" y="1501883"/>
                </a:cubicBezTo>
                <a:cubicBezTo>
                  <a:pt x="729102" y="1501883"/>
                  <a:pt x="718730" y="1491514"/>
                  <a:pt x="718730" y="1478721"/>
                </a:cubicBezTo>
                <a:cubicBezTo>
                  <a:pt x="718730" y="1465928"/>
                  <a:pt x="729102" y="1455558"/>
                  <a:pt x="741896" y="1455558"/>
                </a:cubicBezTo>
                <a:close/>
                <a:moveTo>
                  <a:pt x="564794" y="1455558"/>
                </a:moveTo>
                <a:cubicBezTo>
                  <a:pt x="577588" y="1455558"/>
                  <a:pt x="587960" y="1465928"/>
                  <a:pt x="587960" y="1478721"/>
                </a:cubicBezTo>
                <a:cubicBezTo>
                  <a:pt x="587960" y="1491514"/>
                  <a:pt x="577588" y="1501883"/>
                  <a:pt x="564794" y="1501883"/>
                </a:cubicBezTo>
                <a:cubicBezTo>
                  <a:pt x="552000" y="1501883"/>
                  <a:pt x="541628" y="1491514"/>
                  <a:pt x="541628" y="1478721"/>
                </a:cubicBezTo>
                <a:cubicBezTo>
                  <a:pt x="541628" y="1465928"/>
                  <a:pt x="552000" y="1455558"/>
                  <a:pt x="564794" y="1455558"/>
                </a:cubicBezTo>
                <a:close/>
                <a:moveTo>
                  <a:pt x="387698" y="1455558"/>
                </a:moveTo>
                <a:cubicBezTo>
                  <a:pt x="400491" y="1455558"/>
                  <a:pt x="410860" y="1465928"/>
                  <a:pt x="410860" y="1478721"/>
                </a:cubicBezTo>
                <a:cubicBezTo>
                  <a:pt x="410860" y="1491514"/>
                  <a:pt x="400491" y="1501883"/>
                  <a:pt x="387698" y="1501883"/>
                </a:cubicBezTo>
                <a:cubicBezTo>
                  <a:pt x="374902" y="1501883"/>
                  <a:pt x="364530" y="1491514"/>
                  <a:pt x="364530" y="1478721"/>
                </a:cubicBezTo>
                <a:cubicBezTo>
                  <a:pt x="364530" y="1465928"/>
                  <a:pt x="374902" y="1455558"/>
                  <a:pt x="387698" y="1455558"/>
                </a:cubicBezTo>
                <a:close/>
                <a:moveTo>
                  <a:pt x="210594" y="1455558"/>
                </a:moveTo>
                <a:cubicBezTo>
                  <a:pt x="223388" y="1455558"/>
                  <a:pt x="233760" y="1465928"/>
                  <a:pt x="233760" y="1478721"/>
                </a:cubicBezTo>
                <a:cubicBezTo>
                  <a:pt x="233760" y="1491514"/>
                  <a:pt x="223388" y="1501883"/>
                  <a:pt x="210594" y="1501883"/>
                </a:cubicBezTo>
                <a:cubicBezTo>
                  <a:pt x="197800" y="1501883"/>
                  <a:pt x="187428" y="1491514"/>
                  <a:pt x="187428" y="1478721"/>
                </a:cubicBezTo>
                <a:cubicBezTo>
                  <a:pt x="187428" y="1465928"/>
                  <a:pt x="197800" y="1455558"/>
                  <a:pt x="210594" y="1455558"/>
                </a:cubicBezTo>
                <a:close/>
                <a:moveTo>
                  <a:pt x="33496" y="1455558"/>
                </a:moveTo>
                <a:cubicBezTo>
                  <a:pt x="46290" y="1455558"/>
                  <a:pt x="56662" y="1465928"/>
                  <a:pt x="56662" y="1478721"/>
                </a:cubicBezTo>
                <a:cubicBezTo>
                  <a:pt x="56662" y="1491514"/>
                  <a:pt x="46290" y="1501883"/>
                  <a:pt x="33496" y="1501883"/>
                </a:cubicBezTo>
                <a:cubicBezTo>
                  <a:pt x="20702" y="1501883"/>
                  <a:pt x="10330" y="1491514"/>
                  <a:pt x="10330" y="1478721"/>
                </a:cubicBezTo>
                <a:cubicBezTo>
                  <a:pt x="10330" y="1465928"/>
                  <a:pt x="20702" y="1455558"/>
                  <a:pt x="33496" y="1455558"/>
                </a:cubicBezTo>
                <a:close/>
                <a:moveTo>
                  <a:pt x="3041573" y="1455553"/>
                </a:moveTo>
                <a:cubicBezTo>
                  <a:pt x="3054367" y="1455553"/>
                  <a:pt x="3064739" y="1465924"/>
                  <a:pt x="3064739" y="1478717"/>
                </a:cubicBezTo>
                <a:cubicBezTo>
                  <a:pt x="3064739" y="1491510"/>
                  <a:pt x="3054367" y="1501880"/>
                  <a:pt x="3041573" y="1501880"/>
                </a:cubicBezTo>
                <a:cubicBezTo>
                  <a:pt x="3028779" y="1501880"/>
                  <a:pt x="3018407" y="1491510"/>
                  <a:pt x="3018407" y="1478717"/>
                </a:cubicBezTo>
                <a:cubicBezTo>
                  <a:pt x="3018407" y="1465924"/>
                  <a:pt x="3028779" y="1455553"/>
                  <a:pt x="3041573" y="1455553"/>
                </a:cubicBezTo>
                <a:close/>
                <a:moveTo>
                  <a:pt x="2864474" y="1455553"/>
                </a:moveTo>
                <a:cubicBezTo>
                  <a:pt x="2877268" y="1455553"/>
                  <a:pt x="2887640" y="1465924"/>
                  <a:pt x="2887640" y="1478717"/>
                </a:cubicBezTo>
                <a:cubicBezTo>
                  <a:pt x="2887640" y="1491510"/>
                  <a:pt x="2877268" y="1501880"/>
                  <a:pt x="2864474" y="1501880"/>
                </a:cubicBezTo>
                <a:cubicBezTo>
                  <a:pt x="2851680" y="1501880"/>
                  <a:pt x="2841308" y="1491510"/>
                  <a:pt x="2841308" y="1478717"/>
                </a:cubicBezTo>
                <a:cubicBezTo>
                  <a:pt x="2841308" y="1465924"/>
                  <a:pt x="2851680" y="1455553"/>
                  <a:pt x="2864474" y="1455553"/>
                </a:cubicBezTo>
                <a:close/>
                <a:moveTo>
                  <a:pt x="2687375" y="1455553"/>
                </a:moveTo>
                <a:cubicBezTo>
                  <a:pt x="2700169" y="1455553"/>
                  <a:pt x="2710541" y="1465924"/>
                  <a:pt x="2710541" y="1478717"/>
                </a:cubicBezTo>
                <a:cubicBezTo>
                  <a:pt x="2710541" y="1491510"/>
                  <a:pt x="2700169" y="1501881"/>
                  <a:pt x="2687375" y="1501881"/>
                </a:cubicBezTo>
                <a:cubicBezTo>
                  <a:pt x="2674581" y="1501881"/>
                  <a:pt x="2664209" y="1491510"/>
                  <a:pt x="2664209" y="1478717"/>
                </a:cubicBezTo>
                <a:cubicBezTo>
                  <a:pt x="2664209" y="1465924"/>
                  <a:pt x="2674581" y="1455553"/>
                  <a:pt x="2687375" y="1455553"/>
                </a:cubicBezTo>
                <a:close/>
                <a:moveTo>
                  <a:pt x="2510277" y="1455553"/>
                </a:moveTo>
                <a:cubicBezTo>
                  <a:pt x="2523071" y="1455553"/>
                  <a:pt x="2533443" y="1465924"/>
                  <a:pt x="2533443" y="1478717"/>
                </a:cubicBezTo>
                <a:cubicBezTo>
                  <a:pt x="2533443" y="1491510"/>
                  <a:pt x="2523071" y="1501881"/>
                  <a:pt x="2510277" y="1501881"/>
                </a:cubicBezTo>
                <a:cubicBezTo>
                  <a:pt x="2497483" y="1501881"/>
                  <a:pt x="2487111" y="1491510"/>
                  <a:pt x="2487111" y="1478717"/>
                </a:cubicBezTo>
                <a:cubicBezTo>
                  <a:pt x="2487111" y="1465924"/>
                  <a:pt x="2497483" y="1455553"/>
                  <a:pt x="2510277" y="1455553"/>
                </a:cubicBezTo>
                <a:close/>
                <a:moveTo>
                  <a:pt x="2333178" y="1455553"/>
                </a:moveTo>
                <a:cubicBezTo>
                  <a:pt x="2345972" y="1455553"/>
                  <a:pt x="2356344" y="1465924"/>
                  <a:pt x="2356344" y="1478717"/>
                </a:cubicBezTo>
                <a:cubicBezTo>
                  <a:pt x="2356344" y="1491510"/>
                  <a:pt x="2345972" y="1501881"/>
                  <a:pt x="2333178" y="1501881"/>
                </a:cubicBezTo>
                <a:cubicBezTo>
                  <a:pt x="2320384" y="1501881"/>
                  <a:pt x="2310012" y="1491510"/>
                  <a:pt x="2310012" y="1478717"/>
                </a:cubicBezTo>
                <a:cubicBezTo>
                  <a:pt x="2310012" y="1465924"/>
                  <a:pt x="2320384" y="1455553"/>
                  <a:pt x="2333178" y="1455553"/>
                </a:cubicBezTo>
                <a:close/>
                <a:moveTo>
                  <a:pt x="2156079" y="1455553"/>
                </a:moveTo>
                <a:cubicBezTo>
                  <a:pt x="2168873" y="1455553"/>
                  <a:pt x="2179245" y="1465924"/>
                  <a:pt x="2179245" y="1478717"/>
                </a:cubicBezTo>
                <a:cubicBezTo>
                  <a:pt x="2179245" y="1491510"/>
                  <a:pt x="2168873" y="1501881"/>
                  <a:pt x="2156079" y="1501881"/>
                </a:cubicBezTo>
                <a:cubicBezTo>
                  <a:pt x="2143285" y="1501881"/>
                  <a:pt x="2132913" y="1491510"/>
                  <a:pt x="2132913" y="1478717"/>
                </a:cubicBezTo>
                <a:cubicBezTo>
                  <a:pt x="2132913" y="1465924"/>
                  <a:pt x="2143285" y="1455553"/>
                  <a:pt x="2156079" y="1455553"/>
                </a:cubicBezTo>
                <a:close/>
                <a:moveTo>
                  <a:pt x="1978980" y="1455553"/>
                </a:moveTo>
                <a:cubicBezTo>
                  <a:pt x="1991774" y="1455553"/>
                  <a:pt x="2002146" y="1465924"/>
                  <a:pt x="2002146" y="1478717"/>
                </a:cubicBezTo>
                <a:cubicBezTo>
                  <a:pt x="2002146" y="1491510"/>
                  <a:pt x="1991774" y="1501881"/>
                  <a:pt x="1978980" y="1501881"/>
                </a:cubicBezTo>
                <a:cubicBezTo>
                  <a:pt x="1966186" y="1501881"/>
                  <a:pt x="1955814" y="1491510"/>
                  <a:pt x="1955814" y="1478717"/>
                </a:cubicBezTo>
                <a:cubicBezTo>
                  <a:pt x="1955814" y="1465924"/>
                  <a:pt x="1966186" y="1455553"/>
                  <a:pt x="1978980" y="1455553"/>
                </a:cubicBezTo>
                <a:close/>
                <a:moveTo>
                  <a:pt x="1801881" y="1455553"/>
                </a:moveTo>
                <a:cubicBezTo>
                  <a:pt x="1814675" y="1455553"/>
                  <a:pt x="1825047" y="1465924"/>
                  <a:pt x="1825047" y="1478717"/>
                </a:cubicBezTo>
                <a:cubicBezTo>
                  <a:pt x="1825047" y="1491510"/>
                  <a:pt x="1814675" y="1501881"/>
                  <a:pt x="1801881" y="1501881"/>
                </a:cubicBezTo>
                <a:cubicBezTo>
                  <a:pt x="1789087" y="1501881"/>
                  <a:pt x="1778715" y="1491510"/>
                  <a:pt x="1778715" y="1478717"/>
                </a:cubicBezTo>
                <a:cubicBezTo>
                  <a:pt x="1778715" y="1465924"/>
                  <a:pt x="1789087" y="1455553"/>
                  <a:pt x="1801881" y="1455553"/>
                </a:cubicBezTo>
                <a:close/>
                <a:moveTo>
                  <a:pt x="3395767" y="1455553"/>
                </a:moveTo>
                <a:cubicBezTo>
                  <a:pt x="3408561" y="1455553"/>
                  <a:pt x="3418933" y="1465924"/>
                  <a:pt x="3418933" y="1478717"/>
                </a:cubicBezTo>
                <a:cubicBezTo>
                  <a:pt x="3418933" y="1491510"/>
                  <a:pt x="3408561" y="1501880"/>
                  <a:pt x="3395767" y="1501880"/>
                </a:cubicBezTo>
                <a:cubicBezTo>
                  <a:pt x="3382973" y="1501880"/>
                  <a:pt x="3372601" y="1491510"/>
                  <a:pt x="3372601" y="1478717"/>
                </a:cubicBezTo>
                <a:cubicBezTo>
                  <a:pt x="3372601" y="1465924"/>
                  <a:pt x="3382973" y="1455553"/>
                  <a:pt x="3395767" y="1455553"/>
                </a:cubicBezTo>
                <a:close/>
                <a:moveTo>
                  <a:pt x="3218672" y="1455553"/>
                </a:moveTo>
                <a:cubicBezTo>
                  <a:pt x="3231466" y="1455553"/>
                  <a:pt x="3241838" y="1465924"/>
                  <a:pt x="3241838" y="1478717"/>
                </a:cubicBezTo>
                <a:cubicBezTo>
                  <a:pt x="3241838" y="1491510"/>
                  <a:pt x="3231466" y="1501880"/>
                  <a:pt x="3218672" y="1501880"/>
                </a:cubicBezTo>
                <a:cubicBezTo>
                  <a:pt x="3205878" y="1501880"/>
                  <a:pt x="3195506" y="1491510"/>
                  <a:pt x="3195506" y="1478717"/>
                </a:cubicBezTo>
                <a:cubicBezTo>
                  <a:pt x="3195506" y="1465924"/>
                  <a:pt x="3205878" y="1455553"/>
                  <a:pt x="3218672" y="1455553"/>
                </a:cubicBezTo>
                <a:close/>
                <a:moveTo>
                  <a:pt x="1621181" y="1263552"/>
                </a:moveTo>
                <a:cubicBezTo>
                  <a:pt x="1633978" y="1263552"/>
                  <a:pt x="1644352" y="1273922"/>
                  <a:pt x="1644352" y="1286716"/>
                </a:cubicBezTo>
                <a:cubicBezTo>
                  <a:pt x="1644352" y="1299510"/>
                  <a:pt x="1633978" y="1309882"/>
                  <a:pt x="1621181" y="1309882"/>
                </a:cubicBezTo>
                <a:cubicBezTo>
                  <a:pt x="1608383" y="1309882"/>
                  <a:pt x="1598009" y="1299510"/>
                  <a:pt x="1598009" y="1286716"/>
                </a:cubicBezTo>
                <a:cubicBezTo>
                  <a:pt x="1598009" y="1273922"/>
                  <a:pt x="1608383" y="1263552"/>
                  <a:pt x="1621181" y="1263552"/>
                </a:cubicBezTo>
                <a:close/>
                <a:moveTo>
                  <a:pt x="1444093" y="1263552"/>
                </a:moveTo>
                <a:cubicBezTo>
                  <a:pt x="1456886" y="1263552"/>
                  <a:pt x="1467257" y="1273922"/>
                  <a:pt x="1467257" y="1286716"/>
                </a:cubicBezTo>
                <a:cubicBezTo>
                  <a:pt x="1467257" y="1299510"/>
                  <a:pt x="1456886" y="1309882"/>
                  <a:pt x="1444093" y="1309882"/>
                </a:cubicBezTo>
                <a:cubicBezTo>
                  <a:pt x="1431299" y="1309882"/>
                  <a:pt x="1420929" y="1299510"/>
                  <a:pt x="1420929" y="1286716"/>
                </a:cubicBezTo>
                <a:cubicBezTo>
                  <a:pt x="1420929" y="1273922"/>
                  <a:pt x="1431299" y="1263552"/>
                  <a:pt x="1444093" y="1263552"/>
                </a:cubicBezTo>
                <a:close/>
                <a:moveTo>
                  <a:pt x="1266994" y="1263552"/>
                </a:moveTo>
                <a:cubicBezTo>
                  <a:pt x="1279787" y="1263552"/>
                  <a:pt x="1290160" y="1273922"/>
                  <a:pt x="1290160" y="1286716"/>
                </a:cubicBezTo>
                <a:cubicBezTo>
                  <a:pt x="1290160" y="1299511"/>
                  <a:pt x="1279787" y="1309882"/>
                  <a:pt x="1266994" y="1309882"/>
                </a:cubicBezTo>
                <a:cubicBezTo>
                  <a:pt x="1254198" y="1309882"/>
                  <a:pt x="1243828" y="1299511"/>
                  <a:pt x="1243828" y="1286716"/>
                </a:cubicBezTo>
                <a:cubicBezTo>
                  <a:pt x="1243828" y="1273922"/>
                  <a:pt x="1254198" y="1263552"/>
                  <a:pt x="1266994" y="1263552"/>
                </a:cubicBezTo>
                <a:close/>
                <a:moveTo>
                  <a:pt x="1089901" y="1263552"/>
                </a:moveTo>
                <a:cubicBezTo>
                  <a:pt x="1102696" y="1263552"/>
                  <a:pt x="1113070" y="1273922"/>
                  <a:pt x="1113070" y="1286716"/>
                </a:cubicBezTo>
                <a:cubicBezTo>
                  <a:pt x="1113070" y="1299511"/>
                  <a:pt x="1102696" y="1309882"/>
                  <a:pt x="1089901" y="1309882"/>
                </a:cubicBezTo>
                <a:cubicBezTo>
                  <a:pt x="1077104" y="1309882"/>
                  <a:pt x="1066729" y="1299511"/>
                  <a:pt x="1066729" y="1286716"/>
                </a:cubicBezTo>
                <a:cubicBezTo>
                  <a:pt x="1066729" y="1273922"/>
                  <a:pt x="1077104" y="1263552"/>
                  <a:pt x="1089901" y="1263552"/>
                </a:cubicBezTo>
                <a:close/>
                <a:moveTo>
                  <a:pt x="912799" y="1263552"/>
                </a:moveTo>
                <a:cubicBezTo>
                  <a:pt x="925593" y="1263552"/>
                  <a:pt x="935963" y="1273922"/>
                  <a:pt x="935963" y="1286716"/>
                </a:cubicBezTo>
                <a:cubicBezTo>
                  <a:pt x="935963" y="1299511"/>
                  <a:pt x="925593" y="1309882"/>
                  <a:pt x="912799" y="1309882"/>
                </a:cubicBezTo>
                <a:cubicBezTo>
                  <a:pt x="900000" y="1309882"/>
                  <a:pt x="889633" y="1299511"/>
                  <a:pt x="889633" y="1286716"/>
                </a:cubicBezTo>
                <a:cubicBezTo>
                  <a:pt x="889633" y="1273922"/>
                  <a:pt x="900000" y="1263552"/>
                  <a:pt x="912799" y="1263552"/>
                </a:cubicBezTo>
                <a:close/>
                <a:moveTo>
                  <a:pt x="735702" y="1263552"/>
                </a:moveTo>
                <a:cubicBezTo>
                  <a:pt x="748496" y="1263552"/>
                  <a:pt x="758868" y="1273922"/>
                  <a:pt x="758868" y="1286716"/>
                </a:cubicBezTo>
                <a:cubicBezTo>
                  <a:pt x="758868" y="1299512"/>
                  <a:pt x="748496" y="1309882"/>
                  <a:pt x="735702" y="1309882"/>
                </a:cubicBezTo>
                <a:cubicBezTo>
                  <a:pt x="722908" y="1309882"/>
                  <a:pt x="712535" y="1299512"/>
                  <a:pt x="712535" y="1286716"/>
                </a:cubicBezTo>
                <a:cubicBezTo>
                  <a:pt x="712535" y="1273922"/>
                  <a:pt x="722908" y="1263552"/>
                  <a:pt x="735702" y="1263552"/>
                </a:cubicBezTo>
                <a:close/>
                <a:moveTo>
                  <a:pt x="558599" y="1263552"/>
                </a:moveTo>
                <a:cubicBezTo>
                  <a:pt x="571394" y="1263552"/>
                  <a:pt x="581766" y="1273922"/>
                  <a:pt x="581766" y="1286716"/>
                </a:cubicBezTo>
                <a:cubicBezTo>
                  <a:pt x="581766" y="1299512"/>
                  <a:pt x="571394" y="1309882"/>
                  <a:pt x="558599" y="1309882"/>
                </a:cubicBezTo>
                <a:cubicBezTo>
                  <a:pt x="545806" y="1309882"/>
                  <a:pt x="535433" y="1299512"/>
                  <a:pt x="535433" y="1286716"/>
                </a:cubicBezTo>
                <a:cubicBezTo>
                  <a:pt x="535433" y="1273922"/>
                  <a:pt x="545806" y="1263552"/>
                  <a:pt x="558599" y="1263552"/>
                </a:cubicBezTo>
                <a:close/>
                <a:moveTo>
                  <a:pt x="381502" y="1263552"/>
                </a:moveTo>
                <a:cubicBezTo>
                  <a:pt x="394297" y="1263552"/>
                  <a:pt x="404667" y="1273922"/>
                  <a:pt x="404667" y="1286716"/>
                </a:cubicBezTo>
                <a:cubicBezTo>
                  <a:pt x="404667" y="1299512"/>
                  <a:pt x="394297" y="1309882"/>
                  <a:pt x="381502" y="1309882"/>
                </a:cubicBezTo>
                <a:cubicBezTo>
                  <a:pt x="368708" y="1309882"/>
                  <a:pt x="358335" y="1299512"/>
                  <a:pt x="358335" y="1286716"/>
                </a:cubicBezTo>
                <a:cubicBezTo>
                  <a:pt x="358335" y="1273922"/>
                  <a:pt x="368708" y="1263552"/>
                  <a:pt x="381502" y="1263552"/>
                </a:cubicBezTo>
                <a:close/>
                <a:moveTo>
                  <a:pt x="204401" y="1263552"/>
                </a:moveTo>
                <a:cubicBezTo>
                  <a:pt x="217195" y="1263552"/>
                  <a:pt x="227567" y="1273922"/>
                  <a:pt x="227567" y="1286716"/>
                </a:cubicBezTo>
                <a:cubicBezTo>
                  <a:pt x="227567" y="1299512"/>
                  <a:pt x="217195" y="1309882"/>
                  <a:pt x="204401" y="1309882"/>
                </a:cubicBezTo>
                <a:cubicBezTo>
                  <a:pt x="191607" y="1309882"/>
                  <a:pt x="181235" y="1299512"/>
                  <a:pt x="181235" y="1286716"/>
                </a:cubicBezTo>
                <a:cubicBezTo>
                  <a:pt x="181235" y="1273922"/>
                  <a:pt x="191607" y="1263552"/>
                  <a:pt x="204401" y="1263552"/>
                </a:cubicBezTo>
                <a:close/>
                <a:moveTo>
                  <a:pt x="27302" y="1263552"/>
                </a:moveTo>
                <a:cubicBezTo>
                  <a:pt x="40096" y="1263552"/>
                  <a:pt x="50468" y="1273922"/>
                  <a:pt x="50468" y="1286716"/>
                </a:cubicBezTo>
                <a:cubicBezTo>
                  <a:pt x="50468" y="1299512"/>
                  <a:pt x="40096" y="1309884"/>
                  <a:pt x="27302" y="1309884"/>
                </a:cubicBezTo>
                <a:cubicBezTo>
                  <a:pt x="14509" y="1309884"/>
                  <a:pt x="4137" y="1299512"/>
                  <a:pt x="4137" y="1286716"/>
                </a:cubicBezTo>
                <a:cubicBezTo>
                  <a:pt x="4137" y="1273922"/>
                  <a:pt x="14509" y="1263552"/>
                  <a:pt x="27302" y="1263552"/>
                </a:cubicBezTo>
                <a:close/>
                <a:moveTo>
                  <a:pt x="3389573" y="1263546"/>
                </a:moveTo>
                <a:cubicBezTo>
                  <a:pt x="3402367" y="1263546"/>
                  <a:pt x="3412739" y="1273917"/>
                  <a:pt x="3412739" y="1286712"/>
                </a:cubicBezTo>
                <a:cubicBezTo>
                  <a:pt x="3412739" y="1299506"/>
                  <a:pt x="3402367" y="1309877"/>
                  <a:pt x="3389573" y="1309877"/>
                </a:cubicBezTo>
                <a:cubicBezTo>
                  <a:pt x="3376779" y="1309877"/>
                  <a:pt x="3366407" y="1299506"/>
                  <a:pt x="3366407" y="1286712"/>
                </a:cubicBezTo>
                <a:cubicBezTo>
                  <a:pt x="3366407" y="1273917"/>
                  <a:pt x="3376779" y="1263546"/>
                  <a:pt x="3389573" y="1263546"/>
                </a:cubicBezTo>
                <a:close/>
                <a:moveTo>
                  <a:pt x="3212478" y="1263546"/>
                </a:moveTo>
                <a:cubicBezTo>
                  <a:pt x="3225272" y="1263546"/>
                  <a:pt x="3235644" y="1273917"/>
                  <a:pt x="3235644" y="1286712"/>
                </a:cubicBezTo>
                <a:cubicBezTo>
                  <a:pt x="3235644" y="1299506"/>
                  <a:pt x="3225272" y="1309877"/>
                  <a:pt x="3212478" y="1309877"/>
                </a:cubicBezTo>
                <a:cubicBezTo>
                  <a:pt x="3199684" y="1309877"/>
                  <a:pt x="3189312" y="1299506"/>
                  <a:pt x="3189312" y="1286712"/>
                </a:cubicBezTo>
                <a:cubicBezTo>
                  <a:pt x="3189312" y="1273917"/>
                  <a:pt x="3199684" y="1263546"/>
                  <a:pt x="3212478" y="1263546"/>
                </a:cubicBezTo>
                <a:close/>
                <a:moveTo>
                  <a:pt x="3035379" y="1263546"/>
                </a:moveTo>
                <a:cubicBezTo>
                  <a:pt x="3048173" y="1263546"/>
                  <a:pt x="3058545" y="1273917"/>
                  <a:pt x="3058545" y="1286712"/>
                </a:cubicBezTo>
                <a:cubicBezTo>
                  <a:pt x="3058545" y="1299506"/>
                  <a:pt x="3048173" y="1309877"/>
                  <a:pt x="3035379" y="1309877"/>
                </a:cubicBezTo>
                <a:cubicBezTo>
                  <a:pt x="3022585" y="1309877"/>
                  <a:pt x="3012213" y="1299506"/>
                  <a:pt x="3012213" y="1286712"/>
                </a:cubicBezTo>
                <a:cubicBezTo>
                  <a:pt x="3012213" y="1273917"/>
                  <a:pt x="3022585" y="1263546"/>
                  <a:pt x="3035379" y="1263546"/>
                </a:cubicBezTo>
                <a:close/>
                <a:moveTo>
                  <a:pt x="2858280" y="1263546"/>
                </a:moveTo>
                <a:cubicBezTo>
                  <a:pt x="2871074" y="1263546"/>
                  <a:pt x="2881446" y="1273917"/>
                  <a:pt x="2881446" y="1286712"/>
                </a:cubicBezTo>
                <a:cubicBezTo>
                  <a:pt x="2881446" y="1299506"/>
                  <a:pt x="2871074" y="1309877"/>
                  <a:pt x="2858280" y="1309877"/>
                </a:cubicBezTo>
                <a:cubicBezTo>
                  <a:pt x="2845486" y="1309877"/>
                  <a:pt x="2835114" y="1299506"/>
                  <a:pt x="2835114" y="1286712"/>
                </a:cubicBezTo>
                <a:cubicBezTo>
                  <a:pt x="2835114" y="1273917"/>
                  <a:pt x="2845486" y="1263546"/>
                  <a:pt x="2858280" y="1263546"/>
                </a:cubicBezTo>
                <a:close/>
                <a:moveTo>
                  <a:pt x="2681181" y="1263546"/>
                </a:moveTo>
                <a:cubicBezTo>
                  <a:pt x="2693975" y="1263546"/>
                  <a:pt x="2704347" y="1273917"/>
                  <a:pt x="2704347" y="1286712"/>
                </a:cubicBezTo>
                <a:cubicBezTo>
                  <a:pt x="2704347" y="1299506"/>
                  <a:pt x="2693975" y="1309877"/>
                  <a:pt x="2681181" y="1309877"/>
                </a:cubicBezTo>
                <a:cubicBezTo>
                  <a:pt x="2668387" y="1309877"/>
                  <a:pt x="2658015" y="1299506"/>
                  <a:pt x="2658015" y="1286712"/>
                </a:cubicBezTo>
                <a:cubicBezTo>
                  <a:pt x="2658015" y="1273917"/>
                  <a:pt x="2668387" y="1263546"/>
                  <a:pt x="2681181" y="1263546"/>
                </a:cubicBezTo>
                <a:close/>
                <a:moveTo>
                  <a:pt x="2504082" y="1263546"/>
                </a:moveTo>
                <a:cubicBezTo>
                  <a:pt x="2516876" y="1263546"/>
                  <a:pt x="2527248" y="1273917"/>
                  <a:pt x="2527248" y="1286712"/>
                </a:cubicBezTo>
                <a:cubicBezTo>
                  <a:pt x="2527248" y="1299506"/>
                  <a:pt x="2516876" y="1309877"/>
                  <a:pt x="2504082" y="1309877"/>
                </a:cubicBezTo>
                <a:cubicBezTo>
                  <a:pt x="2491288" y="1309877"/>
                  <a:pt x="2480916" y="1299506"/>
                  <a:pt x="2480916" y="1286712"/>
                </a:cubicBezTo>
                <a:cubicBezTo>
                  <a:pt x="2480916" y="1273917"/>
                  <a:pt x="2491288" y="1263546"/>
                  <a:pt x="2504082" y="1263546"/>
                </a:cubicBezTo>
                <a:close/>
                <a:moveTo>
                  <a:pt x="2326983" y="1263546"/>
                </a:moveTo>
                <a:cubicBezTo>
                  <a:pt x="2339777" y="1263546"/>
                  <a:pt x="2350149" y="1273917"/>
                  <a:pt x="2350149" y="1286712"/>
                </a:cubicBezTo>
                <a:cubicBezTo>
                  <a:pt x="2350149" y="1299506"/>
                  <a:pt x="2339777" y="1309877"/>
                  <a:pt x="2326983" y="1309877"/>
                </a:cubicBezTo>
                <a:cubicBezTo>
                  <a:pt x="2314189" y="1309877"/>
                  <a:pt x="2303817" y="1299506"/>
                  <a:pt x="2303817" y="1286712"/>
                </a:cubicBezTo>
                <a:cubicBezTo>
                  <a:pt x="2303817" y="1273917"/>
                  <a:pt x="2314189" y="1263546"/>
                  <a:pt x="2326983" y="1263546"/>
                </a:cubicBezTo>
                <a:close/>
                <a:moveTo>
                  <a:pt x="2149884" y="1263546"/>
                </a:moveTo>
                <a:cubicBezTo>
                  <a:pt x="2162678" y="1263546"/>
                  <a:pt x="2173050" y="1273917"/>
                  <a:pt x="2173050" y="1286712"/>
                </a:cubicBezTo>
                <a:cubicBezTo>
                  <a:pt x="2173050" y="1299506"/>
                  <a:pt x="2162678" y="1309877"/>
                  <a:pt x="2149884" y="1309877"/>
                </a:cubicBezTo>
                <a:cubicBezTo>
                  <a:pt x="2137090" y="1309877"/>
                  <a:pt x="2126718" y="1299506"/>
                  <a:pt x="2126718" y="1286712"/>
                </a:cubicBezTo>
                <a:cubicBezTo>
                  <a:pt x="2126718" y="1273917"/>
                  <a:pt x="2137090" y="1263546"/>
                  <a:pt x="2149884" y="1263546"/>
                </a:cubicBezTo>
                <a:close/>
                <a:moveTo>
                  <a:pt x="1972786" y="1263546"/>
                </a:moveTo>
                <a:cubicBezTo>
                  <a:pt x="1985580" y="1263546"/>
                  <a:pt x="1995952" y="1273917"/>
                  <a:pt x="1995952" y="1286712"/>
                </a:cubicBezTo>
                <a:cubicBezTo>
                  <a:pt x="1995952" y="1299506"/>
                  <a:pt x="1985580" y="1309877"/>
                  <a:pt x="1972786" y="1309877"/>
                </a:cubicBezTo>
                <a:cubicBezTo>
                  <a:pt x="1959992" y="1309877"/>
                  <a:pt x="1949620" y="1299506"/>
                  <a:pt x="1949620" y="1286712"/>
                </a:cubicBezTo>
                <a:cubicBezTo>
                  <a:pt x="1949620" y="1273917"/>
                  <a:pt x="1959992" y="1263546"/>
                  <a:pt x="1972786" y="1263546"/>
                </a:cubicBezTo>
                <a:close/>
                <a:moveTo>
                  <a:pt x="1795687" y="1263546"/>
                </a:moveTo>
                <a:cubicBezTo>
                  <a:pt x="1808481" y="1263546"/>
                  <a:pt x="1818853" y="1273917"/>
                  <a:pt x="1818853" y="1286712"/>
                </a:cubicBezTo>
                <a:cubicBezTo>
                  <a:pt x="1818853" y="1299506"/>
                  <a:pt x="1808481" y="1309878"/>
                  <a:pt x="1795687" y="1309878"/>
                </a:cubicBezTo>
                <a:cubicBezTo>
                  <a:pt x="1782893" y="1309878"/>
                  <a:pt x="1772521" y="1299506"/>
                  <a:pt x="1772521" y="1286712"/>
                </a:cubicBezTo>
                <a:cubicBezTo>
                  <a:pt x="1772521" y="1273917"/>
                  <a:pt x="1782893" y="1263546"/>
                  <a:pt x="1795687" y="1263546"/>
                </a:cubicBezTo>
                <a:close/>
                <a:moveTo>
                  <a:pt x="1623246" y="1092187"/>
                </a:moveTo>
                <a:cubicBezTo>
                  <a:pt x="1636043" y="1092187"/>
                  <a:pt x="1646418" y="1102557"/>
                  <a:pt x="1646418" y="1115352"/>
                </a:cubicBezTo>
                <a:cubicBezTo>
                  <a:pt x="1646418" y="1128147"/>
                  <a:pt x="1636043" y="1138520"/>
                  <a:pt x="1623246" y="1138520"/>
                </a:cubicBezTo>
                <a:cubicBezTo>
                  <a:pt x="1610448" y="1138520"/>
                  <a:pt x="1600074" y="1128147"/>
                  <a:pt x="1600074" y="1115352"/>
                </a:cubicBezTo>
                <a:cubicBezTo>
                  <a:pt x="1600074" y="1102557"/>
                  <a:pt x="1610448" y="1092187"/>
                  <a:pt x="1623246" y="1092187"/>
                </a:cubicBezTo>
                <a:close/>
                <a:moveTo>
                  <a:pt x="1446156" y="1092187"/>
                </a:moveTo>
                <a:cubicBezTo>
                  <a:pt x="1458950" y="1092187"/>
                  <a:pt x="1469322" y="1102557"/>
                  <a:pt x="1469322" y="1115352"/>
                </a:cubicBezTo>
                <a:cubicBezTo>
                  <a:pt x="1469322" y="1128147"/>
                  <a:pt x="1458950" y="1138520"/>
                  <a:pt x="1446156" y="1138520"/>
                </a:cubicBezTo>
                <a:cubicBezTo>
                  <a:pt x="1433364" y="1138520"/>
                  <a:pt x="1422991" y="1128147"/>
                  <a:pt x="1422991" y="1115352"/>
                </a:cubicBezTo>
                <a:cubicBezTo>
                  <a:pt x="1422991" y="1102557"/>
                  <a:pt x="1433364" y="1092187"/>
                  <a:pt x="1446156" y="1092187"/>
                </a:cubicBezTo>
                <a:close/>
                <a:moveTo>
                  <a:pt x="1269058" y="1092187"/>
                </a:moveTo>
                <a:cubicBezTo>
                  <a:pt x="1281852" y="1092187"/>
                  <a:pt x="1292224" y="1102558"/>
                  <a:pt x="1292224" y="1115352"/>
                </a:cubicBezTo>
                <a:cubicBezTo>
                  <a:pt x="1292224" y="1128148"/>
                  <a:pt x="1281852" y="1138520"/>
                  <a:pt x="1269058" y="1138520"/>
                </a:cubicBezTo>
                <a:cubicBezTo>
                  <a:pt x="1256263" y="1138520"/>
                  <a:pt x="1245892" y="1128148"/>
                  <a:pt x="1245892" y="1115352"/>
                </a:cubicBezTo>
                <a:cubicBezTo>
                  <a:pt x="1245892" y="1102558"/>
                  <a:pt x="1256263" y="1092187"/>
                  <a:pt x="1269058" y="1092187"/>
                </a:cubicBezTo>
                <a:close/>
                <a:moveTo>
                  <a:pt x="1091966" y="1092187"/>
                </a:moveTo>
                <a:cubicBezTo>
                  <a:pt x="1104763" y="1092187"/>
                  <a:pt x="1115133" y="1102558"/>
                  <a:pt x="1115133" y="1115352"/>
                </a:cubicBezTo>
                <a:cubicBezTo>
                  <a:pt x="1115133" y="1128148"/>
                  <a:pt x="1104763" y="1138520"/>
                  <a:pt x="1091966" y="1138520"/>
                </a:cubicBezTo>
                <a:cubicBezTo>
                  <a:pt x="1079169" y="1138520"/>
                  <a:pt x="1068796" y="1128148"/>
                  <a:pt x="1068796" y="1115352"/>
                </a:cubicBezTo>
                <a:cubicBezTo>
                  <a:pt x="1068796" y="1102558"/>
                  <a:pt x="1079169" y="1092187"/>
                  <a:pt x="1091966" y="1092187"/>
                </a:cubicBezTo>
                <a:close/>
                <a:moveTo>
                  <a:pt x="914864" y="1092187"/>
                </a:moveTo>
                <a:cubicBezTo>
                  <a:pt x="927657" y="1092187"/>
                  <a:pt x="938027" y="1102558"/>
                  <a:pt x="938027" y="1115352"/>
                </a:cubicBezTo>
                <a:cubicBezTo>
                  <a:pt x="938027" y="1128148"/>
                  <a:pt x="927657" y="1138520"/>
                  <a:pt x="914864" y="1138520"/>
                </a:cubicBezTo>
                <a:cubicBezTo>
                  <a:pt x="902064" y="1138520"/>
                  <a:pt x="891697" y="1128148"/>
                  <a:pt x="891697" y="1115352"/>
                </a:cubicBezTo>
                <a:cubicBezTo>
                  <a:pt x="891697" y="1102558"/>
                  <a:pt x="902064" y="1092187"/>
                  <a:pt x="914864" y="1092187"/>
                </a:cubicBezTo>
                <a:close/>
                <a:moveTo>
                  <a:pt x="737767" y="1092187"/>
                </a:moveTo>
                <a:cubicBezTo>
                  <a:pt x="750562" y="1092187"/>
                  <a:pt x="760934" y="1102558"/>
                  <a:pt x="760934" y="1115352"/>
                </a:cubicBezTo>
                <a:cubicBezTo>
                  <a:pt x="760934" y="1128148"/>
                  <a:pt x="750562" y="1138520"/>
                  <a:pt x="737767" y="1138520"/>
                </a:cubicBezTo>
                <a:cubicBezTo>
                  <a:pt x="724973" y="1138520"/>
                  <a:pt x="714601" y="1128148"/>
                  <a:pt x="714601" y="1115352"/>
                </a:cubicBezTo>
                <a:cubicBezTo>
                  <a:pt x="714601" y="1102558"/>
                  <a:pt x="724973" y="1092187"/>
                  <a:pt x="737767" y="1092187"/>
                </a:cubicBezTo>
                <a:close/>
                <a:moveTo>
                  <a:pt x="560665" y="1092187"/>
                </a:moveTo>
                <a:cubicBezTo>
                  <a:pt x="573459" y="1092187"/>
                  <a:pt x="583831" y="1102558"/>
                  <a:pt x="583831" y="1115353"/>
                </a:cubicBezTo>
                <a:cubicBezTo>
                  <a:pt x="583831" y="1128148"/>
                  <a:pt x="573459" y="1138520"/>
                  <a:pt x="560665" y="1138520"/>
                </a:cubicBezTo>
                <a:cubicBezTo>
                  <a:pt x="547871" y="1138520"/>
                  <a:pt x="537499" y="1128148"/>
                  <a:pt x="537499" y="1115353"/>
                </a:cubicBezTo>
                <a:cubicBezTo>
                  <a:pt x="537499" y="1102558"/>
                  <a:pt x="547871" y="1092187"/>
                  <a:pt x="560665" y="1092187"/>
                </a:cubicBezTo>
                <a:close/>
                <a:moveTo>
                  <a:pt x="383568" y="1092187"/>
                </a:moveTo>
                <a:cubicBezTo>
                  <a:pt x="396363" y="1092187"/>
                  <a:pt x="406733" y="1102558"/>
                  <a:pt x="406733" y="1115353"/>
                </a:cubicBezTo>
                <a:cubicBezTo>
                  <a:pt x="406733" y="1128148"/>
                  <a:pt x="396363" y="1138520"/>
                  <a:pt x="383568" y="1138520"/>
                </a:cubicBezTo>
                <a:cubicBezTo>
                  <a:pt x="370773" y="1138520"/>
                  <a:pt x="360401" y="1128148"/>
                  <a:pt x="360401" y="1115353"/>
                </a:cubicBezTo>
                <a:cubicBezTo>
                  <a:pt x="360401" y="1102558"/>
                  <a:pt x="370773" y="1092187"/>
                  <a:pt x="383568" y="1092187"/>
                </a:cubicBezTo>
                <a:close/>
                <a:moveTo>
                  <a:pt x="206465" y="1092187"/>
                </a:moveTo>
                <a:cubicBezTo>
                  <a:pt x="219259" y="1092187"/>
                  <a:pt x="229631" y="1102558"/>
                  <a:pt x="229631" y="1115353"/>
                </a:cubicBezTo>
                <a:cubicBezTo>
                  <a:pt x="229631" y="1128148"/>
                  <a:pt x="219259" y="1138520"/>
                  <a:pt x="206465" y="1138520"/>
                </a:cubicBezTo>
                <a:cubicBezTo>
                  <a:pt x="193671" y="1138520"/>
                  <a:pt x="183299" y="1128148"/>
                  <a:pt x="183299" y="1115353"/>
                </a:cubicBezTo>
                <a:cubicBezTo>
                  <a:pt x="183299" y="1102558"/>
                  <a:pt x="193671" y="1092187"/>
                  <a:pt x="206465" y="1092187"/>
                </a:cubicBezTo>
                <a:close/>
                <a:moveTo>
                  <a:pt x="29367" y="1092187"/>
                </a:moveTo>
                <a:cubicBezTo>
                  <a:pt x="42161" y="1092187"/>
                  <a:pt x="52533" y="1102558"/>
                  <a:pt x="52533" y="1115353"/>
                </a:cubicBezTo>
                <a:cubicBezTo>
                  <a:pt x="52533" y="1128148"/>
                  <a:pt x="42161" y="1138520"/>
                  <a:pt x="29367" y="1138520"/>
                </a:cubicBezTo>
                <a:cubicBezTo>
                  <a:pt x="16573" y="1138520"/>
                  <a:pt x="6201" y="1128148"/>
                  <a:pt x="6201" y="1115353"/>
                </a:cubicBezTo>
                <a:cubicBezTo>
                  <a:pt x="6201" y="1102558"/>
                  <a:pt x="16573" y="1092187"/>
                  <a:pt x="29367" y="1092187"/>
                </a:cubicBezTo>
                <a:close/>
                <a:moveTo>
                  <a:pt x="3391637" y="1092181"/>
                </a:moveTo>
                <a:cubicBezTo>
                  <a:pt x="3404431" y="1092181"/>
                  <a:pt x="3414803" y="1102553"/>
                  <a:pt x="3414803" y="1115348"/>
                </a:cubicBezTo>
                <a:cubicBezTo>
                  <a:pt x="3414803" y="1128141"/>
                  <a:pt x="3404431" y="1138514"/>
                  <a:pt x="3391637" y="1138514"/>
                </a:cubicBezTo>
                <a:cubicBezTo>
                  <a:pt x="3378843" y="1138514"/>
                  <a:pt x="3368471" y="1128141"/>
                  <a:pt x="3368471" y="1115348"/>
                </a:cubicBezTo>
                <a:cubicBezTo>
                  <a:pt x="3368471" y="1102553"/>
                  <a:pt x="3378843" y="1092181"/>
                  <a:pt x="3391637" y="1092181"/>
                </a:cubicBezTo>
                <a:close/>
                <a:moveTo>
                  <a:pt x="3214542" y="1092181"/>
                </a:moveTo>
                <a:cubicBezTo>
                  <a:pt x="3227336" y="1092181"/>
                  <a:pt x="3237708" y="1102553"/>
                  <a:pt x="3237708" y="1115348"/>
                </a:cubicBezTo>
                <a:cubicBezTo>
                  <a:pt x="3237708" y="1128141"/>
                  <a:pt x="3227336" y="1138514"/>
                  <a:pt x="3214542" y="1138514"/>
                </a:cubicBezTo>
                <a:cubicBezTo>
                  <a:pt x="3201748" y="1138514"/>
                  <a:pt x="3191376" y="1128141"/>
                  <a:pt x="3191376" y="1115348"/>
                </a:cubicBezTo>
                <a:cubicBezTo>
                  <a:pt x="3191376" y="1102553"/>
                  <a:pt x="3201748" y="1092181"/>
                  <a:pt x="3214542" y="1092181"/>
                </a:cubicBezTo>
                <a:close/>
                <a:moveTo>
                  <a:pt x="3037443" y="1092181"/>
                </a:moveTo>
                <a:cubicBezTo>
                  <a:pt x="3050237" y="1092181"/>
                  <a:pt x="3060609" y="1102553"/>
                  <a:pt x="3060609" y="1115348"/>
                </a:cubicBezTo>
                <a:cubicBezTo>
                  <a:pt x="3060609" y="1128141"/>
                  <a:pt x="3050237" y="1138514"/>
                  <a:pt x="3037443" y="1138514"/>
                </a:cubicBezTo>
                <a:cubicBezTo>
                  <a:pt x="3024649" y="1138514"/>
                  <a:pt x="3014277" y="1128141"/>
                  <a:pt x="3014277" y="1115348"/>
                </a:cubicBezTo>
                <a:cubicBezTo>
                  <a:pt x="3014277" y="1102553"/>
                  <a:pt x="3024649" y="1092181"/>
                  <a:pt x="3037443" y="1092181"/>
                </a:cubicBezTo>
                <a:close/>
                <a:moveTo>
                  <a:pt x="2860344" y="1092181"/>
                </a:moveTo>
                <a:cubicBezTo>
                  <a:pt x="2873138" y="1092181"/>
                  <a:pt x="2883510" y="1102553"/>
                  <a:pt x="2883510" y="1115348"/>
                </a:cubicBezTo>
                <a:cubicBezTo>
                  <a:pt x="2883510" y="1128141"/>
                  <a:pt x="2873138" y="1138514"/>
                  <a:pt x="2860344" y="1138514"/>
                </a:cubicBezTo>
                <a:cubicBezTo>
                  <a:pt x="2847550" y="1138514"/>
                  <a:pt x="2837178" y="1128141"/>
                  <a:pt x="2837178" y="1115348"/>
                </a:cubicBezTo>
                <a:cubicBezTo>
                  <a:pt x="2837178" y="1102553"/>
                  <a:pt x="2847550" y="1092181"/>
                  <a:pt x="2860344" y="1092181"/>
                </a:cubicBezTo>
                <a:close/>
                <a:moveTo>
                  <a:pt x="2683245" y="1092181"/>
                </a:moveTo>
                <a:cubicBezTo>
                  <a:pt x="2696039" y="1092181"/>
                  <a:pt x="2706411" y="1102553"/>
                  <a:pt x="2706411" y="1115348"/>
                </a:cubicBezTo>
                <a:cubicBezTo>
                  <a:pt x="2706411" y="1128141"/>
                  <a:pt x="2696039" y="1138514"/>
                  <a:pt x="2683245" y="1138514"/>
                </a:cubicBezTo>
                <a:cubicBezTo>
                  <a:pt x="2670451" y="1138514"/>
                  <a:pt x="2660079" y="1128141"/>
                  <a:pt x="2660079" y="1115348"/>
                </a:cubicBezTo>
                <a:cubicBezTo>
                  <a:pt x="2660079" y="1102553"/>
                  <a:pt x="2670451" y="1092181"/>
                  <a:pt x="2683245" y="1092181"/>
                </a:cubicBezTo>
                <a:close/>
                <a:moveTo>
                  <a:pt x="2506147" y="1092181"/>
                </a:moveTo>
                <a:cubicBezTo>
                  <a:pt x="2518941" y="1092181"/>
                  <a:pt x="2529313" y="1102553"/>
                  <a:pt x="2529313" y="1115348"/>
                </a:cubicBezTo>
                <a:cubicBezTo>
                  <a:pt x="2529313" y="1128141"/>
                  <a:pt x="2518941" y="1138514"/>
                  <a:pt x="2506147" y="1138514"/>
                </a:cubicBezTo>
                <a:cubicBezTo>
                  <a:pt x="2493353" y="1138514"/>
                  <a:pt x="2482981" y="1128141"/>
                  <a:pt x="2482981" y="1115348"/>
                </a:cubicBezTo>
                <a:cubicBezTo>
                  <a:pt x="2482981" y="1102553"/>
                  <a:pt x="2493353" y="1092181"/>
                  <a:pt x="2506147" y="1092181"/>
                </a:cubicBezTo>
                <a:close/>
                <a:moveTo>
                  <a:pt x="2329048" y="1092181"/>
                </a:moveTo>
                <a:cubicBezTo>
                  <a:pt x="2341842" y="1092181"/>
                  <a:pt x="2352214" y="1102553"/>
                  <a:pt x="2352214" y="1115348"/>
                </a:cubicBezTo>
                <a:cubicBezTo>
                  <a:pt x="2352214" y="1128141"/>
                  <a:pt x="2341842" y="1138514"/>
                  <a:pt x="2329048" y="1138514"/>
                </a:cubicBezTo>
                <a:cubicBezTo>
                  <a:pt x="2316254" y="1138514"/>
                  <a:pt x="2305882" y="1128141"/>
                  <a:pt x="2305882" y="1115348"/>
                </a:cubicBezTo>
                <a:cubicBezTo>
                  <a:pt x="2305882" y="1102553"/>
                  <a:pt x="2316254" y="1092181"/>
                  <a:pt x="2329048" y="1092181"/>
                </a:cubicBezTo>
                <a:close/>
                <a:moveTo>
                  <a:pt x="2151949" y="1092181"/>
                </a:moveTo>
                <a:cubicBezTo>
                  <a:pt x="2164743" y="1092181"/>
                  <a:pt x="2175115" y="1102553"/>
                  <a:pt x="2175115" y="1115348"/>
                </a:cubicBezTo>
                <a:cubicBezTo>
                  <a:pt x="2175115" y="1128143"/>
                  <a:pt x="2164743" y="1138515"/>
                  <a:pt x="2151949" y="1138515"/>
                </a:cubicBezTo>
                <a:cubicBezTo>
                  <a:pt x="2139155" y="1138515"/>
                  <a:pt x="2128783" y="1128143"/>
                  <a:pt x="2128783" y="1115348"/>
                </a:cubicBezTo>
                <a:cubicBezTo>
                  <a:pt x="2128783" y="1102553"/>
                  <a:pt x="2139155" y="1092181"/>
                  <a:pt x="2151949" y="1092181"/>
                </a:cubicBezTo>
                <a:close/>
                <a:moveTo>
                  <a:pt x="1974850" y="1092181"/>
                </a:moveTo>
                <a:cubicBezTo>
                  <a:pt x="1987644" y="1092181"/>
                  <a:pt x="1998016" y="1102553"/>
                  <a:pt x="1998016" y="1115348"/>
                </a:cubicBezTo>
                <a:cubicBezTo>
                  <a:pt x="1998016" y="1128143"/>
                  <a:pt x="1987644" y="1138515"/>
                  <a:pt x="1974850" y="1138515"/>
                </a:cubicBezTo>
                <a:cubicBezTo>
                  <a:pt x="1962056" y="1138515"/>
                  <a:pt x="1951684" y="1128143"/>
                  <a:pt x="1951684" y="1115348"/>
                </a:cubicBezTo>
                <a:cubicBezTo>
                  <a:pt x="1951684" y="1102553"/>
                  <a:pt x="1962056" y="1092181"/>
                  <a:pt x="1974850" y="1092181"/>
                </a:cubicBezTo>
                <a:close/>
                <a:moveTo>
                  <a:pt x="1797751" y="1092181"/>
                </a:moveTo>
                <a:cubicBezTo>
                  <a:pt x="1810545" y="1092181"/>
                  <a:pt x="1820917" y="1102553"/>
                  <a:pt x="1820917" y="1115348"/>
                </a:cubicBezTo>
                <a:cubicBezTo>
                  <a:pt x="1820917" y="1128143"/>
                  <a:pt x="1810545" y="1138515"/>
                  <a:pt x="1797751" y="1138515"/>
                </a:cubicBezTo>
                <a:cubicBezTo>
                  <a:pt x="1784957" y="1138515"/>
                  <a:pt x="1774585" y="1128143"/>
                  <a:pt x="1774585" y="1115348"/>
                </a:cubicBezTo>
                <a:cubicBezTo>
                  <a:pt x="1774585" y="1102553"/>
                  <a:pt x="1784957" y="1092181"/>
                  <a:pt x="1797751" y="1092181"/>
                </a:cubicBezTo>
                <a:close/>
                <a:moveTo>
                  <a:pt x="1623246" y="900179"/>
                </a:moveTo>
                <a:cubicBezTo>
                  <a:pt x="1636043" y="900179"/>
                  <a:pt x="1646418" y="910552"/>
                  <a:pt x="1646418" y="923344"/>
                </a:cubicBezTo>
                <a:cubicBezTo>
                  <a:pt x="1646418" y="936138"/>
                  <a:pt x="1636043" y="946511"/>
                  <a:pt x="1623246" y="946511"/>
                </a:cubicBezTo>
                <a:cubicBezTo>
                  <a:pt x="1610448" y="946511"/>
                  <a:pt x="1600074" y="936138"/>
                  <a:pt x="1600074" y="923344"/>
                </a:cubicBezTo>
                <a:cubicBezTo>
                  <a:pt x="1600074" y="910552"/>
                  <a:pt x="1610448" y="900179"/>
                  <a:pt x="1623246" y="900179"/>
                </a:cubicBezTo>
                <a:close/>
                <a:moveTo>
                  <a:pt x="1446157" y="900179"/>
                </a:moveTo>
                <a:cubicBezTo>
                  <a:pt x="1458951" y="900179"/>
                  <a:pt x="1469323" y="910552"/>
                  <a:pt x="1469323" y="923344"/>
                </a:cubicBezTo>
                <a:cubicBezTo>
                  <a:pt x="1469323" y="936138"/>
                  <a:pt x="1458951" y="946511"/>
                  <a:pt x="1446157" y="946511"/>
                </a:cubicBezTo>
                <a:cubicBezTo>
                  <a:pt x="1433364" y="946511"/>
                  <a:pt x="1422991" y="936138"/>
                  <a:pt x="1422991" y="923344"/>
                </a:cubicBezTo>
                <a:cubicBezTo>
                  <a:pt x="1422991" y="910552"/>
                  <a:pt x="1433364" y="900179"/>
                  <a:pt x="1446157" y="900179"/>
                </a:cubicBezTo>
                <a:close/>
                <a:moveTo>
                  <a:pt x="1269058" y="900179"/>
                </a:moveTo>
                <a:cubicBezTo>
                  <a:pt x="1281852" y="900179"/>
                  <a:pt x="1292225" y="910552"/>
                  <a:pt x="1292225" y="923344"/>
                </a:cubicBezTo>
                <a:cubicBezTo>
                  <a:pt x="1292225" y="936138"/>
                  <a:pt x="1281852" y="946511"/>
                  <a:pt x="1269058" y="946511"/>
                </a:cubicBezTo>
                <a:cubicBezTo>
                  <a:pt x="1256263" y="946511"/>
                  <a:pt x="1245892" y="936138"/>
                  <a:pt x="1245892" y="923344"/>
                </a:cubicBezTo>
                <a:cubicBezTo>
                  <a:pt x="1245892" y="910552"/>
                  <a:pt x="1256263" y="900179"/>
                  <a:pt x="1269058" y="900179"/>
                </a:cubicBezTo>
                <a:close/>
                <a:moveTo>
                  <a:pt x="1091966" y="900179"/>
                </a:moveTo>
                <a:cubicBezTo>
                  <a:pt x="1104763" y="900179"/>
                  <a:pt x="1115133" y="910552"/>
                  <a:pt x="1115133" y="923344"/>
                </a:cubicBezTo>
                <a:cubicBezTo>
                  <a:pt x="1115133" y="936138"/>
                  <a:pt x="1104763" y="946511"/>
                  <a:pt x="1091966" y="946511"/>
                </a:cubicBezTo>
                <a:cubicBezTo>
                  <a:pt x="1079170" y="946511"/>
                  <a:pt x="1068796" y="936138"/>
                  <a:pt x="1068796" y="923344"/>
                </a:cubicBezTo>
                <a:cubicBezTo>
                  <a:pt x="1068796" y="910552"/>
                  <a:pt x="1079170" y="900179"/>
                  <a:pt x="1091966" y="900179"/>
                </a:cubicBezTo>
                <a:close/>
                <a:moveTo>
                  <a:pt x="914864" y="900179"/>
                </a:moveTo>
                <a:cubicBezTo>
                  <a:pt x="927657" y="900179"/>
                  <a:pt x="938029" y="910552"/>
                  <a:pt x="938029" y="923344"/>
                </a:cubicBezTo>
                <a:cubicBezTo>
                  <a:pt x="938029" y="936138"/>
                  <a:pt x="927657" y="946511"/>
                  <a:pt x="914864" y="946511"/>
                </a:cubicBezTo>
                <a:cubicBezTo>
                  <a:pt x="902064" y="946511"/>
                  <a:pt x="891697" y="936138"/>
                  <a:pt x="891697" y="923344"/>
                </a:cubicBezTo>
                <a:cubicBezTo>
                  <a:pt x="891697" y="910552"/>
                  <a:pt x="902064" y="900179"/>
                  <a:pt x="914864" y="900179"/>
                </a:cubicBezTo>
                <a:close/>
                <a:moveTo>
                  <a:pt x="737768" y="900179"/>
                </a:moveTo>
                <a:cubicBezTo>
                  <a:pt x="750562" y="900179"/>
                  <a:pt x="760934" y="910552"/>
                  <a:pt x="760934" y="923344"/>
                </a:cubicBezTo>
                <a:cubicBezTo>
                  <a:pt x="760934" y="936139"/>
                  <a:pt x="750562" y="946511"/>
                  <a:pt x="737768" y="946511"/>
                </a:cubicBezTo>
                <a:cubicBezTo>
                  <a:pt x="724974" y="946511"/>
                  <a:pt x="714602" y="936139"/>
                  <a:pt x="714602" y="923344"/>
                </a:cubicBezTo>
                <a:cubicBezTo>
                  <a:pt x="714602" y="910552"/>
                  <a:pt x="724974" y="900179"/>
                  <a:pt x="737768" y="900179"/>
                </a:cubicBezTo>
                <a:close/>
                <a:moveTo>
                  <a:pt x="560665" y="900179"/>
                </a:moveTo>
                <a:cubicBezTo>
                  <a:pt x="573460" y="900179"/>
                  <a:pt x="583832" y="910552"/>
                  <a:pt x="583832" y="923344"/>
                </a:cubicBezTo>
                <a:cubicBezTo>
                  <a:pt x="583832" y="936139"/>
                  <a:pt x="573460" y="946511"/>
                  <a:pt x="560665" y="946511"/>
                </a:cubicBezTo>
                <a:cubicBezTo>
                  <a:pt x="547872" y="946511"/>
                  <a:pt x="537500" y="936139"/>
                  <a:pt x="537500" y="923344"/>
                </a:cubicBezTo>
                <a:cubicBezTo>
                  <a:pt x="537500" y="910552"/>
                  <a:pt x="547872" y="900179"/>
                  <a:pt x="560665" y="900179"/>
                </a:cubicBezTo>
                <a:close/>
                <a:moveTo>
                  <a:pt x="383569" y="900179"/>
                </a:moveTo>
                <a:cubicBezTo>
                  <a:pt x="396363" y="900179"/>
                  <a:pt x="406733" y="910552"/>
                  <a:pt x="406733" y="923344"/>
                </a:cubicBezTo>
                <a:cubicBezTo>
                  <a:pt x="406733" y="936139"/>
                  <a:pt x="396363" y="946511"/>
                  <a:pt x="383569" y="946511"/>
                </a:cubicBezTo>
                <a:cubicBezTo>
                  <a:pt x="370773" y="946511"/>
                  <a:pt x="360402" y="936139"/>
                  <a:pt x="360402" y="923344"/>
                </a:cubicBezTo>
                <a:cubicBezTo>
                  <a:pt x="360402" y="910552"/>
                  <a:pt x="370773" y="900179"/>
                  <a:pt x="383569" y="900179"/>
                </a:cubicBezTo>
                <a:close/>
                <a:moveTo>
                  <a:pt x="206466" y="900179"/>
                </a:moveTo>
                <a:cubicBezTo>
                  <a:pt x="219259" y="900179"/>
                  <a:pt x="229631" y="910552"/>
                  <a:pt x="229631" y="923344"/>
                </a:cubicBezTo>
                <a:cubicBezTo>
                  <a:pt x="229631" y="936139"/>
                  <a:pt x="219259" y="946511"/>
                  <a:pt x="206466" y="946511"/>
                </a:cubicBezTo>
                <a:cubicBezTo>
                  <a:pt x="193672" y="946511"/>
                  <a:pt x="183300" y="936139"/>
                  <a:pt x="183300" y="923344"/>
                </a:cubicBezTo>
                <a:cubicBezTo>
                  <a:pt x="183300" y="910552"/>
                  <a:pt x="193672" y="900179"/>
                  <a:pt x="206466" y="900179"/>
                </a:cubicBezTo>
                <a:close/>
                <a:moveTo>
                  <a:pt x="29367" y="900179"/>
                </a:moveTo>
                <a:cubicBezTo>
                  <a:pt x="42161" y="900179"/>
                  <a:pt x="52533" y="910552"/>
                  <a:pt x="52533" y="923344"/>
                </a:cubicBezTo>
                <a:cubicBezTo>
                  <a:pt x="52533" y="936139"/>
                  <a:pt x="42161" y="946511"/>
                  <a:pt x="29367" y="946511"/>
                </a:cubicBezTo>
                <a:cubicBezTo>
                  <a:pt x="16574" y="946511"/>
                  <a:pt x="6202" y="936139"/>
                  <a:pt x="6202" y="923344"/>
                </a:cubicBezTo>
                <a:cubicBezTo>
                  <a:pt x="6202" y="910552"/>
                  <a:pt x="16574" y="900179"/>
                  <a:pt x="29367" y="900179"/>
                </a:cubicBezTo>
                <a:close/>
                <a:moveTo>
                  <a:pt x="3391637" y="900174"/>
                </a:moveTo>
                <a:cubicBezTo>
                  <a:pt x="3404431" y="900174"/>
                  <a:pt x="3414803" y="910545"/>
                  <a:pt x="3414803" y="923339"/>
                </a:cubicBezTo>
                <a:cubicBezTo>
                  <a:pt x="3414803" y="936133"/>
                  <a:pt x="3404431" y="946504"/>
                  <a:pt x="3391637" y="946504"/>
                </a:cubicBezTo>
                <a:cubicBezTo>
                  <a:pt x="3378843" y="946504"/>
                  <a:pt x="3368471" y="936133"/>
                  <a:pt x="3368471" y="923339"/>
                </a:cubicBezTo>
                <a:cubicBezTo>
                  <a:pt x="3368471" y="910545"/>
                  <a:pt x="3378843" y="900174"/>
                  <a:pt x="3391637" y="900174"/>
                </a:cubicBezTo>
                <a:close/>
                <a:moveTo>
                  <a:pt x="3214542" y="900174"/>
                </a:moveTo>
                <a:cubicBezTo>
                  <a:pt x="3227336" y="900174"/>
                  <a:pt x="3237708" y="910545"/>
                  <a:pt x="3237708" y="923339"/>
                </a:cubicBezTo>
                <a:cubicBezTo>
                  <a:pt x="3237708" y="936133"/>
                  <a:pt x="3227336" y="946506"/>
                  <a:pt x="3214542" y="946506"/>
                </a:cubicBezTo>
                <a:cubicBezTo>
                  <a:pt x="3201748" y="946506"/>
                  <a:pt x="3191376" y="936133"/>
                  <a:pt x="3191376" y="923339"/>
                </a:cubicBezTo>
                <a:cubicBezTo>
                  <a:pt x="3191376" y="910545"/>
                  <a:pt x="3201748" y="900174"/>
                  <a:pt x="3214542" y="900174"/>
                </a:cubicBezTo>
                <a:close/>
                <a:moveTo>
                  <a:pt x="3037443" y="900174"/>
                </a:moveTo>
                <a:cubicBezTo>
                  <a:pt x="3050237" y="900174"/>
                  <a:pt x="3060609" y="910545"/>
                  <a:pt x="3060609" y="923339"/>
                </a:cubicBezTo>
                <a:cubicBezTo>
                  <a:pt x="3060609" y="936133"/>
                  <a:pt x="3050237" y="946506"/>
                  <a:pt x="3037443" y="946506"/>
                </a:cubicBezTo>
                <a:cubicBezTo>
                  <a:pt x="3024649" y="946506"/>
                  <a:pt x="3014277" y="936133"/>
                  <a:pt x="3014277" y="923339"/>
                </a:cubicBezTo>
                <a:cubicBezTo>
                  <a:pt x="3014277" y="910545"/>
                  <a:pt x="3024649" y="900174"/>
                  <a:pt x="3037443" y="900174"/>
                </a:cubicBezTo>
                <a:close/>
                <a:moveTo>
                  <a:pt x="2860344" y="900174"/>
                </a:moveTo>
                <a:cubicBezTo>
                  <a:pt x="2873138" y="900174"/>
                  <a:pt x="2883510" y="910545"/>
                  <a:pt x="2883510" y="923339"/>
                </a:cubicBezTo>
                <a:cubicBezTo>
                  <a:pt x="2883510" y="936133"/>
                  <a:pt x="2873138" y="946506"/>
                  <a:pt x="2860344" y="946506"/>
                </a:cubicBezTo>
                <a:cubicBezTo>
                  <a:pt x="2847550" y="946506"/>
                  <a:pt x="2837178" y="936133"/>
                  <a:pt x="2837178" y="923339"/>
                </a:cubicBezTo>
                <a:cubicBezTo>
                  <a:pt x="2837178" y="910545"/>
                  <a:pt x="2847550" y="900174"/>
                  <a:pt x="2860344" y="900174"/>
                </a:cubicBezTo>
                <a:close/>
                <a:moveTo>
                  <a:pt x="2683245" y="900174"/>
                </a:moveTo>
                <a:cubicBezTo>
                  <a:pt x="2696039" y="900174"/>
                  <a:pt x="2706411" y="910545"/>
                  <a:pt x="2706411" y="923339"/>
                </a:cubicBezTo>
                <a:cubicBezTo>
                  <a:pt x="2706411" y="936133"/>
                  <a:pt x="2696039" y="946506"/>
                  <a:pt x="2683245" y="946506"/>
                </a:cubicBezTo>
                <a:cubicBezTo>
                  <a:pt x="2670451" y="946506"/>
                  <a:pt x="2660079" y="936133"/>
                  <a:pt x="2660079" y="923339"/>
                </a:cubicBezTo>
                <a:cubicBezTo>
                  <a:pt x="2660079" y="910545"/>
                  <a:pt x="2670451" y="900174"/>
                  <a:pt x="2683245" y="900174"/>
                </a:cubicBezTo>
                <a:close/>
                <a:moveTo>
                  <a:pt x="2506147" y="900174"/>
                </a:moveTo>
                <a:cubicBezTo>
                  <a:pt x="2518941" y="900174"/>
                  <a:pt x="2529313" y="910545"/>
                  <a:pt x="2529313" y="923339"/>
                </a:cubicBezTo>
                <a:cubicBezTo>
                  <a:pt x="2529313" y="936135"/>
                  <a:pt x="2518941" y="946506"/>
                  <a:pt x="2506147" y="946506"/>
                </a:cubicBezTo>
                <a:cubicBezTo>
                  <a:pt x="2493353" y="946506"/>
                  <a:pt x="2482981" y="936135"/>
                  <a:pt x="2482981" y="923339"/>
                </a:cubicBezTo>
                <a:cubicBezTo>
                  <a:pt x="2482981" y="910545"/>
                  <a:pt x="2493353" y="900174"/>
                  <a:pt x="2506147" y="900174"/>
                </a:cubicBezTo>
                <a:close/>
                <a:moveTo>
                  <a:pt x="2329048" y="900174"/>
                </a:moveTo>
                <a:cubicBezTo>
                  <a:pt x="2341842" y="900174"/>
                  <a:pt x="2352214" y="910545"/>
                  <a:pt x="2352214" y="923339"/>
                </a:cubicBezTo>
                <a:cubicBezTo>
                  <a:pt x="2352214" y="936135"/>
                  <a:pt x="2341842" y="946506"/>
                  <a:pt x="2329048" y="946506"/>
                </a:cubicBezTo>
                <a:cubicBezTo>
                  <a:pt x="2316254" y="946506"/>
                  <a:pt x="2305882" y="936135"/>
                  <a:pt x="2305882" y="923339"/>
                </a:cubicBezTo>
                <a:cubicBezTo>
                  <a:pt x="2305882" y="910545"/>
                  <a:pt x="2316254" y="900174"/>
                  <a:pt x="2329048" y="900174"/>
                </a:cubicBezTo>
                <a:close/>
                <a:moveTo>
                  <a:pt x="2151949" y="900174"/>
                </a:moveTo>
                <a:cubicBezTo>
                  <a:pt x="2164743" y="900174"/>
                  <a:pt x="2175115" y="910545"/>
                  <a:pt x="2175115" y="923339"/>
                </a:cubicBezTo>
                <a:cubicBezTo>
                  <a:pt x="2175115" y="936135"/>
                  <a:pt x="2164743" y="946506"/>
                  <a:pt x="2151949" y="946506"/>
                </a:cubicBezTo>
                <a:cubicBezTo>
                  <a:pt x="2139155" y="946506"/>
                  <a:pt x="2128783" y="936135"/>
                  <a:pt x="2128783" y="923339"/>
                </a:cubicBezTo>
                <a:cubicBezTo>
                  <a:pt x="2128783" y="910545"/>
                  <a:pt x="2139155" y="900174"/>
                  <a:pt x="2151949" y="900174"/>
                </a:cubicBezTo>
                <a:close/>
                <a:moveTo>
                  <a:pt x="1974850" y="900174"/>
                </a:moveTo>
                <a:cubicBezTo>
                  <a:pt x="1987644" y="900174"/>
                  <a:pt x="1998016" y="910545"/>
                  <a:pt x="1998016" y="923339"/>
                </a:cubicBezTo>
                <a:cubicBezTo>
                  <a:pt x="1998016" y="936135"/>
                  <a:pt x="1987644" y="946506"/>
                  <a:pt x="1974850" y="946506"/>
                </a:cubicBezTo>
                <a:cubicBezTo>
                  <a:pt x="1962056" y="946506"/>
                  <a:pt x="1951684" y="936135"/>
                  <a:pt x="1951684" y="923339"/>
                </a:cubicBezTo>
                <a:cubicBezTo>
                  <a:pt x="1951684" y="910545"/>
                  <a:pt x="1962056" y="900174"/>
                  <a:pt x="1974850" y="900174"/>
                </a:cubicBezTo>
                <a:close/>
                <a:moveTo>
                  <a:pt x="1797751" y="900174"/>
                </a:moveTo>
                <a:cubicBezTo>
                  <a:pt x="1810545" y="900174"/>
                  <a:pt x="1820917" y="910545"/>
                  <a:pt x="1820917" y="923339"/>
                </a:cubicBezTo>
                <a:cubicBezTo>
                  <a:pt x="1820917" y="936135"/>
                  <a:pt x="1810545" y="946506"/>
                  <a:pt x="1797751" y="946506"/>
                </a:cubicBezTo>
                <a:cubicBezTo>
                  <a:pt x="1784957" y="946506"/>
                  <a:pt x="1774585" y="936135"/>
                  <a:pt x="1774585" y="923339"/>
                </a:cubicBezTo>
                <a:cubicBezTo>
                  <a:pt x="1774585" y="910545"/>
                  <a:pt x="1784957" y="900174"/>
                  <a:pt x="1797751" y="900174"/>
                </a:cubicBezTo>
                <a:close/>
                <a:moveTo>
                  <a:pt x="562730" y="728815"/>
                </a:moveTo>
                <a:cubicBezTo>
                  <a:pt x="575524" y="728815"/>
                  <a:pt x="585897" y="739187"/>
                  <a:pt x="585897" y="751982"/>
                </a:cubicBezTo>
                <a:cubicBezTo>
                  <a:pt x="585897" y="764776"/>
                  <a:pt x="575524" y="775148"/>
                  <a:pt x="562730" y="775148"/>
                </a:cubicBezTo>
                <a:cubicBezTo>
                  <a:pt x="549936" y="775148"/>
                  <a:pt x="539564" y="764776"/>
                  <a:pt x="539564" y="751982"/>
                </a:cubicBezTo>
                <a:cubicBezTo>
                  <a:pt x="539564" y="739187"/>
                  <a:pt x="549936" y="728815"/>
                  <a:pt x="562730" y="728815"/>
                </a:cubicBezTo>
                <a:close/>
                <a:moveTo>
                  <a:pt x="385634" y="728815"/>
                </a:moveTo>
                <a:cubicBezTo>
                  <a:pt x="398427" y="728815"/>
                  <a:pt x="408797" y="739187"/>
                  <a:pt x="408797" y="751982"/>
                </a:cubicBezTo>
                <a:cubicBezTo>
                  <a:pt x="408797" y="764776"/>
                  <a:pt x="398427" y="775148"/>
                  <a:pt x="385634" y="775148"/>
                </a:cubicBezTo>
                <a:cubicBezTo>
                  <a:pt x="372838" y="775148"/>
                  <a:pt x="362467" y="764776"/>
                  <a:pt x="362467" y="751982"/>
                </a:cubicBezTo>
                <a:cubicBezTo>
                  <a:pt x="362467" y="739187"/>
                  <a:pt x="372838" y="728815"/>
                  <a:pt x="385634" y="728815"/>
                </a:cubicBezTo>
                <a:close/>
                <a:moveTo>
                  <a:pt x="208530" y="728815"/>
                </a:moveTo>
                <a:cubicBezTo>
                  <a:pt x="221324" y="728815"/>
                  <a:pt x="231696" y="739187"/>
                  <a:pt x="231696" y="751982"/>
                </a:cubicBezTo>
                <a:cubicBezTo>
                  <a:pt x="231696" y="764776"/>
                  <a:pt x="221324" y="775148"/>
                  <a:pt x="208530" y="775148"/>
                </a:cubicBezTo>
                <a:cubicBezTo>
                  <a:pt x="195736" y="775148"/>
                  <a:pt x="185364" y="764776"/>
                  <a:pt x="185364" y="751982"/>
                </a:cubicBezTo>
                <a:cubicBezTo>
                  <a:pt x="185364" y="739187"/>
                  <a:pt x="195736" y="728815"/>
                  <a:pt x="208530" y="728815"/>
                </a:cubicBezTo>
                <a:close/>
                <a:moveTo>
                  <a:pt x="31432" y="728815"/>
                </a:moveTo>
                <a:cubicBezTo>
                  <a:pt x="44226" y="728815"/>
                  <a:pt x="54598" y="739187"/>
                  <a:pt x="54598" y="751982"/>
                </a:cubicBezTo>
                <a:cubicBezTo>
                  <a:pt x="54598" y="764776"/>
                  <a:pt x="44226" y="775148"/>
                  <a:pt x="31432" y="775148"/>
                </a:cubicBezTo>
                <a:cubicBezTo>
                  <a:pt x="18638" y="775148"/>
                  <a:pt x="8266" y="764776"/>
                  <a:pt x="8266" y="751982"/>
                </a:cubicBezTo>
                <a:cubicBezTo>
                  <a:pt x="8266" y="739187"/>
                  <a:pt x="18638" y="728815"/>
                  <a:pt x="31432" y="728815"/>
                </a:cubicBezTo>
                <a:close/>
                <a:moveTo>
                  <a:pt x="1448221" y="728815"/>
                </a:moveTo>
                <a:cubicBezTo>
                  <a:pt x="1461014" y="728815"/>
                  <a:pt x="1471386" y="739187"/>
                  <a:pt x="1471386" y="751982"/>
                </a:cubicBezTo>
                <a:cubicBezTo>
                  <a:pt x="1471386" y="764776"/>
                  <a:pt x="1461014" y="775148"/>
                  <a:pt x="1448221" y="775148"/>
                </a:cubicBezTo>
                <a:cubicBezTo>
                  <a:pt x="1435428" y="775148"/>
                  <a:pt x="1425056" y="764776"/>
                  <a:pt x="1425056" y="751982"/>
                </a:cubicBezTo>
                <a:cubicBezTo>
                  <a:pt x="1425056" y="739187"/>
                  <a:pt x="1435428" y="728815"/>
                  <a:pt x="1448221" y="728815"/>
                </a:cubicBezTo>
                <a:close/>
                <a:moveTo>
                  <a:pt x="1271123" y="728815"/>
                </a:moveTo>
                <a:cubicBezTo>
                  <a:pt x="1283918" y="728815"/>
                  <a:pt x="1294289" y="739187"/>
                  <a:pt x="1294289" y="751982"/>
                </a:cubicBezTo>
                <a:cubicBezTo>
                  <a:pt x="1294289" y="764776"/>
                  <a:pt x="1283918" y="775148"/>
                  <a:pt x="1271123" y="775148"/>
                </a:cubicBezTo>
                <a:cubicBezTo>
                  <a:pt x="1258328" y="775148"/>
                  <a:pt x="1247956" y="764776"/>
                  <a:pt x="1247956" y="751982"/>
                </a:cubicBezTo>
                <a:cubicBezTo>
                  <a:pt x="1247956" y="739187"/>
                  <a:pt x="1258328" y="728815"/>
                  <a:pt x="1271123" y="728815"/>
                </a:cubicBezTo>
                <a:close/>
                <a:moveTo>
                  <a:pt x="1094033" y="728815"/>
                </a:moveTo>
                <a:cubicBezTo>
                  <a:pt x="1106828" y="728815"/>
                  <a:pt x="1117199" y="739187"/>
                  <a:pt x="1117199" y="751982"/>
                </a:cubicBezTo>
                <a:cubicBezTo>
                  <a:pt x="1117199" y="764776"/>
                  <a:pt x="1106828" y="775148"/>
                  <a:pt x="1094033" y="775148"/>
                </a:cubicBezTo>
                <a:cubicBezTo>
                  <a:pt x="1081235" y="775148"/>
                  <a:pt x="1070861" y="764776"/>
                  <a:pt x="1070861" y="751982"/>
                </a:cubicBezTo>
                <a:cubicBezTo>
                  <a:pt x="1070861" y="739187"/>
                  <a:pt x="1081235" y="728815"/>
                  <a:pt x="1094033" y="728815"/>
                </a:cubicBezTo>
                <a:close/>
                <a:moveTo>
                  <a:pt x="916930" y="728815"/>
                </a:moveTo>
                <a:cubicBezTo>
                  <a:pt x="929720" y="728815"/>
                  <a:pt x="940093" y="739187"/>
                  <a:pt x="940093" y="751982"/>
                </a:cubicBezTo>
                <a:cubicBezTo>
                  <a:pt x="940093" y="764776"/>
                  <a:pt x="929720" y="775148"/>
                  <a:pt x="916930" y="775148"/>
                </a:cubicBezTo>
                <a:cubicBezTo>
                  <a:pt x="904131" y="775148"/>
                  <a:pt x="893762" y="764776"/>
                  <a:pt x="893762" y="751982"/>
                </a:cubicBezTo>
                <a:cubicBezTo>
                  <a:pt x="893762" y="739187"/>
                  <a:pt x="904131" y="728815"/>
                  <a:pt x="916930" y="728815"/>
                </a:cubicBezTo>
                <a:close/>
                <a:moveTo>
                  <a:pt x="739833" y="728815"/>
                </a:moveTo>
                <a:cubicBezTo>
                  <a:pt x="752627" y="728815"/>
                  <a:pt x="762999" y="739187"/>
                  <a:pt x="762999" y="751982"/>
                </a:cubicBezTo>
                <a:cubicBezTo>
                  <a:pt x="762999" y="764776"/>
                  <a:pt x="752627" y="775148"/>
                  <a:pt x="739833" y="775148"/>
                </a:cubicBezTo>
                <a:cubicBezTo>
                  <a:pt x="727039" y="775148"/>
                  <a:pt x="716666" y="764776"/>
                  <a:pt x="716666" y="751982"/>
                </a:cubicBezTo>
                <a:cubicBezTo>
                  <a:pt x="716666" y="739187"/>
                  <a:pt x="727039" y="728815"/>
                  <a:pt x="739833" y="728815"/>
                </a:cubicBezTo>
                <a:close/>
                <a:moveTo>
                  <a:pt x="1625311" y="728814"/>
                </a:moveTo>
                <a:cubicBezTo>
                  <a:pt x="1638109" y="728814"/>
                  <a:pt x="1648483" y="739187"/>
                  <a:pt x="1648483" y="751982"/>
                </a:cubicBezTo>
                <a:cubicBezTo>
                  <a:pt x="1648483" y="764776"/>
                  <a:pt x="1638109" y="775148"/>
                  <a:pt x="1625311" y="775148"/>
                </a:cubicBezTo>
                <a:cubicBezTo>
                  <a:pt x="1612515" y="775148"/>
                  <a:pt x="1602139" y="764776"/>
                  <a:pt x="1602139" y="751982"/>
                </a:cubicBezTo>
                <a:cubicBezTo>
                  <a:pt x="1602139" y="739187"/>
                  <a:pt x="1612515" y="728814"/>
                  <a:pt x="1625311" y="728814"/>
                </a:cubicBezTo>
                <a:close/>
                <a:moveTo>
                  <a:pt x="1976914" y="728810"/>
                </a:moveTo>
                <a:cubicBezTo>
                  <a:pt x="1989708" y="728810"/>
                  <a:pt x="2000080" y="739182"/>
                  <a:pt x="2000080" y="751976"/>
                </a:cubicBezTo>
                <a:cubicBezTo>
                  <a:pt x="2000080" y="764770"/>
                  <a:pt x="1989708" y="775143"/>
                  <a:pt x="1976914" y="775143"/>
                </a:cubicBezTo>
                <a:cubicBezTo>
                  <a:pt x="1964120" y="775143"/>
                  <a:pt x="1953748" y="764770"/>
                  <a:pt x="1953748" y="751976"/>
                </a:cubicBezTo>
                <a:cubicBezTo>
                  <a:pt x="1953748" y="739182"/>
                  <a:pt x="1964120" y="728810"/>
                  <a:pt x="1976914" y="728810"/>
                </a:cubicBezTo>
                <a:close/>
                <a:moveTo>
                  <a:pt x="1799815" y="728810"/>
                </a:moveTo>
                <a:cubicBezTo>
                  <a:pt x="1812609" y="728810"/>
                  <a:pt x="1822981" y="739182"/>
                  <a:pt x="1822981" y="751976"/>
                </a:cubicBezTo>
                <a:cubicBezTo>
                  <a:pt x="1822981" y="764770"/>
                  <a:pt x="1812609" y="775143"/>
                  <a:pt x="1799815" y="775143"/>
                </a:cubicBezTo>
                <a:cubicBezTo>
                  <a:pt x="1787021" y="775143"/>
                  <a:pt x="1776649" y="764770"/>
                  <a:pt x="1776649" y="751976"/>
                </a:cubicBezTo>
                <a:cubicBezTo>
                  <a:pt x="1776649" y="739182"/>
                  <a:pt x="1787021" y="728810"/>
                  <a:pt x="1799815" y="728810"/>
                </a:cubicBezTo>
                <a:close/>
                <a:moveTo>
                  <a:pt x="2331112" y="728810"/>
                </a:moveTo>
                <a:cubicBezTo>
                  <a:pt x="2343906" y="728810"/>
                  <a:pt x="2354278" y="739182"/>
                  <a:pt x="2354278" y="751976"/>
                </a:cubicBezTo>
                <a:cubicBezTo>
                  <a:pt x="2354278" y="764770"/>
                  <a:pt x="2343906" y="775142"/>
                  <a:pt x="2331112" y="775142"/>
                </a:cubicBezTo>
                <a:cubicBezTo>
                  <a:pt x="2318318" y="775142"/>
                  <a:pt x="2307946" y="764770"/>
                  <a:pt x="2307946" y="751976"/>
                </a:cubicBezTo>
                <a:cubicBezTo>
                  <a:pt x="2307946" y="739182"/>
                  <a:pt x="2318318" y="728810"/>
                  <a:pt x="2331112" y="728810"/>
                </a:cubicBezTo>
                <a:close/>
                <a:moveTo>
                  <a:pt x="2154013" y="728810"/>
                </a:moveTo>
                <a:cubicBezTo>
                  <a:pt x="2166807" y="728810"/>
                  <a:pt x="2177179" y="739182"/>
                  <a:pt x="2177179" y="751976"/>
                </a:cubicBezTo>
                <a:cubicBezTo>
                  <a:pt x="2177179" y="764770"/>
                  <a:pt x="2166807" y="775143"/>
                  <a:pt x="2154013" y="775143"/>
                </a:cubicBezTo>
                <a:cubicBezTo>
                  <a:pt x="2141219" y="775143"/>
                  <a:pt x="2130847" y="764770"/>
                  <a:pt x="2130847" y="751976"/>
                </a:cubicBezTo>
                <a:cubicBezTo>
                  <a:pt x="2130847" y="739182"/>
                  <a:pt x="2141219" y="728810"/>
                  <a:pt x="2154013" y="728810"/>
                </a:cubicBezTo>
                <a:close/>
                <a:moveTo>
                  <a:pt x="2685310" y="728810"/>
                </a:moveTo>
                <a:cubicBezTo>
                  <a:pt x="2698104" y="728810"/>
                  <a:pt x="2708476" y="739182"/>
                  <a:pt x="2708476" y="751976"/>
                </a:cubicBezTo>
                <a:cubicBezTo>
                  <a:pt x="2708476" y="764770"/>
                  <a:pt x="2698104" y="775142"/>
                  <a:pt x="2685310" y="775142"/>
                </a:cubicBezTo>
                <a:cubicBezTo>
                  <a:pt x="2672516" y="775142"/>
                  <a:pt x="2662144" y="764770"/>
                  <a:pt x="2662144" y="751976"/>
                </a:cubicBezTo>
                <a:cubicBezTo>
                  <a:pt x="2662144" y="739182"/>
                  <a:pt x="2672516" y="728810"/>
                  <a:pt x="2685310" y="728810"/>
                </a:cubicBezTo>
                <a:close/>
                <a:moveTo>
                  <a:pt x="2508211" y="728810"/>
                </a:moveTo>
                <a:cubicBezTo>
                  <a:pt x="2521005" y="728810"/>
                  <a:pt x="2531377" y="739182"/>
                  <a:pt x="2531377" y="751976"/>
                </a:cubicBezTo>
                <a:cubicBezTo>
                  <a:pt x="2531377" y="764770"/>
                  <a:pt x="2521005" y="775142"/>
                  <a:pt x="2508211" y="775142"/>
                </a:cubicBezTo>
                <a:cubicBezTo>
                  <a:pt x="2495417" y="775142"/>
                  <a:pt x="2485045" y="764770"/>
                  <a:pt x="2485045" y="751976"/>
                </a:cubicBezTo>
                <a:cubicBezTo>
                  <a:pt x="2485045" y="739182"/>
                  <a:pt x="2495417" y="728810"/>
                  <a:pt x="2508211" y="728810"/>
                </a:cubicBezTo>
                <a:close/>
                <a:moveTo>
                  <a:pt x="3039507" y="728810"/>
                </a:moveTo>
                <a:cubicBezTo>
                  <a:pt x="3052301" y="728810"/>
                  <a:pt x="3062673" y="739182"/>
                  <a:pt x="3062673" y="751976"/>
                </a:cubicBezTo>
                <a:cubicBezTo>
                  <a:pt x="3062673" y="764770"/>
                  <a:pt x="3052301" y="775142"/>
                  <a:pt x="3039507" y="775142"/>
                </a:cubicBezTo>
                <a:cubicBezTo>
                  <a:pt x="3026713" y="775142"/>
                  <a:pt x="3016341" y="764770"/>
                  <a:pt x="3016341" y="751976"/>
                </a:cubicBezTo>
                <a:cubicBezTo>
                  <a:pt x="3016341" y="739182"/>
                  <a:pt x="3026713" y="728810"/>
                  <a:pt x="3039507" y="728810"/>
                </a:cubicBezTo>
                <a:close/>
                <a:moveTo>
                  <a:pt x="2862409" y="728810"/>
                </a:moveTo>
                <a:cubicBezTo>
                  <a:pt x="2875203" y="728810"/>
                  <a:pt x="2885575" y="739182"/>
                  <a:pt x="2885575" y="751976"/>
                </a:cubicBezTo>
                <a:cubicBezTo>
                  <a:pt x="2885575" y="764770"/>
                  <a:pt x="2875203" y="775142"/>
                  <a:pt x="2862409" y="775142"/>
                </a:cubicBezTo>
                <a:cubicBezTo>
                  <a:pt x="2849615" y="775142"/>
                  <a:pt x="2839243" y="764770"/>
                  <a:pt x="2839243" y="751976"/>
                </a:cubicBezTo>
                <a:cubicBezTo>
                  <a:pt x="2839243" y="739182"/>
                  <a:pt x="2849615" y="728810"/>
                  <a:pt x="2862409" y="728810"/>
                </a:cubicBezTo>
                <a:close/>
                <a:moveTo>
                  <a:pt x="3216606" y="728810"/>
                </a:moveTo>
                <a:cubicBezTo>
                  <a:pt x="3229400" y="728810"/>
                  <a:pt x="3239772" y="739182"/>
                  <a:pt x="3239772" y="751976"/>
                </a:cubicBezTo>
                <a:cubicBezTo>
                  <a:pt x="3239772" y="764770"/>
                  <a:pt x="3229400" y="775142"/>
                  <a:pt x="3216606" y="775142"/>
                </a:cubicBezTo>
                <a:cubicBezTo>
                  <a:pt x="3203812" y="775142"/>
                  <a:pt x="3193440" y="764770"/>
                  <a:pt x="3193440" y="751976"/>
                </a:cubicBezTo>
                <a:cubicBezTo>
                  <a:pt x="3193440" y="739182"/>
                  <a:pt x="3203812" y="728810"/>
                  <a:pt x="3216606" y="728810"/>
                </a:cubicBezTo>
                <a:close/>
                <a:moveTo>
                  <a:pt x="3393701" y="728809"/>
                </a:moveTo>
                <a:cubicBezTo>
                  <a:pt x="3406495" y="728809"/>
                  <a:pt x="3416867" y="739182"/>
                  <a:pt x="3416867" y="751976"/>
                </a:cubicBezTo>
                <a:cubicBezTo>
                  <a:pt x="3416867" y="764770"/>
                  <a:pt x="3406495" y="775142"/>
                  <a:pt x="3393701" y="775142"/>
                </a:cubicBezTo>
                <a:cubicBezTo>
                  <a:pt x="3380907" y="775142"/>
                  <a:pt x="3370535" y="764770"/>
                  <a:pt x="3370535" y="751976"/>
                </a:cubicBezTo>
                <a:cubicBezTo>
                  <a:pt x="3370535" y="739182"/>
                  <a:pt x="3380907" y="728809"/>
                  <a:pt x="3393701" y="728809"/>
                </a:cubicBezTo>
                <a:close/>
                <a:moveTo>
                  <a:pt x="908672" y="534743"/>
                </a:moveTo>
                <a:cubicBezTo>
                  <a:pt x="921466" y="534743"/>
                  <a:pt x="931836" y="545115"/>
                  <a:pt x="931836" y="557908"/>
                </a:cubicBezTo>
                <a:cubicBezTo>
                  <a:pt x="931836" y="570702"/>
                  <a:pt x="921466" y="581074"/>
                  <a:pt x="908672" y="581074"/>
                </a:cubicBezTo>
                <a:cubicBezTo>
                  <a:pt x="895876" y="581074"/>
                  <a:pt x="885506" y="570702"/>
                  <a:pt x="885506" y="557908"/>
                </a:cubicBezTo>
                <a:cubicBezTo>
                  <a:pt x="885506" y="545115"/>
                  <a:pt x="895876" y="534743"/>
                  <a:pt x="908672" y="534743"/>
                </a:cubicBezTo>
                <a:close/>
                <a:moveTo>
                  <a:pt x="731575" y="534743"/>
                </a:moveTo>
                <a:cubicBezTo>
                  <a:pt x="744370" y="534743"/>
                  <a:pt x="754742" y="545115"/>
                  <a:pt x="754742" y="557909"/>
                </a:cubicBezTo>
                <a:cubicBezTo>
                  <a:pt x="754742" y="570702"/>
                  <a:pt x="744370" y="581074"/>
                  <a:pt x="731575" y="581074"/>
                </a:cubicBezTo>
                <a:cubicBezTo>
                  <a:pt x="718781" y="581074"/>
                  <a:pt x="708409" y="570702"/>
                  <a:pt x="708409" y="557909"/>
                </a:cubicBezTo>
                <a:cubicBezTo>
                  <a:pt x="708409" y="545115"/>
                  <a:pt x="718781" y="534743"/>
                  <a:pt x="731575" y="534743"/>
                </a:cubicBezTo>
                <a:close/>
                <a:moveTo>
                  <a:pt x="554473" y="534743"/>
                </a:moveTo>
                <a:cubicBezTo>
                  <a:pt x="567268" y="534743"/>
                  <a:pt x="577640" y="545115"/>
                  <a:pt x="577640" y="557909"/>
                </a:cubicBezTo>
                <a:cubicBezTo>
                  <a:pt x="577640" y="570702"/>
                  <a:pt x="567268" y="581074"/>
                  <a:pt x="554473" y="581074"/>
                </a:cubicBezTo>
                <a:cubicBezTo>
                  <a:pt x="541679" y="581074"/>
                  <a:pt x="531307" y="570702"/>
                  <a:pt x="531307" y="557909"/>
                </a:cubicBezTo>
                <a:cubicBezTo>
                  <a:pt x="531307" y="545115"/>
                  <a:pt x="541679" y="534743"/>
                  <a:pt x="554473" y="534743"/>
                </a:cubicBezTo>
                <a:close/>
                <a:moveTo>
                  <a:pt x="377376" y="534743"/>
                </a:moveTo>
                <a:cubicBezTo>
                  <a:pt x="390172" y="534743"/>
                  <a:pt x="400542" y="545115"/>
                  <a:pt x="400542" y="557909"/>
                </a:cubicBezTo>
                <a:cubicBezTo>
                  <a:pt x="400542" y="570702"/>
                  <a:pt x="390172" y="581074"/>
                  <a:pt x="377376" y="581074"/>
                </a:cubicBezTo>
                <a:cubicBezTo>
                  <a:pt x="364582" y="581074"/>
                  <a:pt x="354209" y="570702"/>
                  <a:pt x="354209" y="557909"/>
                </a:cubicBezTo>
                <a:cubicBezTo>
                  <a:pt x="354209" y="545115"/>
                  <a:pt x="364582" y="534743"/>
                  <a:pt x="377376" y="534743"/>
                </a:cubicBezTo>
                <a:close/>
                <a:moveTo>
                  <a:pt x="200273" y="534743"/>
                </a:moveTo>
                <a:cubicBezTo>
                  <a:pt x="213067" y="534743"/>
                  <a:pt x="223439" y="545115"/>
                  <a:pt x="223439" y="557909"/>
                </a:cubicBezTo>
                <a:cubicBezTo>
                  <a:pt x="223439" y="570702"/>
                  <a:pt x="213067" y="581074"/>
                  <a:pt x="200273" y="581074"/>
                </a:cubicBezTo>
                <a:cubicBezTo>
                  <a:pt x="187480" y="581074"/>
                  <a:pt x="177108" y="570702"/>
                  <a:pt x="177108" y="557909"/>
                </a:cubicBezTo>
                <a:cubicBezTo>
                  <a:pt x="177108" y="545115"/>
                  <a:pt x="187480" y="534743"/>
                  <a:pt x="200273" y="534743"/>
                </a:cubicBezTo>
                <a:close/>
                <a:moveTo>
                  <a:pt x="23175" y="534743"/>
                </a:moveTo>
                <a:cubicBezTo>
                  <a:pt x="35969" y="534743"/>
                  <a:pt x="46341" y="545115"/>
                  <a:pt x="46341" y="557909"/>
                </a:cubicBezTo>
                <a:cubicBezTo>
                  <a:pt x="46341" y="570702"/>
                  <a:pt x="35969" y="581074"/>
                  <a:pt x="23175" y="581074"/>
                </a:cubicBezTo>
                <a:cubicBezTo>
                  <a:pt x="10381" y="581074"/>
                  <a:pt x="10" y="570702"/>
                  <a:pt x="10" y="557909"/>
                </a:cubicBezTo>
                <a:cubicBezTo>
                  <a:pt x="10" y="545115"/>
                  <a:pt x="10381" y="534743"/>
                  <a:pt x="23175" y="534743"/>
                </a:cubicBezTo>
                <a:close/>
                <a:moveTo>
                  <a:pt x="1617050" y="534743"/>
                </a:moveTo>
                <a:cubicBezTo>
                  <a:pt x="1629851" y="534743"/>
                  <a:pt x="1640225" y="545114"/>
                  <a:pt x="1640225" y="557908"/>
                </a:cubicBezTo>
                <a:cubicBezTo>
                  <a:pt x="1640225" y="570702"/>
                  <a:pt x="1629851" y="581074"/>
                  <a:pt x="1617050" y="581074"/>
                </a:cubicBezTo>
                <a:cubicBezTo>
                  <a:pt x="1604254" y="581074"/>
                  <a:pt x="1593880" y="570702"/>
                  <a:pt x="1593880" y="557908"/>
                </a:cubicBezTo>
                <a:cubicBezTo>
                  <a:pt x="1593880" y="545114"/>
                  <a:pt x="1604254" y="534743"/>
                  <a:pt x="1617050" y="534743"/>
                </a:cubicBezTo>
                <a:close/>
                <a:moveTo>
                  <a:pt x="1439966" y="534743"/>
                </a:moveTo>
                <a:cubicBezTo>
                  <a:pt x="1452759" y="534743"/>
                  <a:pt x="1463130" y="545115"/>
                  <a:pt x="1463130" y="557908"/>
                </a:cubicBezTo>
                <a:cubicBezTo>
                  <a:pt x="1463130" y="570702"/>
                  <a:pt x="1452759" y="581074"/>
                  <a:pt x="1439966" y="581074"/>
                </a:cubicBezTo>
                <a:cubicBezTo>
                  <a:pt x="1427171" y="581074"/>
                  <a:pt x="1416800" y="570702"/>
                  <a:pt x="1416800" y="557908"/>
                </a:cubicBezTo>
                <a:cubicBezTo>
                  <a:pt x="1416800" y="545115"/>
                  <a:pt x="1427171" y="534743"/>
                  <a:pt x="1439966" y="534743"/>
                </a:cubicBezTo>
                <a:close/>
                <a:moveTo>
                  <a:pt x="1262867" y="534743"/>
                </a:moveTo>
                <a:cubicBezTo>
                  <a:pt x="1275660" y="534743"/>
                  <a:pt x="1286033" y="545115"/>
                  <a:pt x="1286033" y="557908"/>
                </a:cubicBezTo>
                <a:cubicBezTo>
                  <a:pt x="1286033" y="570702"/>
                  <a:pt x="1275660" y="581074"/>
                  <a:pt x="1262867" y="581074"/>
                </a:cubicBezTo>
                <a:cubicBezTo>
                  <a:pt x="1250072" y="581074"/>
                  <a:pt x="1239702" y="570702"/>
                  <a:pt x="1239702" y="557908"/>
                </a:cubicBezTo>
                <a:cubicBezTo>
                  <a:pt x="1239702" y="545115"/>
                  <a:pt x="1250072" y="534743"/>
                  <a:pt x="1262867" y="534743"/>
                </a:cubicBezTo>
                <a:close/>
                <a:moveTo>
                  <a:pt x="1085774" y="534743"/>
                </a:moveTo>
                <a:cubicBezTo>
                  <a:pt x="1098571" y="534743"/>
                  <a:pt x="1108943" y="545115"/>
                  <a:pt x="1108943" y="557908"/>
                </a:cubicBezTo>
                <a:cubicBezTo>
                  <a:pt x="1108943" y="570702"/>
                  <a:pt x="1098571" y="581074"/>
                  <a:pt x="1085774" y="581074"/>
                </a:cubicBezTo>
                <a:cubicBezTo>
                  <a:pt x="1072978" y="581074"/>
                  <a:pt x="1062601" y="570702"/>
                  <a:pt x="1062601" y="557908"/>
                </a:cubicBezTo>
                <a:cubicBezTo>
                  <a:pt x="1062601" y="545115"/>
                  <a:pt x="1072978" y="534743"/>
                  <a:pt x="1085774" y="534743"/>
                </a:cubicBezTo>
                <a:close/>
                <a:moveTo>
                  <a:pt x="2677052" y="534738"/>
                </a:moveTo>
                <a:cubicBezTo>
                  <a:pt x="2689846" y="534738"/>
                  <a:pt x="2700218" y="545109"/>
                  <a:pt x="2700218" y="557903"/>
                </a:cubicBezTo>
                <a:cubicBezTo>
                  <a:pt x="2700218" y="570697"/>
                  <a:pt x="2689846" y="581069"/>
                  <a:pt x="2677052" y="581069"/>
                </a:cubicBezTo>
                <a:cubicBezTo>
                  <a:pt x="2664258" y="581069"/>
                  <a:pt x="2653886" y="570697"/>
                  <a:pt x="2653886" y="557903"/>
                </a:cubicBezTo>
                <a:cubicBezTo>
                  <a:pt x="2653886" y="545109"/>
                  <a:pt x="2664258" y="534738"/>
                  <a:pt x="2677052" y="534738"/>
                </a:cubicBezTo>
                <a:close/>
                <a:moveTo>
                  <a:pt x="2499953" y="534738"/>
                </a:moveTo>
                <a:cubicBezTo>
                  <a:pt x="2512747" y="534738"/>
                  <a:pt x="2523119" y="545109"/>
                  <a:pt x="2523119" y="557903"/>
                </a:cubicBezTo>
                <a:cubicBezTo>
                  <a:pt x="2523119" y="570697"/>
                  <a:pt x="2512747" y="581069"/>
                  <a:pt x="2499953" y="581069"/>
                </a:cubicBezTo>
                <a:cubicBezTo>
                  <a:pt x="2487159" y="581069"/>
                  <a:pt x="2476787" y="570697"/>
                  <a:pt x="2476787" y="557903"/>
                </a:cubicBezTo>
                <a:cubicBezTo>
                  <a:pt x="2476787" y="545109"/>
                  <a:pt x="2487159" y="534738"/>
                  <a:pt x="2499953" y="534738"/>
                </a:cubicBezTo>
                <a:close/>
                <a:moveTo>
                  <a:pt x="2322855" y="534738"/>
                </a:moveTo>
                <a:cubicBezTo>
                  <a:pt x="2335649" y="534738"/>
                  <a:pt x="2346021" y="545109"/>
                  <a:pt x="2346021" y="557903"/>
                </a:cubicBezTo>
                <a:cubicBezTo>
                  <a:pt x="2346021" y="570697"/>
                  <a:pt x="2335649" y="581069"/>
                  <a:pt x="2322855" y="581069"/>
                </a:cubicBezTo>
                <a:cubicBezTo>
                  <a:pt x="2310061" y="581069"/>
                  <a:pt x="2299689" y="570697"/>
                  <a:pt x="2299689" y="557903"/>
                </a:cubicBezTo>
                <a:cubicBezTo>
                  <a:pt x="2299689" y="545109"/>
                  <a:pt x="2310061" y="534738"/>
                  <a:pt x="2322855" y="534738"/>
                </a:cubicBezTo>
                <a:close/>
                <a:moveTo>
                  <a:pt x="2145756" y="534738"/>
                </a:moveTo>
                <a:cubicBezTo>
                  <a:pt x="2158550" y="534738"/>
                  <a:pt x="2168922" y="545110"/>
                  <a:pt x="2168922" y="557903"/>
                </a:cubicBezTo>
                <a:cubicBezTo>
                  <a:pt x="2168922" y="570697"/>
                  <a:pt x="2158550" y="581069"/>
                  <a:pt x="2145756" y="581069"/>
                </a:cubicBezTo>
                <a:cubicBezTo>
                  <a:pt x="2132962" y="581069"/>
                  <a:pt x="2122590" y="570697"/>
                  <a:pt x="2122590" y="557903"/>
                </a:cubicBezTo>
                <a:cubicBezTo>
                  <a:pt x="2122590" y="545110"/>
                  <a:pt x="2132962" y="534738"/>
                  <a:pt x="2145756" y="534738"/>
                </a:cubicBezTo>
                <a:close/>
                <a:moveTo>
                  <a:pt x="1968657" y="534738"/>
                </a:moveTo>
                <a:cubicBezTo>
                  <a:pt x="1981451" y="534738"/>
                  <a:pt x="1991823" y="545110"/>
                  <a:pt x="1991823" y="557903"/>
                </a:cubicBezTo>
                <a:cubicBezTo>
                  <a:pt x="1991823" y="570697"/>
                  <a:pt x="1981451" y="581069"/>
                  <a:pt x="1968657" y="581069"/>
                </a:cubicBezTo>
                <a:cubicBezTo>
                  <a:pt x="1955863" y="581069"/>
                  <a:pt x="1945491" y="570697"/>
                  <a:pt x="1945491" y="557903"/>
                </a:cubicBezTo>
                <a:cubicBezTo>
                  <a:pt x="1945491" y="545110"/>
                  <a:pt x="1955863" y="534738"/>
                  <a:pt x="1968657" y="534738"/>
                </a:cubicBezTo>
                <a:close/>
                <a:moveTo>
                  <a:pt x="1791558" y="534738"/>
                </a:moveTo>
                <a:cubicBezTo>
                  <a:pt x="1804352" y="534738"/>
                  <a:pt x="1814724" y="545110"/>
                  <a:pt x="1814724" y="557904"/>
                </a:cubicBezTo>
                <a:cubicBezTo>
                  <a:pt x="1814724" y="570697"/>
                  <a:pt x="1804352" y="581069"/>
                  <a:pt x="1791558" y="581069"/>
                </a:cubicBezTo>
                <a:cubicBezTo>
                  <a:pt x="1778764" y="581069"/>
                  <a:pt x="1768392" y="570697"/>
                  <a:pt x="1768392" y="557904"/>
                </a:cubicBezTo>
                <a:cubicBezTo>
                  <a:pt x="1768392" y="545110"/>
                  <a:pt x="1778764" y="534738"/>
                  <a:pt x="1791558" y="534738"/>
                </a:cubicBezTo>
                <a:close/>
                <a:moveTo>
                  <a:pt x="3385444" y="534737"/>
                </a:moveTo>
                <a:cubicBezTo>
                  <a:pt x="3398238" y="534737"/>
                  <a:pt x="3408610" y="545109"/>
                  <a:pt x="3408610" y="557903"/>
                </a:cubicBezTo>
                <a:cubicBezTo>
                  <a:pt x="3408610" y="570697"/>
                  <a:pt x="3398238" y="581069"/>
                  <a:pt x="3385444" y="581069"/>
                </a:cubicBezTo>
                <a:cubicBezTo>
                  <a:pt x="3372650" y="581069"/>
                  <a:pt x="3362278" y="570697"/>
                  <a:pt x="3362278" y="557903"/>
                </a:cubicBezTo>
                <a:cubicBezTo>
                  <a:pt x="3362278" y="545109"/>
                  <a:pt x="3372650" y="534737"/>
                  <a:pt x="3385444" y="534737"/>
                </a:cubicBezTo>
                <a:close/>
                <a:moveTo>
                  <a:pt x="3208349" y="534737"/>
                </a:moveTo>
                <a:cubicBezTo>
                  <a:pt x="3221143" y="534737"/>
                  <a:pt x="3231515" y="545109"/>
                  <a:pt x="3231515" y="557903"/>
                </a:cubicBezTo>
                <a:cubicBezTo>
                  <a:pt x="3231515" y="570697"/>
                  <a:pt x="3221143" y="581069"/>
                  <a:pt x="3208349" y="581069"/>
                </a:cubicBezTo>
                <a:cubicBezTo>
                  <a:pt x="3195555" y="581069"/>
                  <a:pt x="3185183" y="570697"/>
                  <a:pt x="3185183" y="557903"/>
                </a:cubicBezTo>
                <a:cubicBezTo>
                  <a:pt x="3185183" y="545109"/>
                  <a:pt x="3195555" y="534737"/>
                  <a:pt x="3208349" y="534737"/>
                </a:cubicBezTo>
                <a:close/>
                <a:moveTo>
                  <a:pt x="3031250" y="534737"/>
                </a:moveTo>
                <a:cubicBezTo>
                  <a:pt x="3044044" y="534737"/>
                  <a:pt x="3054416" y="545109"/>
                  <a:pt x="3054416" y="557903"/>
                </a:cubicBezTo>
                <a:cubicBezTo>
                  <a:pt x="3054416" y="570697"/>
                  <a:pt x="3044044" y="581069"/>
                  <a:pt x="3031250" y="581069"/>
                </a:cubicBezTo>
                <a:cubicBezTo>
                  <a:pt x="3018456" y="581069"/>
                  <a:pt x="3008084" y="570697"/>
                  <a:pt x="3008084" y="557903"/>
                </a:cubicBezTo>
                <a:cubicBezTo>
                  <a:pt x="3008084" y="545109"/>
                  <a:pt x="3018456" y="534737"/>
                  <a:pt x="3031250" y="534737"/>
                </a:cubicBezTo>
                <a:close/>
                <a:moveTo>
                  <a:pt x="2854151" y="534737"/>
                </a:moveTo>
                <a:cubicBezTo>
                  <a:pt x="2866945" y="534737"/>
                  <a:pt x="2877317" y="545109"/>
                  <a:pt x="2877317" y="557903"/>
                </a:cubicBezTo>
                <a:cubicBezTo>
                  <a:pt x="2877317" y="570697"/>
                  <a:pt x="2866945" y="581069"/>
                  <a:pt x="2854151" y="581069"/>
                </a:cubicBezTo>
                <a:cubicBezTo>
                  <a:pt x="2841357" y="581069"/>
                  <a:pt x="2830985" y="570697"/>
                  <a:pt x="2830985" y="557903"/>
                </a:cubicBezTo>
                <a:cubicBezTo>
                  <a:pt x="2830985" y="545109"/>
                  <a:pt x="2841357" y="534737"/>
                  <a:pt x="2854151" y="534737"/>
                </a:cubicBezTo>
                <a:close/>
                <a:moveTo>
                  <a:pt x="25240" y="363380"/>
                </a:moveTo>
                <a:cubicBezTo>
                  <a:pt x="38034" y="363380"/>
                  <a:pt x="48406" y="373751"/>
                  <a:pt x="48406" y="386546"/>
                </a:cubicBezTo>
                <a:cubicBezTo>
                  <a:pt x="48406" y="399339"/>
                  <a:pt x="38034" y="409711"/>
                  <a:pt x="25240" y="409711"/>
                </a:cubicBezTo>
                <a:cubicBezTo>
                  <a:pt x="12446" y="409711"/>
                  <a:pt x="2074" y="399339"/>
                  <a:pt x="2074" y="386546"/>
                </a:cubicBezTo>
                <a:cubicBezTo>
                  <a:pt x="2074" y="373751"/>
                  <a:pt x="12446" y="363380"/>
                  <a:pt x="25240" y="363380"/>
                </a:cubicBezTo>
                <a:close/>
                <a:moveTo>
                  <a:pt x="1087839" y="363380"/>
                </a:moveTo>
                <a:cubicBezTo>
                  <a:pt x="1100636" y="363380"/>
                  <a:pt x="1111008" y="373751"/>
                  <a:pt x="1111008" y="386545"/>
                </a:cubicBezTo>
                <a:cubicBezTo>
                  <a:pt x="1111008" y="399339"/>
                  <a:pt x="1100636" y="409711"/>
                  <a:pt x="1087839" y="409711"/>
                </a:cubicBezTo>
                <a:cubicBezTo>
                  <a:pt x="1075042" y="409711"/>
                  <a:pt x="1064669" y="399339"/>
                  <a:pt x="1064669" y="386545"/>
                </a:cubicBezTo>
                <a:cubicBezTo>
                  <a:pt x="1064669" y="373751"/>
                  <a:pt x="1075042" y="363380"/>
                  <a:pt x="1087839" y="363380"/>
                </a:cubicBezTo>
                <a:close/>
                <a:moveTo>
                  <a:pt x="910739" y="363380"/>
                </a:moveTo>
                <a:cubicBezTo>
                  <a:pt x="923530" y="363380"/>
                  <a:pt x="933902" y="373751"/>
                  <a:pt x="933902" y="386545"/>
                </a:cubicBezTo>
                <a:cubicBezTo>
                  <a:pt x="933902" y="399339"/>
                  <a:pt x="923530" y="409711"/>
                  <a:pt x="910739" y="409711"/>
                </a:cubicBezTo>
                <a:cubicBezTo>
                  <a:pt x="897940" y="409711"/>
                  <a:pt x="887573" y="399339"/>
                  <a:pt x="887573" y="386545"/>
                </a:cubicBezTo>
                <a:cubicBezTo>
                  <a:pt x="887573" y="373751"/>
                  <a:pt x="897940" y="363380"/>
                  <a:pt x="910739" y="363380"/>
                </a:cubicBezTo>
                <a:close/>
                <a:moveTo>
                  <a:pt x="733641" y="363380"/>
                </a:moveTo>
                <a:cubicBezTo>
                  <a:pt x="746435" y="363380"/>
                  <a:pt x="756807" y="373751"/>
                  <a:pt x="756807" y="386545"/>
                </a:cubicBezTo>
                <a:cubicBezTo>
                  <a:pt x="756807" y="399339"/>
                  <a:pt x="746435" y="409711"/>
                  <a:pt x="733641" y="409711"/>
                </a:cubicBezTo>
                <a:cubicBezTo>
                  <a:pt x="720846" y="409711"/>
                  <a:pt x="710474" y="399339"/>
                  <a:pt x="710474" y="386545"/>
                </a:cubicBezTo>
                <a:cubicBezTo>
                  <a:pt x="710474" y="373751"/>
                  <a:pt x="720846" y="363380"/>
                  <a:pt x="733641" y="363380"/>
                </a:cubicBezTo>
                <a:close/>
                <a:moveTo>
                  <a:pt x="556538" y="363380"/>
                </a:moveTo>
                <a:cubicBezTo>
                  <a:pt x="569332" y="363380"/>
                  <a:pt x="579704" y="373751"/>
                  <a:pt x="579704" y="386546"/>
                </a:cubicBezTo>
                <a:cubicBezTo>
                  <a:pt x="579704" y="399339"/>
                  <a:pt x="569332" y="409711"/>
                  <a:pt x="556538" y="409711"/>
                </a:cubicBezTo>
                <a:cubicBezTo>
                  <a:pt x="543744" y="409711"/>
                  <a:pt x="533372" y="399339"/>
                  <a:pt x="533372" y="386546"/>
                </a:cubicBezTo>
                <a:cubicBezTo>
                  <a:pt x="533372" y="373751"/>
                  <a:pt x="543744" y="363380"/>
                  <a:pt x="556538" y="363380"/>
                </a:cubicBezTo>
                <a:close/>
                <a:moveTo>
                  <a:pt x="379441" y="363380"/>
                </a:moveTo>
                <a:cubicBezTo>
                  <a:pt x="392236" y="363380"/>
                  <a:pt x="402607" y="373751"/>
                  <a:pt x="402607" y="386546"/>
                </a:cubicBezTo>
                <a:cubicBezTo>
                  <a:pt x="402607" y="399339"/>
                  <a:pt x="392236" y="409711"/>
                  <a:pt x="379441" y="409711"/>
                </a:cubicBezTo>
                <a:cubicBezTo>
                  <a:pt x="366647" y="409711"/>
                  <a:pt x="356274" y="399339"/>
                  <a:pt x="356274" y="386546"/>
                </a:cubicBezTo>
                <a:cubicBezTo>
                  <a:pt x="356274" y="373751"/>
                  <a:pt x="366647" y="363380"/>
                  <a:pt x="379441" y="363380"/>
                </a:cubicBezTo>
                <a:close/>
                <a:moveTo>
                  <a:pt x="202338" y="363380"/>
                </a:moveTo>
                <a:cubicBezTo>
                  <a:pt x="215132" y="363380"/>
                  <a:pt x="225504" y="373751"/>
                  <a:pt x="225504" y="386546"/>
                </a:cubicBezTo>
                <a:cubicBezTo>
                  <a:pt x="225504" y="399339"/>
                  <a:pt x="215132" y="409711"/>
                  <a:pt x="202338" y="409711"/>
                </a:cubicBezTo>
                <a:cubicBezTo>
                  <a:pt x="189544" y="409711"/>
                  <a:pt x="179172" y="399339"/>
                  <a:pt x="179172" y="386546"/>
                </a:cubicBezTo>
                <a:cubicBezTo>
                  <a:pt x="179172" y="373751"/>
                  <a:pt x="189544" y="363380"/>
                  <a:pt x="202338" y="363380"/>
                </a:cubicBezTo>
                <a:close/>
                <a:moveTo>
                  <a:pt x="1619116" y="363380"/>
                </a:moveTo>
                <a:cubicBezTo>
                  <a:pt x="1631914" y="363380"/>
                  <a:pt x="1642289" y="373751"/>
                  <a:pt x="1642289" y="386545"/>
                </a:cubicBezTo>
                <a:cubicBezTo>
                  <a:pt x="1642289" y="399339"/>
                  <a:pt x="1631914" y="409711"/>
                  <a:pt x="1619116" y="409711"/>
                </a:cubicBezTo>
                <a:cubicBezTo>
                  <a:pt x="1606319" y="409711"/>
                  <a:pt x="1595945" y="399339"/>
                  <a:pt x="1595945" y="386545"/>
                </a:cubicBezTo>
                <a:cubicBezTo>
                  <a:pt x="1595945" y="373751"/>
                  <a:pt x="1606319" y="363380"/>
                  <a:pt x="1619116" y="363380"/>
                </a:cubicBezTo>
                <a:close/>
                <a:moveTo>
                  <a:pt x="1442029" y="363380"/>
                </a:moveTo>
                <a:cubicBezTo>
                  <a:pt x="1454823" y="363380"/>
                  <a:pt x="1465195" y="373751"/>
                  <a:pt x="1465195" y="386545"/>
                </a:cubicBezTo>
                <a:cubicBezTo>
                  <a:pt x="1465195" y="399339"/>
                  <a:pt x="1454823" y="409711"/>
                  <a:pt x="1442029" y="409711"/>
                </a:cubicBezTo>
                <a:cubicBezTo>
                  <a:pt x="1429236" y="409711"/>
                  <a:pt x="1418864" y="399339"/>
                  <a:pt x="1418864" y="386545"/>
                </a:cubicBezTo>
                <a:cubicBezTo>
                  <a:pt x="1418864" y="373751"/>
                  <a:pt x="1429236" y="363380"/>
                  <a:pt x="1442029" y="363380"/>
                </a:cubicBezTo>
                <a:close/>
                <a:moveTo>
                  <a:pt x="1264930" y="363380"/>
                </a:moveTo>
                <a:cubicBezTo>
                  <a:pt x="1277725" y="363380"/>
                  <a:pt x="1288096" y="373751"/>
                  <a:pt x="1288096" y="386545"/>
                </a:cubicBezTo>
                <a:cubicBezTo>
                  <a:pt x="1288096" y="399339"/>
                  <a:pt x="1277725" y="409711"/>
                  <a:pt x="1264930" y="409711"/>
                </a:cubicBezTo>
                <a:cubicBezTo>
                  <a:pt x="1252136" y="409711"/>
                  <a:pt x="1241764" y="399339"/>
                  <a:pt x="1241764" y="386545"/>
                </a:cubicBezTo>
                <a:cubicBezTo>
                  <a:pt x="1241764" y="373751"/>
                  <a:pt x="1252136" y="363380"/>
                  <a:pt x="1264930" y="363380"/>
                </a:cubicBezTo>
                <a:close/>
                <a:moveTo>
                  <a:pt x="1793622" y="363374"/>
                </a:moveTo>
                <a:cubicBezTo>
                  <a:pt x="1806416" y="363374"/>
                  <a:pt x="1816788" y="373746"/>
                  <a:pt x="1816788" y="386540"/>
                </a:cubicBezTo>
                <a:cubicBezTo>
                  <a:pt x="1816788" y="399335"/>
                  <a:pt x="1806416" y="409706"/>
                  <a:pt x="1793622" y="409706"/>
                </a:cubicBezTo>
                <a:cubicBezTo>
                  <a:pt x="1780828" y="409706"/>
                  <a:pt x="1770456" y="399335"/>
                  <a:pt x="1770456" y="386540"/>
                </a:cubicBezTo>
                <a:cubicBezTo>
                  <a:pt x="1770456" y="373746"/>
                  <a:pt x="1780828" y="363374"/>
                  <a:pt x="1793622" y="363374"/>
                </a:cubicBezTo>
                <a:close/>
                <a:moveTo>
                  <a:pt x="2856216" y="363374"/>
                </a:moveTo>
                <a:cubicBezTo>
                  <a:pt x="2869010" y="363374"/>
                  <a:pt x="2879382" y="373746"/>
                  <a:pt x="2879382" y="386540"/>
                </a:cubicBezTo>
                <a:cubicBezTo>
                  <a:pt x="2879382" y="399334"/>
                  <a:pt x="2869010" y="409705"/>
                  <a:pt x="2856216" y="409705"/>
                </a:cubicBezTo>
                <a:cubicBezTo>
                  <a:pt x="2843422" y="409705"/>
                  <a:pt x="2833050" y="399334"/>
                  <a:pt x="2833050" y="386540"/>
                </a:cubicBezTo>
                <a:cubicBezTo>
                  <a:pt x="2833050" y="373746"/>
                  <a:pt x="2843422" y="363374"/>
                  <a:pt x="2856216" y="363374"/>
                </a:cubicBezTo>
                <a:close/>
                <a:moveTo>
                  <a:pt x="2679117" y="363374"/>
                </a:moveTo>
                <a:cubicBezTo>
                  <a:pt x="2691911" y="363374"/>
                  <a:pt x="2702283" y="373746"/>
                  <a:pt x="2702283" y="386540"/>
                </a:cubicBezTo>
                <a:cubicBezTo>
                  <a:pt x="2702283" y="399334"/>
                  <a:pt x="2691911" y="409705"/>
                  <a:pt x="2679117" y="409705"/>
                </a:cubicBezTo>
                <a:cubicBezTo>
                  <a:pt x="2666323" y="409705"/>
                  <a:pt x="2655951" y="399334"/>
                  <a:pt x="2655951" y="386540"/>
                </a:cubicBezTo>
                <a:cubicBezTo>
                  <a:pt x="2655951" y="373746"/>
                  <a:pt x="2666323" y="363374"/>
                  <a:pt x="2679117" y="363374"/>
                </a:cubicBezTo>
                <a:close/>
                <a:moveTo>
                  <a:pt x="2502018" y="363374"/>
                </a:moveTo>
                <a:cubicBezTo>
                  <a:pt x="2514812" y="363374"/>
                  <a:pt x="2525184" y="373746"/>
                  <a:pt x="2525184" y="386540"/>
                </a:cubicBezTo>
                <a:cubicBezTo>
                  <a:pt x="2525184" y="399334"/>
                  <a:pt x="2514812" y="409706"/>
                  <a:pt x="2502018" y="409706"/>
                </a:cubicBezTo>
                <a:cubicBezTo>
                  <a:pt x="2489224" y="409706"/>
                  <a:pt x="2478852" y="399334"/>
                  <a:pt x="2478852" y="386540"/>
                </a:cubicBezTo>
                <a:cubicBezTo>
                  <a:pt x="2478852" y="373746"/>
                  <a:pt x="2489224" y="363374"/>
                  <a:pt x="2502018" y="363374"/>
                </a:cubicBezTo>
                <a:close/>
                <a:moveTo>
                  <a:pt x="2324919" y="363374"/>
                </a:moveTo>
                <a:cubicBezTo>
                  <a:pt x="2337713" y="363374"/>
                  <a:pt x="2348085" y="373746"/>
                  <a:pt x="2348085" y="386540"/>
                </a:cubicBezTo>
                <a:cubicBezTo>
                  <a:pt x="2348085" y="399334"/>
                  <a:pt x="2337713" y="409706"/>
                  <a:pt x="2324919" y="409706"/>
                </a:cubicBezTo>
                <a:cubicBezTo>
                  <a:pt x="2312125" y="409706"/>
                  <a:pt x="2301753" y="399334"/>
                  <a:pt x="2301753" y="386540"/>
                </a:cubicBezTo>
                <a:cubicBezTo>
                  <a:pt x="2301753" y="373746"/>
                  <a:pt x="2312125" y="363374"/>
                  <a:pt x="2324919" y="363374"/>
                </a:cubicBezTo>
                <a:close/>
                <a:moveTo>
                  <a:pt x="2147820" y="363374"/>
                </a:moveTo>
                <a:cubicBezTo>
                  <a:pt x="2160614" y="363374"/>
                  <a:pt x="2170986" y="373746"/>
                  <a:pt x="2170986" y="386540"/>
                </a:cubicBezTo>
                <a:cubicBezTo>
                  <a:pt x="2170986" y="399335"/>
                  <a:pt x="2160614" y="409706"/>
                  <a:pt x="2147820" y="409706"/>
                </a:cubicBezTo>
                <a:cubicBezTo>
                  <a:pt x="2135026" y="409706"/>
                  <a:pt x="2124654" y="399335"/>
                  <a:pt x="2124654" y="386540"/>
                </a:cubicBezTo>
                <a:cubicBezTo>
                  <a:pt x="2124654" y="373746"/>
                  <a:pt x="2135026" y="363374"/>
                  <a:pt x="2147820" y="363374"/>
                </a:cubicBezTo>
                <a:close/>
                <a:moveTo>
                  <a:pt x="1970721" y="363374"/>
                </a:moveTo>
                <a:cubicBezTo>
                  <a:pt x="1983515" y="363374"/>
                  <a:pt x="1993887" y="373746"/>
                  <a:pt x="1993887" y="386540"/>
                </a:cubicBezTo>
                <a:cubicBezTo>
                  <a:pt x="1993887" y="399335"/>
                  <a:pt x="1983515" y="409706"/>
                  <a:pt x="1970721" y="409706"/>
                </a:cubicBezTo>
                <a:cubicBezTo>
                  <a:pt x="1957927" y="409706"/>
                  <a:pt x="1947555" y="399335"/>
                  <a:pt x="1947555" y="386540"/>
                </a:cubicBezTo>
                <a:cubicBezTo>
                  <a:pt x="1947555" y="373746"/>
                  <a:pt x="1957927" y="363374"/>
                  <a:pt x="1970721" y="363374"/>
                </a:cubicBezTo>
                <a:close/>
                <a:moveTo>
                  <a:pt x="3387508" y="363374"/>
                </a:moveTo>
                <a:cubicBezTo>
                  <a:pt x="3400302" y="363374"/>
                  <a:pt x="3410674" y="373746"/>
                  <a:pt x="3410674" y="386540"/>
                </a:cubicBezTo>
                <a:cubicBezTo>
                  <a:pt x="3410674" y="399334"/>
                  <a:pt x="3400302" y="409705"/>
                  <a:pt x="3387508" y="409705"/>
                </a:cubicBezTo>
                <a:cubicBezTo>
                  <a:pt x="3374714" y="409705"/>
                  <a:pt x="3364342" y="399334"/>
                  <a:pt x="3364342" y="386540"/>
                </a:cubicBezTo>
                <a:cubicBezTo>
                  <a:pt x="3364342" y="373746"/>
                  <a:pt x="3374714" y="363374"/>
                  <a:pt x="3387508" y="363374"/>
                </a:cubicBezTo>
                <a:close/>
                <a:moveTo>
                  <a:pt x="3210413" y="363374"/>
                </a:moveTo>
                <a:cubicBezTo>
                  <a:pt x="3223207" y="363374"/>
                  <a:pt x="3233579" y="373746"/>
                  <a:pt x="3233579" y="386540"/>
                </a:cubicBezTo>
                <a:cubicBezTo>
                  <a:pt x="3233579" y="399334"/>
                  <a:pt x="3223207" y="409705"/>
                  <a:pt x="3210413" y="409705"/>
                </a:cubicBezTo>
                <a:cubicBezTo>
                  <a:pt x="3197619" y="409705"/>
                  <a:pt x="3187247" y="399334"/>
                  <a:pt x="3187247" y="386540"/>
                </a:cubicBezTo>
                <a:cubicBezTo>
                  <a:pt x="3187247" y="373746"/>
                  <a:pt x="3197619" y="363374"/>
                  <a:pt x="3210413" y="363374"/>
                </a:cubicBezTo>
                <a:close/>
                <a:moveTo>
                  <a:pt x="3033314" y="363374"/>
                </a:moveTo>
                <a:cubicBezTo>
                  <a:pt x="3046108" y="363374"/>
                  <a:pt x="3056480" y="373746"/>
                  <a:pt x="3056480" y="386540"/>
                </a:cubicBezTo>
                <a:cubicBezTo>
                  <a:pt x="3056480" y="399334"/>
                  <a:pt x="3046108" y="409705"/>
                  <a:pt x="3033314" y="409705"/>
                </a:cubicBezTo>
                <a:cubicBezTo>
                  <a:pt x="3020520" y="409705"/>
                  <a:pt x="3010148" y="399334"/>
                  <a:pt x="3010148" y="386540"/>
                </a:cubicBezTo>
                <a:cubicBezTo>
                  <a:pt x="3010148" y="373746"/>
                  <a:pt x="3020520" y="363374"/>
                  <a:pt x="3033314" y="363374"/>
                </a:cubicBezTo>
                <a:close/>
                <a:moveTo>
                  <a:pt x="25240" y="171368"/>
                </a:moveTo>
                <a:cubicBezTo>
                  <a:pt x="38034" y="171368"/>
                  <a:pt x="48406" y="181740"/>
                  <a:pt x="48406" y="194534"/>
                </a:cubicBezTo>
                <a:cubicBezTo>
                  <a:pt x="48406" y="207328"/>
                  <a:pt x="38034" y="217700"/>
                  <a:pt x="25240" y="217700"/>
                </a:cubicBezTo>
                <a:cubicBezTo>
                  <a:pt x="12446" y="217700"/>
                  <a:pt x="2074" y="207328"/>
                  <a:pt x="2074" y="194534"/>
                </a:cubicBezTo>
                <a:cubicBezTo>
                  <a:pt x="2074" y="181740"/>
                  <a:pt x="12446" y="171368"/>
                  <a:pt x="25240" y="171368"/>
                </a:cubicBezTo>
                <a:close/>
                <a:moveTo>
                  <a:pt x="379441" y="171368"/>
                </a:moveTo>
                <a:cubicBezTo>
                  <a:pt x="392237" y="171368"/>
                  <a:pt x="402607" y="181740"/>
                  <a:pt x="402607" y="194534"/>
                </a:cubicBezTo>
                <a:cubicBezTo>
                  <a:pt x="402607" y="207328"/>
                  <a:pt x="392237" y="217700"/>
                  <a:pt x="379441" y="217700"/>
                </a:cubicBezTo>
                <a:cubicBezTo>
                  <a:pt x="366647" y="217700"/>
                  <a:pt x="356275" y="207328"/>
                  <a:pt x="356275" y="194534"/>
                </a:cubicBezTo>
                <a:cubicBezTo>
                  <a:pt x="356275" y="181740"/>
                  <a:pt x="366647" y="171368"/>
                  <a:pt x="379441" y="171368"/>
                </a:cubicBezTo>
                <a:close/>
                <a:moveTo>
                  <a:pt x="202338" y="171368"/>
                </a:moveTo>
                <a:cubicBezTo>
                  <a:pt x="215132" y="171368"/>
                  <a:pt x="225504" y="181740"/>
                  <a:pt x="225504" y="194534"/>
                </a:cubicBezTo>
                <a:cubicBezTo>
                  <a:pt x="225504" y="207328"/>
                  <a:pt x="215132" y="217700"/>
                  <a:pt x="202338" y="217700"/>
                </a:cubicBezTo>
                <a:cubicBezTo>
                  <a:pt x="189544" y="217700"/>
                  <a:pt x="179172" y="207328"/>
                  <a:pt x="179172" y="194534"/>
                </a:cubicBezTo>
                <a:cubicBezTo>
                  <a:pt x="179172" y="181740"/>
                  <a:pt x="189544" y="171368"/>
                  <a:pt x="202338" y="171368"/>
                </a:cubicBezTo>
                <a:close/>
                <a:moveTo>
                  <a:pt x="733641" y="171368"/>
                </a:moveTo>
                <a:cubicBezTo>
                  <a:pt x="746436" y="171368"/>
                  <a:pt x="756808" y="181740"/>
                  <a:pt x="756808" y="194534"/>
                </a:cubicBezTo>
                <a:cubicBezTo>
                  <a:pt x="756808" y="207328"/>
                  <a:pt x="746436" y="217700"/>
                  <a:pt x="733641" y="217700"/>
                </a:cubicBezTo>
                <a:cubicBezTo>
                  <a:pt x="720847" y="217700"/>
                  <a:pt x="710475" y="207328"/>
                  <a:pt x="710475" y="194534"/>
                </a:cubicBezTo>
                <a:cubicBezTo>
                  <a:pt x="710475" y="181740"/>
                  <a:pt x="720847" y="171368"/>
                  <a:pt x="733641" y="171368"/>
                </a:cubicBezTo>
                <a:close/>
                <a:moveTo>
                  <a:pt x="556539" y="171368"/>
                </a:moveTo>
                <a:cubicBezTo>
                  <a:pt x="569333" y="171368"/>
                  <a:pt x="579705" y="181740"/>
                  <a:pt x="579705" y="194534"/>
                </a:cubicBezTo>
                <a:cubicBezTo>
                  <a:pt x="579705" y="207328"/>
                  <a:pt x="569333" y="217700"/>
                  <a:pt x="556539" y="217700"/>
                </a:cubicBezTo>
                <a:cubicBezTo>
                  <a:pt x="543744" y="217700"/>
                  <a:pt x="533372" y="207328"/>
                  <a:pt x="533372" y="194534"/>
                </a:cubicBezTo>
                <a:cubicBezTo>
                  <a:pt x="533372" y="181740"/>
                  <a:pt x="543744" y="171368"/>
                  <a:pt x="556539" y="171368"/>
                </a:cubicBezTo>
                <a:close/>
                <a:moveTo>
                  <a:pt x="910739" y="171368"/>
                </a:moveTo>
                <a:cubicBezTo>
                  <a:pt x="923533" y="171368"/>
                  <a:pt x="933902" y="181740"/>
                  <a:pt x="933902" y="194534"/>
                </a:cubicBezTo>
                <a:cubicBezTo>
                  <a:pt x="933902" y="207328"/>
                  <a:pt x="923533" y="217700"/>
                  <a:pt x="910739" y="217700"/>
                </a:cubicBezTo>
                <a:cubicBezTo>
                  <a:pt x="897940" y="217700"/>
                  <a:pt x="887573" y="207328"/>
                  <a:pt x="887573" y="194534"/>
                </a:cubicBezTo>
                <a:cubicBezTo>
                  <a:pt x="887573" y="181740"/>
                  <a:pt x="897940" y="171368"/>
                  <a:pt x="910739" y="171368"/>
                </a:cubicBezTo>
                <a:close/>
                <a:moveTo>
                  <a:pt x="1264931" y="171368"/>
                </a:moveTo>
                <a:cubicBezTo>
                  <a:pt x="1277725" y="171368"/>
                  <a:pt x="1288098" y="181740"/>
                  <a:pt x="1288098" y="194534"/>
                </a:cubicBezTo>
                <a:cubicBezTo>
                  <a:pt x="1288098" y="207328"/>
                  <a:pt x="1277725" y="217699"/>
                  <a:pt x="1264931" y="217699"/>
                </a:cubicBezTo>
                <a:cubicBezTo>
                  <a:pt x="1252136" y="217699"/>
                  <a:pt x="1241764" y="207328"/>
                  <a:pt x="1241764" y="194534"/>
                </a:cubicBezTo>
                <a:cubicBezTo>
                  <a:pt x="1241764" y="181740"/>
                  <a:pt x="1252136" y="171368"/>
                  <a:pt x="1264931" y="171368"/>
                </a:cubicBezTo>
                <a:close/>
                <a:moveTo>
                  <a:pt x="1087840" y="171368"/>
                </a:moveTo>
                <a:cubicBezTo>
                  <a:pt x="1100636" y="171368"/>
                  <a:pt x="1111008" y="181740"/>
                  <a:pt x="1111008" y="194534"/>
                </a:cubicBezTo>
                <a:cubicBezTo>
                  <a:pt x="1111008" y="207328"/>
                  <a:pt x="1100636" y="217700"/>
                  <a:pt x="1087840" y="217700"/>
                </a:cubicBezTo>
                <a:cubicBezTo>
                  <a:pt x="1075042" y="217700"/>
                  <a:pt x="1064669" y="207328"/>
                  <a:pt x="1064669" y="194534"/>
                </a:cubicBezTo>
                <a:cubicBezTo>
                  <a:pt x="1064669" y="181740"/>
                  <a:pt x="1075042" y="171368"/>
                  <a:pt x="1087840" y="171368"/>
                </a:cubicBezTo>
                <a:close/>
                <a:moveTo>
                  <a:pt x="1442030" y="171368"/>
                </a:moveTo>
                <a:cubicBezTo>
                  <a:pt x="1454825" y="171368"/>
                  <a:pt x="1465195" y="181740"/>
                  <a:pt x="1465195" y="194534"/>
                </a:cubicBezTo>
                <a:cubicBezTo>
                  <a:pt x="1465195" y="207328"/>
                  <a:pt x="1454825" y="217699"/>
                  <a:pt x="1442030" y="217699"/>
                </a:cubicBezTo>
                <a:cubicBezTo>
                  <a:pt x="1429236" y="217699"/>
                  <a:pt x="1418865" y="207328"/>
                  <a:pt x="1418865" y="194534"/>
                </a:cubicBezTo>
                <a:cubicBezTo>
                  <a:pt x="1418865" y="181740"/>
                  <a:pt x="1429236" y="171368"/>
                  <a:pt x="1442030" y="171368"/>
                </a:cubicBezTo>
                <a:close/>
                <a:moveTo>
                  <a:pt x="1619116" y="171368"/>
                </a:moveTo>
                <a:cubicBezTo>
                  <a:pt x="1631916" y="171368"/>
                  <a:pt x="1642290" y="181740"/>
                  <a:pt x="1642290" y="194533"/>
                </a:cubicBezTo>
                <a:cubicBezTo>
                  <a:pt x="1642290" y="207327"/>
                  <a:pt x="1631916" y="217699"/>
                  <a:pt x="1619116" y="217699"/>
                </a:cubicBezTo>
                <a:cubicBezTo>
                  <a:pt x="1606319" y="217699"/>
                  <a:pt x="1595945" y="207327"/>
                  <a:pt x="1595945" y="194533"/>
                </a:cubicBezTo>
                <a:cubicBezTo>
                  <a:pt x="1595945" y="181740"/>
                  <a:pt x="1606319" y="171368"/>
                  <a:pt x="1619116" y="171368"/>
                </a:cubicBezTo>
                <a:close/>
                <a:moveTo>
                  <a:pt x="1793622" y="171363"/>
                </a:moveTo>
                <a:cubicBezTo>
                  <a:pt x="1806416" y="171363"/>
                  <a:pt x="1816788" y="181735"/>
                  <a:pt x="1816788" y="194529"/>
                </a:cubicBezTo>
                <a:cubicBezTo>
                  <a:pt x="1816788" y="207323"/>
                  <a:pt x="1806416" y="217695"/>
                  <a:pt x="1793622" y="217695"/>
                </a:cubicBezTo>
                <a:cubicBezTo>
                  <a:pt x="1780828" y="217695"/>
                  <a:pt x="1770456" y="207323"/>
                  <a:pt x="1770456" y="194529"/>
                </a:cubicBezTo>
                <a:cubicBezTo>
                  <a:pt x="1770456" y="181735"/>
                  <a:pt x="1780828" y="171363"/>
                  <a:pt x="1793622" y="171363"/>
                </a:cubicBezTo>
                <a:close/>
                <a:moveTo>
                  <a:pt x="2147820" y="171363"/>
                </a:moveTo>
                <a:cubicBezTo>
                  <a:pt x="2160614" y="171363"/>
                  <a:pt x="2170986" y="181735"/>
                  <a:pt x="2170986" y="194529"/>
                </a:cubicBezTo>
                <a:cubicBezTo>
                  <a:pt x="2170986" y="207323"/>
                  <a:pt x="2160614" y="217695"/>
                  <a:pt x="2147820" y="217695"/>
                </a:cubicBezTo>
                <a:cubicBezTo>
                  <a:pt x="2135026" y="217695"/>
                  <a:pt x="2124654" y="207323"/>
                  <a:pt x="2124654" y="194529"/>
                </a:cubicBezTo>
                <a:cubicBezTo>
                  <a:pt x="2124654" y="181735"/>
                  <a:pt x="2135026" y="171363"/>
                  <a:pt x="2147820" y="171363"/>
                </a:cubicBezTo>
                <a:close/>
                <a:moveTo>
                  <a:pt x="1970721" y="171363"/>
                </a:moveTo>
                <a:cubicBezTo>
                  <a:pt x="1983515" y="171363"/>
                  <a:pt x="1993887" y="181735"/>
                  <a:pt x="1993887" y="194529"/>
                </a:cubicBezTo>
                <a:cubicBezTo>
                  <a:pt x="1993887" y="207323"/>
                  <a:pt x="1983515" y="217695"/>
                  <a:pt x="1970721" y="217695"/>
                </a:cubicBezTo>
                <a:cubicBezTo>
                  <a:pt x="1957927" y="217695"/>
                  <a:pt x="1947555" y="207323"/>
                  <a:pt x="1947555" y="194529"/>
                </a:cubicBezTo>
                <a:cubicBezTo>
                  <a:pt x="1947555" y="181735"/>
                  <a:pt x="1957927" y="171363"/>
                  <a:pt x="1970721" y="171363"/>
                </a:cubicBezTo>
                <a:close/>
                <a:moveTo>
                  <a:pt x="2324919" y="171363"/>
                </a:moveTo>
                <a:cubicBezTo>
                  <a:pt x="2337713" y="171363"/>
                  <a:pt x="2348085" y="181735"/>
                  <a:pt x="2348085" y="194529"/>
                </a:cubicBezTo>
                <a:cubicBezTo>
                  <a:pt x="2348085" y="207323"/>
                  <a:pt x="2337713" y="217695"/>
                  <a:pt x="2324919" y="217695"/>
                </a:cubicBezTo>
                <a:cubicBezTo>
                  <a:pt x="2312125" y="217695"/>
                  <a:pt x="2301753" y="207323"/>
                  <a:pt x="2301753" y="194529"/>
                </a:cubicBezTo>
                <a:cubicBezTo>
                  <a:pt x="2301753" y="181735"/>
                  <a:pt x="2312125" y="171363"/>
                  <a:pt x="2324919" y="171363"/>
                </a:cubicBezTo>
                <a:close/>
                <a:moveTo>
                  <a:pt x="2502018" y="171363"/>
                </a:moveTo>
                <a:cubicBezTo>
                  <a:pt x="2514812" y="171363"/>
                  <a:pt x="2525184" y="181735"/>
                  <a:pt x="2525184" y="194529"/>
                </a:cubicBezTo>
                <a:cubicBezTo>
                  <a:pt x="2525184" y="207323"/>
                  <a:pt x="2514812" y="217695"/>
                  <a:pt x="2502018" y="217695"/>
                </a:cubicBezTo>
                <a:cubicBezTo>
                  <a:pt x="2489224" y="217695"/>
                  <a:pt x="2478852" y="207323"/>
                  <a:pt x="2478852" y="194529"/>
                </a:cubicBezTo>
                <a:cubicBezTo>
                  <a:pt x="2478852" y="181735"/>
                  <a:pt x="2489224" y="171363"/>
                  <a:pt x="2502018" y="171363"/>
                </a:cubicBezTo>
                <a:close/>
                <a:moveTo>
                  <a:pt x="2679117" y="171363"/>
                </a:moveTo>
                <a:cubicBezTo>
                  <a:pt x="2691911" y="171363"/>
                  <a:pt x="2702283" y="181735"/>
                  <a:pt x="2702283" y="194529"/>
                </a:cubicBezTo>
                <a:cubicBezTo>
                  <a:pt x="2702283" y="207323"/>
                  <a:pt x="2691911" y="217695"/>
                  <a:pt x="2679117" y="217695"/>
                </a:cubicBezTo>
                <a:cubicBezTo>
                  <a:pt x="2666323" y="217695"/>
                  <a:pt x="2655951" y="207323"/>
                  <a:pt x="2655951" y="194529"/>
                </a:cubicBezTo>
                <a:cubicBezTo>
                  <a:pt x="2655951" y="181735"/>
                  <a:pt x="2666323" y="171363"/>
                  <a:pt x="2679117" y="171363"/>
                </a:cubicBezTo>
                <a:close/>
                <a:moveTo>
                  <a:pt x="2856216" y="171363"/>
                </a:moveTo>
                <a:cubicBezTo>
                  <a:pt x="2869010" y="171363"/>
                  <a:pt x="2879382" y="181735"/>
                  <a:pt x="2879382" y="194529"/>
                </a:cubicBezTo>
                <a:cubicBezTo>
                  <a:pt x="2879382" y="207323"/>
                  <a:pt x="2869010" y="217695"/>
                  <a:pt x="2856216" y="217695"/>
                </a:cubicBezTo>
                <a:cubicBezTo>
                  <a:pt x="2843422" y="217695"/>
                  <a:pt x="2833050" y="207323"/>
                  <a:pt x="2833050" y="194529"/>
                </a:cubicBezTo>
                <a:cubicBezTo>
                  <a:pt x="2833050" y="181735"/>
                  <a:pt x="2843422" y="171363"/>
                  <a:pt x="2856216" y="171363"/>
                </a:cubicBezTo>
                <a:close/>
                <a:moveTo>
                  <a:pt x="3033314" y="171363"/>
                </a:moveTo>
                <a:cubicBezTo>
                  <a:pt x="3046108" y="171363"/>
                  <a:pt x="3056480" y="181735"/>
                  <a:pt x="3056480" y="194529"/>
                </a:cubicBezTo>
                <a:cubicBezTo>
                  <a:pt x="3056480" y="207323"/>
                  <a:pt x="3046108" y="217695"/>
                  <a:pt x="3033314" y="217695"/>
                </a:cubicBezTo>
                <a:cubicBezTo>
                  <a:pt x="3020520" y="217695"/>
                  <a:pt x="3010148" y="207323"/>
                  <a:pt x="3010148" y="194529"/>
                </a:cubicBezTo>
                <a:cubicBezTo>
                  <a:pt x="3010148" y="181735"/>
                  <a:pt x="3020520" y="171363"/>
                  <a:pt x="3033314" y="171363"/>
                </a:cubicBezTo>
                <a:close/>
                <a:moveTo>
                  <a:pt x="3210413" y="171363"/>
                </a:moveTo>
                <a:cubicBezTo>
                  <a:pt x="3223207" y="171363"/>
                  <a:pt x="3233579" y="181735"/>
                  <a:pt x="3233579" y="194529"/>
                </a:cubicBezTo>
                <a:cubicBezTo>
                  <a:pt x="3233579" y="207323"/>
                  <a:pt x="3223207" y="217695"/>
                  <a:pt x="3210413" y="217695"/>
                </a:cubicBezTo>
                <a:cubicBezTo>
                  <a:pt x="3197619" y="217695"/>
                  <a:pt x="3187247" y="207323"/>
                  <a:pt x="3187247" y="194529"/>
                </a:cubicBezTo>
                <a:cubicBezTo>
                  <a:pt x="3187247" y="181735"/>
                  <a:pt x="3197619" y="171363"/>
                  <a:pt x="3210413" y="171363"/>
                </a:cubicBezTo>
                <a:close/>
                <a:moveTo>
                  <a:pt x="3387508" y="171363"/>
                </a:moveTo>
                <a:cubicBezTo>
                  <a:pt x="3400302" y="171363"/>
                  <a:pt x="3410674" y="181735"/>
                  <a:pt x="3410674" y="194529"/>
                </a:cubicBezTo>
                <a:cubicBezTo>
                  <a:pt x="3410674" y="207323"/>
                  <a:pt x="3400302" y="217695"/>
                  <a:pt x="3387508" y="217695"/>
                </a:cubicBezTo>
                <a:cubicBezTo>
                  <a:pt x="3374714" y="217695"/>
                  <a:pt x="3364342" y="207323"/>
                  <a:pt x="3364342" y="194529"/>
                </a:cubicBezTo>
                <a:cubicBezTo>
                  <a:pt x="3364342" y="181735"/>
                  <a:pt x="3374714" y="171363"/>
                  <a:pt x="3387508" y="171363"/>
                </a:cubicBezTo>
                <a:close/>
                <a:moveTo>
                  <a:pt x="27306" y="5"/>
                </a:moveTo>
                <a:cubicBezTo>
                  <a:pt x="40100" y="5"/>
                  <a:pt x="50472" y="10377"/>
                  <a:pt x="50472" y="23171"/>
                </a:cubicBezTo>
                <a:cubicBezTo>
                  <a:pt x="50472" y="35965"/>
                  <a:pt x="40100" y="46337"/>
                  <a:pt x="27306" y="46337"/>
                </a:cubicBezTo>
                <a:cubicBezTo>
                  <a:pt x="14512" y="46337"/>
                  <a:pt x="4140" y="35965"/>
                  <a:pt x="4140" y="23171"/>
                </a:cubicBezTo>
                <a:cubicBezTo>
                  <a:pt x="4140" y="10377"/>
                  <a:pt x="14512" y="5"/>
                  <a:pt x="27306" y="5"/>
                </a:cubicBezTo>
                <a:close/>
                <a:moveTo>
                  <a:pt x="204404" y="5"/>
                </a:moveTo>
                <a:cubicBezTo>
                  <a:pt x="217198" y="5"/>
                  <a:pt x="227570" y="10377"/>
                  <a:pt x="227570" y="23171"/>
                </a:cubicBezTo>
                <a:cubicBezTo>
                  <a:pt x="227570" y="35965"/>
                  <a:pt x="217198" y="46337"/>
                  <a:pt x="204404" y="46337"/>
                </a:cubicBezTo>
                <a:cubicBezTo>
                  <a:pt x="191610" y="46337"/>
                  <a:pt x="181238" y="35965"/>
                  <a:pt x="181238" y="23171"/>
                </a:cubicBezTo>
                <a:cubicBezTo>
                  <a:pt x="181238" y="10377"/>
                  <a:pt x="191610" y="5"/>
                  <a:pt x="204404" y="5"/>
                </a:cubicBezTo>
                <a:close/>
                <a:moveTo>
                  <a:pt x="381506" y="5"/>
                </a:moveTo>
                <a:cubicBezTo>
                  <a:pt x="394301" y="5"/>
                  <a:pt x="404671" y="10377"/>
                  <a:pt x="404671" y="23171"/>
                </a:cubicBezTo>
                <a:cubicBezTo>
                  <a:pt x="404671" y="35965"/>
                  <a:pt x="394301" y="46337"/>
                  <a:pt x="381506" y="46337"/>
                </a:cubicBezTo>
                <a:cubicBezTo>
                  <a:pt x="368712" y="46337"/>
                  <a:pt x="358339" y="35965"/>
                  <a:pt x="358339" y="23171"/>
                </a:cubicBezTo>
                <a:cubicBezTo>
                  <a:pt x="358339" y="10377"/>
                  <a:pt x="368712" y="5"/>
                  <a:pt x="381506" y="5"/>
                </a:cubicBezTo>
                <a:close/>
                <a:moveTo>
                  <a:pt x="558603" y="5"/>
                </a:moveTo>
                <a:cubicBezTo>
                  <a:pt x="571397" y="5"/>
                  <a:pt x="581770" y="10377"/>
                  <a:pt x="581770" y="23171"/>
                </a:cubicBezTo>
                <a:cubicBezTo>
                  <a:pt x="581770" y="35965"/>
                  <a:pt x="571397" y="46337"/>
                  <a:pt x="558603" y="46337"/>
                </a:cubicBezTo>
                <a:cubicBezTo>
                  <a:pt x="545809" y="46337"/>
                  <a:pt x="535438" y="35965"/>
                  <a:pt x="535438" y="23171"/>
                </a:cubicBezTo>
                <a:cubicBezTo>
                  <a:pt x="535438" y="10377"/>
                  <a:pt x="545809" y="5"/>
                  <a:pt x="558603" y="5"/>
                </a:cubicBezTo>
                <a:close/>
                <a:moveTo>
                  <a:pt x="735706" y="5"/>
                </a:moveTo>
                <a:cubicBezTo>
                  <a:pt x="748500" y="5"/>
                  <a:pt x="758872" y="10377"/>
                  <a:pt x="758872" y="23171"/>
                </a:cubicBezTo>
                <a:cubicBezTo>
                  <a:pt x="758872" y="35965"/>
                  <a:pt x="748500" y="46337"/>
                  <a:pt x="735706" y="46337"/>
                </a:cubicBezTo>
                <a:cubicBezTo>
                  <a:pt x="722912" y="46337"/>
                  <a:pt x="712539" y="35965"/>
                  <a:pt x="712539" y="23171"/>
                </a:cubicBezTo>
                <a:cubicBezTo>
                  <a:pt x="712539" y="10377"/>
                  <a:pt x="722912" y="5"/>
                  <a:pt x="735706" y="5"/>
                </a:cubicBezTo>
                <a:close/>
                <a:moveTo>
                  <a:pt x="912804" y="5"/>
                </a:moveTo>
                <a:cubicBezTo>
                  <a:pt x="925595" y="5"/>
                  <a:pt x="935967" y="10377"/>
                  <a:pt x="935967" y="23171"/>
                </a:cubicBezTo>
                <a:cubicBezTo>
                  <a:pt x="935967" y="35965"/>
                  <a:pt x="925595" y="46337"/>
                  <a:pt x="912804" y="46337"/>
                </a:cubicBezTo>
                <a:cubicBezTo>
                  <a:pt x="900003" y="46337"/>
                  <a:pt x="889637" y="35965"/>
                  <a:pt x="889637" y="23171"/>
                </a:cubicBezTo>
                <a:cubicBezTo>
                  <a:pt x="889637" y="10377"/>
                  <a:pt x="900003" y="5"/>
                  <a:pt x="912804" y="5"/>
                </a:cubicBezTo>
                <a:close/>
                <a:moveTo>
                  <a:pt x="1089905" y="5"/>
                </a:moveTo>
                <a:cubicBezTo>
                  <a:pt x="1102702" y="5"/>
                  <a:pt x="1113073" y="10377"/>
                  <a:pt x="1113073" y="23171"/>
                </a:cubicBezTo>
                <a:cubicBezTo>
                  <a:pt x="1113073" y="35965"/>
                  <a:pt x="1102702" y="46337"/>
                  <a:pt x="1089905" y="46337"/>
                </a:cubicBezTo>
                <a:cubicBezTo>
                  <a:pt x="1077108" y="46337"/>
                  <a:pt x="1066735" y="35965"/>
                  <a:pt x="1066735" y="23171"/>
                </a:cubicBezTo>
                <a:cubicBezTo>
                  <a:pt x="1066735" y="10377"/>
                  <a:pt x="1077108" y="5"/>
                  <a:pt x="1089905" y="5"/>
                </a:cubicBezTo>
                <a:close/>
                <a:moveTo>
                  <a:pt x="1266997" y="5"/>
                </a:moveTo>
                <a:cubicBezTo>
                  <a:pt x="1279791" y="5"/>
                  <a:pt x="1290163" y="10377"/>
                  <a:pt x="1290163" y="23171"/>
                </a:cubicBezTo>
                <a:cubicBezTo>
                  <a:pt x="1290163" y="35965"/>
                  <a:pt x="1279791" y="46337"/>
                  <a:pt x="1266997" y="46337"/>
                </a:cubicBezTo>
                <a:cubicBezTo>
                  <a:pt x="1254201" y="46337"/>
                  <a:pt x="1243831" y="35965"/>
                  <a:pt x="1243831" y="23171"/>
                </a:cubicBezTo>
                <a:cubicBezTo>
                  <a:pt x="1243831" y="10377"/>
                  <a:pt x="1254201" y="5"/>
                  <a:pt x="1266997" y="5"/>
                </a:cubicBezTo>
                <a:close/>
                <a:moveTo>
                  <a:pt x="1444095" y="5"/>
                </a:moveTo>
                <a:cubicBezTo>
                  <a:pt x="1456890" y="5"/>
                  <a:pt x="1467259" y="10377"/>
                  <a:pt x="1467259" y="23171"/>
                </a:cubicBezTo>
                <a:cubicBezTo>
                  <a:pt x="1467259" y="35965"/>
                  <a:pt x="1456890" y="46337"/>
                  <a:pt x="1444095" y="46337"/>
                </a:cubicBezTo>
                <a:cubicBezTo>
                  <a:pt x="1431303" y="46337"/>
                  <a:pt x="1420930" y="35965"/>
                  <a:pt x="1420930" y="23171"/>
                </a:cubicBezTo>
                <a:cubicBezTo>
                  <a:pt x="1420930" y="10377"/>
                  <a:pt x="1431303" y="5"/>
                  <a:pt x="1444095" y="5"/>
                </a:cubicBezTo>
                <a:close/>
                <a:moveTo>
                  <a:pt x="1621182" y="5"/>
                </a:moveTo>
                <a:cubicBezTo>
                  <a:pt x="1633981" y="5"/>
                  <a:pt x="1644355" y="10377"/>
                  <a:pt x="1644355" y="23171"/>
                </a:cubicBezTo>
                <a:cubicBezTo>
                  <a:pt x="1644355" y="35965"/>
                  <a:pt x="1633981" y="46337"/>
                  <a:pt x="1621182" y="46337"/>
                </a:cubicBezTo>
                <a:cubicBezTo>
                  <a:pt x="1608385" y="46337"/>
                  <a:pt x="1598010" y="35965"/>
                  <a:pt x="1598010" y="23171"/>
                </a:cubicBezTo>
                <a:cubicBezTo>
                  <a:pt x="1598010" y="10377"/>
                  <a:pt x="1608385" y="5"/>
                  <a:pt x="1621182" y="5"/>
                </a:cubicBezTo>
                <a:close/>
                <a:moveTo>
                  <a:pt x="1795687" y="1"/>
                </a:moveTo>
                <a:cubicBezTo>
                  <a:pt x="1808481" y="1"/>
                  <a:pt x="1818853" y="10372"/>
                  <a:pt x="1818853" y="23166"/>
                </a:cubicBezTo>
                <a:cubicBezTo>
                  <a:pt x="1818853" y="35960"/>
                  <a:pt x="1808481" y="46332"/>
                  <a:pt x="1795687" y="46332"/>
                </a:cubicBezTo>
                <a:cubicBezTo>
                  <a:pt x="1782893" y="46332"/>
                  <a:pt x="1772521" y="35960"/>
                  <a:pt x="1772521" y="23166"/>
                </a:cubicBezTo>
                <a:cubicBezTo>
                  <a:pt x="1772521" y="10372"/>
                  <a:pt x="1782893" y="1"/>
                  <a:pt x="1795687" y="1"/>
                </a:cubicBezTo>
                <a:close/>
                <a:moveTo>
                  <a:pt x="1972786" y="1"/>
                </a:moveTo>
                <a:cubicBezTo>
                  <a:pt x="1985580" y="1"/>
                  <a:pt x="1995952" y="10372"/>
                  <a:pt x="1995952" y="23166"/>
                </a:cubicBezTo>
                <a:cubicBezTo>
                  <a:pt x="1995952" y="35960"/>
                  <a:pt x="1985580" y="46332"/>
                  <a:pt x="1972786" y="46332"/>
                </a:cubicBezTo>
                <a:cubicBezTo>
                  <a:pt x="1959992" y="46332"/>
                  <a:pt x="1949620" y="35960"/>
                  <a:pt x="1949620" y="23166"/>
                </a:cubicBezTo>
                <a:cubicBezTo>
                  <a:pt x="1949620" y="10372"/>
                  <a:pt x="1959992" y="1"/>
                  <a:pt x="1972786" y="1"/>
                </a:cubicBezTo>
                <a:close/>
                <a:moveTo>
                  <a:pt x="2149884" y="0"/>
                </a:moveTo>
                <a:cubicBezTo>
                  <a:pt x="2162678" y="0"/>
                  <a:pt x="2173050" y="10372"/>
                  <a:pt x="2173050" y="23166"/>
                </a:cubicBezTo>
                <a:cubicBezTo>
                  <a:pt x="2173050" y="35960"/>
                  <a:pt x="2162678" y="46332"/>
                  <a:pt x="2149884" y="46332"/>
                </a:cubicBezTo>
                <a:cubicBezTo>
                  <a:pt x="2137090" y="46332"/>
                  <a:pt x="2126718" y="35960"/>
                  <a:pt x="2126718" y="23166"/>
                </a:cubicBezTo>
                <a:cubicBezTo>
                  <a:pt x="2126718" y="10372"/>
                  <a:pt x="2137090" y="0"/>
                  <a:pt x="2149884" y="0"/>
                </a:cubicBezTo>
                <a:close/>
                <a:moveTo>
                  <a:pt x="2326983" y="0"/>
                </a:moveTo>
                <a:cubicBezTo>
                  <a:pt x="2339777" y="0"/>
                  <a:pt x="2350149" y="10372"/>
                  <a:pt x="2350149" y="23166"/>
                </a:cubicBezTo>
                <a:cubicBezTo>
                  <a:pt x="2350149" y="35960"/>
                  <a:pt x="2339777" y="46332"/>
                  <a:pt x="2326983" y="46332"/>
                </a:cubicBezTo>
                <a:cubicBezTo>
                  <a:pt x="2314189" y="46332"/>
                  <a:pt x="2303817" y="35960"/>
                  <a:pt x="2303817" y="23166"/>
                </a:cubicBezTo>
                <a:cubicBezTo>
                  <a:pt x="2303817" y="10372"/>
                  <a:pt x="2314189" y="0"/>
                  <a:pt x="2326983" y="0"/>
                </a:cubicBezTo>
                <a:close/>
                <a:moveTo>
                  <a:pt x="2504082" y="0"/>
                </a:moveTo>
                <a:cubicBezTo>
                  <a:pt x="2516876" y="0"/>
                  <a:pt x="2527248" y="10372"/>
                  <a:pt x="2527248" y="23166"/>
                </a:cubicBezTo>
                <a:cubicBezTo>
                  <a:pt x="2527248" y="35960"/>
                  <a:pt x="2516876" y="46332"/>
                  <a:pt x="2504082" y="46332"/>
                </a:cubicBezTo>
                <a:cubicBezTo>
                  <a:pt x="2491288" y="46332"/>
                  <a:pt x="2480916" y="35960"/>
                  <a:pt x="2480916" y="23166"/>
                </a:cubicBezTo>
                <a:cubicBezTo>
                  <a:pt x="2480916" y="10372"/>
                  <a:pt x="2491288" y="0"/>
                  <a:pt x="2504082" y="0"/>
                </a:cubicBezTo>
                <a:close/>
                <a:moveTo>
                  <a:pt x="2681181" y="0"/>
                </a:moveTo>
                <a:cubicBezTo>
                  <a:pt x="2693975" y="0"/>
                  <a:pt x="2704347" y="10372"/>
                  <a:pt x="2704347" y="23166"/>
                </a:cubicBezTo>
                <a:cubicBezTo>
                  <a:pt x="2704347" y="35960"/>
                  <a:pt x="2693975" y="46332"/>
                  <a:pt x="2681181" y="46332"/>
                </a:cubicBezTo>
                <a:cubicBezTo>
                  <a:pt x="2668387" y="46332"/>
                  <a:pt x="2658015" y="35960"/>
                  <a:pt x="2658015" y="23166"/>
                </a:cubicBezTo>
                <a:cubicBezTo>
                  <a:pt x="2658015" y="10372"/>
                  <a:pt x="2668387" y="0"/>
                  <a:pt x="2681181" y="0"/>
                </a:cubicBezTo>
                <a:close/>
                <a:moveTo>
                  <a:pt x="2858280" y="0"/>
                </a:moveTo>
                <a:cubicBezTo>
                  <a:pt x="2871074" y="0"/>
                  <a:pt x="2881446" y="10372"/>
                  <a:pt x="2881446" y="23166"/>
                </a:cubicBezTo>
                <a:cubicBezTo>
                  <a:pt x="2881446" y="35960"/>
                  <a:pt x="2871074" y="46332"/>
                  <a:pt x="2858280" y="46332"/>
                </a:cubicBezTo>
                <a:cubicBezTo>
                  <a:pt x="2845486" y="46332"/>
                  <a:pt x="2835114" y="35960"/>
                  <a:pt x="2835114" y="23166"/>
                </a:cubicBezTo>
                <a:cubicBezTo>
                  <a:pt x="2835114" y="10372"/>
                  <a:pt x="2845486" y="0"/>
                  <a:pt x="2858280" y="0"/>
                </a:cubicBezTo>
                <a:close/>
                <a:moveTo>
                  <a:pt x="3035379" y="0"/>
                </a:moveTo>
                <a:cubicBezTo>
                  <a:pt x="3048173" y="0"/>
                  <a:pt x="3058545" y="10372"/>
                  <a:pt x="3058545" y="23166"/>
                </a:cubicBezTo>
                <a:cubicBezTo>
                  <a:pt x="3058545" y="35960"/>
                  <a:pt x="3048173" y="46332"/>
                  <a:pt x="3035379" y="46332"/>
                </a:cubicBezTo>
                <a:cubicBezTo>
                  <a:pt x="3022585" y="46332"/>
                  <a:pt x="3012213" y="35960"/>
                  <a:pt x="3012213" y="23166"/>
                </a:cubicBezTo>
                <a:cubicBezTo>
                  <a:pt x="3012213" y="10372"/>
                  <a:pt x="3022585" y="0"/>
                  <a:pt x="3035379" y="0"/>
                </a:cubicBezTo>
                <a:close/>
                <a:moveTo>
                  <a:pt x="3212478" y="0"/>
                </a:moveTo>
                <a:cubicBezTo>
                  <a:pt x="3225272" y="0"/>
                  <a:pt x="3235644" y="10372"/>
                  <a:pt x="3235644" y="23166"/>
                </a:cubicBezTo>
                <a:cubicBezTo>
                  <a:pt x="3235644" y="35960"/>
                  <a:pt x="3225272" y="46332"/>
                  <a:pt x="3212478" y="46332"/>
                </a:cubicBezTo>
                <a:cubicBezTo>
                  <a:pt x="3199684" y="46332"/>
                  <a:pt x="3189312" y="35960"/>
                  <a:pt x="3189312" y="23166"/>
                </a:cubicBezTo>
                <a:cubicBezTo>
                  <a:pt x="3189312" y="10372"/>
                  <a:pt x="3199684" y="0"/>
                  <a:pt x="3212478" y="0"/>
                </a:cubicBezTo>
                <a:close/>
                <a:moveTo>
                  <a:pt x="3389573" y="0"/>
                </a:moveTo>
                <a:cubicBezTo>
                  <a:pt x="3402367" y="0"/>
                  <a:pt x="3412739" y="10372"/>
                  <a:pt x="3412739" y="23166"/>
                </a:cubicBezTo>
                <a:cubicBezTo>
                  <a:pt x="3412739" y="35960"/>
                  <a:pt x="3402367" y="46332"/>
                  <a:pt x="3389573" y="46332"/>
                </a:cubicBezTo>
                <a:cubicBezTo>
                  <a:pt x="3376779" y="46332"/>
                  <a:pt x="3366407" y="35960"/>
                  <a:pt x="3366407" y="23166"/>
                </a:cubicBezTo>
                <a:cubicBezTo>
                  <a:pt x="3366407" y="10372"/>
                  <a:pt x="3376779" y="0"/>
                  <a:pt x="3389573" y="0"/>
                </a:cubicBezTo>
                <a:close/>
              </a:path>
            </a:pathLst>
          </a:custGeom>
          <a:gradFill>
            <a:gsLst>
              <a:gs pos="0">
                <a:schemeClr val="accent2"/>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4" name="Google Shape;34;p5"/>
          <p:cNvSpPr txBox="1">
            <a:spLocks noGrp="1"/>
          </p:cNvSpPr>
          <p:nvPr>
            <p:ph type="body" idx="1"/>
          </p:nvPr>
        </p:nvSpPr>
        <p:spPr>
          <a:xfrm>
            <a:off x="415600" y="3281500"/>
            <a:ext cx="7899000" cy="2810400"/>
          </a:xfrm>
          <a:prstGeom prst="rect">
            <a:avLst/>
          </a:prstGeom>
        </p:spPr>
        <p:txBody>
          <a:bodyPr spcFirstLastPara="1" wrap="square" lIns="121900" tIns="121900" rIns="121900" bIns="121900" anchor="t" anchorCtr="0">
            <a:noAutofit/>
          </a:bodyPr>
          <a:lstStyle>
            <a:lvl1pPr marL="457200" lvl="0" indent="-381000" rtl="0">
              <a:spcBef>
                <a:spcPts val="0"/>
              </a:spcBef>
              <a:spcAft>
                <a:spcPts val="0"/>
              </a:spcAft>
              <a:buSzPts val="2400"/>
              <a:buChar char="●"/>
              <a:defRPr/>
            </a:lvl1pPr>
            <a:lvl2pPr marL="914400" lvl="1" indent="-381000" rtl="0">
              <a:spcBef>
                <a:spcPts val="2100"/>
              </a:spcBef>
              <a:spcAft>
                <a:spcPts val="0"/>
              </a:spcAft>
              <a:buSzPts val="2400"/>
              <a:buChar char="○"/>
              <a:defRPr sz="2400"/>
            </a:lvl2pPr>
            <a:lvl3pPr marL="1371600" lvl="2" indent="-381000" rtl="0">
              <a:spcBef>
                <a:spcPts val="2100"/>
              </a:spcBef>
              <a:spcAft>
                <a:spcPts val="0"/>
              </a:spcAft>
              <a:buSzPts val="2400"/>
              <a:buChar char="■"/>
              <a:defRPr sz="2400"/>
            </a:lvl3pPr>
            <a:lvl4pPr marL="1828800" lvl="3" indent="-381000" rtl="0">
              <a:spcBef>
                <a:spcPts val="2100"/>
              </a:spcBef>
              <a:spcAft>
                <a:spcPts val="0"/>
              </a:spcAft>
              <a:buSzPts val="2400"/>
              <a:buChar char="●"/>
              <a:defRPr sz="2400"/>
            </a:lvl4pPr>
            <a:lvl5pPr marL="2286000" lvl="4" indent="-381000" rtl="0">
              <a:spcBef>
                <a:spcPts val="2100"/>
              </a:spcBef>
              <a:spcAft>
                <a:spcPts val="0"/>
              </a:spcAft>
              <a:buSzPts val="2400"/>
              <a:buChar char="○"/>
              <a:defRPr sz="2400"/>
            </a:lvl5pPr>
            <a:lvl6pPr marL="2743200" lvl="5" indent="-381000" rtl="0">
              <a:spcBef>
                <a:spcPts val="2100"/>
              </a:spcBef>
              <a:spcAft>
                <a:spcPts val="0"/>
              </a:spcAft>
              <a:buSzPts val="2400"/>
              <a:buChar char="■"/>
              <a:defRPr sz="2400"/>
            </a:lvl6pPr>
            <a:lvl7pPr marL="3200400" lvl="6" indent="-381000" rtl="0">
              <a:spcBef>
                <a:spcPts val="2100"/>
              </a:spcBef>
              <a:spcAft>
                <a:spcPts val="0"/>
              </a:spcAft>
              <a:buSzPts val="2400"/>
              <a:buChar char="●"/>
              <a:defRPr sz="2400"/>
            </a:lvl7pPr>
            <a:lvl8pPr marL="3657600" lvl="7" indent="-381000" rtl="0">
              <a:spcBef>
                <a:spcPts val="2100"/>
              </a:spcBef>
              <a:spcAft>
                <a:spcPts val="0"/>
              </a:spcAft>
              <a:buSzPts val="2400"/>
              <a:buChar char="○"/>
              <a:defRPr sz="2400"/>
            </a:lvl8pPr>
            <a:lvl9pPr marL="4114800" lvl="8" indent="-381000" rtl="0">
              <a:spcBef>
                <a:spcPts val="2100"/>
              </a:spcBef>
              <a:spcAft>
                <a:spcPts val="2100"/>
              </a:spcAft>
              <a:buSzPts val="2400"/>
              <a:buChar char="■"/>
              <a:defRPr sz="2400"/>
            </a:lvl9pPr>
          </a:lstStyle>
          <a:p>
            <a:endParaRPr/>
          </a:p>
        </p:txBody>
      </p:sp>
      <p:sp>
        <p:nvSpPr>
          <p:cNvPr id="35" name="Google Shape;35;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5"/>
          <p:cNvSpPr txBox="1">
            <a:spLocks noGrp="1"/>
          </p:cNvSpPr>
          <p:nvPr>
            <p:ph type="title"/>
          </p:nvPr>
        </p:nvSpPr>
        <p:spPr>
          <a:xfrm>
            <a:off x="415600" y="593367"/>
            <a:ext cx="11360700" cy="763500"/>
          </a:xfrm>
          <a:prstGeom prst="rect">
            <a:avLst/>
          </a:prstGeom>
          <a:solidFill>
            <a:schemeClr val="accent3"/>
          </a:solidFill>
        </p:spPr>
        <p:txBody>
          <a:bodyPr spcFirstLastPara="1" wrap="square" lIns="121900" tIns="121900" rIns="121900" bIns="121900" anchor="ctr" anchorCtr="0">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chemeClr val="dk1"/>
              </a:buClr>
              <a:buSzPts val="4800"/>
              <a:buNone/>
              <a:defRPr sz="4800">
                <a:solidFill>
                  <a:schemeClr val="dk1"/>
                </a:solidFill>
              </a:defRPr>
            </a:lvl2pPr>
            <a:lvl3pPr lvl="2" rtl="0">
              <a:spcBef>
                <a:spcPts val="0"/>
              </a:spcBef>
              <a:spcAft>
                <a:spcPts val="0"/>
              </a:spcAft>
              <a:buClr>
                <a:schemeClr val="dk1"/>
              </a:buClr>
              <a:buSzPts val="4800"/>
              <a:buNone/>
              <a:defRPr sz="4800">
                <a:solidFill>
                  <a:schemeClr val="dk1"/>
                </a:solidFill>
              </a:defRPr>
            </a:lvl3pPr>
            <a:lvl4pPr lvl="3" rtl="0">
              <a:spcBef>
                <a:spcPts val="0"/>
              </a:spcBef>
              <a:spcAft>
                <a:spcPts val="0"/>
              </a:spcAft>
              <a:buClr>
                <a:schemeClr val="dk1"/>
              </a:buClr>
              <a:buSzPts val="4800"/>
              <a:buNone/>
              <a:defRPr sz="4800">
                <a:solidFill>
                  <a:schemeClr val="dk1"/>
                </a:solidFill>
              </a:defRPr>
            </a:lvl4pPr>
            <a:lvl5pPr lvl="4" rtl="0">
              <a:spcBef>
                <a:spcPts val="0"/>
              </a:spcBef>
              <a:spcAft>
                <a:spcPts val="0"/>
              </a:spcAft>
              <a:buClr>
                <a:schemeClr val="dk1"/>
              </a:buClr>
              <a:buSzPts val="4800"/>
              <a:buNone/>
              <a:defRPr sz="4800">
                <a:solidFill>
                  <a:schemeClr val="dk1"/>
                </a:solidFill>
              </a:defRPr>
            </a:lvl5pPr>
            <a:lvl6pPr lvl="5" rtl="0">
              <a:spcBef>
                <a:spcPts val="0"/>
              </a:spcBef>
              <a:spcAft>
                <a:spcPts val="0"/>
              </a:spcAft>
              <a:buClr>
                <a:schemeClr val="dk1"/>
              </a:buClr>
              <a:buSzPts val="4800"/>
              <a:buNone/>
              <a:defRPr sz="4800">
                <a:solidFill>
                  <a:schemeClr val="dk1"/>
                </a:solidFill>
              </a:defRPr>
            </a:lvl6pPr>
            <a:lvl7pPr lvl="6" rtl="0">
              <a:spcBef>
                <a:spcPts val="0"/>
              </a:spcBef>
              <a:spcAft>
                <a:spcPts val="0"/>
              </a:spcAft>
              <a:buClr>
                <a:schemeClr val="dk1"/>
              </a:buClr>
              <a:buSzPts val="4800"/>
              <a:buNone/>
              <a:defRPr sz="4800">
                <a:solidFill>
                  <a:schemeClr val="dk1"/>
                </a:solidFill>
              </a:defRPr>
            </a:lvl7pPr>
            <a:lvl8pPr lvl="7" rtl="0">
              <a:spcBef>
                <a:spcPts val="0"/>
              </a:spcBef>
              <a:spcAft>
                <a:spcPts val="0"/>
              </a:spcAft>
              <a:buClr>
                <a:schemeClr val="dk1"/>
              </a:buClr>
              <a:buSzPts val="4800"/>
              <a:buNone/>
              <a:defRPr sz="4800">
                <a:solidFill>
                  <a:schemeClr val="dk1"/>
                </a:solidFill>
              </a:defRPr>
            </a:lvl8pPr>
            <a:lvl9pPr lvl="8" rtl="0">
              <a:spcBef>
                <a:spcPts val="0"/>
              </a:spcBef>
              <a:spcAft>
                <a:spcPts val="0"/>
              </a:spcAft>
              <a:buClr>
                <a:schemeClr val="dk1"/>
              </a:buClr>
              <a:buSzPts val="4800"/>
              <a:buNone/>
              <a:defRPr sz="4800">
                <a:solidFill>
                  <a:schemeClr val="dk1"/>
                </a:solidFill>
              </a:defRPr>
            </a:lvl9pPr>
          </a:lstStyle>
          <a:p>
            <a:endParaRPr/>
          </a:p>
        </p:txBody>
      </p:sp>
      <p:sp>
        <p:nvSpPr>
          <p:cNvPr id="37" name="Google Shape;37;p5"/>
          <p:cNvSpPr/>
          <p:nvPr/>
        </p:nvSpPr>
        <p:spPr>
          <a:xfrm>
            <a:off x="7623828" y="2907955"/>
            <a:ext cx="3118235" cy="3149330"/>
          </a:xfrm>
          <a:custGeom>
            <a:avLst/>
            <a:gdLst/>
            <a:ahLst/>
            <a:cxnLst/>
            <a:rect l="l" t="t" r="r" b="b"/>
            <a:pathLst>
              <a:path w="239772" h="242163" extrusionOk="0">
                <a:moveTo>
                  <a:pt x="138352" y="10135"/>
                </a:moveTo>
                <a:cubicBezTo>
                  <a:pt x="98698" y="23940"/>
                  <a:pt x="-7187" y="74245"/>
                  <a:pt x="386" y="112707"/>
                </a:cubicBezTo>
                <a:cubicBezTo>
                  <a:pt x="7959" y="151169"/>
                  <a:pt x="144134" y="254710"/>
                  <a:pt x="183788" y="240905"/>
                </a:cubicBezTo>
                <a:cubicBezTo>
                  <a:pt x="223442" y="227101"/>
                  <a:pt x="245885" y="68342"/>
                  <a:pt x="238312" y="29880"/>
                </a:cubicBezTo>
                <a:cubicBezTo>
                  <a:pt x="230739" y="-8582"/>
                  <a:pt x="178006" y="-3669"/>
                  <a:pt x="138352" y="10135"/>
                </a:cubicBezTo>
                <a:close/>
              </a:path>
            </a:pathLst>
          </a:custGeom>
          <a:solidFill>
            <a:schemeClr val="accent6"/>
          </a:solidFill>
          <a:ln>
            <a:noFill/>
          </a:ln>
        </p:spPr>
      </p:sp>
      <p:sp>
        <p:nvSpPr>
          <p:cNvPr id="38" name="Google Shape;38;p5"/>
          <p:cNvSpPr/>
          <p:nvPr/>
        </p:nvSpPr>
        <p:spPr>
          <a:xfrm rot="3435608">
            <a:off x="8390412" y="3314453"/>
            <a:ext cx="3117819" cy="3148910"/>
          </a:xfrm>
          <a:custGeom>
            <a:avLst/>
            <a:gdLst/>
            <a:ahLst/>
            <a:cxnLst/>
            <a:rect l="l" t="t" r="r" b="b"/>
            <a:pathLst>
              <a:path w="239772" h="242163" extrusionOk="0">
                <a:moveTo>
                  <a:pt x="138352" y="10135"/>
                </a:moveTo>
                <a:cubicBezTo>
                  <a:pt x="98698" y="23940"/>
                  <a:pt x="-7187" y="74245"/>
                  <a:pt x="386" y="112707"/>
                </a:cubicBezTo>
                <a:cubicBezTo>
                  <a:pt x="7959" y="151169"/>
                  <a:pt x="144134" y="254710"/>
                  <a:pt x="183788" y="240905"/>
                </a:cubicBezTo>
                <a:cubicBezTo>
                  <a:pt x="223442" y="227101"/>
                  <a:pt x="245885" y="68342"/>
                  <a:pt x="238312" y="29880"/>
                </a:cubicBezTo>
                <a:cubicBezTo>
                  <a:pt x="230739" y="-8582"/>
                  <a:pt x="178006" y="-3669"/>
                  <a:pt x="138352" y="10135"/>
                </a:cubicBezTo>
                <a:close/>
              </a:path>
            </a:pathLst>
          </a:custGeom>
          <a:solidFill>
            <a:schemeClr val="accent2"/>
          </a:solidFill>
          <a:ln>
            <a:noFill/>
          </a:ln>
        </p:spPr>
      </p:sp>
      <p:sp>
        <p:nvSpPr>
          <p:cNvPr id="39" name="Google Shape;39;p5"/>
          <p:cNvSpPr/>
          <p:nvPr/>
        </p:nvSpPr>
        <p:spPr>
          <a:xfrm>
            <a:off x="9405075" y="5944550"/>
            <a:ext cx="2371220" cy="273081"/>
          </a:xfrm>
          <a:custGeom>
            <a:avLst/>
            <a:gdLst/>
            <a:ahLst/>
            <a:cxnLst/>
            <a:rect l="l" t="t" r="r" b="b"/>
            <a:pathLst>
              <a:path w="175127" h="22771" extrusionOk="0">
                <a:moveTo>
                  <a:pt x="0" y="22771"/>
                </a:moveTo>
                <a:cubicBezTo>
                  <a:pt x="2272" y="18985"/>
                  <a:pt x="8071" y="424"/>
                  <a:pt x="13631" y="53"/>
                </a:cubicBezTo>
                <a:cubicBezTo>
                  <a:pt x="19191" y="-318"/>
                  <a:pt x="27192" y="20373"/>
                  <a:pt x="33358" y="20546"/>
                </a:cubicBezTo>
                <a:cubicBezTo>
                  <a:pt x="39524" y="20719"/>
                  <a:pt x="44840" y="1019"/>
                  <a:pt x="50628" y="1092"/>
                </a:cubicBezTo>
                <a:cubicBezTo>
                  <a:pt x="56417" y="1165"/>
                  <a:pt x="62269" y="20983"/>
                  <a:pt x="68089" y="20983"/>
                </a:cubicBezTo>
                <a:cubicBezTo>
                  <a:pt x="73909" y="20983"/>
                  <a:pt x="79508" y="1201"/>
                  <a:pt x="85549" y="1092"/>
                </a:cubicBezTo>
                <a:cubicBezTo>
                  <a:pt x="91590" y="983"/>
                  <a:pt x="98232" y="20401"/>
                  <a:pt x="104337" y="20328"/>
                </a:cubicBezTo>
                <a:cubicBezTo>
                  <a:pt x="110442" y="20255"/>
                  <a:pt x="116262" y="692"/>
                  <a:pt x="122177" y="655"/>
                </a:cubicBezTo>
                <a:cubicBezTo>
                  <a:pt x="128092" y="619"/>
                  <a:pt x="134102" y="20218"/>
                  <a:pt x="139827" y="20109"/>
                </a:cubicBezTo>
                <a:cubicBezTo>
                  <a:pt x="145552" y="20000"/>
                  <a:pt x="150645" y="-36"/>
                  <a:pt x="156528" y="0"/>
                </a:cubicBezTo>
                <a:cubicBezTo>
                  <a:pt x="162411" y="37"/>
                  <a:pt x="172027" y="16940"/>
                  <a:pt x="175127" y="20328"/>
                </a:cubicBezTo>
              </a:path>
            </a:pathLst>
          </a:custGeom>
          <a:noFill/>
          <a:ln w="28575" cap="flat" cmpd="sng">
            <a:solidFill>
              <a:schemeClr val="accent5"/>
            </a:solidFill>
            <a:prstDash val="solid"/>
            <a:round/>
            <a:headEnd type="none" w="med" len="med"/>
            <a:tailEnd type="none" w="med" len="med"/>
          </a:ln>
        </p:spPr>
      </p:sp>
      <p:sp>
        <p:nvSpPr>
          <p:cNvPr id="40" name="Google Shape;40;p5"/>
          <p:cNvSpPr txBox="1">
            <a:spLocks noGrp="1"/>
          </p:cNvSpPr>
          <p:nvPr>
            <p:ph type="subTitle" idx="2"/>
          </p:nvPr>
        </p:nvSpPr>
        <p:spPr>
          <a:xfrm>
            <a:off x="490200" y="1592650"/>
            <a:ext cx="7725300" cy="8421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None/>
              <a:defRPr sz="3800" b="1">
                <a:solidFill>
                  <a:schemeClr val="dk1"/>
                </a:solidFill>
                <a:latin typeface="Archivo"/>
                <a:ea typeface="Archivo"/>
                <a:cs typeface="Archivo"/>
                <a:sym typeface="Archivo"/>
              </a:defRPr>
            </a:lvl1pPr>
            <a:lvl2pPr lvl="1">
              <a:spcBef>
                <a:spcPts val="0"/>
              </a:spcBef>
              <a:spcAft>
                <a:spcPts val="0"/>
              </a:spcAft>
              <a:buNone/>
              <a:defRPr>
                <a:solidFill>
                  <a:schemeClr val="dk1"/>
                </a:solidFill>
              </a:defRPr>
            </a:lvl2pPr>
            <a:lvl3pPr lvl="2">
              <a:spcBef>
                <a:spcPts val="2100"/>
              </a:spcBef>
              <a:spcAft>
                <a:spcPts val="0"/>
              </a:spcAft>
              <a:buNone/>
              <a:defRPr>
                <a:solidFill>
                  <a:schemeClr val="dk1"/>
                </a:solidFill>
              </a:defRPr>
            </a:lvl3pPr>
            <a:lvl4pPr lvl="3">
              <a:spcBef>
                <a:spcPts val="2100"/>
              </a:spcBef>
              <a:spcAft>
                <a:spcPts val="0"/>
              </a:spcAft>
              <a:buNone/>
              <a:defRPr>
                <a:solidFill>
                  <a:schemeClr val="dk1"/>
                </a:solidFill>
              </a:defRPr>
            </a:lvl4pPr>
            <a:lvl5pPr lvl="4">
              <a:spcBef>
                <a:spcPts val="2100"/>
              </a:spcBef>
              <a:spcAft>
                <a:spcPts val="0"/>
              </a:spcAft>
              <a:buNone/>
              <a:defRPr>
                <a:solidFill>
                  <a:schemeClr val="dk1"/>
                </a:solidFill>
              </a:defRPr>
            </a:lvl5pPr>
            <a:lvl6pPr lvl="5">
              <a:spcBef>
                <a:spcPts val="2100"/>
              </a:spcBef>
              <a:spcAft>
                <a:spcPts val="0"/>
              </a:spcAft>
              <a:buNone/>
              <a:defRPr>
                <a:solidFill>
                  <a:schemeClr val="dk1"/>
                </a:solidFill>
              </a:defRPr>
            </a:lvl6pPr>
            <a:lvl7pPr lvl="6">
              <a:spcBef>
                <a:spcPts val="2100"/>
              </a:spcBef>
              <a:spcAft>
                <a:spcPts val="0"/>
              </a:spcAft>
              <a:buNone/>
              <a:defRPr>
                <a:solidFill>
                  <a:schemeClr val="dk1"/>
                </a:solidFill>
              </a:defRPr>
            </a:lvl7pPr>
            <a:lvl8pPr lvl="7">
              <a:spcBef>
                <a:spcPts val="2100"/>
              </a:spcBef>
              <a:spcAft>
                <a:spcPts val="0"/>
              </a:spcAft>
              <a:buNone/>
              <a:defRPr>
                <a:solidFill>
                  <a:schemeClr val="dk1"/>
                </a:solidFill>
              </a:defRPr>
            </a:lvl8pPr>
            <a:lvl9pPr lvl="8">
              <a:spcBef>
                <a:spcPts val="2100"/>
              </a:spcBef>
              <a:spcAft>
                <a:spcPts val="2100"/>
              </a:spcAft>
              <a:buNone/>
              <a:defRPr>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er">
  <p:cSld name="CUSTOM_1">
    <p:spTree>
      <p:nvGrpSpPr>
        <p:cNvPr id="1" name="Shape 51"/>
        <p:cNvGrpSpPr/>
        <p:nvPr/>
      </p:nvGrpSpPr>
      <p:grpSpPr>
        <a:xfrm>
          <a:off x="0" y="0"/>
          <a:ext cx="0" cy="0"/>
          <a:chOff x="0" y="0"/>
          <a:chExt cx="0" cy="0"/>
        </a:xfrm>
      </p:grpSpPr>
      <p:grpSp>
        <p:nvGrpSpPr>
          <p:cNvPr id="52" name="Google Shape;52;p7"/>
          <p:cNvGrpSpPr/>
          <p:nvPr/>
        </p:nvGrpSpPr>
        <p:grpSpPr>
          <a:xfrm>
            <a:off x="2050725" y="9"/>
            <a:ext cx="8090554" cy="7789405"/>
            <a:chOff x="211150" y="1276022"/>
            <a:chExt cx="6147837" cy="5919001"/>
          </a:xfrm>
        </p:grpSpPr>
        <p:sp>
          <p:nvSpPr>
            <p:cNvPr id="53" name="Google Shape;53;p7"/>
            <p:cNvSpPr/>
            <p:nvPr/>
          </p:nvSpPr>
          <p:spPr>
            <a:xfrm>
              <a:off x="211150" y="1524798"/>
              <a:ext cx="4266743" cy="4309291"/>
            </a:xfrm>
            <a:custGeom>
              <a:avLst/>
              <a:gdLst/>
              <a:ahLst/>
              <a:cxnLst/>
              <a:rect l="l" t="t" r="r" b="b"/>
              <a:pathLst>
                <a:path w="239772" h="242163" extrusionOk="0">
                  <a:moveTo>
                    <a:pt x="138352" y="10135"/>
                  </a:moveTo>
                  <a:cubicBezTo>
                    <a:pt x="98698" y="23940"/>
                    <a:pt x="-7187" y="74245"/>
                    <a:pt x="386" y="112707"/>
                  </a:cubicBezTo>
                  <a:cubicBezTo>
                    <a:pt x="7959" y="151169"/>
                    <a:pt x="144134" y="254710"/>
                    <a:pt x="183788" y="240905"/>
                  </a:cubicBezTo>
                  <a:cubicBezTo>
                    <a:pt x="223442" y="227101"/>
                    <a:pt x="245885" y="68342"/>
                    <a:pt x="238312" y="29880"/>
                  </a:cubicBezTo>
                  <a:cubicBezTo>
                    <a:pt x="230739" y="-8582"/>
                    <a:pt x="178006" y="-3669"/>
                    <a:pt x="138352" y="10135"/>
                  </a:cubicBezTo>
                  <a:close/>
                </a:path>
              </a:pathLst>
            </a:custGeom>
            <a:solidFill>
              <a:schemeClr val="accent6"/>
            </a:solidFill>
            <a:ln>
              <a:noFill/>
            </a:ln>
          </p:spPr>
        </p:sp>
        <p:sp>
          <p:nvSpPr>
            <p:cNvPr id="54" name="Google Shape;54;p7"/>
            <p:cNvSpPr/>
            <p:nvPr/>
          </p:nvSpPr>
          <p:spPr>
            <a:xfrm rot="3435799">
              <a:off x="1259872" y="2081025"/>
              <a:ext cx="4266450" cy="4308995"/>
            </a:xfrm>
            <a:custGeom>
              <a:avLst/>
              <a:gdLst/>
              <a:ahLst/>
              <a:cxnLst/>
              <a:rect l="l" t="t" r="r" b="b"/>
              <a:pathLst>
                <a:path w="239772" h="242163" extrusionOk="0">
                  <a:moveTo>
                    <a:pt x="138352" y="10135"/>
                  </a:moveTo>
                  <a:cubicBezTo>
                    <a:pt x="98698" y="23940"/>
                    <a:pt x="-7187" y="74245"/>
                    <a:pt x="386" y="112707"/>
                  </a:cubicBezTo>
                  <a:cubicBezTo>
                    <a:pt x="7959" y="151169"/>
                    <a:pt x="144134" y="254710"/>
                    <a:pt x="183788" y="240905"/>
                  </a:cubicBezTo>
                  <a:cubicBezTo>
                    <a:pt x="223442" y="227101"/>
                    <a:pt x="245885" y="68342"/>
                    <a:pt x="238312" y="29880"/>
                  </a:cubicBezTo>
                  <a:cubicBezTo>
                    <a:pt x="230739" y="-8582"/>
                    <a:pt x="178006" y="-3669"/>
                    <a:pt x="138352" y="10135"/>
                  </a:cubicBezTo>
                  <a:close/>
                </a:path>
              </a:pathLst>
            </a:custGeom>
            <a:solidFill>
              <a:schemeClr val="accent2"/>
            </a:solidFill>
            <a:ln>
              <a:noFill/>
            </a:ln>
          </p:spPr>
        </p:sp>
      </p:grpSp>
      <p:sp>
        <p:nvSpPr>
          <p:cNvPr id="55" name="Google Shape;55;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7"/>
          <p:cNvSpPr txBox="1">
            <a:spLocks noGrp="1"/>
          </p:cNvSpPr>
          <p:nvPr>
            <p:ph type="title"/>
          </p:nvPr>
        </p:nvSpPr>
        <p:spPr>
          <a:xfrm>
            <a:off x="2279250" y="3047250"/>
            <a:ext cx="6689100" cy="763500"/>
          </a:xfrm>
          <a:prstGeom prst="rect">
            <a:avLst/>
          </a:prstGeom>
        </p:spPr>
        <p:txBody>
          <a:bodyPr spcFirstLastPara="1" wrap="square" lIns="121900" tIns="121900" rIns="121900" bIns="121900" anchor="ctr" anchorCtr="0">
            <a:noAutofit/>
          </a:bodyPr>
          <a:lstStyle>
            <a:lvl1pPr lvl="0" algn="ctr" rtl="0">
              <a:spcBef>
                <a:spcPts val="0"/>
              </a:spcBef>
              <a:spcAft>
                <a:spcPts val="0"/>
              </a:spcAft>
              <a:buClr>
                <a:schemeClr val="lt1"/>
              </a:buClr>
              <a:buSzPts val="7200"/>
              <a:buNone/>
              <a:defRPr sz="7200">
                <a:solidFill>
                  <a:schemeClr val="lt1"/>
                </a:solidFill>
              </a:defRPr>
            </a:lvl1pPr>
            <a:lvl2pPr lvl="1" algn="ctr" rtl="0">
              <a:spcBef>
                <a:spcPts val="0"/>
              </a:spcBef>
              <a:spcAft>
                <a:spcPts val="0"/>
              </a:spcAft>
              <a:buClr>
                <a:schemeClr val="dk1"/>
              </a:buClr>
              <a:buSzPts val="7200"/>
              <a:buNone/>
              <a:defRPr sz="7200">
                <a:solidFill>
                  <a:schemeClr val="dk1"/>
                </a:solidFill>
              </a:defRPr>
            </a:lvl2pPr>
            <a:lvl3pPr lvl="2" algn="ctr" rtl="0">
              <a:spcBef>
                <a:spcPts val="0"/>
              </a:spcBef>
              <a:spcAft>
                <a:spcPts val="0"/>
              </a:spcAft>
              <a:buClr>
                <a:schemeClr val="dk1"/>
              </a:buClr>
              <a:buSzPts val="7200"/>
              <a:buNone/>
              <a:defRPr sz="7200">
                <a:solidFill>
                  <a:schemeClr val="dk1"/>
                </a:solidFill>
              </a:defRPr>
            </a:lvl3pPr>
            <a:lvl4pPr lvl="3" algn="ctr" rtl="0">
              <a:spcBef>
                <a:spcPts val="0"/>
              </a:spcBef>
              <a:spcAft>
                <a:spcPts val="0"/>
              </a:spcAft>
              <a:buClr>
                <a:schemeClr val="dk1"/>
              </a:buClr>
              <a:buSzPts val="7200"/>
              <a:buNone/>
              <a:defRPr sz="7200">
                <a:solidFill>
                  <a:schemeClr val="dk1"/>
                </a:solidFill>
              </a:defRPr>
            </a:lvl4pPr>
            <a:lvl5pPr lvl="4" algn="ctr" rtl="0">
              <a:spcBef>
                <a:spcPts val="0"/>
              </a:spcBef>
              <a:spcAft>
                <a:spcPts val="0"/>
              </a:spcAft>
              <a:buClr>
                <a:schemeClr val="dk1"/>
              </a:buClr>
              <a:buSzPts val="7200"/>
              <a:buNone/>
              <a:defRPr sz="7200">
                <a:solidFill>
                  <a:schemeClr val="dk1"/>
                </a:solidFill>
              </a:defRPr>
            </a:lvl5pPr>
            <a:lvl6pPr lvl="5" algn="ctr" rtl="0">
              <a:spcBef>
                <a:spcPts val="0"/>
              </a:spcBef>
              <a:spcAft>
                <a:spcPts val="0"/>
              </a:spcAft>
              <a:buClr>
                <a:schemeClr val="dk1"/>
              </a:buClr>
              <a:buSzPts val="7200"/>
              <a:buNone/>
              <a:defRPr sz="7200">
                <a:solidFill>
                  <a:schemeClr val="dk1"/>
                </a:solidFill>
              </a:defRPr>
            </a:lvl6pPr>
            <a:lvl7pPr lvl="6" algn="ctr" rtl="0">
              <a:spcBef>
                <a:spcPts val="0"/>
              </a:spcBef>
              <a:spcAft>
                <a:spcPts val="0"/>
              </a:spcAft>
              <a:buClr>
                <a:schemeClr val="dk1"/>
              </a:buClr>
              <a:buSzPts val="7200"/>
              <a:buNone/>
              <a:defRPr sz="7200">
                <a:solidFill>
                  <a:schemeClr val="dk1"/>
                </a:solidFill>
              </a:defRPr>
            </a:lvl7pPr>
            <a:lvl8pPr lvl="7" algn="ctr" rtl="0">
              <a:spcBef>
                <a:spcPts val="0"/>
              </a:spcBef>
              <a:spcAft>
                <a:spcPts val="0"/>
              </a:spcAft>
              <a:buClr>
                <a:schemeClr val="dk1"/>
              </a:buClr>
              <a:buSzPts val="7200"/>
              <a:buNone/>
              <a:defRPr sz="7200">
                <a:solidFill>
                  <a:schemeClr val="dk1"/>
                </a:solidFill>
              </a:defRPr>
            </a:lvl8pPr>
            <a:lvl9pPr lvl="8" algn="ctr" rtl="0">
              <a:spcBef>
                <a:spcPts val="0"/>
              </a:spcBef>
              <a:spcAft>
                <a:spcPts val="0"/>
              </a:spcAft>
              <a:buClr>
                <a:schemeClr val="dk1"/>
              </a:buClr>
              <a:buSzPts val="7200"/>
              <a:buNone/>
              <a:defRPr sz="7200">
                <a:solidFill>
                  <a:schemeClr val="dk1"/>
                </a:solidFill>
              </a:defRPr>
            </a:lvl9pPr>
          </a:lstStyle>
          <a:p>
            <a:endParaRPr/>
          </a:p>
        </p:txBody>
      </p:sp>
      <p:sp>
        <p:nvSpPr>
          <p:cNvPr id="57" name="Google Shape;57;p7"/>
          <p:cNvSpPr/>
          <p:nvPr/>
        </p:nvSpPr>
        <p:spPr>
          <a:xfrm>
            <a:off x="182277" y="201336"/>
            <a:ext cx="3418933" cy="3504263"/>
          </a:xfrm>
          <a:custGeom>
            <a:avLst/>
            <a:gdLst/>
            <a:ahLst/>
            <a:cxnLst/>
            <a:rect l="l" t="t" r="r" b="b"/>
            <a:pathLst>
              <a:path w="3418933" h="3504263" extrusionOk="0">
                <a:moveTo>
                  <a:pt x="3393703" y="3457931"/>
                </a:moveTo>
                <a:cubicBezTo>
                  <a:pt x="3406497" y="3457931"/>
                  <a:pt x="3416869" y="3468303"/>
                  <a:pt x="3416869" y="3481097"/>
                </a:cubicBezTo>
                <a:cubicBezTo>
                  <a:pt x="3416869" y="3493891"/>
                  <a:pt x="3406497" y="3504263"/>
                  <a:pt x="3393703" y="3504263"/>
                </a:cubicBezTo>
                <a:cubicBezTo>
                  <a:pt x="3380909" y="3504263"/>
                  <a:pt x="3370537" y="3493891"/>
                  <a:pt x="3370537" y="3481097"/>
                </a:cubicBezTo>
                <a:cubicBezTo>
                  <a:pt x="3370537" y="3468303"/>
                  <a:pt x="3380909" y="3457931"/>
                  <a:pt x="3393703" y="3457931"/>
                </a:cubicBezTo>
                <a:close/>
                <a:moveTo>
                  <a:pt x="3216608" y="3457931"/>
                </a:moveTo>
                <a:cubicBezTo>
                  <a:pt x="3229402" y="3457931"/>
                  <a:pt x="3239774" y="3468303"/>
                  <a:pt x="3239774" y="3481097"/>
                </a:cubicBezTo>
                <a:cubicBezTo>
                  <a:pt x="3239774" y="3493891"/>
                  <a:pt x="3229402" y="3504263"/>
                  <a:pt x="3216608" y="3504263"/>
                </a:cubicBezTo>
                <a:cubicBezTo>
                  <a:pt x="3203814" y="3504263"/>
                  <a:pt x="3193442" y="3493891"/>
                  <a:pt x="3193442" y="3481097"/>
                </a:cubicBezTo>
                <a:cubicBezTo>
                  <a:pt x="3193442" y="3468303"/>
                  <a:pt x="3203814" y="3457931"/>
                  <a:pt x="3216608" y="3457931"/>
                </a:cubicBezTo>
                <a:close/>
                <a:moveTo>
                  <a:pt x="3039509" y="3457931"/>
                </a:moveTo>
                <a:cubicBezTo>
                  <a:pt x="3052303" y="3457931"/>
                  <a:pt x="3062675" y="3468303"/>
                  <a:pt x="3062675" y="3481097"/>
                </a:cubicBezTo>
                <a:cubicBezTo>
                  <a:pt x="3062675" y="3493891"/>
                  <a:pt x="3052303" y="3504263"/>
                  <a:pt x="3039509" y="3504263"/>
                </a:cubicBezTo>
                <a:cubicBezTo>
                  <a:pt x="3026715" y="3504263"/>
                  <a:pt x="3016343" y="3493891"/>
                  <a:pt x="3016343" y="3481097"/>
                </a:cubicBezTo>
                <a:cubicBezTo>
                  <a:pt x="3016343" y="3468303"/>
                  <a:pt x="3026715" y="3457931"/>
                  <a:pt x="3039509" y="3457931"/>
                </a:cubicBezTo>
                <a:close/>
                <a:moveTo>
                  <a:pt x="2862410" y="3457931"/>
                </a:moveTo>
                <a:cubicBezTo>
                  <a:pt x="2875204" y="3457931"/>
                  <a:pt x="2885576" y="3468303"/>
                  <a:pt x="2885576" y="3481097"/>
                </a:cubicBezTo>
                <a:cubicBezTo>
                  <a:pt x="2885576" y="3493891"/>
                  <a:pt x="2875204" y="3504263"/>
                  <a:pt x="2862410" y="3504263"/>
                </a:cubicBezTo>
                <a:cubicBezTo>
                  <a:pt x="2849616" y="3504263"/>
                  <a:pt x="2839244" y="3493891"/>
                  <a:pt x="2839244" y="3481097"/>
                </a:cubicBezTo>
                <a:cubicBezTo>
                  <a:pt x="2839244" y="3468303"/>
                  <a:pt x="2849616" y="3457931"/>
                  <a:pt x="2862410" y="3457931"/>
                </a:cubicBezTo>
                <a:close/>
                <a:moveTo>
                  <a:pt x="2685311" y="3457931"/>
                </a:moveTo>
                <a:cubicBezTo>
                  <a:pt x="2698105" y="3457931"/>
                  <a:pt x="2708477" y="3468303"/>
                  <a:pt x="2708477" y="3481097"/>
                </a:cubicBezTo>
                <a:cubicBezTo>
                  <a:pt x="2708477" y="3493891"/>
                  <a:pt x="2698105" y="3504263"/>
                  <a:pt x="2685311" y="3504263"/>
                </a:cubicBezTo>
                <a:cubicBezTo>
                  <a:pt x="2672517" y="3504263"/>
                  <a:pt x="2662145" y="3493891"/>
                  <a:pt x="2662145" y="3481097"/>
                </a:cubicBezTo>
                <a:cubicBezTo>
                  <a:pt x="2662145" y="3468303"/>
                  <a:pt x="2672517" y="3457931"/>
                  <a:pt x="2685311" y="3457931"/>
                </a:cubicBezTo>
                <a:close/>
                <a:moveTo>
                  <a:pt x="2508212" y="3457931"/>
                </a:moveTo>
                <a:cubicBezTo>
                  <a:pt x="2521006" y="3457931"/>
                  <a:pt x="2531378" y="3468303"/>
                  <a:pt x="2531378" y="3481097"/>
                </a:cubicBezTo>
                <a:cubicBezTo>
                  <a:pt x="2531378" y="3493891"/>
                  <a:pt x="2521006" y="3504263"/>
                  <a:pt x="2508212" y="3504263"/>
                </a:cubicBezTo>
                <a:cubicBezTo>
                  <a:pt x="2495418" y="3504263"/>
                  <a:pt x="2485046" y="3493891"/>
                  <a:pt x="2485046" y="3481097"/>
                </a:cubicBezTo>
                <a:cubicBezTo>
                  <a:pt x="2485046" y="3468303"/>
                  <a:pt x="2495418" y="3457931"/>
                  <a:pt x="2508212" y="3457931"/>
                </a:cubicBezTo>
                <a:close/>
                <a:moveTo>
                  <a:pt x="2331113" y="3457931"/>
                </a:moveTo>
                <a:cubicBezTo>
                  <a:pt x="2343907" y="3457931"/>
                  <a:pt x="2354279" y="3468303"/>
                  <a:pt x="2354279" y="3481097"/>
                </a:cubicBezTo>
                <a:cubicBezTo>
                  <a:pt x="2354279" y="3493891"/>
                  <a:pt x="2343907" y="3504263"/>
                  <a:pt x="2331113" y="3504263"/>
                </a:cubicBezTo>
                <a:cubicBezTo>
                  <a:pt x="2318319" y="3504263"/>
                  <a:pt x="2307947" y="3493891"/>
                  <a:pt x="2307947" y="3481097"/>
                </a:cubicBezTo>
                <a:cubicBezTo>
                  <a:pt x="2307947" y="3468303"/>
                  <a:pt x="2318319" y="3457931"/>
                  <a:pt x="2331113" y="3457931"/>
                </a:cubicBezTo>
                <a:close/>
                <a:moveTo>
                  <a:pt x="2154014" y="3457931"/>
                </a:moveTo>
                <a:cubicBezTo>
                  <a:pt x="2166808" y="3457931"/>
                  <a:pt x="2177180" y="3468303"/>
                  <a:pt x="2177180" y="3481097"/>
                </a:cubicBezTo>
                <a:cubicBezTo>
                  <a:pt x="2177180" y="3493891"/>
                  <a:pt x="2166808" y="3504263"/>
                  <a:pt x="2154014" y="3504263"/>
                </a:cubicBezTo>
                <a:cubicBezTo>
                  <a:pt x="2141220" y="3504263"/>
                  <a:pt x="2130848" y="3493891"/>
                  <a:pt x="2130848" y="3481097"/>
                </a:cubicBezTo>
                <a:cubicBezTo>
                  <a:pt x="2130848" y="3468303"/>
                  <a:pt x="2141220" y="3457931"/>
                  <a:pt x="2154014" y="3457931"/>
                </a:cubicBezTo>
                <a:close/>
                <a:moveTo>
                  <a:pt x="1976916" y="3457931"/>
                </a:moveTo>
                <a:cubicBezTo>
                  <a:pt x="1989710" y="3457931"/>
                  <a:pt x="2000082" y="3468303"/>
                  <a:pt x="2000082" y="3481097"/>
                </a:cubicBezTo>
                <a:cubicBezTo>
                  <a:pt x="2000082" y="3493891"/>
                  <a:pt x="1989710" y="3504263"/>
                  <a:pt x="1976916" y="3504263"/>
                </a:cubicBezTo>
                <a:cubicBezTo>
                  <a:pt x="1964122" y="3504263"/>
                  <a:pt x="1953750" y="3493891"/>
                  <a:pt x="1953750" y="3481097"/>
                </a:cubicBezTo>
                <a:cubicBezTo>
                  <a:pt x="1953750" y="3468303"/>
                  <a:pt x="1964122" y="3457931"/>
                  <a:pt x="1976916" y="3457931"/>
                </a:cubicBezTo>
                <a:close/>
                <a:moveTo>
                  <a:pt x="1799817" y="3457931"/>
                </a:moveTo>
                <a:cubicBezTo>
                  <a:pt x="1812611" y="3457931"/>
                  <a:pt x="1822983" y="3468303"/>
                  <a:pt x="1822983" y="3481097"/>
                </a:cubicBezTo>
                <a:cubicBezTo>
                  <a:pt x="1822983" y="3493891"/>
                  <a:pt x="1812611" y="3504263"/>
                  <a:pt x="1799817" y="3504263"/>
                </a:cubicBezTo>
                <a:cubicBezTo>
                  <a:pt x="1787023" y="3504263"/>
                  <a:pt x="1776651" y="3493891"/>
                  <a:pt x="1776651" y="3481097"/>
                </a:cubicBezTo>
                <a:cubicBezTo>
                  <a:pt x="1776651" y="3468303"/>
                  <a:pt x="1787023" y="3457931"/>
                  <a:pt x="1799817" y="3457931"/>
                </a:cubicBezTo>
                <a:close/>
                <a:moveTo>
                  <a:pt x="1625306" y="3457931"/>
                </a:moveTo>
                <a:cubicBezTo>
                  <a:pt x="1638100" y="3457931"/>
                  <a:pt x="1648473" y="3468303"/>
                  <a:pt x="1648473" y="3481097"/>
                </a:cubicBezTo>
                <a:cubicBezTo>
                  <a:pt x="1648473" y="3493891"/>
                  <a:pt x="1638100" y="3504263"/>
                  <a:pt x="1625306" y="3504263"/>
                </a:cubicBezTo>
                <a:cubicBezTo>
                  <a:pt x="1612511" y="3504263"/>
                  <a:pt x="1602138" y="3493891"/>
                  <a:pt x="1602138" y="3481097"/>
                </a:cubicBezTo>
                <a:cubicBezTo>
                  <a:pt x="1602138" y="3468303"/>
                  <a:pt x="1612511" y="3457931"/>
                  <a:pt x="1625306" y="3457931"/>
                </a:cubicBezTo>
                <a:close/>
                <a:moveTo>
                  <a:pt x="1448212" y="3457931"/>
                </a:moveTo>
                <a:cubicBezTo>
                  <a:pt x="1461006" y="3457931"/>
                  <a:pt x="1471378" y="3468303"/>
                  <a:pt x="1471378" y="3481097"/>
                </a:cubicBezTo>
                <a:cubicBezTo>
                  <a:pt x="1471378" y="3493891"/>
                  <a:pt x="1461006" y="3504263"/>
                  <a:pt x="1448212" y="3504263"/>
                </a:cubicBezTo>
                <a:cubicBezTo>
                  <a:pt x="1435419" y="3504263"/>
                  <a:pt x="1425046" y="3493891"/>
                  <a:pt x="1425046" y="3481097"/>
                </a:cubicBezTo>
                <a:cubicBezTo>
                  <a:pt x="1425046" y="3468303"/>
                  <a:pt x="1435419" y="3457931"/>
                  <a:pt x="1448212" y="3457931"/>
                </a:cubicBezTo>
                <a:close/>
                <a:moveTo>
                  <a:pt x="1271113" y="3457931"/>
                </a:moveTo>
                <a:cubicBezTo>
                  <a:pt x="1283907" y="3457931"/>
                  <a:pt x="1294280" y="3468303"/>
                  <a:pt x="1294280" y="3481097"/>
                </a:cubicBezTo>
                <a:cubicBezTo>
                  <a:pt x="1294280" y="3493891"/>
                  <a:pt x="1283907" y="3504263"/>
                  <a:pt x="1271113" y="3504263"/>
                </a:cubicBezTo>
                <a:cubicBezTo>
                  <a:pt x="1258320" y="3504263"/>
                  <a:pt x="1247948" y="3493891"/>
                  <a:pt x="1247948" y="3481097"/>
                </a:cubicBezTo>
                <a:cubicBezTo>
                  <a:pt x="1247948" y="3468303"/>
                  <a:pt x="1258320" y="3457931"/>
                  <a:pt x="1271113" y="3457931"/>
                </a:cubicBezTo>
                <a:close/>
                <a:moveTo>
                  <a:pt x="1094017" y="3457931"/>
                </a:moveTo>
                <a:cubicBezTo>
                  <a:pt x="1106812" y="3457931"/>
                  <a:pt x="1117183" y="3468303"/>
                  <a:pt x="1117183" y="3481097"/>
                </a:cubicBezTo>
                <a:cubicBezTo>
                  <a:pt x="1117183" y="3493891"/>
                  <a:pt x="1106812" y="3504263"/>
                  <a:pt x="1094017" y="3504263"/>
                </a:cubicBezTo>
                <a:cubicBezTo>
                  <a:pt x="1081222" y="3504263"/>
                  <a:pt x="1070849" y="3493891"/>
                  <a:pt x="1070849" y="3481097"/>
                </a:cubicBezTo>
                <a:cubicBezTo>
                  <a:pt x="1070849" y="3468303"/>
                  <a:pt x="1081222" y="3457931"/>
                  <a:pt x="1094017" y="3457931"/>
                </a:cubicBezTo>
                <a:close/>
                <a:moveTo>
                  <a:pt x="916917" y="3457931"/>
                </a:moveTo>
                <a:cubicBezTo>
                  <a:pt x="929711" y="3457931"/>
                  <a:pt x="940082" y="3468303"/>
                  <a:pt x="940082" y="3481097"/>
                </a:cubicBezTo>
                <a:cubicBezTo>
                  <a:pt x="940082" y="3493891"/>
                  <a:pt x="929711" y="3504263"/>
                  <a:pt x="916917" y="3504263"/>
                </a:cubicBezTo>
                <a:cubicBezTo>
                  <a:pt x="904120" y="3504263"/>
                  <a:pt x="893750" y="3493891"/>
                  <a:pt x="893750" y="3481097"/>
                </a:cubicBezTo>
                <a:cubicBezTo>
                  <a:pt x="893750" y="3468303"/>
                  <a:pt x="904120" y="3457931"/>
                  <a:pt x="916917" y="3457931"/>
                </a:cubicBezTo>
                <a:close/>
                <a:moveTo>
                  <a:pt x="739818" y="3457931"/>
                </a:moveTo>
                <a:cubicBezTo>
                  <a:pt x="752612" y="3457931"/>
                  <a:pt x="762984" y="3468303"/>
                  <a:pt x="762984" y="3481097"/>
                </a:cubicBezTo>
                <a:cubicBezTo>
                  <a:pt x="762984" y="3493891"/>
                  <a:pt x="752612" y="3504263"/>
                  <a:pt x="739818" y="3504263"/>
                </a:cubicBezTo>
                <a:cubicBezTo>
                  <a:pt x="727024" y="3504263"/>
                  <a:pt x="716652" y="3493891"/>
                  <a:pt x="716652" y="3481097"/>
                </a:cubicBezTo>
                <a:cubicBezTo>
                  <a:pt x="716652" y="3468303"/>
                  <a:pt x="727024" y="3457931"/>
                  <a:pt x="739818" y="3457931"/>
                </a:cubicBezTo>
                <a:close/>
                <a:moveTo>
                  <a:pt x="562718" y="3457931"/>
                </a:moveTo>
                <a:cubicBezTo>
                  <a:pt x="575512" y="3457931"/>
                  <a:pt x="585884" y="3468303"/>
                  <a:pt x="585884" y="3481097"/>
                </a:cubicBezTo>
                <a:cubicBezTo>
                  <a:pt x="585884" y="3493891"/>
                  <a:pt x="575512" y="3504263"/>
                  <a:pt x="562718" y="3504263"/>
                </a:cubicBezTo>
                <a:cubicBezTo>
                  <a:pt x="549924" y="3504263"/>
                  <a:pt x="539552" y="3493891"/>
                  <a:pt x="539552" y="3481097"/>
                </a:cubicBezTo>
                <a:cubicBezTo>
                  <a:pt x="539552" y="3468303"/>
                  <a:pt x="549924" y="3457931"/>
                  <a:pt x="562718" y="3457931"/>
                </a:cubicBezTo>
                <a:close/>
                <a:moveTo>
                  <a:pt x="385620" y="3457931"/>
                </a:moveTo>
                <a:cubicBezTo>
                  <a:pt x="398414" y="3457931"/>
                  <a:pt x="408785" y="3468303"/>
                  <a:pt x="408785" y="3481097"/>
                </a:cubicBezTo>
                <a:cubicBezTo>
                  <a:pt x="408785" y="3493891"/>
                  <a:pt x="398414" y="3504263"/>
                  <a:pt x="385620" y="3504263"/>
                </a:cubicBezTo>
                <a:cubicBezTo>
                  <a:pt x="372826" y="3504263"/>
                  <a:pt x="362454" y="3493891"/>
                  <a:pt x="362454" y="3481097"/>
                </a:cubicBezTo>
                <a:cubicBezTo>
                  <a:pt x="362454" y="3468303"/>
                  <a:pt x="372826" y="3457931"/>
                  <a:pt x="385620" y="3457931"/>
                </a:cubicBezTo>
                <a:close/>
                <a:moveTo>
                  <a:pt x="208521" y="3457931"/>
                </a:moveTo>
                <a:cubicBezTo>
                  <a:pt x="221315" y="3457931"/>
                  <a:pt x="231687" y="3468303"/>
                  <a:pt x="231687" y="3481097"/>
                </a:cubicBezTo>
                <a:cubicBezTo>
                  <a:pt x="231687" y="3493891"/>
                  <a:pt x="221315" y="3504263"/>
                  <a:pt x="208521" y="3504263"/>
                </a:cubicBezTo>
                <a:cubicBezTo>
                  <a:pt x="195727" y="3504263"/>
                  <a:pt x="185355" y="3493891"/>
                  <a:pt x="185355" y="3481097"/>
                </a:cubicBezTo>
                <a:cubicBezTo>
                  <a:pt x="185355" y="3468303"/>
                  <a:pt x="195727" y="3457931"/>
                  <a:pt x="208521" y="3457931"/>
                </a:cubicBezTo>
                <a:close/>
                <a:moveTo>
                  <a:pt x="31422" y="3457931"/>
                </a:moveTo>
                <a:cubicBezTo>
                  <a:pt x="44216" y="3457931"/>
                  <a:pt x="54588" y="3468303"/>
                  <a:pt x="54588" y="3481097"/>
                </a:cubicBezTo>
                <a:cubicBezTo>
                  <a:pt x="54588" y="3493891"/>
                  <a:pt x="44216" y="3504263"/>
                  <a:pt x="31422" y="3504263"/>
                </a:cubicBezTo>
                <a:cubicBezTo>
                  <a:pt x="18628" y="3504263"/>
                  <a:pt x="8256" y="3493891"/>
                  <a:pt x="8256" y="3481097"/>
                </a:cubicBezTo>
                <a:cubicBezTo>
                  <a:pt x="8256" y="3468303"/>
                  <a:pt x="18628" y="3457931"/>
                  <a:pt x="31422" y="3457931"/>
                </a:cubicBezTo>
                <a:close/>
                <a:moveTo>
                  <a:pt x="3395767" y="3286567"/>
                </a:moveTo>
                <a:cubicBezTo>
                  <a:pt x="3408561" y="3286567"/>
                  <a:pt x="3418933" y="3296939"/>
                  <a:pt x="3418933" y="3309733"/>
                </a:cubicBezTo>
                <a:cubicBezTo>
                  <a:pt x="3418933" y="3322527"/>
                  <a:pt x="3408561" y="3332899"/>
                  <a:pt x="3395767" y="3332899"/>
                </a:cubicBezTo>
                <a:cubicBezTo>
                  <a:pt x="3382973" y="3332899"/>
                  <a:pt x="3372601" y="3322527"/>
                  <a:pt x="3372601" y="3309733"/>
                </a:cubicBezTo>
                <a:cubicBezTo>
                  <a:pt x="3372601" y="3296939"/>
                  <a:pt x="3382973" y="3286567"/>
                  <a:pt x="3395767" y="3286567"/>
                </a:cubicBezTo>
                <a:close/>
                <a:moveTo>
                  <a:pt x="3218672" y="3286567"/>
                </a:moveTo>
                <a:cubicBezTo>
                  <a:pt x="3231466" y="3286567"/>
                  <a:pt x="3241838" y="3296939"/>
                  <a:pt x="3241838" y="3309733"/>
                </a:cubicBezTo>
                <a:cubicBezTo>
                  <a:pt x="3241838" y="3322527"/>
                  <a:pt x="3231466" y="3332899"/>
                  <a:pt x="3218672" y="3332899"/>
                </a:cubicBezTo>
                <a:cubicBezTo>
                  <a:pt x="3205878" y="3332899"/>
                  <a:pt x="3195506" y="3322527"/>
                  <a:pt x="3195506" y="3309733"/>
                </a:cubicBezTo>
                <a:cubicBezTo>
                  <a:pt x="3195506" y="3296939"/>
                  <a:pt x="3205878" y="3286567"/>
                  <a:pt x="3218672" y="3286567"/>
                </a:cubicBezTo>
                <a:close/>
                <a:moveTo>
                  <a:pt x="3041573" y="3286567"/>
                </a:moveTo>
                <a:cubicBezTo>
                  <a:pt x="3054367" y="3286567"/>
                  <a:pt x="3064739" y="3296939"/>
                  <a:pt x="3064739" y="3309733"/>
                </a:cubicBezTo>
                <a:cubicBezTo>
                  <a:pt x="3064739" y="3322527"/>
                  <a:pt x="3054367" y="3332899"/>
                  <a:pt x="3041573" y="3332899"/>
                </a:cubicBezTo>
                <a:cubicBezTo>
                  <a:pt x="3028779" y="3332899"/>
                  <a:pt x="3018407" y="3322527"/>
                  <a:pt x="3018407" y="3309733"/>
                </a:cubicBezTo>
                <a:cubicBezTo>
                  <a:pt x="3018407" y="3296939"/>
                  <a:pt x="3028779" y="3286567"/>
                  <a:pt x="3041573" y="3286567"/>
                </a:cubicBezTo>
                <a:close/>
                <a:moveTo>
                  <a:pt x="2864474" y="3286567"/>
                </a:moveTo>
                <a:cubicBezTo>
                  <a:pt x="2877268" y="3286567"/>
                  <a:pt x="2887640" y="3296939"/>
                  <a:pt x="2887640" y="3309733"/>
                </a:cubicBezTo>
                <a:cubicBezTo>
                  <a:pt x="2887640" y="3322527"/>
                  <a:pt x="2877268" y="3332899"/>
                  <a:pt x="2864474" y="3332899"/>
                </a:cubicBezTo>
                <a:cubicBezTo>
                  <a:pt x="2851680" y="3332899"/>
                  <a:pt x="2841308" y="3322527"/>
                  <a:pt x="2841308" y="3309733"/>
                </a:cubicBezTo>
                <a:cubicBezTo>
                  <a:pt x="2841308" y="3296939"/>
                  <a:pt x="2851680" y="3286567"/>
                  <a:pt x="2864474" y="3286567"/>
                </a:cubicBezTo>
                <a:close/>
                <a:moveTo>
                  <a:pt x="2687375" y="3286567"/>
                </a:moveTo>
                <a:cubicBezTo>
                  <a:pt x="2700169" y="3286567"/>
                  <a:pt x="2710541" y="3296939"/>
                  <a:pt x="2710541" y="3309733"/>
                </a:cubicBezTo>
                <a:cubicBezTo>
                  <a:pt x="2710541" y="3322527"/>
                  <a:pt x="2700169" y="3332899"/>
                  <a:pt x="2687375" y="3332899"/>
                </a:cubicBezTo>
                <a:cubicBezTo>
                  <a:pt x="2674581" y="3332899"/>
                  <a:pt x="2664209" y="3322527"/>
                  <a:pt x="2664209" y="3309733"/>
                </a:cubicBezTo>
                <a:cubicBezTo>
                  <a:pt x="2664209" y="3296939"/>
                  <a:pt x="2674581" y="3286567"/>
                  <a:pt x="2687375" y="3286567"/>
                </a:cubicBezTo>
                <a:close/>
                <a:moveTo>
                  <a:pt x="2510277" y="3286567"/>
                </a:moveTo>
                <a:cubicBezTo>
                  <a:pt x="2523071" y="3286567"/>
                  <a:pt x="2533443" y="3296939"/>
                  <a:pt x="2533443" y="3309733"/>
                </a:cubicBezTo>
                <a:cubicBezTo>
                  <a:pt x="2533443" y="3322527"/>
                  <a:pt x="2523071" y="3332899"/>
                  <a:pt x="2510277" y="3332899"/>
                </a:cubicBezTo>
                <a:cubicBezTo>
                  <a:pt x="2497483" y="3332899"/>
                  <a:pt x="2487111" y="3322527"/>
                  <a:pt x="2487111" y="3309733"/>
                </a:cubicBezTo>
                <a:cubicBezTo>
                  <a:pt x="2487111" y="3296939"/>
                  <a:pt x="2497483" y="3286567"/>
                  <a:pt x="2510277" y="3286567"/>
                </a:cubicBezTo>
                <a:close/>
                <a:moveTo>
                  <a:pt x="2333178" y="3286567"/>
                </a:moveTo>
                <a:cubicBezTo>
                  <a:pt x="2345972" y="3286567"/>
                  <a:pt x="2356344" y="3296939"/>
                  <a:pt x="2356344" y="3309733"/>
                </a:cubicBezTo>
                <a:cubicBezTo>
                  <a:pt x="2356344" y="3322527"/>
                  <a:pt x="2345972" y="3332899"/>
                  <a:pt x="2333178" y="3332899"/>
                </a:cubicBezTo>
                <a:cubicBezTo>
                  <a:pt x="2320384" y="3332899"/>
                  <a:pt x="2310012" y="3322527"/>
                  <a:pt x="2310012" y="3309733"/>
                </a:cubicBezTo>
                <a:cubicBezTo>
                  <a:pt x="2310012" y="3296939"/>
                  <a:pt x="2320384" y="3286567"/>
                  <a:pt x="2333178" y="3286567"/>
                </a:cubicBezTo>
                <a:close/>
                <a:moveTo>
                  <a:pt x="2156079" y="3286567"/>
                </a:moveTo>
                <a:cubicBezTo>
                  <a:pt x="2168873" y="3286567"/>
                  <a:pt x="2179245" y="3296939"/>
                  <a:pt x="2179245" y="3309733"/>
                </a:cubicBezTo>
                <a:cubicBezTo>
                  <a:pt x="2179245" y="3322527"/>
                  <a:pt x="2168873" y="3332899"/>
                  <a:pt x="2156079" y="3332899"/>
                </a:cubicBezTo>
                <a:cubicBezTo>
                  <a:pt x="2143285" y="3332899"/>
                  <a:pt x="2132913" y="3322527"/>
                  <a:pt x="2132913" y="3309733"/>
                </a:cubicBezTo>
                <a:cubicBezTo>
                  <a:pt x="2132913" y="3296939"/>
                  <a:pt x="2143285" y="3286567"/>
                  <a:pt x="2156079" y="3286567"/>
                </a:cubicBezTo>
                <a:close/>
                <a:moveTo>
                  <a:pt x="1978980" y="3286567"/>
                </a:moveTo>
                <a:cubicBezTo>
                  <a:pt x="1991774" y="3286567"/>
                  <a:pt x="2002146" y="3296939"/>
                  <a:pt x="2002146" y="3309733"/>
                </a:cubicBezTo>
                <a:cubicBezTo>
                  <a:pt x="2002146" y="3322527"/>
                  <a:pt x="1991774" y="3332899"/>
                  <a:pt x="1978980" y="3332899"/>
                </a:cubicBezTo>
                <a:cubicBezTo>
                  <a:pt x="1966186" y="3332899"/>
                  <a:pt x="1955814" y="3322527"/>
                  <a:pt x="1955814" y="3309733"/>
                </a:cubicBezTo>
                <a:cubicBezTo>
                  <a:pt x="1955814" y="3296939"/>
                  <a:pt x="1966186" y="3286567"/>
                  <a:pt x="1978980" y="3286567"/>
                </a:cubicBezTo>
                <a:close/>
                <a:moveTo>
                  <a:pt x="1801881" y="3286567"/>
                </a:moveTo>
                <a:cubicBezTo>
                  <a:pt x="1814675" y="3286567"/>
                  <a:pt x="1825047" y="3296939"/>
                  <a:pt x="1825047" y="3309733"/>
                </a:cubicBezTo>
                <a:cubicBezTo>
                  <a:pt x="1825047" y="3322527"/>
                  <a:pt x="1814675" y="3332899"/>
                  <a:pt x="1801881" y="3332899"/>
                </a:cubicBezTo>
                <a:cubicBezTo>
                  <a:pt x="1789087" y="3332899"/>
                  <a:pt x="1778715" y="3322527"/>
                  <a:pt x="1778715" y="3309733"/>
                </a:cubicBezTo>
                <a:cubicBezTo>
                  <a:pt x="1778715" y="3296939"/>
                  <a:pt x="1789087" y="3286567"/>
                  <a:pt x="1801881" y="3286567"/>
                </a:cubicBezTo>
                <a:close/>
                <a:moveTo>
                  <a:pt x="1627371" y="3286567"/>
                </a:moveTo>
                <a:cubicBezTo>
                  <a:pt x="1640166" y="3286567"/>
                  <a:pt x="1650538" y="3296939"/>
                  <a:pt x="1650538" y="3309733"/>
                </a:cubicBezTo>
                <a:cubicBezTo>
                  <a:pt x="1650538" y="3322527"/>
                  <a:pt x="1640166" y="3332899"/>
                  <a:pt x="1627371" y="3332899"/>
                </a:cubicBezTo>
                <a:cubicBezTo>
                  <a:pt x="1614575" y="3332899"/>
                  <a:pt x="1604203" y="3322527"/>
                  <a:pt x="1604203" y="3309733"/>
                </a:cubicBezTo>
                <a:cubicBezTo>
                  <a:pt x="1604203" y="3296939"/>
                  <a:pt x="1614575" y="3286567"/>
                  <a:pt x="1627371" y="3286567"/>
                </a:cubicBezTo>
                <a:close/>
                <a:moveTo>
                  <a:pt x="1450277" y="3286567"/>
                </a:moveTo>
                <a:cubicBezTo>
                  <a:pt x="1463071" y="3286567"/>
                  <a:pt x="1473442" y="3296939"/>
                  <a:pt x="1473442" y="3309733"/>
                </a:cubicBezTo>
                <a:cubicBezTo>
                  <a:pt x="1473442" y="3322527"/>
                  <a:pt x="1463071" y="3332899"/>
                  <a:pt x="1450277" y="3332899"/>
                </a:cubicBezTo>
                <a:cubicBezTo>
                  <a:pt x="1437483" y="3332899"/>
                  <a:pt x="1427111" y="3322527"/>
                  <a:pt x="1427111" y="3309733"/>
                </a:cubicBezTo>
                <a:cubicBezTo>
                  <a:pt x="1427111" y="3296939"/>
                  <a:pt x="1437483" y="3286567"/>
                  <a:pt x="1450277" y="3286567"/>
                </a:cubicBezTo>
                <a:close/>
                <a:moveTo>
                  <a:pt x="1273178" y="3286567"/>
                </a:moveTo>
                <a:cubicBezTo>
                  <a:pt x="1285972" y="3286567"/>
                  <a:pt x="1296345" y="3296939"/>
                  <a:pt x="1296345" y="3309733"/>
                </a:cubicBezTo>
                <a:cubicBezTo>
                  <a:pt x="1296345" y="3322527"/>
                  <a:pt x="1285972" y="3332899"/>
                  <a:pt x="1273178" y="3332899"/>
                </a:cubicBezTo>
                <a:cubicBezTo>
                  <a:pt x="1260384" y="3332899"/>
                  <a:pt x="1250012" y="3322527"/>
                  <a:pt x="1250012" y="3309733"/>
                </a:cubicBezTo>
                <a:cubicBezTo>
                  <a:pt x="1250012" y="3296939"/>
                  <a:pt x="1260384" y="3286567"/>
                  <a:pt x="1273178" y="3286567"/>
                </a:cubicBezTo>
                <a:close/>
                <a:moveTo>
                  <a:pt x="1096081" y="3286567"/>
                </a:moveTo>
                <a:cubicBezTo>
                  <a:pt x="1108877" y="3286567"/>
                  <a:pt x="1119247" y="3296939"/>
                  <a:pt x="1119247" y="3309733"/>
                </a:cubicBezTo>
                <a:cubicBezTo>
                  <a:pt x="1119247" y="3322527"/>
                  <a:pt x="1108877" y="3332899"/>
                  <a:pt x="1096081" y="3332899"/>
                </a:cubicBezTo>
                <a:cubicBezTo>
                  <a:pt x="1083286" y="3332899"/>
                  <a:pt x="1072914" y="3322527"/>
                  <a:pt x="1072914" y="3309733"/>
                </a:cubicBezTo>
                <a:cubicBezTo>
                  <a:pt x="1072914" y="3296939"/>
                  <a:pt x="1083286" y="3286567"/>
                  <a:pt x="1096081" y="3286567"/>
                </a:cubicBezTo>
                <a:close/>
                <a:moveTo>
                  <a:pt x="918981" y="3286567"/>
                </a:moveTo>
                <a:cubicBezTo>
                  <a:pt x="931774" y="3286567"/>
                  <a:pt x="942147" y="3296939"/>
                  <a:pt x="942147" y="3309733"/>
                </a:cubicBezTo>
                <a:cubicBezTo>
                  <a:pt x="942147" y="3322527"/>
                  <a:pt x="931774" y="3332899"/>
                  <a:pt x="918981" y="3332899"/>
                </a:cubicBezTo>
                <a:cubicBezTo>
                  <a:pt x="906186" y="3332899"/>
                  <a:pt x="895815" y="3322527"/>
                  <a:pt x="895815" y="3309733"/>
                </a:cubicBezTo>
                <a:cubicBezTo>
                  <a:pt x="895815" y="3296939"/>
                  <a:pt x="906186" y="3286567"/>
                  <a:pt x="918981" y="3286567"/>
                </a:cubicBezTo>
                <a:close/>
                <a:moveTo>
                  <a:pt x="741884" y="3286567"/>
                </a:moveTo>
                <a:cubicBezTo>
                  <a:pt x="754678" y="3286567"/>
                  <a:pt x="765050" y="3296939"/>
                  <a:pt x="765050" y="3309733"/>
                </a:cubicBezTo>
                <a:cubicBezTo>
                  <a:pt x="765050" y="3322527"/>
                  <a:pt x="754678" y="3332899"/>
                  <a:pt x="741884" y="3332899"/>
                </a:cubicBezTo>
                <a:cubicBezTo>
                  <a:pt x="729090" y="3332899"/>
                  <a:pt x="718718" y="3322527"/>
                  <a:pt x="718718" y="3309733"/>
                </a:cubicBezTo>
                <a:cubicBezTo>
                  <a:pt x="718718" y="3296939"/>
                  <a:pt x="729090" y="3286567"/>
                  <a:pt x="741884" y="3286567"/>
                </a:cubicBezTo>
                <a:close/>
                <a:moveTo>
                  <a:pt x="564784" y="3286567"/>
                </a:moveTo>
                <a:cubicBezTo>
                  <a:pt x="577578" y="3286567"/>
                  <a:pt x="587950" y="3296939"/>
                  <a:pt x="587950" y="3309733"/>
                </a:cubicBezTo>
                <a:cubicBezTo>
                  <a:pt x="587950" y="3322527"/>
                  <a:pt x="577578" y="3332899"/>
                  <a:pt x="564784" y="3332899"/>
                </a:cubicBezTo>
                <a:cubicBezTo>
                  <a:pt x="551990" y="3332899"/>
                  <a:pt x="541618" y="3322527"/>
                  <a:pt x="541618" y="3309733"/>
                </a:cubicBezTo>
                <a:cubicBezTo>
                  <a:pt x="541618" y="3296939"/>
                  <a:pt x="551990" y="3286567"/>
                  <a:pt x="564784" y="3286567"/>
                </a:cubicBezTo>
                <a:close/>
                <a:moveTo>
                  <a:pt x="387686" y="3286567"/>
                </a:moveTo>
                <a:cubicBezTo>
                  <a:pt x="400479" y="3286567"/>
                  <a:pt x="410851" y="3296939"/>
                  <a:pt x="410851" y="3309733"/>
                </a:cubicBezTo>
                <a:cubicBezTo>
                  <a:pt x="410851" y="3322527"/>
                  <a:pt x="400479" y="3332899"/>
                  <a:pt x="387686" y="3332899"/>
                </a:cubicBezTo>
                <a:cubicBezTo>
                  <a:pt x="374891" y="3332899"/>
                  <a:pt x="364519" y="3322527"/>
                  <a:pt x="364519" y="3309733"/>
                </a:cubicBezTo>
                <a:cubicBezTo>
                  <a:pt x="364519" y="3296939"/>
                  <a:pt x="374891" y="3286567"/>
                  <a:pt x="387686" y="3286567"/>
                </a:cubicBezTo>
                <a:close/>
                <a:moveTo>
                  <a:pt x="210585" y="3286567"/>
                </a:moveTo>
                <a:cubicBezTo>
                  <a:pt x="223379" y="3286567"/>
                  <a:pt x="233751" y="3296939"/>
                  <a:pt x="233751" y="3309733"/>
                </a:cubicBezTo>
                <a:cubicBezTo>
                  <a:pt x="233751" y="3322527"/>
                  <a:pt x="223379" y="3332899"/>
                  <a:pt x="210585" y="3332899"/>
                </a:cubicBezTo>
                <a:cubicBezTo>
                  <a:pt x="197791" y="3332899"/>
                  <a:pt x="187419" y="3322527"/>
                  <a:pt x="187419" y="3309733"/>
                </a:cubicBezTo>
                <a:cubicBezTo>
                  <a:pt x="187419" y="3296939"/>
                  <a:pt x="197791" y="3286567"/>
                  <a:pt x="210585" y="3286567"/>
                </a:cubicBezTo>
                <a:close/>
                <a:moveTo>
                  <a:pt x="33487" y="3286567"/>
                </a:moveTo>
                <a:cubicBezTo>
                  <a:pt x="46281" y="3286567"/>
                  <a:pt x="56653" y="3296939"/>
                  <a:pt x="56653" y="3309733"/>
                </a:cubicBezTo>
                <a:cubicBezTo>
                  <a:pt x="56653" y="3322527"/>
                  <a:pt x="46281" y="3332899"/>
                  <a:pt x="33487" y="3332899"/>
                </a:cubicBezTo>
                <a:cubicBezTo>
                  <a:pt x="20693" y="3332899"/>
                  <a:pt x="10321" y="3322527"/>
                  <a:pt x="10321" y="3309733"/>
                </a:cubicBezTo>
                <a:cubicBezTo>
                  <a:pt x="10321" y="3296939"/>
                  <a:pt x="20693" y="3286567"/>
                  <a:pt x="33487" y="3286567"/>
                </a:cubicBezTo>
                <a:close/>
                <a:moveTo>
                  <a:pt x="3389573" y="3094558"/>
                </a:moveTo>
                <a:cubicBezTo>
                  <a:pt x="3402367" y="3094558"/>
                  <a:pt x="3412739" y="3104930"/>
                  <a:pt x="3412739" y="3117724"/>
                </a:cubicBezTo>
                <a:cubicBezTo>
                  <a:pt x="3412739" y="3130518"/>
                  <a:pt x="3402367" y="3140890"/>
                  <a:pt x="3389573" y="3140890"/>
                </a:cubicBezTo>
                <a:cubicBezTo>
                  <a:pt x="3376779" y="3140890"/>
                  <a:pt x="3366407" y="3130518"/>
                  <a:pt x="3366407" y="3117724"/>
                </a:cubicBezTo>
                <a:cubicBezTo>
                  <a:pt x="3366407" y="3104930"/>
                  <a:pt x="3376779" y="3094558"/>
                  <a:pt x="3389573" y="3094558"/>
                </a:cubicBezTo>
                <a:close/>
                <a:moveTo>
                  <a:pt x="3212478" y="3094558"/>
                </a:moveTo>
                <a:cubicBezTo>
                  <a:pt x="3225272" y="3094558"/>
                  <a:pt x="3235644" y="3104930"/>
                  <a:pt x="3235644" y="3117724"/>
                </a:cubicBezTo>
                <a:cubicBezTo>
                  <a:pt x="3235644" y="3130518"/>
                  <a:pt x="3225272" y="3140890"/>
                  <a:pt x="3212478" y="3140890"/>
                </a:cubicBezTo>
                <a:cubicBezTo>
                  <a:pt x="3199684" y="3140890"/>
                  <a:pt x="3189312" y="3130518"/>
                  <a:pt x="3189312" y="3117724"/>
                </a:cubicBezTo>
                <a:cubicBezTo>
                  <a:pt x="3189312" y="3104930"/>
                  <a:pt x="3199684" y="3094558"/>
                  <a:pt x="3212478" y="3094558"/>
                </a:cubicBezTo>
                <a:close/>
                <a:moveTo>
                  <a:pt x="3035379" y="3094558"/>
                </a:moveTo>
                <a:cubicBezTo>
                  <a:pt x="3048173" y="3094558"/>
                  <a:pt x="3058545" y="3104930"/>
                  <a:pt x="3058545" y="3117724"/>
                </a:cubicBezTo>
                <a:cubicBezTo>
                  <a:pt x="3058545" y="3130518"/>
                  <a:pt x="3048173" y="3140890"/>
                  <a:pt x="3035379" y="3140890"/>
                </a:cubicBezTo>
                <a:cubicBezTo>
                  <a:pt x="3022585" y="3140890"/>
                  <a:pt x="3012213" y="3130518"/>
                  <a:pt x="3012213" y="3117724"/>
                </a:cubicBezTo>
                <a:cubicBezTo>
                  <a:pt x="3012213" y="3104930"/>
                  <a:pt x="3022585" y="3094558"/>
                  <a:pt x="3035379" y="3094558"/>
                </a:cubicBezTo>
                <a:close/>
                <a:moveTo>
                  <a:pt x="2858280" y="3094558"/>
                </a:moveTo>
                <a:cubicBezTo>
                  <a:pt x="2871074" y="3094558"/>
                  <a:pt x="2881446" y="3104930"/>
                  <a:pt x="2881446" y="3117724"/>
                </a:cubicBezTo>
                <a:cubicBezTo>
                  <a:pt x="2881446" y="3130518"/>
                  <a:pt x="2871074" y="3140890"/>
                  <a:pt x="2858280" y="3140890"/>
                </a:cubicBezTo>
                <a:cubicBezTo>
                  <a:pt x="2845486" y="3140890"/>
                  <a:pt x="2835114" y="3130518"/>
                  <a:pt x="2835114" y="3117724"/>
                </a:cubicBezTo>
                <a:cubicBezTo>
                  <a:pt x="2835114" y="3104930"/>
                  <a:pt x="2845486" y="3094558"/>
                  <a:pt x="2858280" y="3094558"/>
                </a:cubicBezTo>
                <a:close/>
                <a:moveTo>
                  <a:pt x="2681181" y="3094558"/>
                </a:moveTo>
                <a:cubicBezTo>
                  <a:pt x="2693975" y="3094558"/>
                  <a:pt x="2704347" y="3104930"/>
                  <a:pt x="2704347" y="3117724"/>
                </a:cubicBezTo>
                <a:cubicBezTo>
                  <a:pt x="2704347" y="3130518"/>
                  <a:pt x="2693975" y="3140890"/>
                  <a:pt x="2681181" y="3140890"/>
                </a:cubicBezTo>
                <a:cubicBezTo>
                  <a:pt x="2668387" y="3140890"/>
                  <a:pt x="2658015" y="3130518"/>
                  <a:pt x="2658015" y="3117724"/>
                </a:cubicBezTo>
                <a:cubicBezTo>
                  <a:pt x="2658015" y="3104930"/>
                  <a:pt x="2668387" y="3094558"/>
                  <a:pt x="2681181" y="3094558"/>
                </a:cubicBezTo>
                <a:close/>
                <a:moveTo>
                  <a:pt x="2504082" y="3094558"/>
                </a:moveTo>
                <a:cubicBezTo>
                  <a:pt x="2516876" y="3094558"/>
                  <a:pt x="2527248" y="3104930"/>
                  <a:pt x="2527248" y="3117724"/>
                </a:cubicBezTo>
                <a:cubicBezTo>
                  <a:pt x="2527248" y="3130518"/>
                  <a:pt x="2516876" y="3140890"/>
                  <a:pt x="2504082" y="3140890"/>
                </a:cubicBezTo>
                <a:cubicBezTo>
                  <a:pt x="2491288" y="3140890"/>
                  <a:pt x="2480916" y="3130518"/>
                  <a:pt x="2480916" y="3117724"/>
                </a:cubicBezTo>
                <a:cubicBezTo>
                  <a:pt x="2480916" y="3104930"/>
                  <a:pt x="2491288" y="3094558"/>
                  <a:pt x="2504082" y="3094558"/>
                </a:cubicBezTo>
                <a:close/>
                <a:moveTo>
                  <a:pt x="2326983" y="3094558"/>
                </a:moveTo>
                <a:cubicBezTo>
                  <a:pt x="2339777" y="3094558"/>
                  <a:pt x="2350149" y="3104930"/>
                  <a:pt x="2350149" y="3117724"/>
                </a:cubicBezTo>
                <a:cubicBezTo>
                  <a:pt x="2350149" y="3130518"/>
                  <a:pt x="2339777" y="3140890"/>
                  <a:pt x="2326983" y="3140890"/>
                </a:cubicBezTo>
                <a:cubicBezTo>
                  <a:pt x="2314189" y="3140890"/>
                  <a:pt x="2303817" y="3130518"/>
                  <a:pt x="2303817" y="3117724"/>
                </a:cubicBezTo>
                <a:cubicBezTo>
                  <a:pt x="2303817" y="3104930"/>
                  <a:pt x="2314189" y="3094558"/>
                  <a:pt x="2326983" y="3094558"/>
                </a:cubicBezTo>
                <a:close/>
                <a:moveTo>
                  <a:pt x="2149884" y="3094558"/>
                </a:moveTo>
                <a:cubicBezTo>
                  <a:pt x="2162678" y="3094558"/>
                  <a:pt x="2173050" y="3104930"/>
                  <a:pt x="2173050" y="3117724"/>
                </a:cubicBezTo>
                <a:cubicBezTo>
                  <a:pt x="2173050" y="3130518"/>
                  <a:pt x="2162678" y="3140890"/>
                  <a:pt x="2149884" y="3140890"/>
                </a:cubicBezTo>
                <a:cubicBezTo>
                  <a:pt x="2137090" y="3140890"/>
                  <a:pt x="2126718" y="3130518"/>
                  <a:pt x="2126718" y="3117724"/>
                </a:cubicBezTo>
                <a:cubicBezTo>
                  <a:pt x="2126718" y="3104930"/>
                  <a:pt x="2137090" y="3094558"/>
                  <a:pt x="2149884" y="3094558"/>
                </a:cubicBezTo>
                <a:close/>
                <a:moveTo>
                  <a:pt x="1972786" y="3094558"/>
                </a:moveTo>
                <a:cubicBezTo>
                  <a:pt x="1985580" y="3094558"/>
                  <a:pt x="1995952" y="3104930"/>
                  <a:pt x="1995952" y="3117724"/>
                </a:cubicBezTo>
                <a:cubicBezTo>
                  <a:pt x="1995952" y="3130518"/>
                  <a:pt x="1985580" y="3140890"/>
                  <a:pt x="1972786" y="3140890"/>
                </a:cubicBezTo>
                <a:cubicBezTo>
                  <a:pt x="1959992" y="3140890"/>
                  <a:pt x="1949620" y="3130518"/>
                  <a:pt x="1949620" y="3117724"/>
                </a:cubicBezTo>
                <a:cubicBezTo>
                  <a:pt x="1949620" y="3104930"/>
                  <a:pt x="1959992" y="3094558"/>
                  <a:pt x="1972786" y="3094558"/>
                </a:cubicBezTo>
                <a:close/>
                <a:moveTo>
                  <a:pt x="1795687" y="3094558"/>
                </a:moveTo>
                <a:cubicBezTo>
                  <a:pt x="1808481" y="3094558"/>
                  <a:pt x="1818853" y="3104930"/>
                  <a:pt x="1818853" y="3117724"/>
                </a:cubicBezTo>
                <a:cubicBezTo>
                  <a:pt x="1818853" y="3130518"/>
                  <a:pt x="1808481" y="3140890"/>
                  <a:pt x="1795687" y="3140890"/>
                </a:cubicBezTo>
                <a:cubicBezTo>
                  <a:pt x="1782893" y="3140890"/>
                  <a:pt x="1772521" y="3130518"/>
                  <a:pt x="1772521" y="3117724"/>
                </a:cubicBezTo>
                <a:cubicBezTo>
                  <a:pt x="1772521" y="3104930"/>
                  <a:pt x="1782893" y="3094558"/>
                  <a:pt x="1795687" y="3094558"/>
                </a:cubicBezTo>
                <a:close/>
                <a:moveTo>
                  <a:pt x="1621175" y="3094558"/>
                </a:moveTo>
                <a:cubicBezTo>
                  <a:pt x="1633971" y="3094558"/>
                  <a:pt x="1644344" y="3104930"/>
                  <a:pt x="1644344" y="3117724"/>
                </a:cubicBezTo>
                <a:cubicBezTo>
                  <a:pt x="1644344" y="3130518"/>
                  <a:pt x="1633971" y="3140890"/>
                  <a:pt x="1621175" y="3140890"/>
                </a:cubicBezTo>
                <a:cubicBezTo>
                  <a:pt x="1608381" y="3140890"/>
                  <a:pt x="1598008" y="3130518"/>
                  <a:pt x="1598008" y="3117724"/>
                </a:cubicBezTo>
                <a:cubicBezTo>
                  <a:pt x="1598008" y="3104930"/>
                  <a:pt x="1608381" y="3094558"/>
                  <a:pt x="1621175" y="3094558"/>
                </a:cubicBezTo>
                <a:close/>
                <a:moveTo>
                  <a:pt x="1444083" y="3094558"/>
                </a:moveTo>
                <a:cubicBezTo>
                  <a:pt x="1456878" y="3094558"/>
                  <a:pt x="1467248" y="3104930"/>
                  <a:pt x="1467248" y="3117724"/>
                </a:cubicBezTo>
                <a:cubicBezTo>
                  <a:pt x="1467248" y="3130518"/>
                  <a:pt x="1456878" y="3140890"/>
                  <a:pt x="1444083" y="3140890"/>
                </a:cubicBezTo>
                <a:cubicBezTo>
                  <a:pt x="1431289" y="3140890"/>
                  <a:pt x="1420918" y="3130518"/>
                  <a:pt x="1420918" y="3117724"/>
                </a:cubicBezTo>
                <a:cubicBezTo>
                  <a:pt x="1420918" y="3104930"/>
                  <a:pt x="1431289" y="3094558"/>
                  <a:pt x="1444083" y="3094558"/>
                </a:cubicBezTo>
                <a:close/>
                <a:moveTo>
                  <a:pt x="1266985" y="3094558"/>
                </a:moveTo>
                <a:cubicBezTo>
                  <a:pt x="1279778" y="3094558"/>
                  <a:pt x="1290151" y="3104930"/>
                  <a:pt x="1290151" y="3117724"/>
                </a:cubicBezTo>
                <a:cubicBezTo>
                  <a:pt x="1290151" y="3130518"/>
                  <a:pt x="1279778" y="3140890"/>
                  <a:pt x="1266985" y="3140890"/>
                </a:cubicBezTo>
                <a:cubicBezTo>
                  <a:pt x="1254190" y="3140890"/>
                  <a:pt x="1243819" y="3130518"/>
                  <a:pt x="1243819" y="3117724"/>
                </a:cubicBezTo>
                <a:cubicBezTo>
                  <a:pt x="1243819" y="3104930"/>
                  <a:pt x="1254190" y="3094558"/>
                  <a:pt x="1266985" y="3094558"/>
                </a:cubicBezTo>
                <a:close/>
                <a:moveTo>
                  <a:pt x="1089888" y="3094558"/>
                </a:moveTo>
                <a:cubicBezTo>
                  <a:pt x="1102682" y="3094558"/>
                  <a:pt x="1113055" y="3104930"/>
                  <a:pt x="1113055" y="3117724"/>
                </a:cubicBezTo>
                <a:cubicBezTo>
                  <a:pt x="1113055" y="3130518"/>
                  <a:pt x="1102682" y="3140890"/>
                  <a:pt x="1089888" y="3140890"/>
                </a:cubicBezTo>
                <a:cubicBezTo>
                  <a:pt x="1077093" y="3140890"/>
                  <a:pt x="1066720" y="3130518"/>
                  <a:pt x="1066720" y="3117724"/>
                </a:cubicBezTo>
                <a:cubicBezTo>
                  <a:pt x="1066720" y="3104930"/>
                  <a:pt x="1077093" y="3094558"/>
                  <a:pt x="1089888" y="3094558"/>
                </a:cubicBezTo>
                <a:close/>
                <a:moveTo>
                  <a:pt x="912787" y="3094558"/>
                </a:moveTo>
                <a:cubicBezTo>
                  <a:pt x="925582" y="3094558"/>
                  <a:pt x="935953" y="3104930"/>
                  <a:pt x="935953" y="3117724"/>
                </a:cubicBezTo>
                <a:cubicBezTo>
                  <a:pt x="935953" y="3130518"/>
                  <a:pt x="925582" y="3140890"/>
                  <a:pt x="912787" y="3140890"/>
                </a:cubicBezTo>
                <a:cubicBezTo>
                  <a:pt x="899993" y="3140890"/>
                  <a:pt x="889622" y="3130518"/>
                  <a:pt x="889622" y="3117724"/>
                </a:cubicBezTo>
                <a:cubicBezTo>
                  <a:pt x="889622" y="3104930"/>
                  <a:pt x="899993" y="3094558"/>
                  <a:pt x="912787" y="3094558"/>
                </a:cubicBezTo>
                <a:close/>
                <a:moveTo>
                  <a:pt x="735690" y="3094558"/>
                </a:moveTo>
                <a:cubicBezTo>
                  <a:pt x="748484" y="3094558"/>
                  <a:pt x="758856" y="3104930"/>
                  <a:pt x="758856" y="3117724"/>
                </a:cubicBezTo>
                <a:cubicBezTo>
                  <a:pt x="758856" y="3130518"/>
                  <a:pt x="748484" y="3140890"/>
                  <a:pt x="735690" y="3140890"/>
                </a:cubicBezTo>
                <a:cubicBezTo>
                  <a:pt x="722896" y="3140890"/>
                  <a:pt x="712523" y="3130518"/>
                  <a:pt x="712523" y="3117724"/>
                </a:cubicBezTo>
                <a:cubicBezTo>
                  <a:pt x="712523" y="3104930"/>
                  <a:pt x="722896" y="3094558"/>
                  <a:pt x="735690" y="3094558"/>
                </a:cubicBezTo>
                <a:close/>
                <a:moveTo>
                  <a:pt x="558589" y="3094558"/>
                </a:moveTo>
                <a:cubicBezTo>
                  <a:pt x="571383" y="3094558"/>
                  <a:pt x="581755" y="3104930"/>
                  <a:pt x="581755" y="3117724"/>
                </a:cubicBezTo>
                <a:cubicBezTo>
                  <a:pt x="581755" y="3130518"/>
                  <a:pt x="571383" y="3140890"/>
                  <a:pt x="558589" y="3140890"/>
                </a:cubicBezTo>
                <a:cubicBezTo>
                  <a:pt x="545795" y="3140890"/>
                  <a:pt x="535424" y="3130518"/>
                  <a:pt x="535424" y="3117724"/>
                </a:cubicBezTo>
                <a:cubicBezTo>
                  <a:pt x="535424" y="3104930"/>
                  <a:pt x="545795" y="3094558"/>
                  <a:pt x="558589" y="3094558"/>
                </a:cubicBezTo>
                <a:close/>
                <a:moveTo>
                  <a:pt x="381491" y="3094558"/>
                </a:moveTo>
                <a:cubicBezTo>
                  <a:pt x="394286" y="3094558"/>
                  <a:pt x="404657" y="3104930"/>
                  <a:pt x="404657" y="3117724"/>
                </a:cubicBezTo>
                <a:cubicBezTo>
                  <a:pt x="404657" y="3130518"/>
                  <a:pt x="394286" y="3140890"/>
                  <a:pt x="381491" y="3140890"/>
                </a:cubicBezTo>
                <a:cubicBezTo>
                  <a:pt x="368697" y="3140890"/>
                  <a:pt x="358325" y="3130518"/>
                  <a:pt x="358325" y="3117724"/>
                </a:cubicBezTo>
                <a:cubicBezTo>
                  <a:pt x="358325" y="3104930"/>
                  <a:pt x="368697" y="3094558"/>
                  <a:pt x="381491" y="3094558"/>
                </a:cubicBezTo>
                <a:close/>
                <a:moveTo>
                  <a:pt x="204392" y="3094558"/>
                </a:moveTo>
                <a:cubicBezTo>
                  <a:pt x="217186" y="3094558"/>
                  <a:pt x="227558" y="3104930"/>
                  <a:pt x="227558" y="3117724"/>
                </a:cubicBezTo>
                <a:cubicBezTo>
                  <a:pt x="227558" y="3130518"/>
                  <a:pt x="217186" y="3140890"/>
                  <a:pt x="204392" y="3140890"/>
                </a:cubicBezTo>
                <a:cubicBezTo>
                  <a:pt x="191598" y="3140890"/>
                  <a:pt x="181226" y="3130518"/>
                  <a:pt x="181226" y="3117724"/>
                </a:cubicBezTo>
                <a:cubicBezTo>
                  <a:pt x="181226" y="3104930"/>
                  <a:pt x="191598" y="3094558"/>
                  <a:pt x="204392" y="3094558"/>
                </a:cubicBezTo>
                <a:close/>
                <a:moveTo>
                  <a:pt x="27293" y="3094558"/>
                </a:moveTo>
                <a:cubicBezTo>
                  <a:pt x="40087" y="3094558"/>
                  <a:pt x="50459" y="3104930"/>
                  <a:pt x="50459" y="3117724"/>
                </a:cubicBezTo>
                <a:cubicBezTo>
                  <a:pt x="50459" y="3130518"/>
                  <a:pt x="40087" y="3140890"/>
                  <a:pt x="27293" y="3140890"/>
                </a:cubicBezTo>
                <a:cubicBezTo>
                  <a:pt x="14499" y="3140890"/>
                  <a:pt x="4127" y="3130518"/>
                  <a:pt x="4127" y="3117724"/>
                </a:cubicBezTo>
                <a:cubicBezTo>
                  <a:pt x="4127" y="3104930"/>
                  <a:pt x="14499" y="3094558"/>
                  <a:pt x="27293" y="3094558"/>
                </a:cubicBezTo>
                <a:close/>
                <a:moveTo>
                  <a:pt x="3391637" y="2923194"/>
                </a:moveTo>
                <a:cubicBezTo>
                  <a:pt x="3404431" y="2923194"/>
                  <a:pt x="3414803" y="2933566"/>
                  <a:pt x="3414803" y="2946360"/>
                </a:cubicBezTo>
                <a:cubicBezTo>
                  <a:pt x="3414803" y="2959154"/>
                  <a:pt x="3404431" y="2969526"/>
                  <a:pt x="3391637" y="2969526"/>
                </a:cubicBezTo>
                <a:cubicBezTo>
                  <a:pt x="3378843" y="2969526"/>
                  <a:pt x="3368471" y="2959154"/>
                  <a:pt x="3368471" y="2946360"/>
                </a:cubicBezTo>
                <a:cubicBezTo>
                  <a:pt x="3368471" y="2933566"/>
                  <a:pt x="3378843" y="2923194"/>
                  <a:pt x="3391637" y="2923194"/>
                </a:cubicBezTo>
                <a:close/>
                <a:moveTo>
                  <a:pt x="3214542" y="2923194"/>
                </a:moveTo>
                <a:cubicBezTo>
                  <a:pt x="3227336" y="2923194"/>
                  <a:pt x="3237708" y="2933566"/>
                  <a:pt x="3237708" y="2946360"/>
                </a:cubicBezTo>
                <a:cubicBezTo>
                  <a:pt x="3237708" y="2959154"/>
                  <a:pt x="3227336" y="2969526"/>
                  <a:pt x="3214542" y="2969526"/>
                </a:cubicBezTo>
                <a:cubicBezTo>
                  <a:pt x="3201748" y="2969526"/>
                  <a:pt x="3191376" y="2959154"/>
                  <a:pt x="3191376" y="2946360"/>
                </a:cubicBezTo>
                <a:cubicBezTo>
                  <a:pt x="3191376" y="2933566"/>
                  <a:pt x="3201748" y="2923194"/>
                  <a:pt x="3214542" y="2923194"/>
                </a:cubicBezTo>
                <a:close/>
                <a:moveTo>
                  <a:pt x="3037443" y="2923194"/>
                </a:moveTo>
                <a:cubicBezTo>
                  <a:pt x="3050237" y="2923194"/>
                  <a:pt x="3060609" y="2933566"/>
                  <a:pt x="3060609" y="2946360"/>
                </a:cubicBezTo>
                <a:cubicBezTo>
                  <a:pt x="3060609" y="2959154"/>
                  <a:pt x="3050237" y="2969526"/>
                  <a:pt x="3037443" y="2969526"/>
                </a:cubicBezTo>
                <a:cubicBezTo>
                  <a:pt x="3024649" y="2969526"/>
                  <a:pt x="3014277" y="2959154"/>
                  <a:pt x="3014277" y="2946360"/>
                </a:cubicBezTo>
                <a:cubicBezTo>
                  <a:pt x="3014277" y="2933566"/>
                  <a:pt x="3024649" y="2923194"/>
                  <a:pt x="3037443" y="2923194"/>
                </a:cubicBezTo>
                <a:close/>
                <a:moveTo>
                  <a:pt x="2860344" y="2923194"/>
                </a:moveTo>
                <a:cubicBezTo>
                  <a:pt x="2873138" y="2923194"/>
                  <a:pt x="2883510" y="2933566"/>
                  <a:pt x="2883510" y="2946360"/>
                </a:cubicBezTo>
                <a:cubicBezTo>
                  <a:pt x="2883510" y="2959154"/>
                  <a:pt x="2873138" y="2969526"/>
                  <a:pt x="2860344" y="2969526"/>
                </a:cubicBezTo>
                <a:cubicBezTo>
                  <a:pt x="2847550" y="2969526"/>
                  <a:pt x="2837178" y="2959154"/>
                  <a:pt x="2837178" y="2946360"/>
                </a:cubicBezTo>
                <a:cubicBezTo>
                  <a:pt x="2837178" y="2933566"/>
                  <a:pt x="2847550" y="2923194"/>
                  <a:pt x="2860344" y="2923194"/>
                </a:cubicBezTo>
                <a:close/>
                <a:moveTo>
                  <a:pt x="2683245" y="2923194"/>
                </a:moveTo>
                <a:cubicBezTo>
                  <a:pt x="2696039" y="2923194"/>
                  <a:pt x="2706411" y="2933566"/>
                  <a:pt x="2706411" y="2946360"/>
                </a:cubicBezTo>
                <a:cubicBezTo>
                  <a:pt x="2706411" y="2959154"/>
                  <a:pt x="2696039" y="2969526"/>
                  <a:pt x="2683245" y="2969526"/>
                </a:cubicBezTo>
                <a:cubicBezTo>
                  <a:pt x="2670451" y="2969526"/>
                  <a:pt x="2660079" y="2959154"/>
                  <a:pt x="2660079" y="2946360"/>
                </a:cubicBezTo>
                <a:cubicBezTo>
                  <a:pt x="2660079" y="2933566"/>
                  <a:pt x="2670451" y="2923194"/>
                  <a:pt x="2683245" y="2923194"/>
                </a:cubicBezTo>
                <a:close/>
                <a:moveTo>
                  <a:pt x="2506147" y="2923194"/>
                </a:moveTo>
                <a:cubicBezTo>
                  <a:pt x="2518941" y="2923194"/>
                  <a:pt x="2529313" y="2933566"/>
                  <a:pt x="2529313" y="2946360"/>
                </a:cubicBezTo>
                <a:cubicBezTo>
                  <a:pt x="2529313" y="2959154"/>
                  <a:pt x="2518941" y="2969526"/>
                  <a:pt x="2506147" y="2969526"/>
                </a:cubicBezTo>
                <a:cubicBezTo>
                  <a:pt x="2493353" y="2969526"/>
                  <a:pt x="2482981" y="2959154"/>
                  <a:pt x="2482981" y="2946360"/>
                </a:cubicBezTo>
                <a:cubicBezTo>
                  <a:pt x="2482981" y="2933566"/>
                  <a:pt x="2493353" y="2923194"/>
                  <a:pt x="2506147" y="2923194"/>
                </a:cubicBezTo>
                <a:close/>
                <a:moveTo>
                  <a:pt x="2329048" y="2923194"/>
                </a:moveTo>
                <a:cubicBezTo>
                  <a:pt x="2341842" y="2923194"/>
                  <a:pt x="2352214" y="2933566"/>
                  <a:pt x="2352214" y="2946360"/>
                </a:cubicBezTo>
                <a:cubicBezTo>
                  <a:pt x="2352214" y="2959154"/>
                  <a:pt x="2341842" y="2969526"/>
                  <a:pt x="2329048" y="2969526"/>
                </a:cubicBezTo>
                <a:cubicBezTo>
                  <a:pt x="2316254" y="2969526"/>
                  <a:pt x="2305882" y="2959154"/>
                  <a:pt x="2305882" y="2946360"/>
                </a:cubicBezTo>
                <a:cubicBezTo>
                  <a:pt x="2305882" y="2933566"/>
                  <a:pt x="2316254" y="2923194"/>
                  <a:pt x="2329048" y="2923194"/>
                </a:cubicBezTo>
                <a:close/>
                <a:moveTo>
                  <a:pt x="2151949" y="2923194"/>
                </a:moveTo>
                <a:cubicBezTo>
                  <a:pt x="2164743" y="2923194"/>
                  <a:pt x="2175115" y="2933566"/>
                  <a:pt x="2175115" y="2946360"/>
                </a:cubicBezTo>
                <a:cubicBezTo>
                  <a:pt x="2175115" y="2959154"/>
                  <a:pt x="2164743" y="2969526"/>
                  <a:pt x="2151949" y="2969526"/>
                </a:cubicBezTo>
                <a:cubicBezTo>
                  <a:pt x="2139155" y="2969526"/>
                  <a:pt x="2128783" y="2959154"/>
                  <a:pt x="2128783" y="2946360"/>
                </a:cubicBezTo>
                <a:cubicBezTo>
                  <a:pt x="2128783" y="2933566"/>
                  <a:pt x="2139155" y="2923194"/>
                  <a:pt x="2151949" y="2923194"/>
                </a:cubicBezTo>
                <a:close/>
                <a:moveTo>
                  <a:pt x="1974850" y="2923194"/>
                </a:moveTo>
                <a:cubicBezTo>
                  <a:pt x="1987644" y="2923194"/>
                  <a:pt x="1998016" y="2933566"/>
                  <a:pt x="1998016" y="2946360"/>
                </a:cubicBezTo>
                <a:cubicBezTo>
                  <a:pt x="1998016" y="2959154"/>
                  <a:pt x="1987644" y="2969526"/>
                  <a:pt x="1974850" y="2969526"/>
                </a:cubicBezTo>
                <a:cubicBezTo>
                  <a:pt x="1962056" y="2969526"/>
                  <a:pt x="1951684" y="2959154"/>
                  <a:pt x="1951684" y="2946360"/>
                </a:cubicBezTo>
                <a:cubicBezTo>
                  <a:pt x="1951684" y="2933566"/>
                  <a:pt x="1962056" y="2923194"/>
                  <a:pt x="1974850" y="2923194"/>
                </a:cubicBezTo>
                <a:close/>
                <a:moveTo>
                  <a:pt x="1797751" y="2923194"/>
                </a:moveTo>
                <a:cubicBezTo>
                  <a:pt x="1810545" y="2923194"/>
                  <a:pt x="1820917" y="2933566"/>
                  <a:pt x="1820917" y="2946360"/>
                </a:cubicBezTo>
                <a:cubicBezTo>
                  <a:pt x="1820917" y="2959154"/>
                  <a:pt x="1810545" y="2969526"/>
                  <a:pt x="1797751" y="2969526"/>
                </a:cubicBezTo>
                <a:cubicBezTo>
                  <a:pt x="1784957" y="2969526"/>
                  <a:pt x="1774585" y="2959154"/>
                  <a:pt x="1774585" y="2946360"/>
                </a:cubicBezTo>
                <a:cubicBezTo>
                  <a:pt x="1774585" y="2933566"/>
                  <a:pt x="1784957" y="2923194"/>
                  <a:pt x="1797751" y="2923194"/>
                </a:cubicBezTo>
                <a:close/>
                <a:moveTo>
                  <a:pt x="1623240" y="2923194"/>
                </a:moveTo>
                <a:cubicBezTo>
                  <a:pt x="1636035" y="2923194"/>
                  <a:pt x="1646408" y="2933566"/>
                  <a:pt x="1646408" y="2946360"/>
                </a:cubicBezTo>
                <a:cubicBezTo>
                  <a:pt x="1646408" y="2959154"/>
                  <a:pt x="1636035" y="2969526"/>
                  <a:pt x="1623240" y="2969526"/>
                </a:cubicBezTo>
                <a:cubicBezTo>
                  <a:pt x="1610446" y="2969526"/>
                  <a:pt x="1600073" y="2959154"/>
                  <a:pt x="1600073" y="2946360"/>
                </a:cubicBezTo>
                <a:cubicBezTo>
                  <a:pt x="1600073" y="2933566"/>
                  <a:pt x="1610446" y="2923194"/>
                  <a:pt x="1623240" y="2923194"/>
                </a:cubicBezTo>
                <a:close/>
                <a:moveTo>
                  <a:pt x="1446148" y="2923194"/>
                </a:moveTo>
                <a:cubicBezTo>
                  <a:pt x="1458942" y="2923194"/>
                  <a:pt x="1469313" y="2933566"/>
                  <a:pt x="1469313" y="2946360"/>
                </a:cubicBezTo>
                <a:cubicBezTo>
                  <a:pt x="1469313" y="2959154"/>
                  <a:pt x="1458942" y="2969526"/>
                  <a:pt x="1446148" y="2969526"/>
                </a:cubicBezTo>
                <a:cubicBezTo>
                  <a:pt x="1433354" y="2969526"/>
                  <a:pt x="1422982" y="2959154"/>
                  <a:pt x="1422982" y="2946360"/>
                </a:cubicBezTo>
                <a:cubicBezTo>
                  <a:pt x="1422982" y="2933566"/>
                  <a:pt x="1433354" y="2923194"/>
                  <a:pt x="1446148" y="2923194"/>
                </a:cubicBezTo>
                <a:close/>
                <a:moveTo>
                  <a:pt x="1269049" y="2923194"/>
                </a:moveTo>
                <a:cubicBezTo>
                  <a:pt x="1281842" y="2923194"/>
                  <a:pt x="1292215" y="2933566"/>
                  <a:pt x="1292215" y="2946360"/>
                </a:cubicBezTo>
                <a:cubicBezTo>
                  <a:pt x="1292215" y="2959154"/>
                  <a:pt x="1281842" y="2969526"/>
                  <a:pt x="1269049" y="2969526"/>
                </a:cubicBezTo>
                <a:cubicBezTo>
                  <a:pt x="1256255" y="2969526"/>
                  <a:pt x="1245883" y="2959154"/>
                  <a:pt x="1245883" y="2946360"/>
                </a:cubicBezTo>
                <a:cubicBezTo>
                  <a:pt x="1245883" y="2933566"/>
                  <a:pt x="1256255" y="2923194"/>
                  <a:pt x="1269049" y="2923194"/>
                </a:cubicBezTo>
                <a:close/>
                <a:moveTo>
                  <a:pt x="1091953" y="2923194"/>
                </a:moveTo>
                <a:cubicBezTo>
                  <a:pt x="1104748" y="2923194"/>
                  <a:pt x="1115119" y="2933566"/>
                  <a:pt x="1115119" y="2946360"/>
                </a:cubicBezTo>
                <a:cubicBezTo>
                  <a:pt x="1115119" y="2959154"/>
                  <a:pt x="1104748" y="2969526"/>
                  <a:pt x="1091953" y="2969526"/>
                </a:cubicBezTo>
                <a:cubicBezTo>
                  <a:pt x="1079157" y="2969526"/>
                  <a:pt x="1068784" y="2959154"/>
                  <a:pt x="1068784" y="2946360"/>
                </a:cubicBezTo>
                <a:cubicBezTo>
                  <a:pt x="1068784" y="2933566"/>
                  <a:pt x="1079157" y="2923194"/>
                  <a:pt x="1091953" y="2923194"/>
                </a:cubicBezTo>
                <a:close/>
                <a:moveTo>
                  <a:pt x="914853" y="2923194"/>
                </a:moveTo>
                <a:cubicBezTo>
                  <a:pt x="927646" y="2923194"/>
                  <a:pt x="938018" y="2933566"/>
                  <a:pt x="938018" y="2946360"/>
                </a:cubicBezTo>
                <a:cubicBezTo>
                  <a:pt x="938018" y="2959154"/>
                  <a:pt x="927646" y="2969526"/>
                  <a:pt x="914853" y="2969526"/>
                </a:cubicBezTo>
                <a:cubicBezTo>
                  <a:pt x="902055" y="2969526"/>
                  <a:pt x="891685" y="2959154"/>
                  <a:pt x="891685" y="2946360"/>
                </a:cubicBezTo>
                <a:cubicBezTo>
                  <a:pt x="891685" y="2933566"/>
                  <a:pt x="902055" y="2923194"/>
                  <a:pt x="914853" y="2923194"/>
                </a:cubicBezTo>
                <a:close/>
                <a:moveTo>
                  <a:pt x="737755" y="2923194"/>
                </a:moveTo>
                <a:cubicBezTo>
                  <a:pt x="750549" y="2923194"/>
                  <a:pt x="760921" y="2933566"/>
                  <a:pt x="760921" y="2946360"/>
                </a:cubicBezTo>
                <a:cubicBezTo>
                  <a:pt x="760921" y="2959154"/>
                  <a:pt x="750549" y="2969526"/>
                  <a:pt x="737755" y="2969526"/>
                </a:cubicBezTo>
                <a:cubicBezTo>
                  <a:pt x="724961" y="2969526"/>
                  <a:pt x="714589" y="2959154"/>
                  <a:pt x="714589" y="2946360"/>
                </a:cubicBezTo>
                <a:cubicBezTo>
                  <a:pt x="714589" y="2933566"/>
                  <a:pt x="724961" y="2923194"/>
                  <a:pt x="737755" y="2923194"/>
                </a:cubicBezTo>
                <a:close/>
                <a:moveTo>
                  <a:pt x="560655" y="2923194"/>
                </a:moveTo>
                <a:cubicBezTo>
                  <a:pt x="573449" y="2923194"/>
                  <a:pt x="583821" y="2933566"/>
                  <a:pt x="583821" y="2946360"/>
                </a:cubicBezTo>
                <a:cubicBezTo>
                  <a:pt x="583821" y="2959154"/>
                  <a:pt x="573449" y="2969526"/>
                  <a:pt x="560655" y="2969526"/>
                </a:cubicBezTo>
                <a:cubicBezTo>
                  <a:pt x="547861" y="2969526"/>
                  <a:pt x="537489" y="2959154"/>
                  <a:pt x="537489" y="2946360"/>
                </a:cubicBezTo>
                <a:cubicBezTo>
                  <a:pt x="537489" y="2933566"/>
                  <a:pt x="547861" y="2923194"/>
                  <a:pt x="560655" y="2923194"/>
                </a:cubicBezTo>
                <a:close/>
                <a:moveTo>
                  <a:pt x="383557" y="2923194"/>
                </a:moveTo>
                <a:cubicBezTo>
                  <a:pt x="396351" y="2923194"/>
                  <a:pt x="406722" y="2933566"/>
                  <a:pt x="406722" y="2946360"/>
                </a:cubicBezTo>
                <a:cubicBezTo>
                  <a:pt x="406722" y="2959154"/>
                  <a:pt x="396351" y="2969526"/>
                  <a:pt x="383557" y="2969526"/>
                </a:cubicBezTo>
                <a:cubicBezTo>
                  <a:pt x="370762" y="2969526"/>
                  <a:pt x="360390" y="2959154"/>
                  <a:pt x="360390" y="2946360"/>
                </a:cubicBezTo>
                <a:cubicBezTo>
                  <a:pt x="360390" y="2933566"/>
                  <a:pt x="370762" y="2923194"/>
                  <a:pt x="383557" y="2923194"/>
                </a:cubicBezTo>
                <a:close/>
                <a:moveTo>
                  <a:pt x="206456" y="2923194"/>
                </a:moveTo>
                <a:cubicBezTo>
                  <a:pt x="219250" y="2923194"/>
                  <a:pt x="229622" y="2933566"/>
                  <a:pt x="229622" y="2946360"/>
                </a:cubicBezTo>
                <a:cubicBezTo>
                  <a:pt x="229622" y="2959154"/>
                  <a:pt x="219250" y="2969526"/>
                  <a:pt x="206456" y="2969526"/>
                </a:cubicBezTo>
                <a:cubicBezTo>
                  <a:pt x="193662" y="2969526"/>
                  <a:pt x="183290" y="2959154"/>
                  <a:pt x="183290" y="2946360"/>
                </a:cubicBezTo>
                <a:cubicBezTo>
                  <a:pt x="183290" y="2933566"/>
                  <a:pt x="193662" y="2923194"/>
                  <a:pt x="206456" y="2923194"/>
                </a:cubicBezTo>
                <a:close/>
                <a:moveTo>
                  <a:pt x="29358" y="2923194"/>
                </a:moveTo>
                <a:cubicBezTo>
                  <a:pt x="42152" y="2923194"/>
                  <a:pt x="52523" y="2933566"/>
                  <a:pt x="52523" y="2946360"/>
                </a:cubicBezTo>
                <a:cubicBezTo>
                  <a:pt x="52523" y="2959154"/>
                  <a:pt x="42152" y="2969526"/>
                  <a:pt x="29358" y="2969526"/>
                </a:cubicBezTo>
                <a:cubicBezTo>
                  <a:pt x="16564" y="2969526"/>
                  <a:pt x="6192" y="2959154"/>
                  <a:pt x="6192" y="2946360"/>
                </a:cubicBezTo>
                <a:cubicBezTo>
                  <a:pt x="6192" y="2933566"/>
                  <a:pt x="16564" y="2923194"/>
                  <a:pt x="29358" y="2923194"/>
                </a:cubicBezTo>
                <a:close/>
                <a:moveTo>
                  <a:pt x="3391637" y="2731185"/>
                </a:moveTo>
                <a:cubicBezTo>
                  <a:pt x="3404431" y="2731185"/>
                  <a:pt x="3414803" y="2741557"/>
                  <a:pt x="3414803" y="2754351"/>
                </a:cubicBezTo>
                <a:cubicBezTo>
                  <a:pt x="3414803" y="2767145"/>
                  <a:pt x="3404431" y="2777517"/>
                  <a:pt x="3391637" y="2777517"/>
                </a:cubicBezTo>
                <a:cubicBezTo>
                  <a:pt x="3378843" y="2777517"/>
                  <a:pt x="3368471" y="2767145"/>
                  <a:pt x="3368471" y="2754351"/>
                </a:cubicBezTo>
                <a:cubicBezTo>
                  <a:pt x="3368471" y="2741557"/>
                  <a:pt x="3378843" y="2731185"/>
                  <a:pt x="3391637" y="2731185"/>
                </a:cubicBezTo>
                <a:close/>
                <a:moveTo>
                  <a:pt x="3214542" y="2731185"/>
                </a:moveTo>
                <a:cubicBezTo>
                  <a:pt x="3227336" y="2731185"/>
                  <a:pt x="3237708" y="2741557"/>
                  <a:pt x="3237708" y="2754351"/>
                </a:cubicBezTo>
                <a:cubicBezTo>
                  <a:pt x="3237708" y="2767145"/>
                  <a:pt x="3227336" y="2777517"/>
                  <a:pt x="3214542" y="2777517"/>
                </a:cubicBezTo>
                <a:cubicBezTo>
                  <a:pt x="3201748" y="2777517"/>
                  <a:pt x="3191376" y="2767145"/>
                  <a:pt x="3191376" y="2754351"/>
                </a:cubicBezTo>
                <a:cubicBezTo>
                  <a:pt x="3191376" y="2741557"/>
                  <a:pt x="3201748" y="2731185"/>
                  <a:pt x="3214542" y="2731185"/>
                </a:cubicBezTo>
                <a:close/>
                <a:moveTo>
                  <a:pt x="3037443" y="2731185"/>
                </a:moveTo>
                <a:cubicBezTo>
                  <a:pt x="3050237" y="2731185"/>
                  <a:pt x="3060609" y="2741557"/>
                  <a:pt x="3060609" y="2754351"/>
                </a:cubicBezTo>
                <a:cubicBezTo>
                  <a:pt x="3060609" y="2767145"/>
                  <a:pt x="3050237" y="2777517"/>
                  <a:pt x="3037443" y="2777517"/>
                </a:cubicBezTo>
                <a:cubicBezTo>
                  <a:pt x="3024649" y="2777517"/>
                  <a:pt x="3014277" y="2767145"/>
                  <a:pt x="3014277" y="2754351"/>
                </a:cubicBezTo>
                <a:cubicBezTo>
                  <a:pt x="3014277" y="2741557"/>
                  <a:pt x="3024649" y="2731185"/>
                  <a:pt x="3037443" y="2731185"/>
                </a:cubicBezTo>
                <a:close/>
                <a:moveTo>
                  <a:pt x="2860344" y="2731185"/>
                </a:moveTo>
                <a:cubicBezTo>
                  <a:pt x="2873138" y="2731185"/>
                  <a:pt x="2883510" y="2741557"/>
                  <a:pt x="2883510" y="2754351"/>
                </a:cubicBezTo>
                <a:cubicBezTo>
                  <a:pt x="2883510" y="2767145"/>
                  <a:pt x="2873138" y="2777517"/>
                  <a:pt x="2860344" y="2777517"/>
                </a:cubicBezTo>
                <a:cubicBezTo>
                  <a:pt x="2847550" y="2777517"/>
                  <a:pt x="2837178" y="2767145"/>
                  <a:pt x="2837178" y="2754351"/>
                </a:cubicBezTo>
                <a:cubicBezTo>
                  <a:pt x="2837178" y="2741557"/>
                  <a:pt x="2847550" y="2731185"/>
                  <a:pt x="2860344" y="2731185"/>
                </a:cubicBezTo>
                <a:close/>
                <a:moveTo>
                  <a:pt x="2683245" y="2731185"/>
                </a:moveTo>
                <a:cubicBezTo>
                  <a:pt x="2696039" y="2731185"/>
                  <a:pt x="2706411" y="2741557"/>
                  <a:pt x="2706411" y="2754351"/>
                </a:cubicBezTo>
                <a:cubicBezTo>
                  <a:pt x="2706411" y="2767145"/>
                  <a:pt x="2696039" y="2777517"/>
                  <a:pt x="2683245" y="2777517"/>
                </a:cubicBezTo>
                <a:cubicBezTo>
                  <a:pt x="2670451" y="2777517"/>
                  <a:pt x="2660079" y="2767145"/>
                  <a:pt x="2660079" y="2754351"/>
                </a:cubicBezTo>
                <a:cubicBezTo>
                  <a:pt x="2660079" y="2741557"/>
                  <a:pt x="2670451" y="2731185"/>
                  <a:pt x="2683245" y="2731185"/>
                </a:cubicBezTo>
                <a:close/>
                <a:moveTo>
                  <a:pt x="2506147" y="2731185"/>
                </a:moveTo>
                <a:cubicBezTo>
                  <a:pt x="2518941" y="2731185"/>
                  <a:pt x="2529313" y="2741557"/>
                  <a:pt x="2529313" y="2754351"/>
                </a:cubicBezTo>
                <a:cubicBezTo>
                  <a:pt x="2529313" y="2767145"/>
                  <a:pt x="2518941" y="2777517"/>
                  <a:pt x="2506147" y="2777517"/>
                </a:cubicBezTo>
                <a:cubicBezTo>
                  <a:pt x="2493353" y="2777517"/>
                  <a:pt x="2482981" y="2767145"/>
                  <a:pt x="2482981" y="2754351"/>
                </a:cubicBezTo>
                <a:cubicBezTo>
                  <a:pt x="2482981" y="2741557"/>
                  <a:pt x="2493353" y="2731185"/>
                  <a:pt x="2506147" y="2731185"/>
                </a:cubicBezTo>
                <a:close/>
                <a:moveTo>
                  <a:pt x="2329048" y="2731185"/>
                </a:moveTo>
                <a:cubicBezTo>
                  <a:pt x="2341842" y="2731185"/>
                  <a:pt x="2352214" y="2741557"/>
                  <a:pt x="2352214" y="2754351"/>
                </a:cubicBezTo>
                <a:cubicBezTo>
                  <a:pt x="2352214" y="2767145"/>
                  <a:pt x="2341842" y="2777517"/>
                  <a:pt x="2329048" y="2777517"/>
                </a:cubicBezTo>
                <a:cubicBezTo>
                  <a:pt x="2316254" y="2777517"/>
                  <a:pt x="2305882" y="2767145"/>
                  <a:pt x="2305882" y="2754351"/>
                </a:cubicBezTo>
                <a:cubicBezTo>
                  <a:pt x="2305882" y="2741557"/>
                  <a:pt x="2316254" y="2731185"/>
                  <a:pt x="2329048" y="2731185"/>
                </a:cubicBezTo>
                <a:close/>
                <a:moveTo>
                  <a:pt x="2151949" y="2731185"/>
                </a:moveTo>
                <a:cubicBezTo>
                  <a:pt x="2164743" y="2731185"/>
                  <a:pt x="2175115" y="2741557"/>
                  <a:pt x="2175115" y="2754351"/>
                </a:cubicBezTo>
                <a:cubicBezTo>
                  <a:pt x="2175115" y="2767145"/>
                  <a:pt x="2164743" y="2777517"/>
                  <a:pt x="2151949" y="2777517"/>
                </a:cubicBezTo>
                <a:cubicBezTo>
                  <a:pt x="2139155" y="2777517"/>
                  <a:pt x="2128783" y="2767145"/>
                  <a:pt x="2128783" y="2754351"/>
                </a:cubicBezTo>
                <a:cubicBezTo>
                  <a:pt x="2128783" y="2741557"/>
                  <a:pt x="2139155" y="2731185"/>
                  <a:pt x="2151949" y="2731185"/>
                </a:cubicBezTo>
                <a:close/>
                <a:moveTo>
                  <a:pt x="1974850" y="2731185"/>
                </a:moveTo>
                <a:cubicBezTo>
                  <a:pt x="1987644" y="2731185"/>
                  <a:pt x="1998016" y="2741557"/>
                  <a:pt x="1998016" y="2754351"/>
                </a:cubicBezTo>
                <a:cubicBezTo>
                  <a:pt x="1998016" y="2767145"/>
                  <a:pt x="1987644" y="2777517"/>
                  <a:pt x="1974850" y="2777517"/>
                </a:cubicBezTo>
                <a:cubicBezTo>
                  <a:pt x="1962056" y="2777517"/>
                  <a:pt x="1951684" y="2767145"/>
                  <a:pt x="1951684" y="2754351"/>
                </a:cubicBezTo>
                <a:cubicBezTo>
                  <a:pt x="1951684" y="2741557"/>
                  <a:pt x="1962056" y="2731185"/>
                  <a:pt x="1974850" y="2731185"/>
                </a:cubicBezTo>
                <a:close/>
                <a:moveTo>
                  <a:pt x="1797751" y="2731185"/>
                </a:moveTo>
                <a:cubicBezTo>
                  <a:pt x="1810545" y="2731185"/>
                  <a:pt x="1820917" y="2741557"/>
                  <a:pt x="1820917" y="2754351"/>
                </a:cubicBezTo>
                <a:cubicBezTo>
                  <a:pt x="1820917" y="2767145"/>
                  <a:pt x="1810545" y="2777517"/>
                  <a:pt x="1797751" y="2777517"/>
                </a:cubicBezTo>
                <a:cubicBezTo>
                  <a:pt x="1784957" y="2777517"/>
                  <a:pt x="1774585" y="2767145"/>
                  <a:pt x="1774585" y="2754351"/>
                </a:cubicBezTo>
                <a:cubicBezTo>
                  <a:pt x="1774585" y="2741557"/>
                  <a:pt x="1784957" y="2731185"/>
                  <a:pt x="1797751" y="2731185"/>
                </a:cubicBezTo>
                <a:close/>
                <a:moveTo>
                  <a:pt x="1623240" y="2731185"/>
                </a:moveTo>
                <a:cubicBezTo>
                  <a:pt x="1636037" y="2731185"/>
                  <a:pt x="1646410" y="2741557"/>
                  <a:pt x="1646410" y="2754351"/>
                </a:cubicBezTo>
                <a:cubicBezTo>
                  <a:pt x="1646410" y="2767145"/>
                  <a:pt x="1636037" y="2777517"/>
                  <a:pt x="1623240" y="2777517"/>
                </a:cubicBezTo>
                <a:cubicBezTo>
                  <a:pt x="1610446" y="2777517"/>
                  <a:pt x="1600073" y="2767145"/>
                  <a:pt x="1600073" y="2754351"/>
                </a:cubicBezTo>
                <a:cubicBezTo>
                  <a:pt x="1600073" y="2741557"/>
                  <a:pt x="1610446" y="2731185"/>
                  <a:pt x="1623240" y="2731185"/>
                </a:cubicBezTo>
                <a:close/>
                <a:moveTo>
                  <a:pt x="1446148" y="2731185"/>
                </a:moveTo>
                <a:cubicBezTo>
                  <a:pt x="1458942" y="2731185"/>
                  <a:pt x="1469313" y="2741557"/>
                  <a:pt x="1469313" y="2754351"/>
                </a:cubicBezTo>
                <a:cubicBezTo>
                  <a:pt x="1469313" y="2767145"/>
                  <a:pt x="1458942" y="2777517"/>
                  <a:pt x="1446148" y="2777517"/>
                </a:cubicBezTo>
                <a:cubicBezTo>
                  <a:pt x="1433356" y="2777517"/>
                  <a:pt x="1422982" y="2767145"/>
                  <a:pt x="1422982" y="2754351"/>
                </a:cubicBezTo>
                <a:cubicBezTo>
                  <a:pt x="1422982" y="2741557"/>
                  <a:pt x="1433356" y="2731185"/>
                  <a:pt x="1446148" y="2731185"/>
                </a:cubicBezTo>
                <a:close/>
                <a:moveTo>
                  <a:pt x="1269049" y="2731185"/>
                </a:moveTo>
                <a:cubicBezTo>
                  <a:pt x="1281843" y="2731185"/>
                  <a:pt x="1292216" y="2741557"/>
                  <a:pt x="1292216" y="2754351"/>
                </a:cubicBezTo>
                <a:cubicBezTo>
                  <a:pt x="1292216" y="2767145"/>
                  <a:pt x="1281843" y="2777517"/>
                  <a:pt x="1269049" y="2777517"/>
                </a:cubicBezTo>
                <a:cubicBezTo>
                  <a:pt x="1256255" y="2777517"/>
                  <a:pt x="1245883" y="2767145"/>
                  <a:pt x="1245883" y="2754351"/>
                </a:cubicBezTo>
                <a:cubicBezTo>
                  <a:pt x="1245883" y="2741557"/>
                  <a:pt x="1256255" y="2731185"/>
                  <a:pt x="1269049" y="2731185"/>
                </a:cubicBezTo>
                <a:close/>
                <a:moveTo>
                  <a:pt x="1091953" y="2731185"/>
                </a:moveTo>
                <a:cubicBezTo>
                  <a:pt x="1104749" y="2731185"/>
                  <a:pt x="1115121" y="2741557"/>
                  <a:pt x="1115121" y="2754351"/>
                </a:cubicBezTo>
                <a:cubicBezTo>
                  <a:pt x="1115121" y="2767145"/>
                  <a:pt x="1104749" y="2777517"/>
                  <a:pt x="1091953" y="2777517"/>
                </a:cubicBezTo>
                <a:cubicBezTo>
                  <a:pt x="1079159" y="2777517"/>
                  <a:pt x="1068785" y="2767145"/>
                  <a:pt x="1068785" y="2754351"/>
                </a:cubicBezTo>
                <a:cubicBezTo>
                  <a:pt x="1068785" y="2741557"/>
                  <a:pt x="1079159" y="2731185"/>
                  <a:pt x="1091953" y="2731185"/>
                </a:cubicBezTo>
                <a:close/>
                <a:moveTo>
                  <a:pt x="914854" y="2731185"/>
                </a:moveTo>
                <a:cubicBezTo>
                  <a:pt x="927647" y="2731185"/>
                  <a:pt x="938018" y="2741557"/>
                  <a:pt x="938018" y="2754351"/>
                </a:cubicBezTo>
                <a:cubicBezTo>
                  <a:pt x="938018" y="2767145"/>
                  <a:pt x="927647" y="2777517"/>
                  <a:pt x="914854" y="2777517"/>
                </a:cubicBezTo>
                <a:cubicBezTo>
                  <a:pt x="902055" y="2777517"/>
                  <a:pt x="891685" y="2767145"/>
                  <a:pt x="891685" y="2754351"/>
                </a:cubicBezTo>
                <a:cubicBezTo>
                  <a:pt x="891685" y="2741557"/>
                  <a:pt x="902055" y="2731185"/>
                  <a:pt x="914854" y="2731185"/>
                </a:cubicBezTo>
                <a:close/>
                <a:moveTo>
                  <a:pt x="737756" y="2731185"/>
                </a:moveTo>
                <a:cubicBezTo>
                  <a:pt x="750550" y="2731185"/>
                  <a:pt x="760922" y="2741557"/>
                  <a:pt x="760922" y="2754351"/>
                </a:cubicBezTo>
                <a:cubicBezTo>
                  <a:pt x="760922" y="2767145"/>
                  <a:pt x="750550" y="2777517"/>
                  <a:pt x="737756" y="2777517"/>
                </a:cubicBezTo>
                <a:cubicBezTo>
                  <a:pt x="724962" y="2777517"/>
                  <a:pt x="714590" y="2767145"/>
                  <a:pt x="714590" y="2754351"/>
                </a:cubicBezTo>
                <a:cubicBezTo>
                  <a:pt x="714590" y="2741557"/>
                  <a:pt x="724962" y="2731185"/>
                  <a:pt x="737756" y="2731185"/>
                </a:cubicBezTo>
                <a:close/>
                <a:moveTo>
                  <a:pt x="560655" y="2731185"/>
                </a:moveTo>
                <a:cubicBezTo>
                  <a:pt x="573449" y="2731185"/>
                  <a:pt x="583822" y="2741557"/>
                  <a:pt x="583822" y="2754351"/>
                </a:cubicBezTo>
                <a:cubicBezTo>
                  <a:pt x="583822" y="2767145"/>
                  <a:pt x="573449" y="2777517"/>
                  <a:pt x="560655" y="2777517"/>
                </a:cubicBezTo>
                <a:cubicBezTo>
                  <a:pt x="547862" y="2777517"/>
                  <a:pt x="537490" y="2767145"/>
                  <a:pt x="537490" y="2754351"/>
                </a:cubicBezTo>
                <a:cubicBezTo>
                  <a:pt x="537490" y="2741557"/>
                  <a:pt x="547862" y="2731185"/>
                  <a:pt x="560655" y="2731185"/>
                </a:cubicBezTo>
                <a:close/>
                <a:moveTo>
                  <a:pt x="383557" y="2731185"/>
                </a:moveTo>
                <a:cubicBezTo>
                  <a:pt x="396351" y="2731185"/>
                  <a:pt x="406722" y="2741557"/>
                  <a:pt x="406722" y="2754351"/>
                </a:cubicBezTo>
                <a:cubicBezTo>
                  <a:pt x="406722" y="2767145"/>
                  <a:pt x="396351" y="2777517"/>
                  <a:pt x="383557" y="2777517"/>
                </a:cubicBezTo>
                <a:cubicBezTo>
                  <a:pt x="370763" y="2777517"/>
                  <a:pt x="360391" y="2767145"/>
                  <a:pt x="360391" y="2754351"/>
                </a:cubicBezTo>
                <a:cubicBezTo>
                  <a:pt x="360391" y="2741557"/>
                  <a:pt x="370763" y="2731185"/>
                  <a:pt x="383557" y="2731185"/>
                </a:cubicBezTo>
                <a:close/>
                <a:moveTo>
                  <a:pt x="206457" y="2731185"/>
                </a:moveTo>
                <a:cubicBezTo>
                  <a:pt x="219251" y="2731185"/>
                  <a:pt x="229623" y="2741557"/>
                  <a:pt x="229623" y="2754351"/>
                </a:cubicBezTo>
                <a:cubicBezTo>
                  <a:pt x="229623" y="2767145"/>
                  <a:pt x="219251" y="2777517"/>
                  <a:pt x="206457" y="2777517"/>
                </a:cubicBezTo>
                <a:cubicBezTo>
                  <a:pt x="193663" y="2777517"/>
                  <a:pt x="183291" y="2767145"/>
                  <a:pt x="183291" y="2754351"/>
                </a:cubicBezTo>
                <a:cubicBezTo>
                  <a:pt x="183291" y="2741557"/>
                  <a:pt x="193663" y="2731185"/>
                  <a:pt x="206457" y="2731185"/>
                </a:cubicBezTo>
                <a:close/>
                <a:moveTo>
                  <a:pt x="29358" y="2731185"/>
                </a:moveTo>
                <a:cubicBezTo>
                  <a:pt x="42152" y="2731185"/>
                  <a:pt x="52524" y="2741557"/>
                  <a:pt x="52524" y="2754351"/>
                </a:cubicBezTo>
                <a:cubicBezTo>
                  <a:pt x="52524" y="2767145"/>
                  <a:pt x="42152" y="2777517"/>
                  <a:pt x="29358" y="2777517"/>
                </a:cubicBezTo>
                <a:cubicBezTo>
                  <a:pt x="16564" y="2777517"/>
                  <a:pt x="6192" y="2767145"/>
                  <a:pt x="6192" y="2754351"/>
                </a:cubicBezTo>
                <a:cubicBezTo>
                  <a:pt x="6192" y="2741557"/>
                  <a:pt x="16564" y="2731185"/>
                  <a:pt x="29358" y="2731185"/>
                </a:cubicBezTo>
                <a:close/>
                <a:moveTo>
                  <a:pt x="3393701" y="2559821"/>
                </a:moveTo>
                <a:cubicBezTo>
                  <a:pt x="3406495" y="2559821"/>
                  <a:pt x="3416867" y="2570193"/>
                  <a:pt x="3416867" y="2582987"/>
                </a:cubicBezTo>
                <a:cubicBezTo>
                  <a:pt x="3416867" y="2595781"/>
                  <a:pt x="3406495" y="2606153"/>
                  <a:pt x="3393701" y="2606153"/>
                </a:cubicBezTo>
                <a:cubicBezTo>
                  <a:pt x="3380907" y="2606153"/>
                  <a:pt x="3370535" y="2595781"/>
                  <a:pt x="3370535" y="2582987"/>
                </a:cubicBezTo>
                <a:cubicBezTo>
                  <a:pt x="3370535" y="2570193"/>
                  <a:pt x="3380907" y="2559821"/>
                  <a:pt x="3393701" y="2559821"/>
                </a:cubicBezTo>
                <a:close/>
                <a:moveTo>
                  <a:pt x="3216606" y="2559821"/>
                </a:moveTo>
                <a:cubicBezTo>
                  <a:pt x="3229400" y="2559821"/>
                  <a:pt x="3239772" y="2570193"/>
                  <a:pt x="3239772" y="2582987"/>
                </a:cubicBezTo>
                <a:cubicBezTo>
                  <a:pt x="3239772" y="2595781"/>
                  <a:pt x="3229400" y="2606153"/>
                  <a:pt x="3216606" y="2606153"/>
                </a:cubicBezTo>
                <a:cubicBezTo>
                  <a:pt x="3203812" y="2606153"/>
                  <a:pt x="3193440" y="2595781"/>
                  <a:pt x="3193440" y="2582987"/>
                </a:cubicBezTo>
                <a:cubicBezTo>
                  <a:pt x="3193440" y="2570193"/>
                  <a:pt x="3203812" y="2559821"/>
                  <a:pt x="3216606" y="2559821"/>
                </a:cubicBezTo>
                <a:close/>
                <a:moveTo>
                  <a:pt x="3039507" y="2559821"/>
                </a:moveTo>
                <a:cubicBezTo>
                  <a:pt x="3052301" y="2559821"/>
                  <a:pt x="3062673" y="2570193"/>
                  <a:pt x="3062673" y="2582987"/>
                </a:cubicBezTo>
                <a:cubicBezTo>
                  <a:pt x="3062673" y="2595781"/>
                  <a:pt x="3052301" y="2606153"/>
                  <a:pt x="3039507" y="2606153"/>
                </a:cubicBezTo>
                <a:cubicBezTo>
                  <a:pt x="3026713" y="2606153"/>
                  <a:pt x="3016341" y="2595781"/>
                  <a:pt x="3016341" y="2582987"/>
                </a:cubicBezTo>
                <a:cubicBezTo>
                  <a:pt x="3016341" y="2570193"/>
                  <a:pt x="3026713" y="2559821"/>
                  <a:pt x="3039507" y="2559821"/>
                </a:cubicBezTo>
                <a:close/>
                <a:moveTo>
                  <a:pt x="2862409" y="2559821"/>
                </a:moveTo>
                <a:cubicBezTo>
                  <a:pt x="2875203" y="2559821"/>
                  <a:pt x="2885575" y="2570193"/>
                  <a:pt x="2885575" y="2582987"/>
                </a:cubicBezTo>
                <a:cubicBezTo>
                  <a:pt x="2885575" y="2595781"/>
                  <a:pt x="2875203" y="2606153"/>
                  <a:pt x="2862409" y="2606153"/>
                </a:cubicBezTo>
                <a:cubicBezTo>
                  <a:pt x="2849615" y="2606153"/>
                  <a:pt x="2839243" y="2595781"/>
                  <a:pt x="2839243" y="2582987"/>
                </a:cubicBezTo>
                <a:cubicBezTo>
                  <a:pt x="2839243" y="2570193"/>
                  <a:pt x="2849615" y="2559821"/>
                  <a:pt x="2862409" y="2559821"/>
                </a:cubicBezTo>
                <a:close/>
                <a:moveTo>
                  <a:pt x="2685310" y="2559821"/>
                </a:moveTo>
                <a:cubicBezTo>
                  <a:pt x="2698104" y="2559821"/>
                  <a:pt x="2708476" y="2570193"/>
                  <a:pt x="2708476" y="2582987"/>
                </a:cubicBezTo>
                <a:cubicBezTo>
                  <a:pt x="2708476" y="2595781"/>
                  <a:pt x="2698104" y="2606153"/>
                  <a:pt x="2685310" y="2606153"/>
                </a:cubicBezTo>
                <a:cubicBezTo>
                  <a:pt x="2672516" y="2606153"/>
                  <a:pt x="2662144" y="2595781"/>
                  <a:pt x="2662144" y="2582987"/>
                </a:cubicBezTo>
                <a:cubicBezTo>
                  <a:pt x="2662144" y="2570193"/>
                  <a:pt x="2672516" y="2559821"/>
                  <a:pt x="2685310" y="2559821"/>
                </a:cubicBezTo>
                <a:close/>
                <a:moveTo>
                  <a:pt x="2508211" y="2559821"/>
                </a:moveTo>
                <a:cubicBezTo>
                  <a:pt x="2521005" y="2559821"/>
                  <a:pt x="2531377" y="2570193"/>
                  <a:pt x="2531377" y="2582987"/>
                </a:cubicBezTo>
                <a:cubicBezTo>
                  <a:pt x="2531377" y="2595781"/>
                  <a:pt x="2521005" y="2606153"/>
                  <a:pt x="2508211" y="2606153"/>
                </a:cubicBezTo>
                <a:cubicBezTo>
                  <a:pt x="2495417" y="2606153"/>
                  <a:pt x="2485045" y="2595781"/>
                  <a:pt x="2485045" y="2582987"/>
                </a:cubicBezTo>
                <a:cubicBezTo>
                  <a:pt x="2485045" y="2570193"/>
                  <a:pt x="2495417" y="2559821"/>
                  <a:pt x="2508211" y="2559821"/>
                </a:cubicBezTo>
                <a:close/>
                <a:moveTo>
                  <a:pt x="2331112" y="2559821"/>
                </a:moveTo>
                <a:cubicBezTo>
                  <a:pt x="2343906" y="2559821"/>
                  <a:pt x="2354278" y="2570193"/>
                  <a:pt x="2354278" y="2582987"/>
                </a:cubicBezTo>
                <a:cubicBezTo>
                  <a:pt x="2354278" y="2595781"/>
                  <a:pt x="2343906" y="2606153"/>
                  <a:pt x="2331112" y="2606153"/>
                </a:cubicBezTo>
                <a:cubicBezTo>
                  <a:pt x="2318318" y="2606153"/>
                  <a:pt x="2307946" y="2595781"/>
                  <a:pt x="2307946" y="2582987"/>
                </a:cubicBezTo>
                <a:cubicBezTo>
                  <a:pt x="2307946" y="2570193"/>
                  <a:pt x="2318318" y="2559821"/>
                  <a:pt x="2331112" y="2559821"/>
                </a:cubicBezTo>
                <a:close/>
                <a:moveTo>
                  <a:pt x="2154013" y="2559821"/>
                </a:moveTo>
                <a:cubicBezTo>
                  <a:pt x="2166807" y="2559821"/>
                  <a:pt x="2177179" y="2570193"/>
                  <a:pt x="2177179" y="2582987"/>
                </a:cubicBezTo>
                <a:cubicBezTo>
                  <a:pt x="2177179" y="2595781"/>
                  <a:pt x="2166807" y="2606153"/>
                  <a:pt x="2154013" y="2606153"/>
                </a:cubicBezTo>
                <a:cubicBezTo>
                  <a:pt x="2141219" y="2606153"/>
                  <a:pt x="2130847" y="2595781"/>
                  <a:pt x="2130847" y="2582987"/>
                </a:cubicBezTo>
                <a:cubicBezTo>
                  <a:pt x="2130847" y="2570193"/>
                  <a:pt x="2141219" y="2559821"/>
                  <a:pt x="2154013" y="2559821"/>
                </a:cubicBezTo>
                <a:close/>
                <a:moveTo>
                  <a:pt x="1976914" y="2559821"/>
                </a:moveTo>
                <a:cubicBezTo>
                  <a:pt x="1989708" y="2559821"/>
                  <a:pt x="2000080" y="2570193"/>
                  <a:pt x="2000080" y="2582987"/>
                </a:cubicBezTo>
                <a:cubicBezTo>
                  <a:pt x="2000080" y="2595781"/>
                  <a:pt x="1989708" y="2606153"/>
                  <a:pt x="1976914" y="2606153"/>
                </a:cubicBezTo>
                <a:cubicBezTo>
                  <a:pt x="1964120" y="2606153"/>
                  <a:pt x="1953748" y="2595781"/>
                  <a:pt x="1953748" y="2582987"/>
                </a:cubicBezTo>
                <a:cubicBezTo>
                  <a:pt x="1953748" y="2570193"/>
                  <a:pt x="1964120" y="2559821"/>
                  <a:pt x="1976914" y="2559821"/>
                </a:cubicBezTo>
                <a:close/>
                <a:moveTo>
                  <a:pt x="1799815" y="2559821"/>
                </a:moveTo>
                <a:cubicBezTo>
                  <a:pt x="1812609" y="2559821"/>
                  <a:pt x="1822981" y="2570193"/>
                  <a:pt x="1822981" y="2582987"/>
                </a:cubicBezTo>
                <a:cubicBezTo>
                  <a:pt x="1822981" y="2595781"/>
                  <a:pt x="1812609" y="2606153"/>
                  <a:pt x="1799815" y="2606153"/>
                </a:cubicBezTo>
                <a:cubicBezTo>
                  <a:pt x="1787021" y="2606153"/>
                  <a:pt x="1776649" y="2595781"/>
                  <a:pt x="1776649" y="2582987"/>
                </a:cubicBezTo>
                <a:cubicBezTo>
                  <a:pt x="1776649" y="2570193"/>
                  <a:pt x="1787021" y="2559821"/>
                  <a:pt x="1799815" y="2559821"/>
                </a:cubicBezTo>
                <a:close/>
                <a:moveTo>
                  <a:pt x="1625304" y="2559821"/>
                </a:moveTo>
                <a:cubicBezTo>
                  <a:pt x="1638100" y="2559821"/>
                  <a:pt x="1648473" y="2570193"/>
                  <a:pt x="1648473" y="2582987"/>
                </a:cubicBezTo>
                <a:cubicBezTo>
                  <a:pt x="1648473" y="2595781"/>
                  <a:pt x="1638100" y="2606153"/>
                  <a:pt x="1625304" y="2606153"/>
                </a:cubicBezTo>
                <a:cubicBezTo>
                  <a:pt x="1612510" y="2606153"/>
                  <a:pt x="1602137" y="2595781"/>
                  <a:pt x="1602137" y="2582987"/>
                </a:cubicBezTo>
                <a:cubicBezTo>
                  <a:pt x="1602137" y="2570193"/>
                  <a:pt x="1612510" y="2559821"/>
                  <a:pt x="1625304" y="2559821"/>
                </a:cubicBezTo>
                <a:close/>
                <a:moveTo>
                  <a:pt x="1448213" y="2559821"/>
                </a:moveTo>
                <a:cubicBezTo>
                  <a:pt x="1461006" y="2559821"/>
                  <a:pt x="1471377" y="2570193"/>
                  <a:pt x="1471377" y="2582987"/>
                </a:cubicBezTo>
                <a:cubicBezTo>
                  <a:pt x="1471377" y="2595781"/>
                  <a:pt x="1461006" y="2606153"/>
                  <a:pt x="1448213" y="2606153"/>
                </a:cubicBezTo>
                <a:cubicBezTo>
                  <a:pt x="1435419" y="2606153"/>
                  <a:pt x="1425046" y="2595781"/>
                  <a:pt x="1425046" y="2582987"/>
                </a:cubicBezTo>
                <a:cubicBezTo>
                  <a:pt x="1425046" y="2570193"/>
                  <a:pt x="1435419" y="2559821"/>
                  <a:pt x="1448213" y="2559821"/>
                </a:cubicBezTo>
                <a:close/>
                <a:moveTo>
                  <a:pt x="1271113" y="2559821"/>
                </a:moveTo>
                <a:cubicBezTo>
                  <a:pt x="1283907" y="2559821"/>
                  <a:pt x="1294280" y="2570193"/>
                  <a:pt x="1294280" y="2582987"/>
                </a:cubicBezTo>
                <a:cubicBezTo>
                  <a:pt x="1294280" y="2595781"/>
                  <a:pt x="1283907" y="2606153"/>
                  <a:pt x="1271113" y="2606153"/>
                </a:cubicBezTo>
                <a:cubicBezTo>
                  <a:pt x="1258320" y="2606153"/>
                  <a:pt x="1247948" y="2595781"/>
                  <a:pt x="1247948" y="2582987"/>
                </a:cubicBezTo>
                <a:cubicBezTo>
                  <a:pt x="1247948" y="2570193"/>
                  <a:pt x="1258320" y="2559821"/>
                  <a:pt x="1271113" y="2559821"/>
                </a:cubicBezTo>
                <a:close/>
                <a:moveTo>
                  <a:pt x="1094019" y="2559821"/>
                </a:moveTo>
                <a:cubicBezTo>
                  <a:pt x="1106814" y="2559821"/>
                  <a:pt x="1117186" y="2570193"/>
                  <a:pt x="1117186" y="2582987"/>
                </a:cubicBezTo>
                <a:cubicBezTo>
                  <a:pt x="1117186" y="2595781"/>
                  <a:pt x="1106814" y="2606153"/>
                  <a:pt x="1094019" y="2606153"/>
                </a:cubicBezTo>
                <a:cubicBezTo>
                  <a:pt x="1081223" y="2606153"/>
                  <a:pt x="1070851" y="2595781"/>
                  <a:pt x="1070851" y="2582987"/>
                </a:cubicBezTo>
                <a:cubicBezTo>
                  <a:pt x="1070851" y="2570193"/>
                  <a:pt x="1081223" y="2559821"/>
                  <a:pt x="1094019" y="2559821"/>
                </a:cubicBezTo>
                <a:close/>
                <a:moveTo>
                  <a:pt x="916919" y="2559821"/>
                </a:moveTo>
                <a:cubicBezTo>
                  <a:pt x="929711" y="2559821"/>
                  <a:pt x="940083" y="2570193"/>
                  <a:pt x="940083" y="2582987"/>
                </a:cubicBezTo>
                <a:cubicBezTo>
                  <a:pt x="940083" y="2595781"/>
                  <a:pt x="929711" y="2606153"/>
                  <a:pt x="916919" y="2606153"/>
                </a:cubicBezTo>
                <a:cubicBezTo>
                  <a:pt x="904122" y="2606153"/>
                  <a:pt x="893752" y="2595781"/>
                  <a:pt x="893752" y="2582987"/>
                </a:cubicBezTo>
                <a:cubicBezTo>
                  <a:pt x="893752" y="2570193"/>
                  <a:pt x="904122" y="2559821"/>
                  <a:pt x="916919" y="2559821"/>
                </a:cubicBezTo>
                <a:close/>
                <a:moveTo>
                  <a:pt x="739820" y="2559821"/>
                </a:moveTo>
                <a:cubicBezTo>
                  <a:pt x="752615" y="2559821"/>
                  <a:pt x="762987" y="2570193"/>
                  <a:pt x="762987" y="2582987"/>
                </a:cubicBezTo>
                <a:cubicBezTo>
                  <a:pt x="762987" y="2595781"/>
                  <a:pt x="752615" y="2606153"/>
                  <a:pt x="739820" y="2606153"/>
                </a:cubicBezTo>
                <a:cubicBezTo>
                  <a:pt x="727026" y="2606153"/>
                  <a:pt x="716654" y="2595781"/>
                  <a:pt x="716654" y="2582987"/>
                </a:cubicBezTo>
                <a:cubicBezTo>
                  <a:pt x="716654" y="2570193"/>
                  <a:pt x="727026" y="2559821"/>
                  <a:pt x="739820" y="2559821"/>
                </a:cubicBezTo>
                <a:close/>
                <a:moveTo>
                  <a:pt x="562720" y="2559821"/>
                </a:moveTo>
                <a:cubicBezTo>
                  <a:pt x="575514" y="2559821"/>
                  <a:pt x="585886" y="2570193"/>
                  <a:pt x="585886" y="2582987"/>
                </a:cubicBezTo>
                <a:cubicBezTo>
                  <a:pt x="585886" y="2595781"/>
                  <a:pt x="575514" y="2606153"/>
                  <a:pt x="562720" y="2606153"/>
                </a:cubicBezTo>
                <a:cubicBezTo>
                  <a:pt x="549926" y="2606153"/>
                  <a:pt x="539554" y="2595781"/>
                  <a:pt x="539554" y="2582987"/>
                </a:cubicBezTo>
                <a:cubicBezTo>
                  <a:pt x="539554" y="2570193"/>
                  <a:pt x="549926" y="2559821"/>
                  <a:pt x="562720" y="2559821"/>
                </a:cubicBezTo>
                <a:close/>
                <a:moveTo>
                  <a:pt x="385622" y="2559821"/>
                </a:moveTo>
                <a:cubicBezTo>
                  <a:pt x="398416" y="2559821"/>
                  <a:pt x="408787" y="2570193"/>
                  <a:pt x="408787" y="2582987"/>
                </a:cubicBezTo>
                <a:cubicBezTo>
                  <a:pt x="408787" y="2595781"/>
                  <a:pt x="398416" y="2606153"/>
                  <a:pt x="385622" y="2606153"/>
                </a:cubicBezTo>
                <a:cubicBezTo>
                  <a:pt x="372828" y="2606153"/>
                  <a:pt x="362456" y="2595781"/>
                  <a:pt x="362456" y="2582987"/>
                </a:cubicBezTo>
                <a:cubicBezTo>
                  <a:pt x="362456" y="2570193"/>
                  <a:pt x="372828" y="2559821"/>
                  <a:pt x="385622" y="2559821"/>
                </a:cubicBezTo>
                <a:close/>
                <a:moveTo>
                  <a:pt x="208521" y="2559821"/>
                </a:moveTo>
                <a:cubicBezTo>
                  <a:pt x="221315" y="2559821"/>
                  <a:pt x="231687" y="2570193"/>
                  <a:pt x="231687" y="2582987"/>
                </a:cubicBezTo>
                <a:cubicBezTo>
                  <a:pt x="231687" y="2595781"/>
                  <a:pt x="221315" y="2606153"/>
                  <a:pt x="208521" y="2606153"/>
                </a:cubicBezTo>
                <a:cubicBezTo>
                  <a:pt x="195727" y="2606153"/>
                  <a:pt x="185355" y="2595781"/>
                  <a:pt x="185355" y="2582987"/>
                </a:cubicBezTo>
                <a:cubicBezTo>
                  <a:pt x="185355" y="2570193"/>
                  <a:pt x="195727" y="2559821"/>
                  <a:pt x="208521" y="2559821"/>
                </a:cubicBezTo>
                <a:close/>
                <a:moveTo>
                  <a:pt x="31422" y="2559821"/>
                </a:moveTo>
                <a:cubicBezTo>
                  <a:pt x="44216" y="2559821"/>
                  <a:pt x="54588" y="2570193"/>
                  <a:pt x="54588" y="2582987"/>
                </a:cubicBezTo>
                <a:cubicBezTo>
                  <a:pt x="54588" y="2595781"/>
                  <a:pt x="44216" y="2606153"/>
                  <a:pt x="31422" y="2606153"/>
                </a:cubicBezTo>
                <a:cubicBezTo>
                  <a:pt x="18629" y="2606153"/>
                  <a:pt x="8257" y="2595781"/>
                  <a:pt x="8257" y="2582987"/>
                </a:cubicBezTo>
                <a:cubicBezTo>
                  <a:pt x="8257" y="2570193"/>
                  <a:pt x="18629" y="2559821"/>
                  <a:pt x="31422" y="2559821"/>
                </a:cubicBezTo>
                <a:close/>
                <a:moveTo>
                  <a:pt x="3385444" y="2365748"/>
                </a:moveTo>
                <a:cubicBezTo>
                  <a:pt x="3398238" y="2365748"/>
                  <a:pt x="3408610" y="2376120"/>
                  <a:pt x="3408610" y="2388914"/>
                </a:cubicBezTo>
                <a:cubicBezTo>
                  <a:pt x="3408610" y="2401708"/>
                  <a:pt x="3398238" y="2412080"/>
                  <a:pt x="3385444" y="2412080"/>
                </a:cubicBezTo>
                <a:cubicBezTo>
                  <a:pt x="3372650" y="2412080"/>
                  <a:pt x="3362278" y="2401708"/>
                  <a:pt x="3362278" y="2388914"/>
                </a:cubicBezTo>
                <a:cubicBezTo>
                  <a:pt x="3362278" y="2376120"/>
                  <a:pt x="3372650" y="2365748"/>
                  <a:pt x="3385444" y="2365748"/>
                </a:cubicBezTo>
                <a:close/>
                <a:moveTo>
                  <a:pt x="3208349" y="2365748"/>
                </a:moveTo>
                <a:cubicBezTo>
                  <a:pt x="3221143" y="2365748"/>
                  <a:pt x="3231515" y="2376120"/>
                  <a:pt x="3231515" y="2388914"/>
                </a:cubicBezTo>
                <a:cubicBezTo>
                  <a:pt x="3231515" y="2401708"/>
                  <a:pt x="3221143" y="2412080"/>
                  <a:pt x="3208349" y="2412080"/>
                </a:cubicBezTo>
                <a:cubicBezTo>
                  <a:pt x="3195555" y="2412080"/>
                  <a:pt x="3185183" y="2401708"/>
                  <a:pt x="3185183" y="2388914"/>
                </a:cubicBezTo>
                <a:cubicBezTo>
                  <a:pt x="3185183" y="2376120"/>
                  <a:pt x="3195555" y="2365748"/>
                  <a:pt x="3208349" y="2365748"/>
                </a:cubicBezTo>
                <a:close/>
                <a:moveTo>
                  <a:pt x="3031250" y="2365748"/>
                </a:moveTo>
                <a:cubicBezTo>
                  <a:pt x="3044044" y="2365748"/>
                  <a:pt x="3054416" y="2376120"/>
                  <a:pt x="3054416" y="2388914"/>
                </a:cubicBezTo>
                <a:cubicBezTo>
                  <a:pt x="3054416" y="2401708"/>
                  <a:pt x="3044044" y="2412080"/>
                  <a:pt x="3031250" y="2412080"/>
                </a:cubicBezTo>
                <a:cubicBezTo>
                  <a:pt x="3018456" y="2412080"/>
                  <a:pt x="3008084" y="2401708"/>
                  <a:pt x="3008084" y="2388914"/>
                </a:cubicBezTo>
                <a:cubicBezTo>
                  <a:pt x="3008084" y="2376120"/>
                  <a:pt x="3018456" y="2365748"/>
                  <a:pt x="3031250" y="2365748"/>
                </a:cubicBezTo>
                <a:close/>
                <a:moveTo>
                  <a:pt x="2854151" y="2365748"/>
                </a:moveTo>
                <a:cubicBezTo>
                  <a:pt x="2866945" y="2365748"/>
                  <a:pt x="2877317" y="2376120"/>
                  <a:pt x="2877317" y="2388914"/>
                </a:cubicBezTo>
                <a:cubicBezTo>
                  <a:pt x="2877317" y="2401708"/>
                  <a:pt x="2866945" y="2412080"/>
                  <a:pt x="2854151" y="2412080"/>
                </a:cubicBezTo>
                <a:cubicBezTo>
                  <a:pt x="2841357" y="2412080"/>
                  <a:pt x="2830985" y="2401708"/>
                  <a:pt x="2830985" y="2388914"/>
                </a:cubicBezTo>
                <a:cubicBezTo>
                  <a:pt x="2830985" y="2376120"/>
                  <a:pt x="2841357" y="2365748"/>
                  <a:pt x="2854151" y="2365748"/>
                </a:cubicBezTo>
                <a:close/>
                <a:moveTo>
                  <a:pt x="2677052" y="2365748"/>
                </a:moveTo>
                <a:cubicBezTo>
                  <a:pt x="2689846" y="2365748"/>
                  <a:pt x="2700218" y="2376120"/>
                  <a:pt x="2700218" y="2388914"/>
                </a:cubicBezTo>
                <a:cubicBezTo>
                  <a:pt x="2700218" y="2401708"/>
                  <a:pt x="2689846" y="2412080"/>
                  <a:pt x="2677052" y="2412080"/>
                </a:cubicBezTo>
                <a:cubicBezTo>
                  <a:pt x="2664258" y="2412080"/>
                  <a:pt x="2653886" y="2401708"/>
                  <a:pt x="2653886" y="2388914"/>
                </a:cubicBezTo>
                <a:cubicBezTo>
                  <a:pt x="2653886" y="2376120"/>
                  <a:pt x="2664258" y="2365748"/>
                  <a:pt x="2677052" y="2365748"/>
                </a:cubicBezTo>
                <a:close/>
                <a:moveTo>
                  <a:pt x="2499953" y="2365748"/>
                </a:moveTo>
                <a:cubicBezTo>
                  <a:pt x="2512747" y="2365748"/>
                  <a:pt x="2523119" y="2376120"/>
                  <a:pt x="2523119" y="2388914"/>
                </a:cubicBezTo>
                <a:cubicBezTo>
                  <a:pt x="2523119" y="2401708"/>
                  <a:pt x="2512747" y="2412080"/>
                  <a:pt x="2499953" y="2412080"/>
                </a:cubicBezTo>
                <a:cubicBezTo>
                  <a:pt x="2487159" y="2412080"/>
                  <a:pt x="2476787" y="2401708"/>
                  <a:pt x="2476787" y="2388914"/>
                </a:cubicBezTo>
                <a:cubicBezTo>
                  <a:pt x="2476787" y="2376120"/>
                  <a:pt x="2487159" y="2365748"/>
                  <a:pt x="2499953" y="2365748"/>
                </a:cubicBezTo>
                <a:close/>
                <a:moveTo>
                  <a:pt x="2322855" y="2365748"/>
                </a:moveTo>
                <a:cubicBezTo>
                  <a:pt x="2335649" y="2365748"/>
                  <a:pt x="2346021" y="2376120"/>
                  <a:pt x="2346021" y="2388914"/>
                </a:cubicBezTo>
                <a:cubicBezTo>
                  <a:pt x="2346021" y="2401708"/>
                  <a:pt x="2335649" y="2412080"/>
                  <a:pt x="2322855" y="2412080"/>
                </a:cubicBezTo>
                <a:cubicBezTo>
                  <a:pt x="2310061" y="2412080"/>
                  <a:pt x="2299689" y="2401708"/>
                  <a:pt x="2299689" y="2388914"/>
                </a:cubicBezTo>
                <a:cubicBezTo>
                  <a:pt x="2299689" y="2376120"/>
                  <a:pt x="2310061" y="2365748"/>
                  <a:pt x="2322855" y="2365748"/>
                </a:cubicBezTo>
                <a:close/>
                <a:moveTo>
                  <a:pt x="2145756" y="2365748"/>
                </a:moveTo>
                <a:cubicBezTo>
                  <a:pt x="2158550" y="2365748"/>
                  <a:pt x="2168922" y="2376120"/>
                  <a:pt x="2168922" y="2388914"/>
                </a:cubicBezTo>
                <a:cubicBezTo>
                  <a:pt x="2168922" y="2401708"/>
                  <a:pt x="2158550" y="2412080"/>
                  <a:pt x="2145756" y="2412080"/>
                </a:cubicBezTo>
                <a:cubicBezTo>
                  <a:pt x="2132962" y="2412080"/>
                  <a:pt x="2122590" y="2401708"/>
                  <a:pt x="2122590" y="2388914"/>
                </a:cubicBezTo>
                <a:cubicBezTo>
                  <a:pt x="2122590" y="2376120"/>
                  <a:pt x="2132962" y="2365748"/>
                  <a:pt x="2145756" y="2365748"/>
                </a:cubicBezTo>
                <a:close/>
                <a:moveTo>
                  <a:pt x="1968657" y="2365748"/>
                </a:moveTo>
                <a:cubicBezTo>
                  <a:pt x="1981451" y="2365748"/>
                  <a:pt x="1991823" y="2376120"/>
                  <a:pt x="1991823" y="2388914"/>
                </a:cubicBezTo>
                <a:cubicBezTo>
                  <a:pt x="1991823" y="2401708"/>
                  <a:pt x="1981451" y="2412080"/>
                  <a:pt x="1968657" y="2412080"/>
                </a:cubicBezTo>
                <a:cubicBezTo>
                  <a:pt x="1955863" y="2412080"/>
                  <a:pt x="1945491" y="2401708"/>
                  <a:pt x="1945491" y="2388914"/>
                </a:cubicBezTo>
                <a:cubicBezTo>
                  <a:pt x="1945491" y="2376120"/>
                  <a:pt x="1955863" y="2365748"/>
                  <a:pt x="1968657" y="2365748"/>
                </a:cubicBezTo>
                <a:close/>
                <a:moveTo>
                  <a:pt x="1791558" y="2365748"/>
                </a:moveTo>
                <a:cubicBezTo>
                  <a:pt x="1804352" y="2365748"/>
                  <a:pt x="1814724" y="2376120"/>
                  <a:pt x="1814724" y="2388914"/>
                </a:cubicBezTo>
                <a:cubicBezTo>
                  <a:pt x="1814724" y="2401708"/>
                  <a:pt x="1804352" y="2412080"/>
                  <a:pt x="1791558" y="2412080"/>
                </a:cubicBezTo>
                <a:cubicBezTo>
                  <a:pt x="1778764" y="2412080"/>
                  <a:pt x="1768392" y="2401708"/>
                  <a:pt x="1768392" y="2388914"/>
                </a:cubicBezTo>
                <a:cubicBezTo>
                  <a:pt x="1768392" y="2376120"/>
                  <a:pt x="1778764" y="2365748"/>
                  <a:pt x="1791558" y="2365748"/>
                </a:cubicBezTo>
                <a:close/>
                <a:moveTo>
                  <a:pt x="1617048" y="2365748"/>
                </a:moveTo>
                <a:cubicBezTo>
                  <a:pt x="1629843" y="2365748"/>
                  <a:pt x="1640217" y="2376120"/>
                  <a:pt x="1640217" y="2388914"/>
                </a:cubicBezTo>
                <a:cubicBezTo>
                  <a:pt x="1640217" y="2401708"/>
                  <a:pt x="1629843" y="2412080"/>
                  <a:pt x="1617048" y="2412080"/>
                </a:cubicBezTo>
                <a:cubicBezTo>
                  <a:pt x="1604252" y="2412080"/>
                  <a:pt x="1593879" y="2401708"/>
                  <a:pt x="1593879" y="2388914"/>
                </a:cubicBezTo>
                <a:cubicBezTo>
                  <a:pt x="1593879" y="2376120"/>
                  <a:pt x="1604252" y="2365748"/>
                  <a:pt x="1617048" y="2365748"/>
                </a:cubicBezTo>
                <a:close/>
                <a:moveTo>
                  <a:pt x="1439956" y="2365748"/>
                </a:moveTo>
                <a:cubicBezTo>
                  <a:pt x="1452750" y="2365748"/>
                  <a:pt x="1463122" y="2376120"/>
                  <a:pt x="1463122" y="2388914"/>
                </a:cubicBezTo>
                <a:cubicBezTo>
                  <a:pt x="1463122" y="2401708"/>
                  <a:pt x="1452750" y="2412080"/>
                  <a:pt x="1439956" y="2412080"/>
                </a:cubicBezTo>
                <a:cubicBezTo>
                  <a:pt x="1427162" y="2412080"/>
                  <a:pt x="1416790" y="2401708"/>
                  <a:pt x="1416790" y="2388914"/>
                </a:cubicBezTo>
                <a:cubicBezTo>
                  <a:pt x="1416790" y="2376120"/>
                  <a:pt x="1427162" y="2365748"/>
                  <a:pt x="1439956" y="2365748"/>
                </a:cubicBezTo>
                <a:close/>
                <a:moveTo>
                  <a:pt x="1262858" y="2365748"/>
                </a:moveTo>
                <a:cubicBezTo>
                  <a:pt x="1275651" y="2365748"/>
                  <a:pt x="1286023" y="2376120"/>
                  <a:pt x="1286023" y="2388914"/>
                </a:cubicBezTo>
                <a:cubicBezTo>
                  <a:pt x="1286023" y="2401708"/>
                  <a:pt x="1275651" y="2412080"/>
                  <a:pt x="1262858" y="2412080"/>
                </a:cubicBezTo>
                <a:cubicBezTo>
                  <a:pt x="1250063" y="2412080"/>
                  <a:pt x="1239693" y="2401708"/>
                  <a:pt x="1239693" y="2388914"/>
                </a:cubicBezTo>
                <a:cubicBezTo>
                  <a:pt x="1239693" y="2376120"/>
                  <a:pt x="1250063" y="2365748"/>
                  <a:pt x="1262858" y="2365748"/>
                </a:cubicBezTo>
                <a:close/>
                <a:moveTo>
                  <a:pt x="1085761" y="2365748"/>
                </a:moveTo>
                <a:cubicBezTo>
                  <a:pt x="1098556" y="2365748"/>
                  <a:pt x="1108929" y="2376120"/>
                  <a:pt x="1108929" y="2388914"/>
                </a:cubicBezTo>
                <a:cubicBezTo>
                  <a:pt x="1108929" y="2401708"/>
                  <a:pt x="1098556" y="2412080"/>
                  <a:pt x="1085761" y="2412080"/>
                </a:cubicBezTo>
                <a:cubicBezTo>
                  <a:pt x="1072966" y="2412080"/>
                  <a:pt x="1062593" y="2401708"/>
                  <a:pt x="1062593" y="2388914"/>
                </a:cubicBezTo>
                <a:cubicBezTo>
                  <a:pt x="1062593" y="2376120"/>
                  <a:pt x="1072966" y="2365748"/>
                  <a:pt x="1085761" y="2365748"/>
                </a:cubicBezTo>
                <a:close/>
                <a:moveTo>
                  <a:pt x="908661" y="2365748"/>
                </a:moveTo>
                <a:cubicBezTo>
                  <a:pt x="921455" y="2365748"/>
                  <a:pt x="931827" y="2376120"/>
                  <a:pt x="931827" y="2388914"/>
                </a:cubicBezTo>
                <a:cubicBezTo>
                  <a:pt x="931827" y="2401708"/>
                  <a:pt x="921455" y="2412080"/>
                  <a:pt x="908661" y="2412080"/>
                </a:cubicBezTo>
                <a:cubicBezTo>
                  <a:pt x="895867" y="2412080"/>
                  <a:pt x="885496" y="2401708"/>
                  <a:pt x="885496" y="2388914"/>
                </a:cubicBezTo>
                <a:cubicBezTo>
                  <a:pt x="885496" y="2376120"/>
                  <a:pt x="895867" y="2365748"/>
                  <a:pt x="908661" y="2365748"/>
                </a:cubicBezTo>
                <a:close/>
                <a:moveTo>
                  <a:pt x="731563" y="2365748"/>
                </a:moveTo>
                <a:cubicBezTo>
                  <a:pt x="744357" y="2365748"/>
                  <a:pt x="754729" y="2376120"/>
                  <a:pt x="754729" y="2388914"/>
                </a:cubicBezTo>
                <a:cubicBezTo>
                  <a:pt x="754729" y="2401708"/>
                  <a:pt x="744357" y="2412080"/>
                  <a:pt x="731563" y="2412080"/>
                </a:cubicBezTo>
                <a:cubicBezTo>
                  <a:pt x="718769" y="2412080"/>
                  <a:pt x="708397" y="2401708"/>
                  <a:pt x="708397" y="2388914"/>
                </a:cubicBezTo>
                <a:cubicBezTo>
                  <a:pt x="708397" y="2376120"/>
                  <a:pt x="718769" y="2365748"/>
                  <a:pt x="731563" y="2365748"/>
                </a:cubicBezTo>
                <a:close/>
                <a:moveTo>
                  <a:pt x="554463" y="2365748"/>
                </a:moveTo>
                <a:cubicBezTo>
                  <a:pt x="567257" y="2365748"/>
                  <a:pt x="577630" y="2376120"/>
                  <a:pt x="577630" y="2388914"/>
                </a:cubicBezTo>
                <a:cubicBezTo>
                  <a:pt x="577630" y="2401708"/>
                  <a:pt x="567257" y="2412080"/>
                  <a:pt x="554463" y="2412080"/>
                </a:cubicBezTo>
                <a:cubicBezTo>
                  <a:pt x="541669" y="2412080"/>
                  <a:pt x="531297" y="2401708"/>
                  <a:pt x="531297" y="2388914"/>
                </a:cubicBezTo>
                <a:cubicBezTo>
                  <a:pt x="531297" y="2376120"/>
                  <a:pt x="541669" y="2365748"/>
                  <a:pt x="554463" y="2365748"/>
                </a:cubicBezTo>
                <a:close/>
                <a:moveTo>
                  <a:pt x="377365" y="2365748"/>
                </a:moveTo>
                <a:cubicBezTo>
                  <a:pt x="390160" y="2365748"/>
                  <a:pt x="400532" y="2376120"/>
                  <a:pt x="400532" y="2388914"/>
                </a:cubicBezTo>
                <a:cubicBezTo>
                  <a:pt x="400532" y="2401708"/>
                  <a:pt x="390160" y="2412080"/>
                  <a:pt x="377365" y="2412080"/>
                </a:cubicBezTo>
                <a:cubicBezTo>
                  <a:pt x="364571" y="2412080"/>
                  <a:pt x="354199" y="2401708"/>
                  <a:pt x="354199" y="2388914"/>
                </a:cubicBezTo>
                <a:cubicBezTo>
                  <a:pt x="354199" y="2376120"/>
                  <a:pt x="364571" y="2365748"/>
                  <a:pt x="377365" y="2365748"/>
                </a:cubicBezTo>
                <a:close/>
                <a:moveTo>
                  <a:pt x="200265" y="2365748"/>
                </a:moveTo>
                <a:cubicBezTo>
                  <a:pt x="213058" y="2365748"/>
                  <a:pt x="223430" y="2376120"/>
                  <a:pt x="223430" y="2388914"/>
                </a:cubicBezTo>
                <a:cubicBezTo>
                  <a:pt x="223430" y="2401708"/>
                  <a:pt x="213058" y="2412080"/>
                  <a:pt x="200265" y="2412080"/>
                </a:cubicBezTo>
                <a:cubicBezTo>
                  <a:pt x="187471" y="2412080"/>
                  <a:pt x="177099" y="2401708"/>
                  <a:pt x="177099" y="2388914"/>
                </a:cubicBezTo>
                <a:cubicBezTo>
                  <a:pt x="177099" y="2376120"/>
                  <a:pt x="187471" y="2365748"/>
                  <a:pt x="200265" y="2365748"/>
                </a:cubicBezTo>
                <a:close/>
                <a:moveTo>
                  <a:pt x="23166" y="2365748"/>
                </a:moveTo>
                <a:cubicBezTo>
                  <a:pt x="35960" y="2365748"/>
                  <a:pt x="46332" y="2376120"/>
                  <a:pt x="46332" y="2388914"/>
                </a:cubicBezTo>
                <a:cubicBezTo>
                  <a:pt x="46332" y="2401708"/>
                  <a:pt x="35960" y="2412080"/>
                  <a:pt x="23166" y="2412080"/>
                </a:cubicBezTo>
                <a:cubicBezTo>
                  <a:pt x="10372" y="2412080"/>
                  <a:pt x="0" y="2401708"/>
                  <a:pt x="0" y="2388914"/>
                </a:cubicBezTo>
                <a:cubicBezTo>
                  <a:pt x="0" y="2376120"/>
                  <a:pt x="10372" y="2365748"/>
                  <a:pt x="23166" y="2365748"/>
                </a:cubicBezTo>
                <a:close/>
                <a:moveTo>
                  <a:pt x="3387508" y="2194384"/>
                </a:moveTo>
                <a:cubicBezTo>
                  <a:pt x="3400302" y="2194384"/>
                  <a:pt x="3410674" y="2204756"/>
                  <a:pt x="3410674" y="2217550"/>
                </a:cubicBezTo>
                <a:cubicBezTo>
                  <a:pt x="3410674" y="2230344"/>
                  <a:pt x="3400302" y="2240716"/>
                  <a:pt x="3387508" y="2240716"/>
                </a:cubicBezTo>
                <a:cubicBezTo>
                  <a:pt x="3374714" y="2240716"/>
                  <a:pt x="3364342" y="2230344"/>
                  <a:pt x="3364342" y="2217550"/>
                </a:cubicBezTo>
                <a:cubicBezTo>
                  <a:pt x="3364342" y="2204756"/>
                  <a:pt x="3374714" y="2194384"/>
                  <a:pt x="3387508" y="2194384"/>
                </a:cubicBezTo>
                <a:close/>
                <a:moveTo>
                  <a:pt x="3210413" y="2194384"/>
                </a:moveTo>
                <a:cubicBezTo>
                  <a:pt x="3223207" y="2194384"/>
                  <a:pt x="3233579" y="2204756"/>
                  <a:pt x="3233579" y="2217550"/>
                </a:cubicBezTo>
                <a:cubicBezTo>
                  <a:pt x="3233579" y="2230344"/>
                  <a:pt x="3223207" y="2240716"/>
                  <a:pt x="3210413" y="2240716"/>
                </a:cubicBezTo>
                <a:cubicBezTo>
                  <a:pt x="3197619" y="2240716"/>
                  <a:pt x="3187247" y="2230344"/>
                  <a:pt x="3187247" y="2217550"/>
                </a:cubicBezTo>
                <a:cubicBezTo>
                  <a:pt x="3187247" y="2204756"/>
                  <a:pt x="3197619" y="2194384"/>
                  <a:pt x="3210413" y="2194384"/>
                </a:cubicBezTo>
                <a:close/>
                <a:moveTo>
                  <a:pt x="3033314" y="2194384"/>
                </a:moveTo>
                <a:cubicBezTo>
                  <a:pt x="3046108" y="2194384"/>
                  <a:pt x="3056480" y="2204756"/>
                  <a:pt x="3056480" y="2217550"/>
                </a:cubicBezTo>
                <a:cubicBezTo>
                  <a:pt x="3056480" y="2230344"/>
                  <a:pt x="3046108" y="2240716"/>
                  <a:pt x="3033314" y="2240716"/>
                </a:cubicBezTo>
                <a:cubicBezTo>
                  <a:pt x="3020520" y="2240716"/>
                  <a:pt x="3010148" y="2230344"/>
                  <a:pt x="3010148" y="2217550"/>
                </a:cubicBezTo>
                <a:cubicBezTo>
                  <a:pt x="3010148" y="2204756"/>
                  <a:pt x="3020520" y="2194384"/>
                  <a:pt x="3033314" y="2194384"/>
                </a:cubicBezTo>
                <a:close/>
                <a:moveTo>
                  <a:pt x="2856216" y="2194384"/>
                </a:moveTo>
                <a:cubicBezTo>
                  <a:pt x="2869010" y="2194384"/>
                  <a:pt x="2879382" y="2204756"/>
                  <a:pt x="2879382" y="2217550"/>
                </a:cubicBezTo>
                <a:cubicBezTo>
                  <a:pt x="2879382" y="2230344"/>
                  <a:pt x="2869010" y="2240716"/>
                  <a:pt x="2856216" y="2240716"/>
                </a:cubicBezTo>
                <a:cubicBezTo>
                  <a:pt x="2843422" y="2240716"/>
                  <a:pt x="2833050" y="2230344"/>
                  <a:pt x="2833050" y="2217550"/>
                </a:cubicBezTo>
                <a:cubicBezTo>
                  <a:pt x="2833050" y="2204756"/>
                  <a:pt x="2843422" y="2194384"/>
                  <a:pt x="2856216" y="2194384"/>
                </a:cubicBezTo>
                <a:close/>
                <a:moveTo>
                  <a:pt x="2679117" y="2194384"/>
                </a:moveTo>
                <a:cubicBezTo>
                  <a:pt x="2691911" y="2194384"/>
                  <a:pt x="2702283" y="2204756"/>
                  <a:pt x="2702283" y="2217550"/>
                </a:cubicBezTo>
                <a:cubicBezTo>
                  <a:pt x="2702283" y="2230344"/>
                  <a:pt x="2691911" y="2240716"/>
                  <a:pt x="2679117" y="2240716"/>
                </a:cubicBezTo>
                <a:cubicBezTo>
                  <a:pt x="2666323" y="2240716"/>
                  <a:pt x="2655951" y="2230344"/>
                  <a:pt x="2655951" y="2217550"/>
                </a:cubicBezTo>
                <a:cubicBezTo>
                  <a:pt x="2655951" y="2204756"/>
                  <a:pt x="2666323" y="2194384"/>
                  <a:pt x="2679117" y="2194384"/>
                </a:cubicBezTo>
                <a:close/>
                <a:moveTo>
                  <a:pt x="2502018" y="2194384"/>
                </a:moveTo>
                <a:cubicBezTo>
                  <a:pt x="2514812" y="2194384"/>
                  <a:pt x="2525184" y="2204756"/>
                  <a:pt x="2525184" y="2217550"/>
                </a:cubicBezTo>
                <a:cubicBezTo>
                  <a:pt x="2525184" y="2230344"/>
                  <a:pt x="2514812" y="2240716"/>
                  <a:pt x="2502018" y="2240716"/>
                </a:cubicBezTo>
                <a:cubicBezTo>
                  <a:pt x="2489224" y="2240716"/>
                  <a:pt x="2478852" y="2230344"/>
                  <a:pt x="2478852" y="2217550"/>
                </a:cubicBezTo>
                <a:cubicBezTo>
                  <a:pt x="2478852" y="2204756"/>
                  <a:pt x="2489224" y="2194384"/>
                  <a:pt x="2502018" y="2194384"/>
                </a:cubicBezTo>
                <a:close/>
                <a:moveTo>
                  <a:pt x="2324919" y="2194384"/>
                </a:moveTo>
                <a:cubicBezTo>
                  <a:pt x="2337713" y="2194384"/>
                  <a:pt x="2348085" y="2204756"/>
                  <a:pt x="2348085" y="2217550"/>
                </a:cubicBezTo>
                <a:cubicBezTo>
                  <a:pt x="2348085" y="2230344"/>
                  <a:pt x="2337713" y="2240716"/>
                  <a:pt x="2324919" y="2240716"/>
                </a:cubicBezTo>
                <a:cubicBezTo>
                  <a:pt x="2312125" y="2240716"/>
                  <a:pt x="2301753" y="2230344"/>
                  <a:pt x="2301753" y="2217550"/>
                </a:cubicBezTo>
                <a:cubicBezTo>
                  <a:pt x="2301753" y="2204756"/>
                  <a:pt x="2312125" y="2194384"/>
                  <a:pt x="2324919" y="2194384"/>
                </a:cubicBezTo>
                <a:close/>
                <a:moveTo>
                  <a:pt x="2147820" y="2194384"/>
                </a:moveTo>
                <a:cubicBezTo>
                  <a:pt x="2160614" y="2194384"/>
                  <a:pt x="2170986" y="2204756"/>
                  <a:pt x="2170986" y="2217550"/>
                </a:cubicBezTo>
                <a:cubicBezTo>
                  <a:pt x="2170986" y="2230344"/>
                  <a:pt x="2160614" y="2240716"/>
                  <a:pt x="2147820" y="2240716"/>
                </a:cubicBezTo>
                <a:cubicBezTo>
                  <a:pt x="2135026" y="2240716"/>
                  <a:pt x="2124654" y="2230344"/>
                  <a:pt x="2124654" y="2217550"/>
                </a:cubicBezTo>
                <a:cubicBezTo>
                  <a:pt x="2124654" y="2204756"/>
                  <a:pt x="2135026" y="2194384"/>
                  <a:pt x="2147820" y="2194384"/>
                </a:cubicBezTo>
                <a:close/>
                <a:moveTo>
                  <a:pt x="1970721" y="2194384"/>
                </a:moveTo>
                <a:cubicBezTo>
                  <a:pt x="1983515" y="2194384"/>
                  <a:pt x="1993887" y="2204756"/>
                  <a:pt x="1993887" y="2217550"/>
                </a:cubicBezTo>
                <a:cubicBezTo>
                  <a:pt x="1993887" y="2230344"/>
                  <a:pt x="1983515" y="2240716"/>
                  <a:pt x="1970721" y="2240716"/>
                </a:cubicBezTo>
                <a:cubicBezTo>
                  <a:pt x="1957927" y="2240716"/>
                  <a:pt x="1947555" y="2230344"/>
                  <a:pt x="1947555" y="2217550"/>
                </a:cubicBezTo>
                <a:cubicBezTo>
                  <a:pt x="1947555" y="2204756"/>
                  <a:pt x="1957927" y="2194384"/>
                  <a:pt x="1970721" y="2194384"/>
                </a:cubicBezTo>
                <a:close/>
                <a:moveTo>
                  <a:pt x="1793622" y="2194384"/>
                </a:moveTo>
                <a:cubicBezTo>
                  <a:pt x="1806416" y="2194384"/>
                  <a:pt x="1816788" y="2204756"/>
                  <a:pt x="1816788" y="2217550"/>
                </a:cubicBezTo>
                <a:cubicBezTo>
                  <a:pt x="1816788" y="2230344"/>
                  <a:pt x="1806416" y="2240716"/>
                  <a:pt x="1793622" y="2240716"/>
                </a:cubicBezTo>
                <a:cubicBezTo>
                  <a:pt x="1780828" y="2240716"/>
                  <a:pt x="1770456" y="2230344"/>
                  <a:pt x="1770456" y="2217550"/>
                </a:cubicBezTo>
                <a:cubicBezTo>
                  <a:pt x="1770456" y="2204756"/>
                  <a:pt x="1780828" y="2194384"/>
                  <a:pt x="1793622" y="2194384"/>
                </a:cubicBezTo>
                <a:close/>
                <a:moveTo>
                  <a:pt x="1619112" y="2194384"/>
                </a:moveTo>
                <a:cubicBezTo>
                  <a:pt x="1631908" y="2194384"/>
                  <a:pt x="1642281" y="2204756"/>
                  <a:pt x="1642281" y="2217550"/>
                </a:cubicBezTo>
                <a:cubicBezTo>
                  <a:pt x="1642281" y="2230344"/>
                  <a:pt x="1631908" y="2240716"/>
                  <a:pt x="1619112" y="2240716"/>
                </a:cubicBezTo>
                <a:cubicBezTo>
                  <a:pt x="1606317" y="2240716"/>
                  <a:pt x="1595944" y="2230344"/>
                  <a:pt x="1595944" y="2217550"/>
                </a:cubicBezTo>
                <a:cubicBezTo>
                  <a:pt x="1595944" y="2204756"/>
                  <a:pt x="1606317" y="2194384"/>
                  <a:pt x="1619112" y="2194384"/>
                </a:cubicBezTo>
                <a:close/>
                <a:moveTo>
                  <a:pt x="1442021" y="2194384"/>
                </a:moveTo>
                <a:cubicBezTo>
                  <a:pt x="1454814" y="2194384"/>
                  <a:pt x="1465186" y="2204756"/>
                  <a:pt x="1465186" y="2217550"/>
                </a:cubicBezTo>
                <a:cubicBezTo>
                  <a:pt x="1465186" y="2230344"/>
                  <a:pt x="1454814" y="2240716"/>
                  <a:pt x="1442021" y="2240716"/>
                </a:cubicBezTo>
                <a:cubicBezTo>
                  <a:pt x="1429227" y="2240716"/>
                  <a:pt x="1418856" y="2230344"/>
                  <a:pt x="1418856" y="2217550"/>
                </a:cubicBezTo>
                <a:cubicBezTo>
                  <a:pt x="1418856" y="2204756"/>
                  <a:pt x="1429227" y="2194384"/>
                  <a:pt x="1442021" y="2194384"/>
                </a:cubicBezTo>
                <a:close/>
                <a:moveTo>
                  <a:pt x="1264922" y="2194384"/>
                </a:moveTo>
                <a:cubicBezTo>
                  <a:pt x="1277716" y="2194384"/>
                  <a:pt x="1288087" y="2204756"/>
                  <a:pt x="1288087" y="2217550"/>
                </a:cubicBezTo>
                <a:cubicBezTo>
                  <a:pt x="1288087" y="2230344"/>
                  <a:pt x="1277716" y="2240716"/>
                  <a:pt x="1264922" y="2240716"/>
                </a:cubicBezTo>
                <a:cubicBezTo>
                  <a:pt x="1252128" y="2240716"/>
                  <a:pt x="1241755" y="2230344"/>
                  <a:pt x="1241755" y="2217550"/>
                </a:cubicBezTo>
                <a:cubicBezTo>
                  <a:pt x="1241755" y="2204756"/>
                  <a:pt x="1252128" y="2194384"/>
                  <a:pt x="1264922" y="2194384"/>
                </a:cubicBezTo>
                <a:close/>
                <a:moveTo>
                  <a:pt x="1087827" y="2194384"/>
                </a:moveTo>
                <a:cubicBezTo>
                  <a:pt x="1100621" y="2194384"/>
                  <a:pt x="1110994" y="2204756"/>
                  <a:pt x="1110994" y="2217550"/>
                </a:cubicBezTo>
                <a:cubicBezTo>
                  <a:pt x="1110994" y="2230344"/>
                  <a:pt x="1100621" y="2240716"/>
                  <a:pt x="1087827" y="2240716"/>
                </a:cubicBezTo>
                <a:cubicBezTo>
                  <a:pt x="1075031" y="2240716"/>
                  <a:pt x="1064658" y="2230344"/>
                  <a:pt x="1064658" y="2217550"/>
                </a:cubicBezTo>
                <a:cubicBezTo>
                  <a:pt x="1064658" y="2204756"/>
                  <a:pt x="1075031" y="2194384"/>
                  <a:pt x="1087827" y="2194384"/>
                </a:cubicBezTo>
                <a:close/>
                <a:moveTo>
                  <a:pt x="910727" y="2194384"/>
                </a:moveTo>
                <a:cubicBezTo>
                  <a:pt x="923521" y="2194384"/>
                  <a:pt x="933891" y="2204756"/>
                  <a:pt x="933891" y="2217550"/>
                </a:cubicBezTo>
                <a:cubicBezTo>
                  <a:pt x="933891" y="2230344"/>
                  <a:pt x="923521" y="2240716"/>
                  <a:pt x="910727" y="2240716"/>
                </a:cubicBezTo>
                <a:cubicBezTo>
                  <a:pt x="897930" y="2240716"/>
                  <a:pt x="887561" y="2230344"/>
                  <a:pt x="887561" y="2217550"/>
                </a:cubicBezTo>
                <a:cubicBezTo>
                  <a:pt x="887561" y="2204756"/>
                  <a:pt x="897930" y="2194384"/>
                  <a:pt x="910727" y="2194384"/>
                </a:cubicBezTo>
                <a:close/>
                <a:moveTo>
                  <a:pt x="733629" y="2194384"/>
                </a:moveTo>
                <a:cubicBezTo>
                  <a:pt x="746423" y="2194384"/>
                  <a:pt x="756795" y="2204756"/>
                  <a:pt x="756795" y="2217550"/>
                </a:cubicBezTo>
                <a:cubicBezTo>
                  <a:pt x="756795" y="2230344"/>
                  <a:pt x="746423" y="2240716"/>
                  <a:pt x="733629" y="2240716"/>
                </a:cubicBezTo>
                <a:cubicBezTo>
                  <a:pt x="720834" y="2240716"/>
                  <a:pt x="710462" y="2230344"/>
                  <a:pt x="710462" y="2217550"/>
                </a:cubicBezTo>
                <a:cubicBezTo>
                  <a:pt x="710462" y="2204756"/>
                  <a:pt x="720834" y="2194384"/>
                  <a:pt x="733629" y="2194384"/>
                </a:cubicBezTo>
                <a:close/>
                <a:moveTo>
                  <a:pt x="556528" y="2194384"/>
                </a:moveTo>
                <a:cubicBezTo>
                  <a:pt x="569322" y="2194384"/>
                  <a:pt x="579694" y="2204756"/>
                  <a:pt x="579694" y="2217550"/>
                </a:cubicBezTo>
                <a:cubicBezTo>
                  <a:pt x="579694" y="2230344"/>
                  <a:pt x="569322" y="2240716"/>
                  <a:pt x="556528" y="2240716"/>
                </a:cubicBezTo>
                <a:cubicBezTo>
                  <a:pt x="543734" y="2240716"/>
                  <a:pt x="533362" y="2230344"/>
                  <a:pt x="533362" y="2217550"/>
                </a:cubicBezTo>
                <a:cubicBezTo>
                  <a:pt x="533362" y="2204756"/>
                  <a:pt x="543734" y="2194384"/>
                  <a:pt x="556528" y="2194384"/>
                </a:cubicBezTo>
                <a:close/>
                <a:moveTo>
                  <a:pt x="379430" y="2194384"/>
                </a:moveTo>
                <a:cubicBezTo>
                  <a:pt x="392224" y="2194384"/>
                  <a:pt x="402596" y="2204756"/>
                  <a:pt x="402596" y="2217550"/>
                </a:cubicBezTo>
                <a:cubicBezTo>
                  <a:pt x="402596" y="2230344"/>
                  <a:pt x="392224" y="2240716"/>
                  <a:pt x="379430" y="2240716"/>
                </a:cubicBezTo>
                <a:cubicBezTo>
                  <a:pt x="366636" y="2240716"/>
                  <a:pt x="356263" y="2230344"/>
                  <a:pt x="356263" y="2217550"/>
                </a:cubicBezTo>
                <a:cubicBezTo>
                  <a:pt x="356263" y="2204756"/>
                  <a:pt x="366636" y="2194384"/>
                  <a:pt x="379430" y="2194384"/>
                </a:cubicBezTo>
                <a:close/>
                <a:moveTo>
                  <a:pt x="202329" y="2194384"/>
                </a:moveTo>
                <a:cubicBezTo>
                  <a:pt x="215123" y="2194384"/>
                  <a:pt x="225495" y="2204756"/>
                  <a:pt x="225495" y="2217550"/>
                </a:cubicBezTo>
                <a:cubicBezTo>
                  <a:pt x="225495" y="2230344"/>
                  <a:pt x="215123" y="2240716"/>
                  <a:pt x="202329" y="2240716"/>
                </a:cubicBezTo>
                <a:cubicBezTo>
                  <a:pt x="189535" y="2240716"/>
                  <a:pt x="179163" y="2230344"/>
                  <a:pt x="179163" y="2217550"/>
                </a:cubicBezTo>
                <a:cubicBezTo>
                  <a:pt x="179163" y="2204756"/>
                  <a:pt x="189535" y="2194384"/>
                  <a:pt x="202329" y="2194384"/>
                </a:cubicBezTo>
                <a:close/>
                <a:moveTo>
                  <a:pt x="25230" y="2194384"/>
                </a:moveTo>
                <a:cubicBezTo>
                  <a:pt x="38024" y="2194384"/>
                  <a:pt x="48396" y="2204756"/>
                  <a:pt x="48396" y="2217550"/>
                </a:cubicBezTo>
                <a:cubicBezTo>
                  <a:pt x="48396" y="2230344"/>
                  <a:pt x="38024" y="2240716"/>
                  <a:pt x="25230" y="2240716"/>
                </a:cubicBezTo>
                <a:cubicBezTo>
                  <a:pt x="12436" y="2240716"/>
                  <a:pt x="2065" y="2230344"/>
                  <a:pt x="2065" y="2217550"/>
                </a:cubicBezTo>
                <a:cubicBezTo>
                  <a:pt x="2065" y="2204756"/>
                  <a:pt x="12436" y="2194384"/>
                  <a:pt x="25230" y="2194384"/>
                </a:cubicBezTo>
                <a:close/>
                <a:moveTo>
                  <a:pt x="3387508" y="2002375"/>
                </a:moveTo>
                <a:cubicBezTo>
                  <a:pt x="3400302" y="2002375"/>
                  <a:pt x="3410674" y="2012747"/>
                  <a:pt x="3410674" y="2025541"/>
                </a:cubicBezTo>
                <a:cubicBezTo>
                  <a:pt x="3410674" y="2038335"/>
                  <a:pt x="3400302" y="2048707"/>
                  <a:pt x="3387508" y="2048707"/>
                </a:cubicBezTo>
                <a:cubicBezTo>
                  <a:pt x="3374714" y="2048707"/>
                  <a:pt x="3364342" y="2038335"/>
                  <a:pt x="3364342" y="2025541"/>
                </a:cubicBezTo>
                <a:cubicBezTo>
                  <a:pt x="3364342" y="2012747"/>
                  <a:pt x="3374714" y="2002375"/>
                  <a:pt x="3387508" y="2002375"/>
                </a:cubicBezTo>
                <a:close/>
                <a:moveTo>
                  <a:pt x="3210413" y="2002375"/>
                </a:moveTo>
                <a:cubicBezTo>
                  <a:pt x="3223207" y="2002375"/>
                  <a:pt x="3233579" y="2012747"/>
                  <a:pt x="3233579" y="2025541"/>
                </a:cubicBezTo>
                <a:cubicBezTo>
                  <a:pt x="3233579" y="2038335"/>
                  <a:pt x="3223207" y="2048707"/>
                  <a:pt x="3210413" y="2048707"/>
                </a:cubicBezTo>
                <a:cubicBezTo>
                  <a:pt x="3197619" y="2048707"/>
                  <a:pt x="3187247" y="2038335"/>
                  <a:pt x="3187247" y="2025541"/>
                </a:cubicBezTo>
                <a:cubicBezTo>
                  <a:pt x="3187247" y="2012747"/>
                  <a:pt x="3197619" y="2002375"/>
                  <a:pt x="3210413" y="2002375"/>
                </a:cubicBezTo>
                <a:close/>
                <a:moveTo>
                  <a:pt x="3033314" y="2002375"/>
                </a:moveTo>
                <a:cubicBezTo>
                  <a:pt x="3046108" y="2002375"/>
                  <a:pt x="3056480" y="2012747"/>
                  <a:pt x="3056480" y="2025541"/>
                </a:cubicBezTo>
                <a:cubicBezTo>
                  <a:pt x="3056480" y="2038335"/>
                  <a:pt x="3046108" y="2048707"/>
                  <a:pt x="3033314" y="2048707"/>
                </a:cubicBezTo>
                <a:cubicBezTo>
                  <a:pt x="3020520" y="2048707"/>
                  <a:pt x="3010148" y="2038335"/>
                  <a:pt x="3010148" y="2025541"/>
                </a:cubicBezTo>
                <a:cubicBezTo>
                  <a:pt x="3010148" y="2012747"/>
                  <a:pt x="3020520" y="2002375"/>
                  <a:pt x="3033314" y="2002375"/>
                </a:cubicBezTo>
                <a:close/>
                <a:moveTo>
                  <a:pt x="2856216" y="2002375"/>
                </a:moveTo>
                <a:cubicBezTo>
                  <a:pt x="2869010" y="2002375"/>
                  <a:pt x="2879382" y="2012747"/>
                  <a:pt x="2879382" y="2025541"/>
                </a:cubicBezTo>
                <a:cubicBezTo>
                  <a:pt x="2879382" y="2038335"/>
                  <a:pt x="2869010" y="2048707"/>
                  <a:pt x="2856216" y="2048707"/>
                </a:cubicBezTo>
                <a:cubicBezTo>
                  <a:pt x="2843422" y="2048707"/>
                  <a:pt x="2833050" y="2038335"/>
                  <a:pt x="2833050" y="2025541"/>
                </a:cubicBezTo>
                <a:cubicBezTo>
                  <a:pt x="2833050" y="2012747"/>
                  <a:pt x="2843422" y="2002375"/>
                  <a:pt x="2856216" y="2002375"/>
                </a:cubicBezTo>
                <a:close/>
                <a:moveTo>
                  <a:pt x="2679117" y="2002375"/>
                </a:moveTo>
                <a:cubicBezTo>
                  <a:pt x="2691911" y="2002375"/>
                  <a:pt x="2702283" y="2012747"/>
                  <a:pt x="2702283" y="2025541"/>
                </a:cubicBezTo>
                <a:cubicBezTo>
                  <a:pt x="2702283" y="2038335"/>
                  <a:pt x="2691911" y="2048707"/>
                  <a:pt x="2679117" y="2048707"/>
                </a:cubicBezTo>
                <a:cubicBezTo>
                  <a:pt x="2666323" y="2048707"/>
                  <a:pt x="2655951" y="2038335"/>
                  <a:pt x="2655951" y="2025541"/>
                </a:cubicBezTo>
                <a:cubicBezTo>
                  <a:pt x="2655951" y="2012747"/>
                  <a:pt x="2666323" y="2002375"/>
                  <a:pt x="2679117" y="2002375"/>
                </a:cubicBezTo>
                <a:close/>
                <a:moveTo>
                  <a:pt x="2502018" y="2002375"/>
                </a:moveTo>
                <a:cubicBezTo>
                  <a:pt x="2514812" y="2002375"/>
                  <a:pt x="2525184" y="2012747"/>
                  <a:pt x="2525184" y="2025541"/>
                </a:cubicBezTo>
                <a:cubicBezTo>
                  <a:pt x="2525184" y="2038335"/>
                  <a:pt x="2514812" y="2048707"/>
                  <a:pt x="2502018" y="2048707"/>
                </a:cubicBezTo>
                <a:cubicBezTo>
                  <a:pt x="2489224" y="2048707"/>
                  <a:pt x="2478852" y="2038335"/>
                  <a:pt x="2478852" y="2025541"/>
                </a:cubicBezTo>
                <a:cubicBezTo>
                  <a:pt x="2478852" y="2012747"/>
                  <a:pt x="2489224" y="2002375"/>
                  <a:pt x="2502018" y="2002375"/>
                </a:cubicBezTo>
                <a:close/>
                <a:moveTo>
                  <a:pt x="2324919" y="2002375"/>
                </a:moveTo>
                <a:cubicBezTo>
                  <a:pt x="2337713" y="2002375"/>
                  <a:pt x="2348085" y="2012747"/>
                  <a:pt x="2348085" y="2025541"/>
                </a:cubicBezTo>
                <a:cubicBezTo>
                  <a:pt x="2348085" y="2038335"/>
                  <a:pt x="2337713" y="2048707"/>
                  <a:pt x="2324919" y="2048707"/>
                </a:cubicBezTo>
                <a:cubicBezTo>
                  <a:pt x="2312125" y="2048707"/>
                  <a:pt x="2301753" y="2038335"/>
                  <a:pt x="2301753" y="2025541"/>
                </a:cubicBezTo>
                <a:cubicBezTo>
                  <a:pt x="2301753" y="2012747"/>
                  <a:pt x="2312125" y="2002375"/>
                  <a:pt x="2324919" y="2002375"/>
                </a:cubicBezTo>
                <a:close/>
                <a:moveTo>
                  <a:pt x="2147820" y="2002375"/>
                </a:moveTo>
                <a:cubicBezTo>
                  <a:pt x="2160614" y="2002375"/>
                  <a:pt x="2170986" y="2012747"/>
                  <a:pt x="2170986" y="2025541"/>
                </a:cubicBezTo>
                <a:cubicBezTo>
                  <a:pt x="2170986" y="2038335"/>
                  <a:pt x="2160614" y="2048707"/>
                  <a:pt x="2147820" y="2048707"/>
                </a:cubicBezTo>
                <a:cubicBezTo>
                  <a:pt x="2135026" y="2048707"/>
                  <a:pt x="2124654" y="2038335"/>
                  <a:pt x="2124654" y="2025541"/>
                </a:cubicBezTo>
                <a:cubicBezTo>
                  <a:pt x="2124654" y="2012747"/>
                  <a:pt x="2135026" y="2002375"/>
                  <a:pt x="2147820" y="2002375"/>
                </a:cubicBezTo>
                <a:close/>
                <a:moveTo>
                  <a:pt x="1970721" y="2002375"/>
                </a:moveTo>
                <a:cubicBezTo>
                  <a:pt x="1983515" y="2002375"/>
                  <a:pt x="1993887" y="2012747"/>
                  <a:pt x="1993887" y="2025541"/>
                </a:cubicBezTo>
                <a:cubicBezTo>
                  <a:pt x="1993887" y="2038335"/>
                  <a:pt x="1983515" y="2048707"/>
                  <a:pt x="1970721" y="2048707"/>
                </a:cubicBezTo>
                <a:cubicBezTo>
                  <a:pt x="1957927" y="2048707"/>
                  <a:pt x="1947555" y="2038335"/>
                  <a:pt x="1947555" y="2025541"/>
                </a:cubicBezTo>
                <a:cubicBezTo>
                  <a:pt x="1947555" y="2012747"/>
                  <a:pt x="1957927" y="2002375"/>
                  <a:pt x="1970721" y="2002375"/>
                </a:cubicBezTo>
                <a:close/>
                <a:moveTo>
                  <a:pt x="1793622" y="2002375"/>
                </a:moveTo>
                <a:cubicBezTo>
                  <a:pt x="1806416" y="2002375"/>
                  <a:pt x="1816788" y="2012747"/>
                  <a:pt x="1816788" y="2025541"/>
                </a:cubicBezTo>
                <a:cubicBezTo>
                  <a:pt x="1816788" y="2038335"/>
                  <a:pt x="1806416" y="2048707"/>
                  <a:pt x="1793622" y="2048707"/>
                </a:cubicBezTo>
                <a:cubicBezTo>
                  <a:pt x="1780828" y="2048707"/>
                  <a:pt x="1770456" y="2038335"/>
                  <a:pt x="1770456" y="2025541"/>
                </a:cubicBezTo>
                <a:cubicBezTo>
                  <a:pt x="1770456" y="2012747"/>
                  <a:pt x="1780828" y="2002375"/>
                  <a:pt x="1793622" y="2002375"/>
                </a:cubicBezTo>
                <a:close/>
                <a:moveTo>
                  <a:pt x="1619112" y="2002375"/>
                </a:moveTo>
                <a:cubicBezTo>
                  <a:pt x="1631908" y="2002375"/>
                  <a:pt x="1642282" y="2012747"/>
                  <a:pt x="1642282" y="2025541"/>
                </a:cubicBezTo>
                <a:cubicBezTo>
                  <a:pt x="1642282" y="2038335"/>
                  <a:pt x="1631908" y="2048707"/>
                  <a:pt x="1619112" y="2048707"/>
                </a:cubicBezTo>
                <a:cubicBezTo>
                  <a:pt x="1606317" y="2048707"/>
                  <a:pt x="1595944" y="2038335"/>
                  <a:pt x="1595944" y="2025541"/>
                </a:cubicBezTo>
                <a:cubicBezTo>
                  <a:pt x="1595944" y="2012747"/>
                  <a:pt x="1606317" y="2002375"/>
                  <a:pt x="1619112" y="2002375"/>
                </a:cubicBezTo>
                <a:close/>
                <a:moveTo>
                  <a:pt x="1442021" y="2002375"/>
                </a:moveTo>
                <a:cubicBezTo>
                  <a:pt x="1454815" y="2002375"/>
                  <a:pt x="1465187" y="2012747"/>
                  <a:pt x="1465187" y="2025541"/>
                </a:cubicBezTo>
                <a:cubicBezTo>
                  <a:pt x="1465187" y="2038335"/>
                  <a:pt x="1454815" y="2048707"/>
                  <a:pt x="1442021" y="2048707"/>
                </a:cubicBezTo>
                <a:cubicBezTo>
                  <a:pt x="1429227" y="2048707"/>
                  <a:pt x="1418856" y="2038335"/>
                  <a:pt x="1418856" y="2025541"/>
                </a:cubicBezTo>
                <a:cubicBezTo>
                  <a:pt x="1418856" y="2012747"/>
                  <a:pt x="1429227" y="2002375"/>
                  <a:pt x="1442021" y="2002375"/>
                </a:cubicBezTo>
                <a:close/>
                <a:moveTo>
                  <a:pt x="1264922" y="2002375"/>
                </a:moveTo>
                <a:cubicBezTo>
                  <a:pt x="1277717" y="2002375"/>
                  <a:pt x="1288088" y="2012747"/>
                  <a:pt x="1288088" y="2025541"/>
                </a:cubicBezTo>
                <a:cubicBezTo>
                  <a:pt x="1288088" y="2038335"/>
                  <a:pt x="1277717" y="2048707"/>
                  <a:pt x="1264922" y="2048707"/>
                </a:cubicBezTo>
                <a:cubicBezTo>
                  <a:pt x="1252128" y="2048707"/>
                  <a:pt x="1241755" y="2038335"/>
                  <a:pt x="1241755" y="2025541"/>
                </a:cubicBezTo>
                <a:cubicBezTo>
                  <a:pt x="1241755" y="2012747"/>
                  <a:pt x="1252128" y="2002375"/>
                  <a:pt x="1264922" y="2002375"/>
                </a:cubicBezTo>
                <a:close/>
                <a:moveTo>
                  <a:pt x="1087828" y="2002375"/>
                </a:moveTo>
                <a:cubicBezTo>
                  <a:pt x="1100623" y="2002375"/>
                  <a:pt x="1110996" y="2012747"/>
                  <a:pt x="1110996" y="2025541"/>
                </a:cubicBezTo>
                <a:cubicBezTo>
                  <a:pt x="1110996" y="2038335"/>
                  <a:pt x="1100623" y="2048707"/>
                  <a:pt x="1087828" y="2048707"/>
                </a:cubicBezTo>
                <a:cubicBezTo>
                  <a:pt x="1075031" y="2048707"/>
                  <a:pt x="1064658" y="2038335"/>
                  <a:pt x="1064658" y="2025541"/>
                </a:cubicBezTo>
                <a:cubicBezTo>
                  <a:pt x="1064658" y="2012747"/>
                  <a:pt x="1075031" y="2002375"/>
                  <a:pt x="1087828" y="2002375"/>
                </a:cubicBezTo>
                <a:close/>
                <a:moveTo>
                  <a:pt x="910727" y="2002375"/>
                </a:moveTo>
                <a:cubicBezTo>
                  <a:pt x="923521" y="2002375"/>
                  <a:pt x="933893" y="2012747"/>
                  <a:pt x="933893" y="2025541"/>
                </a:cubicBezTo>
                <a:cubicBezTo>
                  <a:pt x="933893" y="2038335"/>
                  <a:pt x="923521" y="2048707"/>
                  <a:pt x="910727" y="2048707"/>
                </a:cubicBezTo>
                <a:cubicBezTo>
                  <a:pt x="897930" y="2048707"/>
                  <a:pt x="887561" y="2038335"/>
                  <a:pt x="887561" y="2025541"/>
                </a:cubicBezTo>
                <a:cubicBezTo>
                  <a:pt x="887561" y="2012747"/>
                  <a:pt x="897930" y="2002375"/>
                  <a:pt x="910727" y="2002375"/>
                </a:cubicBezTo>
                <a:close/>
                <a:moveTo>
                  <a:pt x="733629" y="2002375"/>
                </a:moveTo>
                <a:cubicBezTo>
                  <a:pt x="746423" y="2002375"/>
                  <a:pt x="756795" y="2012747"/>
                  <a:pt x="756795" y="2025541"/>
                </a:cubicBezTo>
                <a:cubicBezTo>
                  <a:pt x="756795" y="2038335"/>
                  <a:pt x="746423" y="2048707"/>
                  <a:pt x="733629" y="2048707"/>
                </a:cubicBezTo>
                <a:cubicBezTo>
                  <a:pt x="720835" y="2048707"/>
                  <a:pt x="710463" y="2038335"/>
                  <a:pt x="710463" y="2025541"/>
                </a:cubicBezTo>
                <a:cubicBezTo>
                  <a:pt x="710463" y="2012747"/>
                  <a:pt x="720835" y="2002375"/>
                  <a:pt x="733629" y="2002375"/>
                </a:cubicBezTo>
                <a:close/>
                <a:moveTo>
                  <a:pt x="556528" y="2002375"/>
                </a:moveTo>
                <a:cubicBezTo>
                  <a:pt x="569323" y="2002375"/>
                  <a:pt x="579695" y="2012747"/>
                  <a:pt x="579695" y="2025541"/>
                </a:cubicBezTo>
                <a:cubicBezTo>
                  <a:pt x="579695" y="2038335"/>
                  <a:pt x="569323" y="2048707"/>
                  <a:pt x="556528" y="2048707"/>
                </a:cubicBezTo>
                <a:cubicBezTo>
                  <a:pt x="543734" y="2048707"/>
                  <a:pt x="533363" y="2038335"/>
                  <a:pt x="533363" y="2025541"/>
                </a:cubicBezTo>
                <a:cubicBezTo>
                  <a:pt x="533363" y="2012747"/>
                  <a:pt x="543734" y="2002375"/>
                  <a:pt x="556528" y="2002375"/>
                </a:cubicBezTo>
                <a:close/>
                <a:moveTo>
                  <a:pt x="379430" y="2002375"/>
                </a:moveTo>
                <a:cubicBezTo>
                  <a:pt x="392225" y="2002375"/>
                  <a:pt x="402596" y="2012747"/>
                  <a:pt x="402596" y="2025541"/>
                </a:cubicBezTo>
                <a:cubicBezTo>
                  <a:pt x="402596" y="2038335"/>
                  <a:pt x="392225" y="2048707"/>
                  <a:pt x="379430" y="2048707"/>
                </a:cubicBezTo>
                <a:cubicBezTo>
                  <a:pt x="366636" y="2048707"/>
                  <a:pt x="356264" y="2038335"/>
                  <a:pt x="356264" y="2025541"/>
                </a:cubicBezTo>
                <a:cubicBezTo>
                  <a:pt x="356264" y="2012747"/>
                  <a:pt x="366636" y="2002375"/>
                  <a:pt x="379430" y="2002375"/>
                </a:cubicBezTo>
                <a:close/>
                <a:moveTo>
                  <a:pt x="202329" y="2002375"/>
                </a:moveTo>
                <a:cubicBezTo>
                  <a:pt x="215123" y="2002375"/>
                  <a:pt x="225495" y="2012747"/>
                  <a:pt x="225495" y="2025541"/>
                </a:cubicBezTo>
                <a:cubicBezTo>
                  <a:pt x="225495" y="2038335"/>
                  <a:pt x="215123" y="2048707"/>
                  <a:pt x="202329" y="2048707"/>
                </a:cubicBezTo>
                <a:cubicBezTo>
                  <a:pt x="189535" y="2048707"/>
                  <a:pt x="179163" y="2038335"/>
                  <a:pt x="179163" y="2025541"/>
                </a:cubicBezTo>
                <a:cubicBezTo>
                  <a:pt x="179163" y="2012747"/>
                  <a:pt x="189535" y="2002375"/>
                  <a:pt x="202329" y="2002375"/>
                </a:cubicBezTo>
                <a:close/>
                <a:moveTo>
                  <a:pt x="25231" y="2002375"/>
                </a:moveTo>
                <a:cubicBezTo>
                  <a:pt x="38025" y="2002375"/>
                  <a:pt x="48397" y="2012747"/>
                  <a:pt x="48397" y="2025541"/>
                </a:cubicBezTo>
                <a:cubicBezTo>
                  <a:pt x="48397" y="2038335"/>
                  <a:pt x="38025" y="2048707"/>
                  <a:pt x="25231" y="2048707"/>
                </a:cubicBezTo>
                <a:cubicBezTo>
                  <a:pt x="12437" y="2048707"/>
                  <a:pt x="2065" y="2038335"/>
                  <a:pt x="2065" y="2025541"/>
                </a:cubicBezTo>
                <a:cubicBezTo>
                  <a:pt x="2065" y="2012747"/>
                  <a:pt x="12437" y="2002375"/>
                  <a:pt x="25231" y="2002375"/>
                </a:cubicBezTo>
                <a:close/>
                <a:moveTo>
                  <a:pt x="3389573" y="1831011"/>
                </a:moveTo>
                <a:cubicBezTo>
                  <a:pt x="3402367" y="1831011"/>
                  <a:pt x="3412739" y="1841383"/>
                  <a:pt x="3412739" y="1854177"/>
                </a:cubicBezTo>
                <a:cubicBezTo>
                  <a:pt x="3412739" y="1866971"/>
                  <a:pt x="3402367" y="1877343"/>
                  <a:pt x="3389573" y="1877343"/>
                </a:cubicBezTo>
                <a:cubicBezTo>
                  <a:pt x="3376779" y="1877343"/>
                  <a:pt x="3366407" y="1866971"/>
                  <a:pt x="3366407" y="1854177"/>
                </a:cubicBezTo>
                <a:cubicBezTo>
                  <a:pt x="3366407" y="1841383"/>
                  <a:pt x="3376779" y="1831011"/>
                  <a:pt x="3389573" y="1831011"/>
                </a:cubicBezTo>
                <a:close/>
                <a:moveTo>
                  <a:pt x="3212478" y="1831011"/>
                </a:moveTo>
                <a:cubicBezTo>
                  <a:pt x="3225272" y="1831011"/>
                  <a:pt x="3235644" y="1841383"/>
                  <a:pt x="3235644" y="1854177"/>
                </a:cubicBezTo>
                <a:cubicBezTo>
                  <a:pt x="3235644" y="1866971"/>
                  <a:pt x="3225272" y="1877343"/>
                  <a:pt x="3212478" y="1877343"/>
                </a:cubicBezTo>
                <a:cubicBezTo>
                  <a:pt x="3199684" y="1877343"/>
                  <a:pt x="3189312" y="1866971"/>
                  <a:pt x="3189312" y="1854177"/>
                </a:cubicBezTo>
                <a:cubicBezTo>
                  <a:pt x="3189312" y="1841383"/>
                  <a:pt x="3199684" y="1831011"/>
                  <a:pt x="3212478" y="1831011"/>
                </a:cubicBezTo>
                <a:close/>
                <a:moveTo>
                  <a:pt x="3035379" y="1831011"/>
                </a:moveTo>
                <a:cubicBezTo>
                  <a:pt x="3048173" y="1831011"/>
                  <a:pt x="3058545" y="1841383"/>
                  <a:pt x="3058545" y="1854177"/>
                </a:cubicBezTo>
                <a:cubicBezTo>
                  <a:pt x="3058545" y="1866971"/>
                  <a:pt x="3048173" y="1877343"/>
                  <a:pt x="3035379" y="1877343"/>
                </a:cubicBezTo>
                <a:cubicBezTo>
                  <a:pt x="3022585" y="1877343"/>
                  <a:pt x="3012213" y="1866971"/>
                  <a:pt x="3012213" y="1854177"/>
                </a:cubicBezTo>
                <a:cubicBezTo>
                  <a:pt x="3012213" y="1841383"/>
                  <a:pt x="3022585" y="1831011"/>
                  <a:pt x="3035379" y="1831011"/>
                </a:cubicBezTo>
                <a:close/>
                <a:moveTo>
                  <a:pt x="2858280" y="1831011"/>
                </a:moveTo>
                <a:cubicBezTo>
                  <a:pt x="2871074" y="1831011"/>
                  <a:pt x="2881446" y="1841383"/>
                  <a:pt x="2881446" y="1854177"/>
                </a:cubicBezTo>
                <a:cubicBezTo>
                  <a:pt x="2881446" y="1866971"/>
                  <a:pt x="2871074" y="1877343"/>
                  <a:pt x="2858280" y="1877343"/>
                </a:cubicBezTo>
                <a:cubicBezTo>
                  <a:pt x="2845486" y="1877343"/>
                  <a:pt x="2835114" y="1866971"/>
                  <a:pt x="2835114" y="1854177"/>
                </a:cubicBezTo>
                <a:cubicBezTo>
                  <a:pt x="2835114" y="1841383"/>
                  <a:pt x="2845486" y="1831011"/>
                  <a:pt x="2858280" y="1831011"/>
                </a:cubicBezTo>
                <a:close/>
                <a:moveTo>
                  <a:pt x="2681181" y="1831011"/>
                </a:moveTo>
                <a:cubicBezTo>
                  <a:pt x="2693975" y="1831011"/>
                  <a:pt x="2704347" y="1841383"/>
                  <a:pt x="2704347" y="1854177"/>
                </a:cubicBezTo>
                <a:cubicBezTo>
                  <a:pt x="2704347" y="1866971"/>
                  <a:pt x="2693975" y="1877343"/>
                  <a:pt x="2681181" y="1877343"/>
                </a:cubicBezTo>
                <a:cubicBezTo>
                  <a:pt x="2668387" y="1877343"/>
                  <a:pt x="2658015" y="1866971"/>
                  <a:pt x="2658015" y="1854177"/>
                </a:cubicBezTo>
                <a:cubicBezTo>
                  <a:pt x="2658015" y="1841383"/>
                  <a:pt x="2668387" y="1831011"/>
                  <a:pt x="2681181" y="1831011"/>
                </a:cubicBezTo>
                <a:close/>
                <a:moveTo>
                  <a:pt x="2504082" y="1831011"/>
                </a:moveTo>
                <a:cubicBezTo>
                  <a:pt x="2516876" y="1831011"/>
                  <a:pt x="2527248" y="1841383"/>
                  <a:pt x="2527248" y="1854177"/>
                </a:cubicBezTo>
                <a:cubicBezTo>
                  <a:pt x="2527248" y="1866971"/>
                  <a:pt x="2516876" y="1877343"/>
                  <a:pt x="2504082" y="1877343"/>
                </a:cubicBezTo>
                <a:cubicBezTo>
                  <a:pt x="2491288" y="1877343"/>
                  <a:pt x="2480916" y="1866971"/>
                  <a:pt x="2480916" y="1854177"/>
                </a:cubicBezTo>
                <a:cubicBezTo>
                  <a:pt x="2480916" y="1841383"/>
                  <a:pt x="2491288" y="1831011"/>
                  <a:pt x="2504082" y="1831011"/>
                </a:cubicBezTo>
                <a:close/>
                <a:moveTo>
                  <a:pt x="2326983" y="1831011"/>
                </a:moveTo>
                <a:cubicBezTo>
                  <a:pt x="2339777" y="1831011"/>
                  <a:pt x="2350149" y="1841383"/>
                  <a:pt x="2350149" y="1854177"/>
                </a:cubicBezTo>
                <a:cubicBezTo>
                  <a:pt x="2350149" y="1866971"/>
                  <a:pt x="2339777" y="1877343"/>
                  <a:pt x="2326983" y="1877343"/>
                </a:cubicBezTo>
                <a:cubicBezTo>
                  <a:pt x="2314189" y="1877343"/>
                  <a:pt x="2303817" y="1866971"/>
                  <a:pt x="2303817" y="1854177"/>
                </a:cubicBezTo>
                <a:cubicBezTo>
                  <a:pt x="2303817" y="1841383"/>
                  <a:pt x="2314189" y="1831011"/>
                  <a:pt x="2326983" y="1831011"/>
                </a:cubicBezTo>
                <a:close/>
                <a:moveTo>
                  <a:pt x="2149884" y="1831011"/>
                </a:moveTo>
                <a:cubicBezTo>
                  <a:pt x="2162678" y="1831011"/>
                  <a:pt x="2173050" y="1841383"/>
                  <a:pt x="2173050" y="1854177"/>
                </a:cubicBezTo>
                <a:cubicBezTo>
                  <a:pt x="2173050" y="1866971"/>
                  <a:pt x="2162678" y="1877343"/>
                  <a:pt x="2149884" y="1877343"/>
                </a:cubicBezTo>
                <a:cubicBezTo>
                  <a:pt x="2137090" y="1877343"/>
                  <a:pt x="2126718" y="1866971"/>
                  <a:pt x="2126718" y="1854177"/>
                </a:cubicBezTo>
                <a:cubicBezTo>
                  <a:pt x="2126718" y="1841383"/>
                  <a:pt x="2137090" y="1831011"/>
                  <a:pt x="2149884" y="1831011"/>
                </a:cubicBezTo>
                <a:close/>
                <a:moveTo>
                  <a:pt x="1972786" y="1831011"/>
                </a:moveTo>
                <a:cubicBezTo>
                  <a:pt x="1985580" y="1831011"/>
                  <a:pt x="1995952" y="1841383"/>
                  <a:pt x="1995952" y="1854177"/>
                </a:cubicBezTo>
                <a:cubicBezTo>
                  <a:pt x="1995952" y="1866971"/>
                  <a:pt x="1985580" y="1877343"/>
                  <a:pt x="1972786" y="1877343"/>
                </a:cubicBezTo>
                <a:cubicBezTo>
                  <a:pt x="1959992" y="1877343"/>
                  <a:pt x="1949620" y="1866971"/>
                  <a:pt x="1949620" y="1854177"/>
                </a:cubicBezTo>
                <a:cubicBezTo>
                  <a:pt x="1949620" y="1841383"/>
                  <a:pt x="1959992" y="1831011"/>
                  <a:pt x="1972786" y="1831011"/>
                </a:cubicBezTo>
                <a:close/>
                <a:moveTo>
                  <a:pt x="1795687" y="1831011"/>
                </a:moveTo>
                <a:cubicBezTo>
                  <a:pt x="1808481" y="1831011"/>
                  <a:pt x="1818853" y="1841383"/>
                  <a:pt x="1818853" y="1854177"/>
                </a:cubicBezTo>
                <a:cubicBezTo>
                  <a:pt x="1818853" y="1866971"/>
                  <a:pt x="1808481" y="1877343"/>
                  <a:pt x="1795687" y="1877343"/>
                </a:cubicBezTo>
                <a:cubicBezTo>
                  <a:pt x="1782893" y="1877343"/>
                  <a:pt x="1772521" y="1866971"/>
                  <a:pt x="1772521" y="1854177"/>
                </a:cubicBezTo>
                <a:cubicBezTo>
                  <a:pt x="1772521" y="1841383"/>
                  <a:pt x="1782893" y="1831011"/>
                  <a:pt x="1795687" y="1831011"/>
                </a:cubicBezTo>
                <a:close/>
                <a:moveTo>
                  <a:pt x="1621178" y="1831011"/>
                </a:moveTo>
                <a:cubicBezTo>
                  <a:pt x="1633973" y="1831011"/>
                  <a:pt x="1644347" y="1841383"/>
                  <a:pt x="1644347" y="1854177"/>
                </a:cubicBezTo>
                <a:cubicBezTo>
                  <a:pt x="1644347" y="1866971"/>
                  <a:pt x="1633973" y="1877343"/>
                  <a:pt x="1621178" y="1877343"/>
                </a:cubicBezTo>
                <a:cubicBezTo>
                  <a:pt x="1608382" y="1877343"/>
                  <a:pt x="1598009" y="1866971"/>
                  <a:pt x="1598009" y="1854177"/>
                </a:cubicBezTo>
                <a:cubicBezTo>
                  <a:pt x="1598009" y="1841383"/>
                  <a:pt x="1608382" y="1831011"/>
                  <a:pt x="1621178" y="1831011"/>
                </a:cubicBezTo>
                <a:close/>
                <a:moveTo>
                  <a:pt x="1444087" y="1831011"/>
                </a:moveTo>
                <a:cubicBezTo>
                  <a:pt x="1456880" y="1831011"/>
                  <a:pt x="1467252" y="1841383"/>
                  <a:pt x="1467252" y="1854177"/>
                </a:cubicBezTo>
                <a:cubicBezTo>
                  <a:pt x="1467252" y="1866971"/>
                  <a:pt x="1456880" y="1877343"/>
                  <a:pt x="1444087" y="1877343"/>
                </a:cubicBezTo>
                <a:cubicBezTo>
                  <a:pt x="1431292" y="1877343"/>
                  <a:pt x="1420921" y="1866971"/>
                  <a:pt x="1420921" y="1854177"/>
                </a:cubicBezTo>
                <a:cubicBezTo>
                  <a:pt x="1420921" y="1841383"/>
                  <a:pt x="1431292" y="1831011"/>
                  <a:pt x="1444087" y="1831011"/>
                </a:cubicBezTo>
                <a:close/>
                <a:moveTo>
                  <a:pt x="1266988" y="1831011"/>
                </a:moveTo>
                <a:cubicBezTo>
                  <a:pt x="1279781" y="1831011"/>
                  <a:pt x="1290154" y="1841383"/>
                  <a:pt x="1290154" y="1854177"/>
                </a:cubicBezTo>
                <a:cubicBezTo>
                  <a:pt x="1290154" y="1866971"/>
                  <a:pt x="1279781" y="1877343"/>
                  <a:pt x="1266988" y="1877343"/>
                </a:cubicBezTo>
                <a:cubicBezTo>
                  <a:pt x="1254193" y="1877343"/>
                  <a:pt x="1243822" y="1866971"/>
                  <a:pt x="1243822" y="1854177"/>
                </a:cubicBezTo>
                <a:cubicBezTo>
                  <a:pt x="1243822" y="1841383"/>
                  <a:pt x="1254193" y="1831011"/>
                  <a:pt x="1266988" y="1831011"/>
                </a:cubicBezTo>
                <a:close/>
                <a:moveTo>
                  <a:pt x="1089892" y="1831011"/>
                </a:moveTo>
                <a:cubicBezTo>
                  <a:pt x="1102687" y="1831011"/>
                  <a:pt x="1113059" y="1841383"/>
                  <a:pt x="1113059" y="1854177"/>
                </a:cubicBezTo>
                <a:cubicBezTo>
                  <a:pt x="1113059" y="1866971"/>
                  <a:pt x="1102687" y="1877343"/>
                  <a:pt x="1089892" y="1877343"/>
                </a:cubicBezTo>
                <a:cubicBezTo>
                  <a:pt x="1077096" y="1877343"/>
                  <a:pt x="1066723" y="1866971"/>
                  <a:pt x="1066723" y="1854177"/>
                </a:cubicBezTo>
                <a:cubicBezTo>
                  <a:pt x="1066723" y="1841383"/>
                  <a:pt x="1077096" y="1831011"/>
                  <a:pt x="1089892" y="1831011"/>
                </a:cubicBezTo>
                <a:close/>
                <a:moveTo>
                  <a:pt x="912792" y="1831011"/>
                </a:moveTo>
                <a:cubicBezTo>
                  <a:pt x="925586" y="1831011"/>
                  <a:pt x="935957" y="1841383"/>
                  <a:pt x="935957" y="1854177"/>
                </a:cubicBezTo>
                <a:cubicBezTo>
                  <a:pt x="935957" y="1866971"/>
                  <a:pt x="925586" y="1877343"/>
                  <a:pt x="912792" y="1877343"/>
                </a:cubicBezTo>
                <a:cubicBezTo>
                  <a:pt x="899995" y="1877343"/>
                  <a:pt x="889626" y="1866971"/>
                  <a:pt x="889626" y="1854177"/>
                </a:cubicBezTo>
                <a:cubicBezTo>
                  <a:pt x="889626" y="1841383"/>
                  <a:pt x="899995" y="1831011"/>
                  <a:pt x="912792" y="1831011"/>
                </a:cubicBezTo>
                <a:close/>
                <a:moveTo>
                  <a:pt x="735694" y="1831011"/>
                </a:moveTo>
                <a:cubicBezTo>
                  <a:pt x="748488" y="1831011"/>
                  <a:pt x="758860" y="1841383"/>
                  <a:pt x="758860" y="1854177"/>
                </a:cubicBezTo>
                <a:cubicBezTo>
                  <a:pt x="758860" y="1866971"/>
                  <a:pt x="748488" y="1877343"/>
                  <a:pt x="735694" y="1877343"/>
                </a:cubicBezTo>
                <a:cubicBezTo>
                  <a:pt x="722900" y="1877343"/>
                  <a:pt x="712528" y="1866971"/>
                  <a:pt x="712528" y="1854177"/>
                </a:cubicBezTo>
                <a:cubicBezTo>
                  <a:pt x="712528" y="1841383"/>
                  <a:pt x="722900" y="1831011"/>
                  <a:pt x="735694" y="1831011"/>
                </a:cubicBezTo>
                <a:close/>
                <a:moveTo>
                  <a:pt x="558593" y="1831011"/>
                </a:moveTo>
                <a:cubicBezTo>
                  <a:pt x="571387" y="1831011"/>
                  <a:pt x="581759" y="1841383"/>
                  <a:pt x="581759" y="1854177"/>
                </a:cubicBezTo>
                <a:cubicBezTo>
                  <a:pt x="581759" y="1866971"/>
                  <a:pt x="571387" y="1877343"/>
                  <a:pt x="558593" y="1877343"/>
                </a:cubicBezTo>
                <a:cubicBezTo>
                  <a:pt x="545799" y="1877343"/>
                  <a:pt x="535427" y="1866971"/>
                  <a:pt x="535427" y="1854177"/>
                </a:cubicBezTo>
                <a:cubicBezTo>
                  <a:pt x="535427" y="1841383"/>
                  <a:pt x="545799" y="1831011"/>
                  <a:pt x="558593" y="1831011"/>
                </a:cubicBezTo>
                <a:close/>
                <a:moveTo>
                  <a:pt x="381495" y="1831011"/>
                </a:moveTo>
                <a:cubicBezTo>
                  <a:pt x="394290" y="1831011"/>
                  <a:pt x="404660" y="1841383"/>
                  <a:pt x="404660" y="1854177"/>
                </a:cubicBezTo>
                <a:cubicBezTo>
                  <a:pt x="404660" y="1866971"/>
                  <a:pt x="394290" y="1877343"/>
                  <a:pt x="381495" y="1877343"/>
                </a:cubicBezTo>
                <a:cubicBezTo>
                  <a:pt x="368701" y="1877343"/>
                  <a:pt x="358329" y="1866971"/>
                  <a:pt x="358329" y="1854177"/>
                </a:cubicBezTo>
                <a:cubicBezTo>
                  <a:pt x="358329" y="1841383"/>
                  <a:pt x="368701" y="1831011"/>
                  <a:pt x="381495" y="1831011"/>
                </a:cubicBezTo>
                <a:close/>
                <a:moveTo>
                  <a:pt x="204395" y="1831011"/>
                </a:moveTo>
                <a:cubicBezTo>
                  <a:pt x="217189" y="1831011"/>
                  <a:pt x="227561" y="1841383"/>
                  <a:pt x="227561" y="1854177"/>
                </a:cubicBezTo>
                <a:cubicBezTo>
                  <a:pt x="227561" y="1866971"/>
                  <a:pt x="217189" y="1877343"/>
                  <a:pt x="204395" y="1877343"/>
                </a:cubicBezTo>
                <a:cubicBezTo>
                  <a:pt x="191601" y="1877343"/>
                  <a:pt x="181229" y="1866971"/>
                  <a:pt x="181229" y="1854177"/>
                </a:cubicBezTo>
                <a:cubicBezTo>
                  <a:pt x="181229" y="1841383"/>
                  <a:pt x="191601" y="1831011"/>
                  <a:pt x="204395" y="1831011"/>
                </a:cubicBezTo>
                <a:close/>
                <a:moveTo>
                  <a:pt x="27296" y="1831011"/>
                </a:moveTo>
                <a:cubicBezTo>
                  <a:pt x="40090" y="1831011"/>
                  <a:pt x="50462" y="1841383"/>
                  <a:pt x="50462" y="1854177"/>
                </a:cubicBezTo>
                <a:cubicBezTo>
                  <a:pt x="50462" y="1866971"/>
                  <a:pt x="40090" y="1877343"/>
                  <a:pt x="27296" y="1877343"/>
                </a:cubicBezTo>
                <a:cubicBezTo>
                  <a:pt x="14502" y="1877343"/>
                  <a:pt x="4130" y="1866971"/>
                  <a:pt x="4130" y="1854177"/>
                </a:cubicBezTo>
                <a:cubicBezTo>
                  <a:pt x="4130" y="1841383"/>
                  <a:pt x="14502" y="1831011"/>
                  <a:pt x="27296" y="1831011"/>
                </a:cubicBezTo>
                <a:close/>
                <a:moveTo>
                  <a:pt x="1625311" y="1626915"/>
                </a:moveTo>
                <a:cubicBezTo>
                  <a:pt x="1638109" y="1626915"/>
                  <a:pt x="1648481" y="1637282"/>
                  <a:pt x="1648481" y="1650075"/>
                </a:cubicBezTo>
                <a:cubicBezTo>
                  <a:pt x="1648481" y="1662870"/>
                  <a:pt x="1638109" y="1673243"/>
                  <a:pt x="1625311" y="1673243"/>
                </a:cubicBezTo>
                <a:cubicBezTo>
                  <a:pt x="1612515" y="1673243"/>
                  <a:pt x="1602141" y="1662870"/>
                  <a:pt x="1602141" y="1650075"/>
                </a:cubicBezTo>
                <a:cubicBezTo>
                  <a:pt x="1602141" y="1637282"/>
                  <a:pt x="1612515" y="1626915"/>
                  <a:pt x="1625311" y="1626915"/>
                </a:cubicBezTo>
                <a:close/>
                <a:moveTo>
                  <a:pt x="1448221" y="1626915"/>
                </a:moveTo>
                <a:cubicBezTo>
                  <a:pt x="1461014" y="1626915"/>
                  <a:pt x="1471385" y="1637282"/>
                  <a:pt x="1471385" y="1650075"/>
                </a:cubicBezTo>
                <a:cubicBezTo>
                  <a:pt x="1471385" y="1662870"/>
                  <a:pt x="1461014" y="1673243"/>
                  <a:pt x="1448221" y="1673243"/>
                </a:cubicBezTo>
                <a:cubicBezTo>
                  <a:pt x="1435428" y="1673243"/>
                  <a:pt x="1425056" y="1662870"/>
                  <a:pt x="1425056" y="1650075"/>
                </a:cubicBezTo>
                <a:cubicBezTo>
                  <a:pt x="1425056" y="1637282"/>
                  <a:pt x="1435428" y="1626915"/>
                  <a:pt x="1448221" y="1626915"/>
                </a:cubicBezTo>
                <a:close/>
                <a:moveTo>
                  <a:pt x="1271122" y="1626915"/>
                </a:moveTo>
                <a:cubicBezTo>
                  <a:pt x="1283916" y="1626915"/>
                  <a:pt x="1294289" y="1637282"/>
                  <a:pt x="1294289" y="1650075"/>
                </a:cubicBezTo>
                <a:cubicBezTo>
                  <a:pt x="1294289" y="1662870"/>
                  <a:pt x="1283916" y="1673243"/>
                  <a:pt x="1271122" y="1673243"/>
                </a:cubicBezTo>
                <a:cubicBezTo>
                  <a:pt x="1258328" y="1673243"/>
                  <a:pt x="1247956" y="1662870"/>
                  <a:pt x="1247956" y="1650075"/>
                </a:cubicBezTo>
                <a:cubicBezTo>
                  <a:pt x="1247956" y="1637282"/>
                  <a:pt x="1258328" y="1626915"/>
                  <a:pt x="1271122" y="1626915"/>
                </a:cubicBezTo>
                <a:close/>
                <a:moveTo>
                  <a:pt x="1094030" y="1626915"/>
                </a:moveTo>
                <a:cubicBezTo>
                  <a:pt x="1106826" y="1626915"/>
                  <a:pt x="1117196" y="1637282"/>
                  <a:pt x="1117196" y="1650075"/>
                </a:cubicBezTo>
                <a:cubicBezTo>
                  <a:pt x="1117196" y="1662870"/>
                  <a:pt x="1106826" y="1673243"/>
                  <a:pt x="1094030" y="1673243"/>
                </a:cubicBezTo>
                <a:cubicBezTo>
                  <a:pt x="1081233" y="1673243"/>
                  <a:pt x="1070859" y="1662870"/>
                  <a:pt x="1070859" y="1650075"/>
                </a:cubicBezTo>
                <a:cubicBezTo>
                  <a:pt x="1070859" y="1637282"/>
                  <a:pt x="1081233" y="1626915"/>
                  <a:pt x="1094030" y="1626915"/>
                </a:cubicBezTo>
                <a:close/>
                <a:moveTo>
                  <a:pt x="916930" y="1626915"/>
                </a:moveTo>
                <a:cubicBezTo>
                  <a:pt x="929720" y="1626915"/>
                  <a:pt x="940092" y="1637282"/>
                  <a:pt x="940092" y="1650075"/>
                </a:cubicBezTo>
                <a:cubicBezTo>
                  <a:pt x="940092" y="1662870"/>
                  <a:pt x="929720" y="1673243"/>
                  <a:pt x="916930" y="1673243"/>
                </a:cubicBezTo>
                <a:cubicBezTo>
                  <a:pt x="904129" y="1673243"/>
                  <a:pt x="893761" y="1662870"/>
                  <a:pt x="893761" y="1650075"/>
                </a:cubicBezTo>
                <a:cubicBezTo>
                  <a:pt x="893761" y="1637282"/>
                  <a:pt x="904129" y="1626915"/>
                  <a:pt x="916930" y="1626915"/>
                </a:cubicBezTo>
                <a:close/>
                <a:moveTo>
                  <a:pt x="739831" y="1626915"/>
                </a:moveTo>
                <a:cubicBezTo>
                  <a:pt x="752625" y="1626915"/>
                  <a:pt x="762997" y="1637282"/>
                  <a:pt x="762997" y="1650075"/>
                </a:cubicBezTo>
                <a:cubicBezTo>
                  <a:pt x="762997" y="1662870"/>
                  <a:pt x="752625" y="1673243"/>
                  <a:pt x="739831" y="1673243"/>
                </a:cubicBezTo>
                <a:cubicBezTo>
                  <a:pt x="727037" y="1673243"/>
                  <a:pt x="716664" y="1662870"/>
                  <a:pt x="716664" y="1650075"/>
                </a:cubicBezTo>
                <a:cubicBezTo>
                  <a:pt x="716664" y="1637282"/>
                  <a:pt x="727037" y="1626915"/>
                  <a:pt x="739831" y="1626915"/>
                </a:cubicBezTo>
                <a:close/>
                <a:moveTo>
                  <a:pt x="562728" y="1626915"/>
                </a:moveTo>
                <a:cubicBezTo>
                  <a:pt x="575523" y="1626915"/>
                  <a:pt x="585895" y="1637282"/>
                  <a:pt x="585895" y="1650075"/>
                </a:cubicBezTo>
                <a:cubicBezTo>
                  <a:pt x="585895" y="1662870"/>
                  <a:pt x="575523" y="1673243"/>
                  <a:pt x="562728" y="1673243"/>
                </a:cubicBezTo>
                <a:cubicBezTo>
                  <a:pt x="549934" y="1673243"/>
                  <a:pt x="539562" y="1662870"/>
                  <a:pt x="539562" y="1650075"/>
                </a:cubicBezTo>
                <a:cubicBezTo>
                  <a:pt x="539562" y="1637282"/>
                  <a:pt x="549934" y="1626915"/>
                  <a:pt x="562728" y="1626915"/>
                </a:cubicBezTo>
                <a:close/>
                <a:moveTo>
                  <a:pt x="385632" y="1626915"/>
                </a:moveTo>
                <a:cubicBezTo>
                  <a:pt x="398426" y="1626915"/>
                  <a:pt x="408796" y="1637282"/>
                  <a:pt x="408796" y="1650075"/>
                </a:cubicBezTo>
                <a:cubicBezTo>
                  <a:pt x="408796" y="1662870"/>
                  <a:pt x="398426" y="1673243"/>
                  <a:pt x="385632" y="1673243"/>
                </a:cubicBezTo>
                <a:cubicBezTo>
                  <a:pt x="372837" y="1673243"/>
                  <a:pt x="362465" y="1662870"/>
                  <a:pt x="362465" y="1650075"/>
                </a:cubicBezTo>
                <a:cubicBezTo>
                  <a:pt x="362465" y="1637282"/>
                  <a:pt x="372837" y="1626915"/>
                  <a:pt x="385632" y="1626915"/>
                </a:cubicBezTo>
                <a:close/>
                <a:moveTo>
                  <a:pt x="208530" y="1626915"/>
                </a:moveTo>
                <a:cubicBezTo>
                  <a:pt x="221324" y="1626915"/>
                  <a:pt x="231696" y="1637282"/>
                  <a:pt x="231696" y="1650075"/>
                </a:cubicBezTo>
                <a:cubicBezTo>
                  <a:pt x="231696" y="1662870"/>
                  <a:pt x="221324" y="1673243"/>
                  <a:pt x="208530" y="1673243"/>
                </a:cubicBezTo>
                <a:cubicBezTo>
                  <a:pt x="195736" y="1673243"/>
                  <a:pt x="185364" y="1662870"/>
                  <a:pt x="185364" y="1650075"/>
                </a:cubicBezTo>
                <a:cubicBezTo>
                  <a:pt x="185364" y="1637282"/>
                  <a:pt x="195736" y="1626915"/>
                  <a:pt x="208530" y="1626915"/>
                </a:cubicBezTo>
                <a:close/>
                <a:moveTo>
                  <a:pt x="31432" y="1626915"/>
                </a:moveTo>
                <a:cubicBezTo>
                  <a:pt x="44226" y="1626915"/>
                  <a:pt x="54597" y="1637282"/>
                  <a:pt x="54597" y="1650075"/>
                </a:cubicBezTo>
                <a:cubicBezTo>
                  <a:pt x="54597" y="1662870"/>
                  <a:pt x="44226" y="1673243"/>
                  <a:pt x="31432" y="1673243"/>
                </a:cubicBezTo>
                <a:cubicBezTo>
                  <a:pt x="18638" y="1673243"/>
                  <a:pt x="8266" y="1662870"/>
                  <a:pt x="8266" y="1650075"/>
                </a:cubicBezTo>
                <a:cubicBezTo>
                  <a:pt x="8266" y="1637282"/>
                  <a:pt x="18638" y="1626915"/>
                  <a:pt x="31432" y="1626915"/>
                </a:cubicBezTo>
                <a:close/>
                <a:moveTo>
                  <a:pt x="3393703" y="1626911"/>
                </a:moveTo>
                <a:cubicBezTo>
                  <a:pt x="3406497" y="1626911"/>
                  <a:pt x="3416869" y="1637282"/>
                  <a:pt x="3416869" y="1650074"/>
                </a:cubicBezTo>
                <a:cubicBezTo>
                  <a:pt x="3416869" y="1662869"/>
                  <a:pt x="3406497" y="1673241"/>
                  <a:pt x="3393703" y="1673241"/>
                </a:cubicBezTo>
                <a:cubicBezTo>
                  <a:pt x="3380909" y="1673241"/>
                  <a:pt x="3370537" y="1662869"/>
                  <a:pt x="3370537" y="1650074"/>
                </a:cubicBezTo>
                <a:cubicBezTo>
                  <a:pt x="3370537" y="1637282"/>
                  <a:pt x="3380909" y="1626911"/>
                  <a:pt x="3393703" y="1626911"/>
                </a:cubicBezTo>
                <a:close/>
                <a:moveTo>
                  <a:pt x="3216608" y="1626911"/>
                </a:moveTo>
                <a:cubicBezTo>
                  <a:pt x="3229402" y="1626911"/>
                  <a:pt x="3239774" y="1637282"/>
                  <a:pt x="3239774" y="1650074"/>
                </a:cubicBezTo>
                <a:cubicBezTo>
                  <a:pt x="3239774" y="1662869"/>
                  <a:pt x="3229402" y="1673241"/>
                  <a:pt x="3216608" y="1673241"/>
                </a:cubicBezTo>
                <a:cubicBezTo>
                  <a:pt x="3203814" y="1673241"/>
                  <a:pt x="3193442" y="1662869"/>
                  <a:pt x="3193442" y="1650074"/>
                </a:cubicBezTo>
                <a:cubicBezTo>
                  <a:pt x="3193442" y="1637282"/>
                  <a:pt x="3203814" y="1626911"/>
                  <a:pt x="3216608" y="1626911"/>
                </a:cubicBezTo>
                <a:close/>
                <a:moveTo>
                  <a:pt x="3039509" y="1626911"/>
                </a:moveTo>
                <a:cubicBezTo>
                  <a:pt x="3052303" y="1626911"/>
                  <a:pt x="3062675" y="1637282"/>
                  <a:pt x="3062675" y="1650074"/>
                </a:cubicBezTo>
                <a:cubicBezTo>
                  <a:pt x="3062675" y="1662869"/>
                  <a:pt x="3052303" y="1673241"/>
                  <a:pt x="3039509" y="1673241"/>
                </a:cubicBezTo>
                <a:cubicBezTo>
                  <a:pt x="3026715" y="1673241"/>
                  <a:pt x="3016343" y="1662869"/>
                  <a:pt x="3016343" y="1650074"/>
                </a:cubicBezTo>
                <a:cubicBezTo>
                  <a:pt x="3016343" y="1637282"/>
                  <a:pt x="3026715" y="1626911"/>
                  <a:pt x="3039509" y="1626911"/>
                </a:cubicBezTo>
                <a:close/>
                <a:moveTo>
                  <a:pt x="2862410" y="1626911"/>
                </a:moveTo>
                <a:cubicBezTo>
                  <a:pt x="2875204" y="1626911"/>
                  <a:pt x="2885576" y="1637282"/>
                  <a:pt x="2885576" y="1650074"/>
                </a:cubicBezTo>
                <a:cubicBezTo>
                  <a:pt x="2885576" y="1662869"/>
                  <a:pt x="2875204" y="1673241"/>
                  <a:pt x="2862410" y="1673241"/>
                </a:cubicBezTo>
                <a:cubicBezTo>
                  <a:pt x="2849616" y="1673241"/>
                  <a:pt x="2839244" y="1662869"/>
                  <a:pt x="2839244" y="1650074"/>
                </a:cubicBezTo>
                <a:cubicBezTo>
                  <a:pt x="2839244" y="1637282"/>
                  <a:pt x="2849616" y="1626911"/>
                  <a:pt x="2862410" y="1626911"/>
                </a:cubicBezTo>
                <a:close/>
                <a:moveTo>
                  <a:pt x="2685311" y="1626911"/>
                </a:moveTo>
                <a:cubicBezTo>
                  <a:pt x="2698105" y="1626911"/>
                  <a:pt x="2708477" y="1637282"/>
                  <a:pt x="2708477" y="1650074"/>
                </a:cubicBezTo>
                <a:cubicBezTo>
                  <a:pt x="2708477" y="1662869"/>
                  <a:pt x="2698105" y="1673241"/>
                  <a:pt x="2685311" y="1673241"/>
                </a:cubicBezTo>
                <a:cubicBezTo>
                  <a:pt x="2672517" y="1673241"/>
                  <a:pt x="2662145" y="1662869"/>
                  <a:pt x="2662145" y="1650074"/>
                </a:cubicBezTo>
                <a:cubicBezTo>
                  <a:pt x="2662145" y="1637282"/>
                  <a:pt x="2672517" y="1626911"/>
                  <a:pt x="2685311" y="1626911"/>
                </a:cubicBezTo>
                <a:close/>
                <a:moveTo>
                  <a:pt x="2508212" y="1626911"/>
                </a:moveTo>
                <a:cubicBezTo>
                  <a:pt x="2521006" y="1626911"/>
                  <a:pt x="2531378" y="1637282"/>
                  <a:pt x="2531378" y="1650074"/>
                </a:cubicBezTo>
                <a:cubicBezTo>
                  <a:pt x="2531378" y="1662869"/>
                  <a:pt x="2521006" y="1673241"/>
                  <a:pt x="2508212" y="1673241"/>
                </a:cubicBezTo>
                <a:cubicBezTo>
                  <a:pt x="2495418" y="1673241"/>
                  <a:pt x="2485046" y="1662869"/>
                  <a:pt x="2485046" y="1650074"/>
                </a:cubicBezTo>
                <a:cubicBezTo>
                  <a:pt x="2485046" y="1637282"/>
                  <a:pt x="2495418" y="1626911"/>
                  <a:pt x="2508212" y="1626911"/>
                </a:cubicBezTo>
                <a:close/>
                <a:moveTo>
                  <a:pt x="2331113" y="1626911"/>
                </a:moveTo>
                <a:cubicBezTo>
                  <a:pt x="2343907" y="1626911"/>
                  <a:pt x="2354279" y="1637282"/>
                  <a:pt x="2354279" y="1650074"/>
                </a:cubicBezTo>
                <a:cubicBezTo>
                  <a:pt x="2354279" y="1662869"/>
                  <a:pt x="2343907" y="1673241"/>
                  <a:pt x="2331113" y="1673241"/>
                </a:cubicBezTo>
                <a:cubicBezTo>
                  <a:pt x="2318319" y="1673241"/>
                  <a:pt x="2307947" y="1662869"/>
                  <a:pt x="2307947" y="1650074"/>
                </a:cubicBezTo>
                <a:cubicBezTo>
                  <a:pt x="2307947" y="1637282"/>
                  <a:pt x="2318319" y="1626911"/>
                  <a:pt x="2331113" y="1626911"/>
                </a:cubicBezTo>
                <a:close/>
                <a:moveTo>
                  <a:pt x="2154014" y="1626911"/>
                </a:moveTo>
                <a:cubicBezTo>
                  <a:pt x="2166808" y="1626911"/>
                  <a:pt x="2177180" y="1637282"/>
                  <a:pt x="2177180" y="1650074"/>
                </a:cubicBezTo>
                <a:cubicBezTo>
                  <a:pt x="2177180" y="1662869"/>
                  <a:pt x="2166808" y="1673241"/>
                  <a:pt x="2154014" y="1673241"/>
                </a:cubicBezTo>
                <a:cubicBezTo>
                  <a:pt x="2141220" y="1673241"/>
                  <a:pt x="2130848" y="1662869"/>
                  <a:pt x="2130848" y="1650074"/>
                </a:cubicBezTo>
                <a:cubicBezTo>
                  <a:pt x="2130848" y="1637282"/>
                  <a:pt x="2141220" y="1626911"/>
                  <a:pt x="2154014" y="1626911"/>
                </a:cubicBezTo>
                <a:close/>
                <a:moveTo>
                  <a:pt x="1976916" y="1626911"/>
                </a:moveTo>
                <a:cubicBezTo>
                  <a:pt x="1989710" y="1626911"/>
                  <a:pt x="2000082" y="1637282"/>
                  <a:pt x="2000082" y="1650074"/>
                </a:cubicBezTo>
                <a:cubicBezTo>
                  <a:pt x="2000082" y="1662869"/>
                  <a:pt x="1989710" y="1673241"/>
                  <a:pt x="1976916" y="1673241"/>
                </a:cubicBezTo>
                <a:cubicBezTo>
                  <a:pt x="1964122" y="1673241"/>
                  <a:pt x="1953750" y="1662869"/>
                  <a:pt x="1953750" y="1650074"/>
                </a:cubicBezTo>
                <a:cubicBezTo>
                  <a:pt x="1953750" y="1637282"/>
                  <a:pt x="1964122" y="1626911"/>
                  <a:pt x="1976916" y="1626911"/>
                </a:cubicBezTo>
                <a:close/>
                <a:moveTo>
                  <a:pt x="1799817" y="1626911"/>
                </a:moveTo>
                <a:cubicBezTo>
                  <a:pt x="1812611" y="1626911"/>
                  <a:pt x="1822983" y="1637282"/>
                  <a:pt x="1822983" y="1650074"/>
                </a:cubicBezTo>
                <a:cubicBezTo>
                  <a:pt x="1822983" y="1662869"/>
                  <a:pt x="1812611" y="1673241"/>
                  <a:pt x="1799817" y="1673241"/>
                </a:cubicBezTo>
                <a:cubicBezTo>
                  <a:pt x="1787023" y="1673241"/>
                  <a:pt x="1776651" y="1662869"/>
                  <a:pt x="1776651" y="1650074"/>
                </a:cubicBezTo>
                <a:cubicBezTo>
                  <a:pt x="1776651" y="1637282"/>
                  <a:pt x="1787023" y="1626911"/>
                  <a:pt x="1799817" y="1626911"/>
                </a:cubicBezTo>
                <a:close/>
                <a:moveTo>
                  <a:pt x="1627375" y="1455558"/>
                </a:moveTo>
                <a:cubicBezTo>
                  <a:pt x="1640172" y="1455558"/>
                  <a:pt x="1650548" y="1465928"/>
                  <a:pt x="1650548" y="1478721"/>
                </a:cubicBezTo>
                <a:cubicBezTo>
                  <a:pt x="1650548" y="1491513"/>
                  <a:pt x="1640172" y="1501883"/>
                  <a:pt x="1627375" y="1501883"/>
                </a:cubicBezTo>
                <a:cubicBezTo>
                  <a:pt x="1614580" y="1501883"/>
                  <a:pt x="1604206" y="1491513"/>
                  <a:pt x="1604206" y="1478721"/>
                </a:cubicBezTo>
                <a:cubicBezTo>
                  <a:pt x="1604206" y="1465928"/>
                  <a:pt x="1614580" y="1455558"/>
                  <a:pt x="1627375" y="1455558"/>
                </a:cubicBezTo>
                <a:close/>
                <a:moveTo>
                  <a:pt x="1450286" y="1455558"/>
                </a:moveTo>
                <a:cubicBezTo>
                  <a:pt x="1463080" y="1455558"/>
                  <a:pt x="1473450" y="1465928"/>
                  <a:pt x="1473450" y="1478721"/>
                </a:cubicBezTo>
                <a:cubicBezTo>
                  <a:pt x="1473450" y="1491513"/>
                  <a:pt x="1463080" y="1501883"/>
                  <a:pt x="1450286" y="1501883"/>
                </a:cubicBezTo>
                <a:cubicBezTo>
                  <a:pt x="1437492" y="1501883"/>
                  <a:pt x="1427120" y="1491513"/>
                  <a:pt x="1427120" y="1478721"/>
                </a:cubicBezTo>
                <a:cubicBezTo>
                  <a:pt x="1427120" y="1465928"/>
                  <a:pt x="1437492" y="1455558"/>
                  <a:pt x="1450286" y="1455558"/>
                </a:cubicBezTo>
                <a:close/>
                <a:moveTo>
                  <a:pt x="1273187" y="1455558"/>
                </a:moveTo>
                <a:cubicBezTo>
                  <a:pt x="1285981" y="1455558"/>
                  <a:pt x="1296354" y="1465928"/>
                  <a:pt x="1296354" y="1478721"/>
                </a:cubicBezTo>
                <a:cubicBezTo>
                  <a:pt x="1296354" y="1491513"/>
                  <a:pt x="1285981" y="1501883"/>
                  <a:pt x="1273187" y="1501883"/>
                </a:cubicBezTo>
                <a:cubicBezTo>
                  <a:pt x="1260393" y="1501883"/>
                  <a:pt x="1250021" y="1491513"/>
                  <a:pt x="1250021" y="1478721"/>
                </a:cubicBezTo>
                <a:cubicBezTo>
                  <a:pt x="1250021" y="1465928"/>
                  <a:pt x="1260393" y="1455558"/>
                  <a:pt x="1273187" y="1455558"/>
                </a:cubicBezTo>
                <a:close/>
                <a:moveTo>
                  <a:pt x="1096095" y="1455558"/>
                </a:moveTo>
                <a:cubicBezTo>
                  <a:pt x="1108890" y="1455558"/>
                  <a:pt x="1119261" y="1465928"/>
                  <a:pt x="1119261" y="1478721"/>
                </a:cubicBezTo>
                <a:cubicBezTo>
                  <a:pt x="1119261" y="1491513"/>
                  <a:pt x="1108890" y="1501883"/>
                  <a:pt x="1096095" y="1501883"/>
                </a:cubicBezTo>
                <a:cubicBezTo>
                  <a:pt x="1083299" y="1501883"/>
                  <a:pt x="1072924" y="1491513"/>
                  <a:pt x="1072924" y="1478721"/>
                </a:cubicBezTo>
                <a:cubicBezTo>
                  <a:pt x="1072924" y="1465928"/>
                  <a:pt x="1083299" y="1455558"/>
                  <a:pt x="1096095" y="1455558"/>
                </a:cubicBezTo>
                <a:close/>
                <a:moveTo>
                  <a:pt x="918992" y="1455558"/>
                </a:moveTo>
                <a:cubicBezTo>
                  <a:pt x="931784" y="1455558"/>
                  <a:pt x="942156" y="1465928"/>
                  <a:pt x="942156" y="1478721"/>
                </a:cubicBezTo>
                <a:cubicBezTo>
                  <a:pt x="942156" y="1491514"/>
                  <a:pt x="931784" y="1501883"/>
                  <a:pt x="918992" y="1501883"/>
                </a:cubicBezTo>
                <a:cubicBezTo>
                  <a:pt x="906196" y="1501883"/>
                  <a:pt x="895825" y="1491514"/>
                  <a:pt x="895825" y="1478721"/>
                </a:cubicBezTo>
                <a:cubicBezTo>
                  <a:pt x="895825" y="1465928"/>
                  <a:pt x="906196" y="1455558"/>
                  <a:pt x="918992" y="1455558"/>
                </a:cubicBezTo>
                <a:close/>
                <a:moveTo>
                  <a:pt x="741896" y="1455558"/>
                </a:moveTo>
                <a:cubicBezTo>
                  <a:pt x="754691" y="1455558"/>
                  <a:pt x="765062" y="1465928"/>
                  <a:pt x="765062" y="1478721"/>
                </a:cubicBezTo>
                <a:cubicBezTo>
                  <a:pt x="765062" y="1491514"/>
                  <a:pt x="754691" y="1501883"/>
                  <a:pt x="741896" y="1501883"/>
                </a:cubicBezTo>
                <a:cubicBezTo>
                  <a:pt x="729102" y="1501883"/>
                  <a:pt x="718730" y="1491514"/>
                  <a:pt x="718730" y="1478721"/>
                </a:cubicBezTo>
                <a:cubicBezTo>
                  <a:pt x="718730" y="1465928"/>
                  <a:pt x="729102" y="1455558"/>
                  <a:pt x="741896" y="1455558"/>
                </a:cubicBezTo>
                <a:close/>
                <a:moveTo>
                  <a:pt x="564794" y="1455558"/>
                </a:moveTo>
                <a:cubicBezTo>
                  <a:pt x="577588" y="1455558"/>
                  <a:pt x="587960" y="1465928"/>
                  <a:pt x="587960" y="1478721"/>
                </a:cubicBezTo>
                <a:cubicBezTo>
                  <a:pt x="587960" y="1491514"/>
                  <a:pt x="577588" y="1501883"/>
                  <a:pt x="564794" y="1501883"/>
                </a:cubicBezTo>
                <a:cubicBezTo>
                  <a:pt x="552000" y="1501883"/>
                  <a:pt x="541628" y="1491514"/>
                  <a:pt x="541628" y="1478721"/>
                </a:cubicBezTo>
                <a:cubicBezTo>
                  <a:pt x="541628" y="1465928"/>
                  <a:pt x="552000" y="1455558"/>
                  <a:pt x="564794" y="1455558"/>
                </a:cubicBezTo>
                <a:close/>
                <a:moveTo>
                  <a:pt x="387698" y="1455558"/>
                </a:moveTo>
                <a:cubicBezTo>
                  <a:pt x="400491" y="1455558"/>
                  <a:pt x="410860" y="1465928"/>
                  <a:pt x="410860" y="1478721"/>
                </a:cubicBezTo>
                <a:cubicBezTo>
                  <a:pt x="410860" y="1491514"/>
                  <a:pt x="400491" y="1501883"/>
                  <a:pt x="387698" y="1501883"/>
                </a:cubicBezTo>
                <a:cubicBezTo>
                  <a:pt x="374902" y="1501883"/>
                  <a:pt x="364530" y="1491514"/>
                  <a:pt x="364530" y="1478721"/>
                </a:cubicBezTo>
                <a:cubicBezTo>
                  <a:pt x="364530" y="1465928"/>
                  <a:pt x="374902" y="1455558"/>
                  <a:pt x="387698" y="1455558"/>
                </a:cubicBezTo>
                <a:close/>
                <a:moveTo>
                  <a:pt x="210594" y="1455558"/>
                </a:moveTo>
                <a:cubicBezTo>
                  <a:pt x="223388" y="1455558"/>
                  <a:pt x="233760" y="1465928"/>
                  <a:pt x="233760" y="1478721"/>
                </a:cubicBezTo>
                <a:cubicBezTo>
                  <a:pt x="233760" y="1491514"/>
                  <a:pt x="223388" y="1501883"/>
                  <a:pt x="210594" y="1501883"/>
                </a:cubicBezTo>
                <a:cubicBezTo>
                  <a:pt x="197800" y="1501883"/>
                  <a:pt x="187428" y="1491514"/>
                  <a:pt x="187428" y="1478721"/>
                </a:cubicBezTo>
                <a:cubicBezTo>
                  <a:pt x="187428" y="1465928"/>
                  <a:pt x="197800" y="1455558"/>
                  <a:pt x="210594" y="1455558"/>
                </a:cubicBezTo>
                <a:close/>
                <a:moveTo>
                  <a:pt x="33496" y="1455558"/>
                </a:moveTo>
                <a:cubicBezTo>
                  <a:pt x="46290" y="1455558"/>
                  <a:pt x="56662" y="1465928"/>
                  <a:pt x="56662" y="1478721"/>
                </a:cubicBezTo>
                <a:cubicBezTo>
                  <a:pt x="56662" y="1491514"/>
                  <a:pt x="46290" y="1501883"/>
                  <a:pt x="33496" y="1501883"/>
                </a:cubicBezTo>
                <a:cubicBezTo>
                  <a:pt x="20702" y="1501883"/>
                  <a:pt x="10330" y="1491514"/>
                  <a:pt x="10330" y="1478721"/>
                </a:cubicBezTo>
                <a:cubicBezTo>
                  <a:pt x="10330" y="1465928"/>
                  <a:pt x="20702" y="1455558"/>
                  <a:pt x="33496" y="1455558"/>
                </a:cubicBezTo>
                <a:close/>
                <a:moveTo>
                  <a:pt x="3041573" y="1455553"/>
                </a:moveTo>
                <a:cubicBezTo>
                  <a:pt x="3054367" y="1455553"/>
                  <a:pt x="3064739" y="1465924"/>
                  <a:pt x="3064739" y="1478717"/>
                </a:cubicBezTo>
                <a:cubicBezTo>
                  <a:pt x="3064739" y="1491510"/>
                  <a:pt x="3054367" y="1501880"/>
                  <a:pt x="3041573" y="1501880"/>
                </a:cubicBezTo>
                <a:cubicBezTo>
                  <a:pt x="3028779" y="1501880"/>
                  <a:pt x="3018407" y="1491510"/>
                  <a:pt x="3018407" y="1478717"/>
                </a:cubicBezTo>
                <a:cubicBezTo>
                  <a:pt x="3018407" y="1465924"/>
                  <a:pt x="3028779" y="1455553"/>
                  <a:pt x="3041573" y="1455553"/>
                </a:cubicBezTo>
                <a:close/>
                <a:moveTo>
                  <a:pt x="2864474" y="1455553"/>
                </a:moveTo>
                <a:cubicBezTo>
                  <a:pt x="2877268" y="1455553"/>
                  <a:pt x="2887640" y="1465924"/>
                  <a:pt x="2887640" y="1478717"/>
                </a:cubicBezTo>
                <a:cubicBezTo>
                  <a:pt x="2887640" y="1491510"/>
                  <a:pt x="2877268" y="1501880"/>
                  <a:pt x="2864474" y="1501880"/>
                </a:cubicBezTo>
                <a:cubicBezTo>
                  <a:pt x="2851680" y="1501880"/>
                  <a:pt x="2841308" y="1491510"/>
                  <a:pt x="2841308" y="1478717"/>
                </a:cubicBezTo>
                <a:cubicBezTo>
                  <a:pt x="2841308" y="1465924"/>
                  <a:pt x="2851680" y="1455553"/>
                  <a:pt x="2864474" y="1455553"/>
                </a:cubicBezTo>
                <a:close/>
                <a:moveTo>
                  <a:pt x="2687375" y="1455553"/>
                </a:moveTo>
                <a:cubicBezTo>
                  <a:pt x="2700169" y="1455553"/>
                  <a:pt x="2710541" y="1465924"/>
                  <a:pt x="2710541" y="1478717"/>
                </a:cubicBezTo>
                <a:cubicBezTo>
                  <a:pt x="2710541" y="1491510"/>
                  <a:pt x="2700169" y="1501881"/>
                  <a:pt x="2687375" y="1501881"/>
                </a:cubicBezTo>
                <a:cubicBezTo>
                  <a:pt x="2674581" y="1501881"/>
                  <a:pt x="2664209" y="1491510"/>
                  <a:pt x="2664209" y="1478717"/>
                </a:cubicBezTo>
                <a:cubicBezTo>
                  <a:pt x="2664209" y="1465924"/>
                  <a:pt x="2674581" y="1455553"/>
                  <a:pt x="2687375" y="1455553"/>
                </a:cubicBezTo>
                <a:close/>
                <a:moveTo>
                  <a:pt x="2510277" y="1455553"/>
                </a:moveTo>
                <a:cubicBezTo>
                  <a:pt x="2523071" y="1455553"/>
                  <a:pt x="2533443" y="1465924"/>
                  <a:pt x="2533443" y="1478717"/>
                </a:cubicBezTo>
                <a:cubicBezTo>
                  <a:pt x="2533443" y="1491510"/>
                  <a:pt x="2523071" y="1501881"/>
                  <a:pt x="2510277" y="1501881"/>
                </a:cubicBezTo>
                <a:cubicBezTo>
                  <a:pt x="2497483" y="1501881"/>
                  <a:pt x="2487111" y="1491510"/>
                  <a:pt x="2487111" y="1478717"/>
                </a:cubicBezTo>
                <a:cubicBezTo>
                  <a:pt x="2487111" y="1465924"/>
                  <a:pt x="2497483" y="1455553"/>
                  <a:pt x="2510277" y="1455553"/>
                </a:cubicBezTo>
                <a:close/>
                <a:moveTo>
                  <a:pt x="2333178" y="1455553"/>
                </a:moveTo>
                <a:cubicBezTo>
                  <a:pt x="2345972" y="1455553"/>
                  <a:pt x="2356344" y="1465924"/>
                  <a:pt x="2356344" y="1478717"/>
                </a:cubicBezTo>
                <a:cubicBezTo>
                  <a:pt x="2356344" y="1491510"/>
                  <a:pt x="2345972" y="1501881"/>
                  <a:pt x="2333178" y="1501881"/>
                </a:cubicBezTo>
                <a:cubicBezTo>
                  <a:pt x="2320384" y="1501881"/>
                  <a:pt x="2310012" y="1491510"/>
                  <a:pt x="2310012" y="1478717"/>
                </a:cubicBezTo>
                <a:cubicBezTo>
                  <a:pt x="2310012" y="1465924"/>
                  <a:pt x="2320384" y="1455553"/>
                  <a:pt x="2333178" y="1455553"/>
                </a:cubicBezTo>
                <a:close/>
                <a:moveTo>
                  <a:pt x="2156079" y="1455553"/>
                </a:moveTo>
                <a:cubicBezTo>
                  <a:pt x="2168873" y="1455553"/>
                  <a:pt x="2179245" y="1465924"/>
                  <a:pt x="2179245" y="1478717"/>
                </a:cubicBezTo>
                <a:cubicBezTo>
                  <a:pt x="2179245" y="1491510"/>
                  <a:pt x="2168873" y="1501881"/>
                  <a:pt x="2156079" y="1501881"/>
                </a:cubicBezTo>
                <a:cubicBezTo>
                  <a:pt x="2143285" y="1501881"/>
                  <a:pt x="2132913" y="1491510"/>
                  <a:pt x="2132913" y="1478717"/>
                </a:cubicBezTo>
                <a:cubicBezTo>
                  <a:pt x="2132913" y="1465924"/>
                  <a:pt x="2143285" y="1455553"/>
                  <a:pt x="2156079" y="1455553"/>
                </a:cubicBezTo>
                <a:close/>
                <a:moveTo>
                  <a:pt x="1978980" y="1455553"/>
                </a:moveTo>
                <a:cubicBezTo>
                  <a:pt x="1991774" y="1455553"/>
                  <a:pt x="2002146" y="1465924"/>
                  <a:pt x="2002146" y="1478717"/>
                </a:cubicBezTo>
                <a:cubicBezTo>
                  <a:pt x="2002146" y="1491510"/>
                  <a:pt x="1991774" y="1501881"/>
                  <a:pt x="1978980" y="1501881"/>
                </a:cubicBezTo>
                <a:cubicBezTo>
                  <a:pt x="1966186" y="1501881"/>
                  <a:pt x="1955814" y="1491510"/>
                  <a:pt x="1955814" y="1478717"/>
                </a:cubicBezTo>
                <a:cubicBezTo>
                  <a:pt x="1955814" y="1465924"/>
                  <a:pt x="1966186" y="1455553"/>
                  <a:pt x="1978980" y="1455553"/>
                </a:cubicBezTo>
                <a:close/>
                <a:moveTo>
                  <a:pt x="1801881" y="1455553"/>
                </a:moveTo>
                <a:cubicBezTo>
                  <a:pt x="1814675" y="1455553"/>
                  <a:pt x="1825047" y="1465924"/>
                  <a:pt x="1825047" y="1478717"/>
                </a:cubicBezTo>
                <a:cubicBezTo>
                  <a:pt x="1825047" y="1491510"/>
                  <a:pt x="1814675" y="1501881"/>
                  <a:pt x="1801881" y="1501881"/>
                </a:cubicBezTo>
                <a:cubicBezTo>
                  <a:pt x="1789087" y="1501881"/>
                  <a:pt x="1778715" y="1491510"/>
                  <a:pt x="1778715" y="1478717"/>
                </a:cubicBezTo>
                <a:cubicBezTo>
                  <a:pt x="1778715" y="1465924"/>
                  <a:pt x="1789087" y="1455553"/>
                  <a:pt x="1801881" y="1455553"/>
                </a:cubicBezTo>
                <a:close/>
                <a:moveTo>
                  <a:pt x="3395767" y="1455553"/>
                </a:moveTo>
                <a:cubicBezTo>
                  <a:pt x="3408561" y="1455553"/>
                  <a:pt x="3418933" y="1465924"/>
                  <a:pt x="3418933" y="1478717"/>
                </a:cubicBezTo>
                <a:cubicBezTo>
                  <a:pt x="3418933" y="1491510"/>
                  <a:pt x="3408561" y="1501880"/>
                  <a:pt x="3395767" y="1501880"/>
                </a:cubicBezTo>
                <a:cubicBezTo>
                  <a:pt x="3382973" y="1501880"/>
                  <a:pt x="3372601" y="1491510"/>
                  <a:pt x="3372601" y="1478717"/>
                </a:cubicBezTo>
                <a:cubicBezTo>
                  <a:pt x="3372601" y="1465924"/>
                  <a:pt x="3382973" y="1455553"/>
                  <a:pt x="3395767" y="1455553"/>
                </a:cubicBezTo>
                <a:close/>
                <a:moveTo>
                  <a:pt x="3218672" y="1455553"/>
                </a:moveTo>
                <a:cubicBezTo>
                  <a:pt x="3231466" y="1455553"/>
                  <a:pt x="3241838" y="1465924"/>
                  <a:pt x="3241838" y="1478717"/>
                </a:cubicBezTo>
                <a:cubicBezTo>
                  <a:pt x="3241838" y="1491510"/>
                  <a:pt x="3231466" y="1501880"/>
                  <a:pt x="3218672" y="1501880"/>
                </a:cubicBezTo>
                <a:cubicBezTo>
                  <a:pt x="3205878" y="1501880"/>
                  <a:pt x="3195506" y="1491510"/>
                  <a:pt x="3195506" y="1478717"/>
                </a:cubicBezTo>
                <a:cubicBezTo>
                  <a:pt x="3195506" y="1465924"/>
                  <a:pt x="3205878" y="1455553"/>
                  <a:pt x="3218672" y="1455553"/>
                </a:cubicBezTo>
                <a:close/>
                <a:moveTo>
                  <a:pt x="1621181" y="1263552"/>
                </a:moveTo>
                <a:cubicBezTo>
                  <a:pt x="1633978" y="1263552"/>
                  <a:pt x="1644352" y="1273922"/>
                  <a:pt x="1644352" y="1286716"/>
                </a:cubicBezTo>
                <a:cubicBezTo>
                  <a:pt x="1644352" y="1299510"/>
                  <a:pt x="1633978" y="1309882"/>
                  <a:pt x="1621181" y="1309882"/>
                </a:cubicBezTo>
                <a:cubicBezTo>
                  <a:pt x="1608383" y="1309882"/>
                  <a:pt x="1598009" y="1299510"/>
                  <a:pt x="1598009" y="1286716"/>
                </a:cubicBezTo>
                <a:cubicBezTo>
                  <a:pt x="1598009" y="1273922"/>
                  <a:pt x="1608383" y="1263552"/>
                  <a:pt x="1621181" y="1263552"/>
                </a:cubicBezTo>
                <a:close/>
                <a:moveTo>
                  <a:pt x="1444093" y="1263552"/>
                </a:moveTo>
                <a:cubicBezTo>
                  <a:pt x="1456886" y="1263552"/>
                  <a:pt x="1467257" y="1273922"/>
                  <a:pt x="1467257" y="1286716"/>
                </a:cubicBezTo>
                <a:cubicBezTo>
                  <a:pt x="1467257" y="1299510"/>
                  <a:pt x="1456886" y="1309882"/>
                  <a:pt x="1444093" y="1309882"/>
                </a:cubicBezTo>
                <a:cubicBezTo>
                  <a:pt x="1431299" y="1309882"/>
                  <a:pt x="1420929" y="1299510"/>
                  <a:pt x="1420929" y="1286716"/>
                </a:cubicBezTo>
                <a:cubicBezTo>
                  <a:pt x="1420929" y="1273922"/>
                  <a:pt x="1431299" y="1263552"/>
                  <a:pt x="1444093" y="1263552"/>
                </a:cubicBezTo>
                <a:close/>
                <a:moveTo>
                  <a:pt x="1266994" y="1263552"/>
                </a:moveTo>
                <a:cubicBezTo>
                  <a:pt x="1279787" y="1263552"/>
                  <a:pt x="1290160" y="1273922"/>
                  <a:pt x="1290160" y="1286716"/>
                </a:cubicBezTo>
                <a:cubicBezTo>
                  <a:pt x="1290160" y="1299511"/>
                  <a:pt x="1279787" y="1309882"/>
                  <a:pt x="1266994" y="1309882"/>
                </a:cubicBezTo>
                <a:cubicBezTo>
                  <a:pt x="1254198" y="1309882"/>
                  <a:pt x="1243828" y="1299511"/>
                  <a:pt x="1243828" y="1286716"/>
                </a:cubicBezTo>
                <a:cubicBezTo>
                  <a:pt x="1243828" y="1273922"/>
                  <a:pt x="1254198" y="1263552"/>
                  <a:pt x="1266994" y="1263552"/>
                </a:cubicBezTo>
                <a:close/>
                <a:moveTo>
                  <a:pt x="1089901" y="1263552"/>
                </a:moveTo>
                <a:cubicBezTo>
                  <a:pt x="1102696" y="1263552"/>
                  <a:pt x="1113070" y="1273922"/>
                  <a:pt x="1113070" y="1286716"/>
                </a:cubicBezTo>
                <a:cubicBezTo>
                  <a:pt x="1113070" y="1299511"/>
                  <a:pt x="1102696" y="1309882"/>
                  <a:pt x="1089901" y="1309882"/>
                </a:cubicBezTo>
                <a:cubicBezTo>
                  <a:pt x="1077104" y="1309882"/>
                  <a:pt x="1066729" y="1299511"/>
                  <a:pt x="1066729" y="1286716"/>
                </a:cubicBezTo>
                <a:cubicBezTo>
                  <a:pt x="1066729" y="1273922"/>
                  <a:pt x="1077104" y="1263552"/>
                  <a:pt x="1089901" y="1263552"/>
                </a:cubicBezTo>
                <a:close/>
                <a:moveTo>
                  <a:pt x="912799" y="1263552"/>
                </a:moveTo>
                <a:cubicBezTo>
                  <a:pt x="925593" y="1263552"/>
                  <a:pt x="935963" y="1273922"/>
                  <a:pt x="935963" y="1286716"/>
                </a:cubicBezTo>
                <a:cubicBezTo>
                  <a:pt x="935963" y="1299511"/>
                  <a:pt x="925593" y="1309882"/>
                  <a:pt x="912799" y="1309882"/>
                </a:cubicBezTo>
                <a:cubicBezTo>
                  <a:pt x="900000" y="1309882"/>
                  <a:pt x="889633" y="1299511"/>
                  <a:pt x="889633" y="1286716"/>
                </a:cubicBezTo>
                <a:cubicBezTo>
                  <a:pt x="889633" y="1273922"/>
                  <a:pt x="900000" y="1263552"/>
                  <a:pt x="912799" y="1263552"/>
                </a:cubicBezTo>
                <a:close/>
                <a:moveTo>
                  <a:pt x="735702" y="1263552"/>
                </a:moveTo>
                <a:cubicBezTo>
                  <a:pt x="748496" y="1263552"/>
                  <a:pt x="758868" y="1273922"/>
                  <a:pt x="758868" y="1286716"/>
                </a:cubicBezTo>
                <a:cubicBezTo>
                  <a:pt x="758868" y="1299512"/>
                  <a:pt x="748496" y="1309882"/>
                  <a:pt x="735702" y="1309882"/>
                </a:cubicBezTo>
                <a:cubicBezTo>
                  <a:pt x="722908" y="1309882"/>
                  <a:pt x="712535" y="1299512"/>
                  <a:pt x="712535" y="1286716"/>
                </a:cubicBezTo>
                <a:cubicBezTo>
                  <a:pt x="712535" y="1273922"/>
                  <a:pt x="722908" y="1263552"/>
                  <a:pt x="735702" y="1263552"/>
                </a:cubicBezTo>
                <a:close/>
                <a:moveTo>
                  <a:pt x="558599" y="1263552"/>
                </a:moveTo>
                <a:cubicBezTo>
                  <a:pt x="571394" y="1263552"/>
                  <a:pt x="581766" y="1273922"/>
                  <a:pt x="581766" y="1286716"/>
                </a:cubicBezTo>
                <a:cubicBezTo>
                  <a:pt x="581766" y="1299512"/>
                  <a:pt x="571394" y="1309882"/>
                  <a:pt x="558599" y="1309882"/>
                </a:cubicBezTo>
                <a:cubicBezTo>
                  <a:pt x="545806" y="1309882"/>
                  <a:pt x="535433" y="1299512"/>
                  <a:pt x="535433" y="1286716"/>
                </a:cubicBezTo>
                <a:cubicBezTo>
                  <a:pt x="535433" y="1273922"/>
                  <a:pt x="545806" y="1263552"/>
                  <a:pt x="558599" y="1263552"/>
                </a:cubicBezTo>
                <a:close/>
                <a:moveTo>
                  <a:pt x="381502" y="1263552"/>
                </a:moveTo>
                <a:cubicBezTo>
                  <a:pt x="394297" y="1263552"/>
                  <a:pt x="404667" y="1273922"/>
                  <a:pt x="404667" y="1286716"/>
                </a:cubicBezTo>
                <a:cubicBezTo>
                  <a:pt x="404667" y="1299512"/>
                  <a:pt x="394297" y="1309882"/>
                  <a:pt x="381502" y="1309882"/>
                </a:cubicBezTo>
                <a:cubicBezTo>
                  <a:pt x="368708" y="1309882"/>
                  <a:pt x="358335" y="1299512"/>
                  <a:pt x="358335" y="1286716"/>
                </a:cubicBezTo>
                <a:cubicBezTo>
                  <a:pt x="358335" y="1273922"/>
                  <a:pt x="368708" y="1263552"/>
                  <a:pt x="381502" y="1263552"/>
                </a:cubicBezTo>
                <a:close/>
                <a:moveTo>
                  <a:pt x="204401" y="1263552"/>
                </a:moveTo>
                <a:cubicBezTo>
                  <a:pt x="217195" y="1263552"/>
                  <a:pt x="227567" y="1273922"/>
                  <a:pt x="227567" y="1286716"/>
                </a:cubicBezTo>
                <a:cubicBezTo>
                  <a:pt x="227567" y="1299512"/>
                  <a:pt x="217195" y="1309882"/>
                  <a:pt x="204401" y="1309882"/>
                </a:cubicBezTo>
                <a:cubicBezTo>
                  <a:pt x="191607" y="1309882"/>
                  <a:pt x="181235" y="1299512"/>
                  <a:pt x="181235" y="1286716"/>
                </a:cubicBezTo>
                <a:cubicBezTo>
                  <a:pt x="181235" y="1273922"/>
                  <a:pt x="191607" y="1263552"/>
                  <a:pt x="204401" y="1263552"/>
                </a:cubicBezTo>
                <a:close/>
                <a:moveTo>
                  <a:pt x="27302" y="1263552"/>
                </a:moveTo>
                <a:cubicBezTo>
                  <a:pt x="40096" y="1263552"/>
                  <a:pt x="50468" y="1273922"/>
                  <a:pt x="50468" y="1286716"/>
                </a:cubicBezTo>
                <a:cubicBezTo>
                  <a:pt x="50468" y="1299512"/>
                  <a:pt x="40096" y="1309884"/>
                  <a:pt x="27302" y="1309884"/>
                </a:cubicBezTo>
                <a:cubicBezTo>
                  <a:pt x="14509" y="1309884"/>
                  <a:pt x="4137" y="1299512"/>
                  <a:pt x="4137" y="1286716"/>
                </a:cubicBezTo>
                <a:cubicBezTo>
                  <a:pt x="4137" y="1273922"/>
                  <a:pt x="14509" y="1263552"/>
                  <a:pt x="27302" y="1263552"/>
                </a:cubicBezTo>
                <a:close/>
                <a:moveTo>
                  <a:pt x="3389573" y="1263546"/>
                </a:moveTo>
                <a:cubicBezTo>
                  <a:pt x="3402367" y="1263546"/>
                  <a:pt x="3412739" y="1273917"/>
                  <a:pt x="3412739" y="1286712"/>
                </a:cubicBezTo>
                <a:cubicBezTo>
                  <a:pt x="3412739" y="1299506"/>
                  <a:pt x="3402367" y="1309877"/>
                  <a:pt x="3389573" y="1309877"/>
                </a:cubicBezTo>
                <a:cubicBezTo>
                  <a:pt x="3376779" y="1309877"/>
                  <a:pt x="3366407" y="1299506"/>
                  <a:pt x="3366407" y="1286712"/>
                </a:cubicBezTo>
                <a:cubicBezTo>
                  <a:pt x="3366407" y="1273917"/>
                  <a:pt x="3376779" y="1263546"/>
                  <a:pt x="3389573" y="1263546"/>
                </a:cubicBezTo>
                <a:close/>
                <a:moveTo>
                  <a:pt x="3212478" y="1263546"/>
                </a:moveTo>
                <a:cubicBezTo>
                  <a:pt x="3225272" y="1263546"/>
                  <a:pt x="3235644" y="1273917"/>
                  <a:pt x="3235644" y="1286712"/>
                </a:cubicBezTo>
                <a:cubicBezTo>
                  <a:pt x="3235644" y="1299506"/>
                  <a:pt x="3225272" y="1309877"/>
                  <a:pt x="3212478" y="1309877"/>
                </a:cubicBezTo>
                <a:cubicBezTo>
                  <a:pt x="3199684" y="1309877"/>
                  <a:pt x="3189312" y="1299506"/>
                  <a:pt x="3189312" y="1286712"/>
                </a:cubicBezTo>
                <a:cubicBezTo>
                  <a:pt x="3189312" y="1273917"/>
                  <a:pt x="3199684" y="1263546"/>
                  <a:pt x="3212478" y="1263546"/>
                </a:cubicBezTo>
                <a:close/>
                <a:moveTo>
                  <a:pt x="3035379" y="1263546"/>
                </a:moveTo>
                <a:cubicBezTo>
                  <a:pt x="3048173" y="1263546"/>
                  <a:pt x="3058545" y="1273917"/>
                  <a:pt x="3058545" y="1286712"/>
                </a:cubicBezTo>
                <a:cubicBezTo>
                  <a:pt x="3058545" y="1299506"/>
                  <a:pt x="3048173" y="1309877"/>
                  <a:pt x="3035379" y="1309877"/>
                </a:cubicBezTo>
                <a:cubicBezTo>
                  <a:pt x="3022585" y="1309877"/>
                  <a:pt x="3012213" y="1299506"/>
                  <a:pt x="3012213" y="1286712"/>
                </a:cubicBezTo>
                <a:cubicBezTo>
                  <a:pt x="3012213" y="1273917"/>
                  <a:pt x="3022585" y="1263546"/>
                  <a:pt x="3035379" y="1263546"/>
                </a:cubicBezTo>
                <a:close/>
                <a:moveTo>
                  <a:pt x="2858280" y="1263546"/>
                </a:moveTo>
                <a:cubicBezTo>
                  <a:pt x="2871074" y="1263546"/>
                  <a:pt x="2881446" y="1273917"/>
                  <a:pt x="2881446" y="1286712"/>
                </a:cubicBezTo>
                <a:cubicBezTo>
                  <a:pt x="2881446" y="1299506"/>
                  <a:pt x="2871074" y="1309877"/>
                  <a:pt x="2858280" y="1309877"/>
                </a:cubicBezTo>
                <a:cubicBezTo>
                  <a:pt x="2845486" y="1309877"/>
                  <a:pt x="2835114" y="1299506"/>
                  <a:pt x="2835114" y="1286712"/>
                </a:cubicBezTo>
                <a:cubicBezTo>
                  <a:pt x="2835114" y="1273917"/>
                  <a:pt x="2845486" y="1263546"/>
                  <a:pt x="2858280" y="1263546"/>
                </a:cubicBezTo>
                <a:close/>
                <a:moveTo>
                  <a:pt x="2681181" y="1263546"/>
                </a:moveTo>
                <a:cubicBezTo>
                  <a:pt x="2693975" y="1263546"/>
                  <a:pt x="2704347" y="1273917"/>
                  <a:pt x="2704347" y="1286712"/>
                </a:cubicBezTo>
                <a:cubicBezTo>
                  <a:pt x="2704347" y="1299506"/>
                  <a:pt x="2693975" y="1309877"/>
                  <a:pt x="2681181" y="1309877"/>
                </a:cubicBezTo>
                <a:cubicBezTo>
                  <a:pt x="2668387" y="1309877"/>
                  <a:pt x="2658015" y="1299506"/>
                  <a:pt x="2658015" y="1286712"/>
                </a:cubicBezTo>
                <a:cubicBezTo>
                  <a:pt x="2658015" y="1273917"/>
                  <a:pt x="2668387" y="1263546"/>
                  <a:pt x="2681181" y="1263546"/>
                </a:cubicBezTo>
                <a:close/>
                <a:moveTo>
                  <a:pt x="2504082" y="1263546"/>
                </a:moveTo>
                <a:cubicBezTo>
                  <a:pt x="2516876" y="1263546"/>
                  <a:pt x="2527248" y="1273917"/>
                  <a:pt x="2527248" y="1286712"/>
                </a:cubicBezTo>
                <a:cubicBezTo>
                  <a:pt x="2527248" y="1299506"/>
                  <a:pt x="2516876" y="1309877"/>
                  <a:pt x="2504082" y="1309877"/>
                </a:cubicBezTo>
                <a:cubicBezTo>
                  <a:pt x="2491288" y="1309877"/>
                  <a:pt x="2480916" y="1299506"/>
                  <a:pt x="2480916" y="1286712"/>
                </a:cubicBezTo>
                <a:cubicBezTo>
                  <a:pt x="2480916" y="1273917"/>
                  <a:pt x="2491288" y="1263546"/>
                  <a:pt x="2504082" y="1263546"/>
                </a:cubicBezTo>
                <a:close/>
                <a:moveTo>
                  <a:pt x="2326983" y="1263546"/>
                </a:moveTo>
                <a:cubicBezTo>
                  <a:pt x="2339777" y="1263546"/>
                  <a:pt x="2350149" y="1273917"/>
                  <a:pt x="2350149" y="1286712"/>
                </a:cubicBezTo>
                <a:cubicBezTo>
                  <a:pt x="2350149" y="1299506"/>
                  <a:pt x="2339777" y="1309877"/>
                  <a:pt x="2326983" y="1309877"/>
                </a:cubicBezTo>
                <a:cubicBezTo>
                  <a:pt x="2314189" y="1309877"/>
                  <a:pt x="2303817" y="1299506"/>
                  <a:pt x="2303817" y="1286712"/>
                </a:cubicBezTo>
                <a:cubicBezTo>
                  <a:pt x="2303817" y="1273917"/>
                  <a:pt x="2314189" y="1263546"/>
                  <a:pt x="2326983" y="1263546"/>
                </a:cubicBezTo>
                <a:close/>
                <a:moveTo>
                  <a:pt x="2149884" y="1263546"/>
                </a:moveTo>
                <a:cubicBezTo>
                  <a:pt x="2162678" y="1263546"/>
                  <a:pt x="2173050" y="1273917"/>
                  <a:pt x="2173050" y="1286712"/>
                </a:cubicBezTo>
                <a:cubicBezTo>
                  <a:pt x="2173050" y="1299506"/>
                  <a:pt x="2162678" y="1309877"/>
                  <a:pt x="2149884" y="1309877"/>
                </a:cubicBezTo>
                <a:cubicBezTo>
                  <a:pt x="2137090" y="1309877"/>
                  <a:pt x="2126718" y="1299506"/>
                  <a:pt x="2126718" y="1286712"/>
                </a:cubicBezTo>
                <a:cubicBezTo>
                  <a:pt x="2126718" y="1273917"/>
                  <a:pt x="2137090" y="1263546"/>
                  <a:pt x="2149884" y="1263546"/>
                </a:cubicBezTo>
                <a:close/>
                <a:moveTo>
                  <a:pt x="1972786" y="1263546"/>
                </a:moveTo>
                <a:cubicBezTo>
                  <a:pt x="1985580" y="1263546"/>
                  <a:pt x="1995952" y="1273917"/>
                  <a:pt x="1995952" y="1286712"/>
                </a:cubicBezTo>
                <a:cubicBezTo>
                  <a:pt x="1995952" y="1299506"/>
                  <a:pt x="1985580" y="1309877"/>
                  <a:pt x="1972786" y="1309877"/>
                </a:cubicBezTo>
                <a:cubicBezTo>
                  <a:pt x="1959992" y="1309877"/>
                  <a:pt x="1949620" y="1299506"/>
                  <a:pt x="1949620" y="1286712"/>
                </a:cubicBezTo>
                <a:cubicBezTo>
                  <a:pt x="1949620" y="1273917"/>
                  <a:pt x="1959992" y="1263546"/>
                  <a:pt x="1972786" y="1263546"/>
                </a:cubicBezTo>
                <a:close/>
                <a:moveTo>
                  <a:pt x="1795687" y="1263546"/>
                </a:moveTo>
                <a:cubicBezTo>
                  <a:pt x="1808481" y="1263546"/>
                  <a:pt x="1818853" y="1273917"/>
                  <a:pt x="1818853" y="1286712"/>
                </a:cubicBezTo>
                <a:cubicBezTo>
                  <a:pt x="1818853" y="1299506"/>
                  <a:pt x="1808481" y="1309878"/>
                  <a:pt x="1795687" y="1309878"/>
                </a:cubicBezTo>
                <a:cubicBezTo>
                  <a:pt x="1782893" y="1309878"/>
                  <a:pt x="1772521" y="1299506"/>
                  <a:pt x="1772521" y="1286712"/>
                </a:cubicBezTo>
                <a:cubicBezTo>
                  <a:pt x="1772521" y="1273917"/>
                  <a:pt x="1782893" y="1263546"/>
                  <a:pt x="1795687" y="1263546"/>
                </a:cubicBezTo>
                <a:close/>
                <a:moveTo>
                  <a:pt x="1623246" y="1092187"/>
                </a:moveTo>
                <a:cubicBezTo>
                  <a:pt x="1636043" y="1092187"/>
                  <a:pt x="1646418" y="1102557"/>
                  <a:pt x="1646418" y="1115352"/>
                </a:cubicBezTo>
                <a:cubicBezTo>
                  <a:pt x="1646418" y="1128147"/>
                  <a:pt x="1636043" y="1138520"/>
                  <a:pt x="1623246" y="1138520"/>
                </a:cubicBezTo>
                <a:cubicBezTo>
                  <a:pt x="1610448" y="1138520"/>
                  <a:pt x="1600074" y="1128147"/>
                  <a:pt x="1600074" y="1115352"/>
                </a:cubicBezTo>
                <a:cubicBezTo>
                  <a:pt x="1600074" y="1102557"/>
                  <a:pt x="1610448" y="1092187"/>
                  <a:pt x="1623246" y="1092187"/>
                </a:cubicBezTo>
                <a:close/>
                <a:moveTo>
                  <a:pt x="1446156" y="1092187"/>
                </a:moveTo>
                <a:cubicBezTo>
                  <a:pt x="1458950" y="1092187"/>
                  <a:pt x="1469322" y="1102557"/>
                  <a:pt x="1469322" y="1115352"/>
                </a:cubicBezTo>
                <a:cubicBezTo>
                  <a:pt x="1469322" y="1128147"/>
                  <a:pt x="1458950" y="1138520"/>
                  <a:pt x="1446156" y="1138520"/>
                </a:cubicBezTo>
                <a:cubicBezTo>
                  <a:pt x="1433364" y="1138520"/>
                  <a:pt x="1422991" y="1128147"/>
                  <a:pt x="1422991" y="1115352"/>
                </a:cubicBezTo>
                <a:cubicBezTo>
                  <a:pt x="1422991" y="1102557"/>
                  <a:pt x="1433364" y="1092187"/>
                  <a:pt x="1446156" y="1092187"/>
                </a:cubicBezTo>
                <a:close/>
                <a:moveTo>
                  <a:pt x="1269058" y="1092187"/>
                </a:moveTo>
                <a:cubicBezTo>
                  <a:pt x="1281852" y="1092187"/>
                  <a:pt x="1292224" y="1102558"/>
                  <a:pt x="1292224" y="1115352"/>
                </a:cubicBezTo>
                <a:cubicBezTo>
                  <a:pt x="1292224" y="1128148"/>
                  <a:pt x="1281852" y="1138520"/>
                  <a:pt x="1269058" y="1138520"/>
                </a:cubicBezTo>
                <a:cubicBezTo>
                  <a:pt x="1256263" y="1138520"/>
                  <a:pt x="1245892" y="1128148"/>
                  <a:pt x="1245892" y="1115352"/>
                </a:cubicBezTo>
                <a:cubicBezTo>
                  <a:pt x="1245892" y="1102558"/>
                  <a:pt x="1256263" y="1092187"/>
                  <a:pt x="1269058" y="1092187"/>
                </a:cubicBezTo>
                <a:close/>
                <a:moveTo>
                  <a:pt x="1091966" y="1092187"/>
                </a:moveTo>
                <a:cubicBezTo>
                  <a:pt x="1104763" y="1092187"/>
                  <a:pt x="1115133" y="1102558"/>
                  <a:pt x="1115133" y="1115352"/>
                </a:cubicBezTo>
                <a:cubicBezTo>
                  <a:pt x="1115133" y="1128148"/>
                  <a:pt x="1104763" y="1138520"/>
                  <a:pt x="1091966" y="1138520"/>
                </a:cubicBezTo>
                <a:cubicBezTo>
                  <a:pt x="1079169" y="1138520"/>
                  <a:pt x="1068796" y="1128148"/>
                  <a:pt x="1068796" y="1115352"/>
                </a:cubicBezTo>
                <a:cubicBezTo>
                  <a:pt x="1068796" y="1102558"/>
                  <a:pt x="1079169" y="1092187"/>
                  <a:pt x="1091966" y="1092187"/>
                </a:cubicBezTo>
                <a:close/>
                <a:moveTo>
                  <a:pt x="914864" y="1092187"/>
                </a:moveTo>
                <a:cubicBezTo>
                  <a:pt x="927657" y="1092187"/>
                  <a:pt x="938027" y="1102558"/>
                  <a:pt x="938027" y="1115352"/>
                </a:cubicBezTo>
                <a:cubicBezTo>
                  <a:pt x="938027" y="1128148"/>
                  <a:pt x="927657" y="1138520"/>
                  <a:pt x="914864" y="1138520"/>
                </a:cubicBezTo>
                <a:cubicBezTo>
                  <a:pt x="902064" y="1138520"/>
                  <a:pt x="891697" y="1128148"/>
                  <a:pt x="891697" y="1115352"/>
                </a:cubicBezTo>
                <a:cubicBezTo>
                  <a:pt x="891697" y="1102558"/>
                  <a:pt x="902064" y="1092187"/>
                  <a:pt x="914864" y="1092187"/>
                </a:cubicBezTo>
                <a:close/>
                <a:moveTo>
                  <a:pt x="737767" y="1092187"/>
                </a:moveTo>
                <a:cubicBezTo>
                  <a:pt x="750562" y="1092187"/>
                  <a:pt x="760934" y="1102558"/>
                  <a:pt x="760934" y="1115352"/>
                </a:cubicBezTo>
                <a:cubicBezTo>
                  <a:pt x="760934" y="1128148"/>
                  <a:pt x="750562" y="1138520"/>
                  <a:pt x="737767" y="1138520"/>
                </a:cubicBezTo>
                <a:cubicBezTo>
                  <a:pt x="724973" y="1138520"/>
                  <a:pt x="714601" y="1128148"/>
                  <a:pt x="714601" y="1115352"/>
                </a:cubicBezTo>
                <a:cubicBezTo>
                  <a:pt x="714601" y="1102558"/>
                  <a:pt x="724973" y="1092187"/>
                  <a:pt x="737767" y="1092187"/>
                </a:cubicBezTo>
                <a:close/>
                <a:moveTo>
                  <a:pt x="560665" y="1092187"/>
                </a:moveTo>
                <a:cubicBezTo>
                  <a:pt x="573459" y="1092187"/>
                  <a:pt x="583831" y="1102558"/>
                  <a:pt x="583831" y="1115353"/>
                </a:cubicBezTo>
                <a:cubicBezTo>
                  <a:pt x="583831" y="1128148"/>
                  <a:pt x="573459" y="1138520"/>
                  <a:pt x="560665" y="1138520"/>
                </a:cubicBezTo>
                <a:cubicBezTo>
                  <a:pt x="547871" y="1138520"/>
                  <a:pt x="537499" y="1128148"/>
                  <a:pt x="537499" y="1115353"/>
                </a:cubicBezTo>
                <a:cubicBezTo>
                  <a:pt x="537499" y="1102558"/>
                  <a:pt x="547871" y="1092187"/>
                  <a:pt x="560665" y="1092187"/>
                </a:cubicBezTo>
                <a:close/>
                <a:moveTo>
                  <a:pt x="383568" y="1092187"/>
                </a:moveTo>
                <a:cubicBezTo>
                  <a:pt x="396363" y="1092187"/>
                  <a:pt x="406733" y="1102558"/>
                  <a:pt x="406733" y="1115353"/>
                </a:cubicBezTo>
                <a:cubicBezTo>
                  <a:pt x="406733" y="1128148"/>
                  <a:pt x="396363" y="1138520"/>
                  <a:pt x="383568" y="1138520"/>
                </a:cubicBezTo>
                <a:cubicBezTo>
                  <a:pt x="370773" y="1138520"/>
                  <a:pt x="360401" y="1128148"/>
                  <a:pt x="360401" y="1115353"/>
                </a:cubicBezTo>
                <a:cubicBezTo>
                  <a:pt x="360401" y="1102558"/>
                  <a:pt x="370773" y="1092187"/>
                  <a:pt x="383568" y="1092187"/>
                </a:cubicBezTo>
                <a:close/>
                <a:moveTo>
                  <a:pt x="206465" y="1092187"/>
                </a:moveTo>
                <a:cubicBezTo>
                  <a:pt x="219259" y="1092187"/>
                  <a:pt x="229631" y="1102558"/>
                  <a:pt x="229631" y="1115353"/>
                </a:cubicBezTo>
                <a:cubicBezTo>
                  <a:pt x="229631" y="1128148"/>
                  <a:pt x="219259" y="1138520"/>
                  <a:pt x="206465" y="1138520"/>
                </a:cubicBezTo>
                <a:cubicBezTo>
                  <a:pt x="193671" y="1138520"/>
                  <a:pt x="183299" y="1128148"/>
                  <a:pt x="183299" y="1115353"/>
                </a:cubicBezTo>
                <a:cubicBezTo>
                  <a:pt x="183299" y="1102558"/>
                  <a:pt x="193671" y="1092187"/>
                  <a:pt x="206465" y="1092187"/>
                </a:cubicBezTo>
                <a:close/>
                <a:moveTo>
                  <a:pt x="29367" y="1092187"/>
                </a:moveTo>
                <a:cubicBezTo>
                  <a:pt x="42161" y="1092187"/>
                  <a:pt x="52533" y="1102558"/>
                  <a:pt x="52533" y="1115353"/>
                </a:cubicBezTo>
                <a:cubicBezTo>
                  <a:pt x="52533" y="1128148"/>
                  <a:pt x="42161" y="1138520"/>
                  <a:pt x="29367" y="1138520"/>
                </a:cubicBezTo>
                <a:cubicBezTo>
                  <a:pt x="16573" y="1138520"/>
                  <a:pt x="6201" y="1128148"/>
                  <a:pt x="6201" y="1115353"/>
                </a:cubicBezTo>
                <a:cubicBezTo>
                  <a:pt x="6201" y="1102558"/>
                  <a:pt x="16573" y="1092187"/>
                  <a:pt x="29367" y="1092187"/>
                </a:cubicBezTo>
                <a:close/>
                <a:moveTo>
                  <a:pt x="3391637" y="1092181"/>
                </a:moveTo>
                <a:cubicBezTo>
                  <a:pt x="3404431" y="1092181"/>
                  <a:pt x="3414803" y="1102553"/>
                  <a:pt x="3414803" y="1115348"/>
                </a:cubicBezTo>
                <a:cubicBezTo>
                  <a:pt x="3414803" y="1128141"/>
                  <a:pt x="3404431" y="1138514"/>
                  <a:pt x="3391637" y="1138514"/>
                </a:cubicBezTo>
                <a:cubicBezTo>
                  <a:pt x="3378843" y="1138514"/>
                  <a:pt x="3368471" y="1128141"/>
                  <a:pt x="3368471" y="1115348"/>
                </a:cubicBezTo>
                <a:cubicBezTo>
                  <a:pt x="3368471" y="1102553"/>
                  <a:pt x="3378843" y="1092181"/>
                  <a:pt x="3391637" y="1092181"/>
                </a:cubicBezTo>
                <a:close/>
                <a:moveTo>
                  <a:pt x="3214542" y="1092181"/>
                </a:moveTo>
                <a:cubicBezTo>
                  <a:pt x="3227336" y="1092181"/>
                  <a:pt x="3237708" y="1102553"/>
                  <a:pt x="3237708" y="1115348"/>
                </a:cubicBezTo>
                <a:cubicBezTo>
                  <a:pt x="3237708" y="1128141"/>
                  <a:pt x="3227336" y="1138514"/>
                  <a:pt x="3214542" y="1138514"/>
                </a:cubicBezTo>
                <a:cubicBezTo>
                  <a:pt x="3201748" y="1138514"/>
                  <a:pt x="3191376" y="1128141"/>
                  <a:pt x="3191376" y="1115348"/>
                </a:cubicBezTo>
                <a:cubicBezTo>
                  <a:pt x="3191376" y="1102553"/>
                  <a:pt x="3201748" y="1092181"/>
                  <a:pt x="3214542" y="1092181"/>
                </a:cubicBezTo>
                <a:close/>
                <a:moveTo>
                  <a:pt x="3037443" y="1092181"/>
                </a:moveTo>
                <a:cubicBezTo>
                  <a:pt x="3050237" y="1092181"/>
                  <a:pt x="3060609" y="1102553"/>
                  <a:pt x="3060609" y="1115348"/>
                </a:cubicBezTo>
                <a:cubicBezTo>
                  <a:pt x="3060609" y="1128141"/>
                  <a:pt x="3050237" y="1138514"/>
                  <a:pt x="3037443" y="1138514"/>
                </a:cubicBezTo>
                <a:cubicBezTo>
                  <a:pt x="3024649" y="1138514"/>
                  <a:pt x="3014277" y="1128141"/>
                  <a:pt x="3014277" y="1115348"/>
                </a:cubicBezTo>
                <a:cubicBezTo>
                  <a:pt x="3014277" y="1102553"/>
                  <a:pt x="3024649" y="1092181"/>
                  <a:pt x="3037443" y="1092181"/>
                </a:cubicBezTo>
                <a:close/>
                <a:moveTo>
                  <a:pt x="2860344" y="1092181"/>
                </a:moveTo>
                <a:cubicBezTo>
                  <a:pt x="2873138" y="1092181"/>
                  <a:pt x="2883510" y="1102553"/>
                  <a:pt x="2883510" y="1115348"/>
                </a:cubicBezTo>
                <a:cubicBezTo>
                  <a:pt x="2883510" y="1128141"/>
                  <a:pt x="2873138" y="1138514"/>
                  <a:pt x="2860344" y="1138514"/>
                </a:cubicBezTo>
                <a:cubicBezTo>
                  <a:pt x="2847550" y="1138514"/>
                  <a:pt x="2837178" y="1128141"/>
                  <a:pt x="2837178" y="1115348"/>
                </a:cubicBezTo>
                <a:cubicBezTo>
                  <a:pt x="2837178" y="1102553"/>
                  <a:pt x="2847550" y="1092181"/>
                  <a:pt x="2860344" y="1092181"/>
                </a:cubicBezTo>
                <a:close/>
                <a:moveTo>
                  <a:pt x="2683245" y="1092181"/>
                </a:moveTo>
                <a:cubicBezTo>
                  <a:pt x="2696039" y="1092181"/>
                  <a:pt x="2706411" y="1102553"/>
                  <a:pt x="2706411" y="1115348"/>
                </a:cubicBezTo>
                <a:cubicBezTo>
                  <a:pt x="2706411" y="1128141"/>
                  <a:pt x="2696039" y="1138514"/>
                  <a:pt x="2683245" y="1138514"/>
                </a:cubicBezTo>
                <a:cubicBezTo>
                  <a:pt x="2670451" y="1138514"/>
                  <a:pt x="2660079" y="1128141"/>
                  <a:pt x="2660079" y="1115348"/>
                </a:cubicBezTo>
                <a:cubicBezTo>
                  <a:pt x="2660079" y="1102553"/>
                  <a:pt x="2670451" y="1092181"/>
                  <a:pt x="2683245" y="1092181"/>
                </a:cubicBezTo>
                <a:close/>
                <a:moveTo>
                  <a:pt x="2506147" y="1092181"/>
                </a:moveTo>
                <a:cubicBezTo>
                  <a:pt x="2518941" y="1092181"/>
                  <a:pt x="2529313" y="1102553"/>
                  <a:pt x="2529313" y="1115348"/>
                </a:cubicBezTo>
                <a:cubicBezTo>
                  <a:pt x="2529313" y="1128141"/>
                  <a:pt x="2518941" y="1138514"/>
                  <a:pt x="2506147" y="1138514"/>
                </a:cubicBezTo>
                <a:cubicBezTo>
                  <a:pt x="2493353" y="1138514"/>
                  <a:pt x="2482981" y="1128141"/>
                  <a:pt x="2482981" y="1115348"/>
                </a:cubicBezTo>
                <a:cubicBezTo>
                  <a:pt x="2482981" y="1102553"/>
                  <a:pt x="2493353" y="1092181"/>
                  <a:pt x="2506147" y="1092181"/>
                </a:cubicBezTo>
                <a:close/>
                <a:moveTo>
                  <a:pt x="2329048" y="1092181"/>
                </a:moveTo>
                <a:cubicBezTo>
                  <a:pt x="2341842" y="1092181"/>
                  <a:pt x="2352214" y="1102553"/>
                  <a:pt x="2352214" y="1115348"/>
                </a:cubicBezTo>
                <a:cubicBezTo>
                  <a:pt x="2352214" y="1128141"/>
                  <a:pt x="2341842" y="1138514"/>
                  <a:pt x="2329048" y="1138514"/>
                </a:cubicBezTo>
                <a:cubicBezTo>
                  <a:pt x="2316254" y="1138514"/>
                  <a:pt x="2305882" y="1128141"/>
                  <a:pt x="2305882" y="1115348"/>
                </a:cubicBezTo>
                <a:cubicBezTo>
                  <a:pt x="2305882" y="1102553"/>
                  <a:pt x="2316254" y="1092181"/>
                  <a:pt x="2329048" y="1092181"/>
                </a:cubicBezTo>
                <a:close/>
                <a:moveTo>
                  <a:pt x="2151949" y="1092181"/>
                </a:moveTo>
                <a:cubicBezTo>
                  <a:pt x="2164743" y="1092181"/>
                  <a:pt x="2175115" y="1102553"/>
                  <a:pt x="2175115" y="1115348"/>
                </a:cubicBezTo>
                <a:cubicBezTo>
                  <a:pt x="2175115" y="1128143"/>
                  <a:pt x="2164743" y="1138515"/>
                  <a:pt x="2151949" y="1138515"/>
                </a:cubicBezTo>
                <a:cubicBezTo>
                  <a:pt x="2139155" y="1138515"/>
                  <a:pt x="2128783" y="1128143"/>
                  <a:pt x="2128783" y="1115348"/>
                </a:cubicBezTo>
                <a:cubicBezTo>
                  <a:pt x="2128783" y="1102553"/>
                  <a:pt x="2139155" y="1092181"/>
                  <a:pt x="2151949" y="1092181"/>
                </a:cubicBezTo>
                <a:close/>
                <a:moveTo>
                  <a:pt x="1974850" y="1092181"/>
                </a:moveTo>
                <a:cubicBezTo>
                  <a:pt x="1987644" y="1092181"/>
                  <a:pt x="1998016" y="1102553"/>
                  <a:pt x="1998016" y="1115348"/>
                </a:cubicBezTo>
                <a:cubicBezTo>
                  <a:pt x="1998016" y="1128143"/>
                  <a:pt x="1987644" y="1138515"/>
                  <a:pt x="1974850" y="1138515"/>
                </a:cubicBezTo>
                <a:cubicBezTo>
                  <a:pt x="1962056" y="1138515"/>
                  <a:pt x="1951684" y="1128143"/>
                  <a:pt x="1951684" y="1115348"/>
                </a:cubicBezTo>
                <a:cubicBezTo>
                  <a:pt x="1951684" y="1102553"/>
                  <a:pt x="1962056" y="1092181"/>
                  <a:pt x="1974850" y="1092181"/>
                </a:cubicBezTo>
                <a:close/>
                <a:moveTo>
                  <a:pt x="1797751" y="1092181"/>
                </a:moveTo>
                <a:cubicBezTo>
                  <a:pt x="1810545" y="1092181"/>
                  <a:pt x="1820917" y="1102553"/>
                  <a:pt x="1820917" y="1115348"/>
                </a:cubicBezTo>
                <a:cubicBezTo>
                  <a:pt x="1820917" y="1128143"/>
                  <a:pt x="1810545" y="1138515"/>
                  <a:pt x="1797751" y="1138515"/>
                </a:cubicBezTo>
                <a:cubicBezTo>
                  <a:pt x="1784957" y="1138515"/>
                  <a:pt x="1774585" y="1128143"/>
                  <a:pt x="1774585" y="1115348"/>
                </a:cubicBezTo>
                <a:cubicBezTo>
                  <a:pt x="1774585" y="1102553"/>
                  <a:pt x="1784957" y="1092181"/>
                  <a:pt x="1797751" y="1092181"/>
                </a:cubicBezTo>
                <a:close/>
                <a:moveTo>
                  <a:pt x="1623246" y="900179"/>
                </a:moveTo>
                <a:cubicBezTo>
                  <a:pt x="1636043" y="900179"/>
                  <a:pt x="1646418" y="910552"/>
                  <a:pt x="1646418" y="923344"/>
                </a:cubicBezTo>
                <a:cubicBezTo>
                  <a:pt x="1646418" y="936138"/>
                  <a:pt x="1636043" y="946511"/>
                  <a:pt x="1623246" y="946511"/>
                </a:cubicBezTo>
                <a:cubicBezTo>
                  <a:pt x="1610448" y="946511"/>
                  <a:pt x="1600074" y="936138"/>
                  <a:pt x="1600074" y="923344"/>
                </a:cubicBezTo>
                <a:cubicBezTo>
                  <a:pt x="1600074" y="910552"/>
                  <a:pt x="1610448" y="900179"/>
                  <a:pt x="1623246" y="900179"/>
                </a:cubicBezTo>
                <a:close/>
                <a:moveTo>
                  <a:pt x="1446157" y="900179"/>
                </a:moveTo>
                <a:cubicBezTo>
                  <a:pt x="1458951" y="900179"/>
                  <a:pt x="1469323" y="910552"/>
                  <a:pt x="1469323" y="923344"/>
                </a:cubicBezTo>
                <a:cubicBezTo>
                  <a:pt x="1469323" y="936138"/>
                  <a:pt x="1458951" y="946511"/>
                  <a:pt x="1446157" y="946511"/>
                </a:cubicBezTo>
                <a:cubicBezTo>
                  <a:pt x="1433364" y="946511"/>
                  <a:pt x="1422991" y="936138"/>
                  <a:pt x="1422991" y="923344"/>
                </a:cubicBezTo>
                <a:cubicBezTo>
                  <a:pt x="1422991" y="910552"/>
                  <a:pt x="1433364" y="900179"/>
                  <a:pt x="1446157" y="900179"/>
                </a:cubicBezTo>
                <a:close/>
                <a:moveTo>
                  <a:pt x="1269058" y="900179"/>
                </a:moveTo>
                <a:cubicBezTo>
                  <a:pt x="1281852" y="900179"/>
                  <a:pt x="1292225" y="910552"/>
                  <a:pt x="1292225" y="923344"/>
                </a:cubicBezTo>
                <a:cubicBezTo>
                  <a:pt x="1292225" y="936138"/>
                  <a:pt x="1281852" y="946511"/>
                  <a:pt x="1269058" y="946511"/>
                </a:cubicBezTo>
                <a:cubicBezTo>
                  <a:pt x="1256263" y="946511"/>
                  <a:pt x="1245892" y="936138"/>
                  <a:pt x="1245892" y="923344"/>
                </a:cubicBezTo>
                <a:cubicBezTo>
                  <a:pt x="1245892" y="910552"/>
                  <a:pt x="1256263" y="900179"/>
                  <a:pt x="1269058" y="900179"/>
                </a:cubicBezTo>
                <a:close/>
                <a:moveTo>
                  <a:pt x="1091966" y="900179"/>
                </a:moveTo>
                <a:cubicBezTo>
                  <a:pt x="1104763" y="900179"/>
                  <a:pt x="1115133" y="910552"/>
                  <a:pt x="1115133" y="923344"/>
                </a:cubicBezTo>
                <a:cubicBezTo>
                  <a:pt x="1115133" y="936138"/>
                  <a:pt x="1104763" y="946511"/>
                  <a:pt x="1091966" y="946511"/>
                </a:cubicBezTo>
                <a:cubicBezTo>
                  <a:pt x="1079170" y="946511"/>
                  <a:pt x="1068796" y="936138"/>
                  <a:pt x="1068796" y="923344"/>
                </a:cubicBezTo>
                <a:cubicBezTo>
                  <a:pt x="1068796" y="910552"/>
                  <a:pt x="1079170" y="900179"/>
                  <a:pt x="1091966" y="900179"/>
                </a:cubicBezTo>
                <a:close/>
                <a:moveTo>
                  <a:pt x="914864" y="900179"/>
                </a:moveTo>
                <a:cubicBezTo>
                  <a:pt x="927657" y="900179"/>
                  <a:pt x="938029" y="910552"/>
                  <a:pt x="938029" y="923344"/>
                </a:cubicBezTo>
                <a:cubicBezTo>
                  <a:pt x="938029" y="936138"/>
                  <a:pt x="927657" y="946511"/>
                  <a:pt x="914864" y="946511"/>
                </a:cubicBezTo>
                <a:cubicBezTo>
                  <a:pt x="902064" y="946511"/>
                  <a:pt x="891697" y="936138"/>
                  <a:pt x="891697" y="923344"/>
                </a:cubicBezTo>
                <a:cubicBezTo>
                  <a:pt x="891697" y="910552"/>
                  <a:pt x="902064" y="900179"/>
                  <a:pt x="914864" y="900179"/>
                </a:cubicBezTo>
                <a:close/>
                <a:moveTo>
                  <a:pt x="737768" y="900179"/>
                </a:moveTo>
                <a:cubicBezTo>
                  <a:pt x="750562" y="900179"/>
                  <a:pt x="760934" y="910552"/>
                  <a:pt x="760934" y="923344"/>
                </a:cubicBezTo>
                <a:cubicBezTo>
                  <a:pt x="760934" y="936139"/>
                  <a:pt x="750562" y="946511"/>
                  <a:pt x="737768" y="946511"/>
                </a:cubicBezTo>
                <a:cubicBezTo>
                  <a:pt x="724974" y="946511"/>
                  <a:pt x="714602" y="936139"/>
                  <a:pt x="714602" y="923344"/>
                </a:cubicBezTo>
                <a:cubicBezTo>
                  <a:pt x="714602" y="910552"/>
                  <a:pt x="724974" y="900179"/>
                  <a:pt x="737768" y="900179"/>
                </a:cubicBezTo>
                <a:close/>
                <a:moveTo>
                  <a:pt x="560665" y="900179"/>
                </a:moveTo>
                <a:cubicBezTo>
                  <a:pt x="573460" y="900179"/>
                  <a:pt x="583832" y="910552"/>
                  <a:pt x="583832" y="923344"/>
                </a:cubicBezTo>
                <a:cubicBezTo>
                  <a:pt x="583832" y="936139"/>
                  <a:pt x="573460" y="946511"/>
                  <a:pt x="560665" y="946511"/>
                </a:cubicBezTo>
                <a:cubicBezTo>
                  <a:pt x="547872" y="946511"/>
                  <a:pt x="537500" y="936139"/>
                  <a:pt x="537500" y="923344"/>
                </a:cubicBezTo>
                <a:cubicBezTo>
                  <a:pt x="537500" y="910552"/>
                  <a:pt x="547872" y="900179"/>
                  <a:pt x="560665" y="900179"/>
                </a:cubicBezTo>
                <a:close/>
                <a:moveTo>
                  <a:pt x="383569" y="900179"/>
                </a:moveTo>
                <a:cubicBezTo>
                  <a:pt x="396363" y="900179"/>
                  <a:pt x="406733" y="910552"/>
                  <a:pt x="406733" y="923344"/>
                </a:cubicBezTo>
                <a:cubicBezTo>
                  <a:pt x="406733" y="936139"/>
                  <a:pt x="396363" y="946511"/>
                  <a:pt x="383569" y="946511"/>
                </a:cubicBezTo>
                <a:cubicBezTo>
                  <a:pt x="370773" y="946511"/>
                  <a:pt x="360402" y="936139"/>
                  <a:pt x="360402" y="923344"/>
                </a:cubicBezTo>
                <a:cubicBezTo>
                  <a:pt x="360402" y="910552"/>
                  <a:pt x="370773" y="900179"/>
                  <a:pt x="383569" y="900179"/>
                </a:cubicBezTo>
                <a:close/>
                <a:moveTo>
                  <a:pt x="206466" y="900179"/>
                </a:moveTo>
                <a:cubicBezTo>
                  <a:pt x="219259" y="900179"/>
                  <a:pt x="229631" y="910552"/>
                  <a:pt x="229631" y="923344"/>
                </a:cubicBezTo>
                <a:cubicBezTo>
                  <a:pt x="229631" y="936139"/>
                  <a:pt x="219259" y="946511"/>
                  <a:pt x="206466" y="946511"/>
                </a:cubicBezTo>
                <a:cubicBezTo>
                  <a:pt x="193672" y="946511"/>
                  <a:pt x="183300" y="936139"/>
                  <a:pt x="183300" y="923344"/>
                </a:cubicBezTo>
                <a:cubicBezTo>
                  <a:pt x="183300" y="910552"/>
                  <a:pt x="193672" y="900179"/>
                  <a:pt x="206466" y="900179"/>
                </a:cubicBezTo>
                <a:close/>
                <a:moveTo>
                  <a:pt x="29367" y="900179"/>
                </a:moveTo>
                <a:cubicBezTo>
                  <a:pt x="42161" y="900179"/>
                  <a:pt x="52533" y="910552"/>
                  <a:pt x="52533" y="923344"/>
                </a:cubicBezTo>
                <a:cubicBezTo>
                  <a:pt x="52533" y="936139"/>
                  <a:pt x="42161" y="946511"/>
                  <a:pt x="29367" y="946511"/>
                </a:cubicBezTo>
                <a:cubicBezTo>
                  <a:pt x="16574" y="946511"/>
                  <a:pt x="6202" y="936139"/>
                  <a:pt x="6202" y="923344"/>
                </a:cubicBezTo>
                <a:cubicBezTo>
                  <a:pt x="6202" y="910552"/>
                  <a:pt x="16574" y="900179"/>
                  <a:pt x="29367" y="900179"/>
                </a:cubicBezTo>
                <a:close/>
                <a:moveTo>
                  <a:pt x="3391637" y="900174"/>
                </a:moveTo>
                <a:cubicBezTo>
                  <a:pt x="3404431" y="900174"/>
                  <a:pt x="3414803" y="910545"/>
                  <a:pt x="3414803" y="923339"/>
                </a:cubicBezTo>
                <a:cubicBezTo>
                  <a:pt x="3414803" y="936133"/>
                  <a:pt x="3404431" y="946504"/>
                  <a:pt x="3391637" y="946504"/>
                </a:cubicBezTo>
                <a:cubicBezTo>
                  <a:pt x="3378843" y="946504"/>
                  <a:pt x="3368471" y="936133"/>
                  <a:pt x="3368471" y="923339"/>
                </a:cubicBezTo>
                <a:cubicBezTo>
                  <a:pt x="3368471" y="910545"/>
                  <a:pt x="3378843" y="900174"/>
                  <a:pt x="3391637" y="900174"/>
                </a:cubicBezTo>
                <a:close/>
                <a:moveTo>
                  <a:pt x="3214542" y="900174"/>
                </a:moveTo>
                <a:cubicBezTo>
                  <a:pt x="3227336" y="900174"/>
                  <a:pt x="3237708" y="910545"/>
                  <a:pt x="3237708" y="923339"/>
                </a:cubicBezTo>
                <a:cubicBezTo>
                  <a:pt x="3237708" y="936133"/>
                  <a:pt x="3227336" y="946506"/>
                  <a:pt x="3214542" y="946506"/>
                </a:cubicBezTo>
                <a:cubicBezTo>
                  <a:pt x="3201748" y="946506"/>
                  <a:pt x="3191376" y="936133"/>
                  <a:pt x="3191376" y="923339"/>
                </a:cubicBezTo>
                <a:cubicBezTo>
                  <a:pt x="3191376" y="910545"/>
                  <a:pt x="3201748" y="900174"/>
                  <a:pt x="3214542" y="900174"/>
                </a:cubicBezTo>
                <a:close/>
                <a:moveTo>
                  <a:pt x="3037443" y="900174"/>
                </a:moveTo>
                <a:cubicBezTo>
                  <a:pt x="3050237" y="900174"/>
                  <a:pt x="3060609" y="910545"/>
                  <a:pt x="3060609" y="923339"/>
                </a:cubicBezTo>
                <a:cubicBezTo>
                  <a:pt x="3060609" y="936133"/>
                  <a:pt x="3050237" y="946506"/>
                  <a:pt x="3037443" y="946506"/>
                </a:cubicBezTo>
                <a:cubicBezTo>
                  <a:pt x="3024649" y="946506"/>
                  <a:pt x="3014277" y="936133"/>
                  <a:pt x="3014277" y="923339"/>
                </a:cubicBezTo>
                <a:cubicBezTo>
                  <a:pt x="3014277" y="910545"/>
                  <a:pt x="3024649" y="900174"/>
                  <a:pt x="3037443" y="900174"/>
                </a:cubicBezTo>
                <a:close/>
                <a:moveTo>
                  <a:pt x="2860344" y="900174"/>
                </a:moveTo>
                <a:cubicBezTo>
                  <a:pt x="2873138" y="900174"/>
                  <a:pt x="2883510" y="910545"/>
                  <a:pt x="2883510" y="923339"/>
                </a:cubicBezTo>
                <a:cubicBezTo>
                  <a:pt x="2883510" y="936133"/>
                  <a:pt x="2873138" y="946506"/>
                  <a:pt x="2860344" y="946506"/>
                </a:cubicBezTo>
                <a:cubicBezTo>
                  <a:pt x="2847550" y="946506"/>
                  <a:pt x="2837178" y="936133"/>
                  <a:pt x="2837178" y="923339"/>
                </a:cubicBezTo>
                <a:cubicBezTo>
                  <a:pt x="2837178" y="910545"/>
                  <a:pt x="2847550" y="900174"/>
                  <a:pt x="2860344" y="900174"/>
                </a:cubicBezTo>
                <a:close/>
                <a:moveTo>
                  <a:pt x="2683245" y="900174"/>
                </a:moveTo>
                <a:cubicBezTo>
                  <a:pt x="2696039" y="900174"/>
                  <a:pt x="2706411" y="910545"/>
                  <a:pt x="2706411" y="923339"/>
                </a:cubicBezTo>
                <a:cubicBezTo>
                  <a:pt x="2706411" y="936133"/>
                  <a:pt x="2696039" y="946506"/>
                  <a:pt x="2683245" y="946506"/>
                </a:cubicBezTo>
                <a:cubicBezTo>
                  <a:pt x="2670451" y="946506"/>
                  <a:pt x="2660079" y="936133"/>
                  <a:pt x="2660079" y="923339"/>
                </a:cubicBezTo>
                <a:cubicBezTo>
                  <a:pt x="2660079" y="910545"/>
                  <a:pt x="2670451" y="900174"/>
                  <a:pt x="2683245" y="900174"/>
                </a:cubicBezTo>
                <a:close/>
                <a:moveTo>
                  <a:pt x="2506147" y="900174"/>
                </a:moveTo>
                <a:cubicBezTo>
                  <a:pt x="2518941" y="900174"/>
                  <a:pt x="2529313" y="910545"/>
                  <a:pt x="2529313" y="923339"/>
                </a:cubicBezTo>
                <a:cubicBezTo>
                  <a:pt x="2529313" y="936135"/>
                  <a:pt x="2518941" y="946506"/>
                  <a:pt x="2506147" y="946506"/>
                </a:cubicBezTo>
                <a:cubicBezTo>
                  <a:pt x="2493353" y="946506"/>
                  <a:pt x="2482981" y="936135"/>
                  <a:pt x="2482981" y="923339"/>
                </a:cubicBezTo>
                <a:cubicBezTo>
                  <a:pt x="2482981" y="910545"/>
                  <a:pt x="2493353" y="900174"/>
                  <a:pt x="2506147" y="900174"/>
                </a:cubicBezTo>
                <a:close/>
                <a:moveTo>
                  <a:pt x="2329048" y="900174"/>
                </a:moveTo>
                <a:cubicBezTo>
                  <a:pt x="2341842" y="900174"/>
                  <a:pt x="2352214" y="910545"/>
                  <a:pt x="2352214" y="923339"/>
                </a:cubicBezTo>
                <a:cubicBezTo>
                  <a:pt x="2352214" y="936135"/>
                  <a:pt x="2341842" y="946506"/>
                  <a:pt x="2329048" y="946506"/>
                </a:cubicBezTo>
                <a:cubicBezTo>
                  <a:pt x="2316254" y="946506"/>
                  <a:pt x="2305882" y="936135"/>
                  <a:pt x="2305882" y="923339"/>
                </a:cubicBezTo>
                <a:cubicBezTo>
                  <a:pt x="2305882" y="910545"/>
                  <a:pt x="2316254" y="900174"/>
                  <a:pt x="2329048" y="900174"/>
                </a:cubicBezTo>
                <a:close/>
                <a:moveTo>
                  <a:pt x="2151949" y="900174"/>
                </a:moveTo>
                <a:cubicBezTo>
                  <a:pt x="2164743" y="900174"/>
                  <a:pt x="2175115" y="910545"/>
                  <a:pt x="2175115" y="923339"/>
                </a:cubicBezTo>
                <a:cubicBezTo>
                  <a:pt x="2175115" y="936135"/>
                  <a:pt x="2164743" y="946506"/>
                  <a:pt x="2151949" y="946506"/>
                </a:cubicBezTo>
                <a:cubicBezTo>
                  <a:pt x="2139155" y="946506"/>
                  <a:pt x="2128783" y="936135"/>
                  <a:pt x="2128783" y="923339"/>
                </a:cubicBezTo>
                <a:cubicBezTo>
                  <a:pt x="2128783" y="910545"/>
                  <a:pt x="2139155" y="900174"/>
                  <a:pt x="2151949" y="900174"/>
                </a:cubicBezTo>
                <a:close/>
                <a:moveTo>
                  <a:pt x="1974850" y="900174"/>
                </a:moveTo>
                <a:cubicBezTo>
                  <a:pt x="1987644" y="900174"/>
                  <a:pt x="1998016" y="910545"/>
                  <a:pt x="1998016" y="923339"/>
                </a:cubicBezTo>
                <a:cubicBezTo>
                  <a:pt x="1998016" y="936135"/>
                  <a:pt x="1987644" y="946506"/>
                  <a:pt x="1974850" y="946506"/>
                </a:cubicBezTo>
                <a:cubicBezTo>
                  <a:pt x="1962056" y="946506"/>
                  <a:pt x="1951684" y="936135"/>
                  <a:pt x="1951684" y="923339"/>
                </a:cubicBezTo>
                <a:cubicBezTo>
                  <a:pt x="1951684" y="910545"/>
                  <a:pt x="1962056" y="900174"/>
                  <a:pt x="1974850" y="900174"/>
                </a:cubicBezTo>
                <a:close/>
                <a:moveTo>
                  <a:pt x="1797751" y="900174"/>
                </a:moveTo>
                <a:cubicBezTo>
                  <a:pt x="1810545" y="900174"/>
                  <a:pt x="1820917" y="910545"/>
                  <a:pt x="1820917" y="923339"/>
                </a:cubicBezTo>
                <a:cubicBezTo>
                  <a:pt x="1820917" y="936135"/>
                  <a:pt x="1810545" y="946506"/>
                  <a:pt x="1797751" y="946506"/>
                </a:cubicBezTo>
                <a:cubicBezTo>
                  <a:pt x="1784957" y="946506"/>
                  <a:pt x="1774585" y="936135"/>
                  <a:pt x="1774585" y="923339"/>
                </a:cubicBezTo>
                <a:cubicBezTo>
                  <a:pt x="1774585" y="910545"/>
                  <a:pt x="1784957" y="900174"/>
                  <a:pt x="1797751" y="900174"/>
                </a:cubicBezTo>
                <a:close/>
                <a:moveTo>
                  <a:pt x="562730" y="728815"/>
                </a:moveTo>
                <a:cubicBezTo>
                  <a:pt x="575524" y="728815"/>
                  <a:pt x="585897" y="739187"/>
                  <a:pt x="585897" y="751982"/>
                </a:cubicBezTo>
                <a:cubicBezTo>
                  <a:pt x="585897" y="764776"/>
                  <a:pt x="575524" y="775148"/>
                  <a:pt x="562730" y="775148"/>
                </a:cubicBezTo>
                <a:cubicBezTo>
                  <a:pt x="549936" y="775148"/>
                  <a:pt x="539564" y="764776"/>
                  <a:pt x="539564" y="751982"/>
                </a:cubicBezTo>
                <a:cubicBezTo>
                  <a:pt x="539564" y="739187"/>
                  <a:pt x="549936" y="728815"/>
                  <a:pt x="562730" y="728815"/>
                </a:cubicBezTo>
                <a:close/>
                <a:moveTo>
                  <a:pt x="385634" y="728815"/>
                </a:moveTo>
                <a:cubicBezTo>
                  <a:pt x="398427" y="728815"/>
                  <a:pt x="408797" y="739187"/>
                  <a:pt x="408797" y="751982"/>
                </a:cubicBezTo>
                <a:cubicBezTo>
                  <a:pt x="408797" y="764776"/>
                  <a:pt x="398427" y="775148"/>
                  <a:pt x="385634" y="775148"/>
                </a:cubicBezTo>
                <a:cubicBezTo>
                  <a:pt x="372838" y="775148"/>
                  <a:pt x="362467" y="764776"/>
                  <a:pt x="362467" y="751982"/>
                </a:cubicBezTo>
                <a:cubicBezTo>
                  <a:pt x="362467" y="739187"/>
                  <a:pt x="372838" y="728815"/>
                  <a:pt x="385634" y="728815"/>
                </a:cubicBezTo>
                <a:close/>
                <a:moveTo>
                  <a:pt x="208530" y="728815"/>
                </a:moveTo>
                <a:cubicBezTo>
                  <a:pt x="221324" y="728815"/>
                  <a:pt x="231696" y="739187"/>
                  <a:pt x="231696" y="751982"/>
                </a:cubicBezTo>
                <a:cubicBezTo>
                  <a:pt x="231696" y="764776"/>
                  <a:pt x="221324" y="775148"/>
                  <a:pt x="208530" y="775148"/>
                </a:cubicBezTo>
                <a:cubicBezTo>
                  <a:pt x="195736" y="775148"/>
                  <a:pt x="185364" y="764776"/>
                  <a:pt x="185364" y="751982"/>
                </a:cubicBezTo>
                <a:cubicBezTo>
                  <a:pt x="185364" y="739187"/>
                  <a:pt x="195736" y="728815"/>
                  <a:pt x="208530" y="728815"/>
                </a:cubicBezTo>
                <a:close/>
                <a:moveTo>
                  <a:pt x="31432" y="728815"/>
                </a:moveTo>
                <a:cubicBezTo>
                  <a:pt x="44226" y="728815"/>
                  <a:pt x="54598" y="739187"/>
                  <a:pt x="54598" y="751982"/>
                </a:cubicBezTo>
                <a:cubicBezTo>
                  <a:pt x="54598" y="764776"/>
                  <a:pt x="44226" y="775148"/>
                  <a:pt x="31432" y="775148"/>
                </a:cubicBezTo>
                <a:cubicBezTo>
                  <a:pt x="18638" y="775148"/>
                  <a:pt x="8266" y="764776"/>
                  <a:pt x="8266" y="751982"/>
                </a:cubicBezTo>
                <a:cubicBezTo>
                  <a:pt x="8266" y="739187"/>
                  <a:pt x="18638" y="728815"/>
                  <a:pt x="31432" y="728815"/>
                </a:cubicBezTo>
                <a:close/>
                <a:moveTo>
                  <a:pt x="1448221" y="728815"/>
                </a:moveTo>
                <a:cubicBezTo>
                  <a:pt x="1461014" y="728815"/>
                  <a:pt x="1471386" y="739187"/>
                  <a:pt x="1471386" y="751982"/>
                </a:cubicBezTo>
                <a:cubicBezTo>
                  <a:pt x="1471386" y="764776"/>
                  <a:pt x="1461014" y="775148"/>
                  <a:pt x="1448221" y="775148"/>
                </a:cubicBezTo>
                <a:cubicBezTo>
                  <a:pt x="1435428" y="775148"/>
                  <a:pt x="1425056" y="764776"/>
                  <a:pt x="1425056" y="751982"/>
                </a:cubicBezTo>
                <a:cubicBezTo>
                  <a:pt x="1425056" y="739187"/>
                  <a:pt x="1435428" y="728815"/>
                  <a:pt x="1448221" y="728815"/>
                </a:cubicBezTo>
                <a:close/>
                <a:moveTo>
                  <a:pt x="1271123" y="728815"/>
                </a:moveTo>
                <a:cubicBezTo>
                  <a:pt x="1283918" y="728815"/>
                  <a:pt x="1294289" y="739187"/>
                  <a:pt x="1294289" y="751982"/>
                </a:cubicBezTo>
                <a:cubicBezTo>
                  <a:pt x="1294289" y="764776"/>
                  <a:pt x="1283918" y="775148"/>
                  <a:pt x="1271123" y="775148"/>
                </a:cubicBezTo>
                <a:cubicBezTo>
                  <a:pt x="1258328" y="775148"/>
                  <a:pt x="1247956" y="764776"/>
                  <a:pt x="1247956" y="751982"/>
                </a:cubicBezTo>
                <a:cubicBezTo>
                  <a:pt x="1247956" y="739187"/>
                  <a:pt x="1258328" y="728815"/>
                  <a:pt x="1271123" y="728815"/>
                </a:cubicBezTo>
                <a:close/>
                <a:moveTo>
                  <a:pt x="1094033" y="728815"/>
                </a:moveTo>
                <a:cubicBezTo>
                  <a:pt x="1106828" y="728815"/>
                  <a:pt x="1117199" y="739187"/>
                  <a:pt x="1117199" y="751982"/>
                </a:cubicBezTo>
                <a:cubicBezTo>
                  <a:pt x="1117199" y="764776"/>
                  <a:pt x="1106828" y="775148"/>
                  <a:pt x="1094033" y="775148"/>
                </a:cubicBezTo>
                <a:cubicBezTo>
                  <a:pt x="1081235" y="775148"/>
                  <a:pt x="1070861" y="764776"/>
                  <a:pt x="1070861" y="751982"/>
                </a:cubicBezTo>
                <a:cubicBezTo>
                  <a:pt x="1070861" y="739187"/>
                  <a:pt x="1081235" y="728815"/>
                  <a:pt x="1094033" y="728815"/>
                </a:cubicBezTo>
                <a:close/>
                <a:moveTo>
                  <a:pt x="916930" y="728815"/>
                </a:moveTo>
                <a:cubicBezTo>
                  <a:pt x="929720" y="728815"/>
                  <a:pt x="940093" y="739187"/>
                  <a:pt x="940093" y="751982"/>
                </a:cubicBezTo>
                <a:cubicBezTo>
                  <a:pt x="940093" y="764776"/>
                  <a:pt x="929720" y="775148"/>
                  <a:pt x="916930" y="775148"/>
                </a:cubicBezTo>
                <a:cubicBezTo>
                  <a:pt x="904131" y="775148"/>
                  <a:pt x="893762" y="764776"/>
                  <a:pt x="893762" y="751982"/>
                </a:cubicBezTo>
                <a:cubicBezTo>
                  <a:pt x="893762" y="739187"/>
                  <a:pt x="904131" y="728815"/>
                  <a:pt x="916930" y="728815"/>
                </a:cubicBezTo>
                <a:close/>
                <a:moveTo>
                  <a:pt x="739833" y="728815"/>
                </a:moveTo>
                <a:cubicBezTo>
                  <a:pt x="752627" y="728815"/>
                  <a:pt x="762999" y="739187"/>
                  <a:pt x="762999" y="751982"/>
                </a:cubicBezTo>
                <a:cubicBezTo>
                  <a:pt x="762999" y="764776"/>
                  <a:pt x="752627" y="775148"/>
                  <a:pt x="739833" y="775148"/>
                </a:cubicBezTo>
                <a:cubicBezTo>
                  <a:pt x="727039" y="775148"/>
                  <a:pt x="716666" y="764776"/>
                  <a:pt x="716666" y="751982"/>
                </a:cubicBezTo>
                <a:cubicBezTo>
                  <a:pt x="716666" y="739187"/>
                  <a:pt x="727039" y="728815"/>
                  <a:pt x="739833" y="728815"/>
                </a:cubicBezTo>
                <a:close/>
                <a:moveTo>
                  <a:pt x="1625311" y="728814"/>
                </a:moveTo>
                <a:cubicBezTo>
                  <a:pt x="1638109" y="728814"/>
                  <a:pt x="1648483" y="739187"/>
                  <a:pt x="1648483" y="751982"/>
                </a:cubicBezTo>
                <a:cubicBezTo>
                  <a:pt x="1648483" y="764776"/>
                  <a:pt x="1638109" y="775148"/>
                  <a:pt x="1625311" y="775148"/>
                </a:cubicBezTo>
                <a:cubicBezTo>
                  <a:pt x="1612515" y="775148"/>
                  <a:pt x="1602139" y="764776"/>
                  <a:pt x="1602139" y="751982"/>
                </a:cubicBezTo>
                <a:cubicBezTo>
                  <a:pt x="1602139" y="739187"/>
                  <a:pt x="1612515" y="728814"/>
                  <a:pt x="1625311" y="728814"/>
                </a:cubicBezTo>
                <a:close/>
                <a:moveTo>
                  <a:pt x="1976914" y="728810"/>
                </a:moveTo>
                <a:cubicBezTo>
                  <a:pt x="1989708" y="728810"/>
                  <a:pt x="2000080" y="739182"/>
                  <a:pt x="2000080" y="751976"/>
                </a:cubicBezTo>
                <a:cubicBezTo>
                  <a:pt x="2000080" y="764770"/>
                  <a:pt x="1989708" y="775143"/>
                  <a:pt x="1976914" y="775143"/>
                </a:cubicBezTo>
                <a:cubicBezTo>
                  <a:pt x="1964120" y="775143"/>
                  <a:pt x="1953748" y="764770"/>
                  <a:pt x="1953748" y="751976"/>
                </a:cubicBezTo>
                <a:cubicBezTo>
                  <a:pt x="1953748" y="739182"/>
                  <a:pt x="1964120" y="728810"/>
                  <a:pt x="1976914" y="728810"/>
                </a:cubicBezTo>
                <a:close/>
                <a:moveTo>
                  <a:pt x="1799815" y="728810"/>
                </a:moveTo>
                <a:cubicBezTo>
                  <a:pt x="1812609" y="728810"/>
                  <a:pt x="1822981" y="739182"/>
                  <a:pt x="1822981" y="751976"/>
                </a:cubicBezTo>
                <a:cubicBezTo>
                  <a:pt x="1822981" y="764770"/>
                  <a:pt x="1812609" y="775143"/>
                  <a:pt x="1799815" y="775143"/>
                </a:cubicBezTo>
                <a:cubicBezTo>
                  <a:pt x="1787021" y="775143"/>
                  <a:pt x="1776649" y="764770"/>
                  <a:pt x="1776649" y="751976"/>
                </a:cubicBezTo>
                <a:cubicBezTo>
                  <a:pt x="1776649" y="739182"/>
                  <a:pt x="1787021" y="728810"/>
                  <a:pt x="1799815" y="728810"/>
                </a:cubicBezTo>
                <a:close/>
                <a:moveTo>
                  <a:pt x="2331112" y="728810"/>
                </a:moveTo>
                <a:cubicBezTo>
                  <a:pt x="2343906" y="728810"/>
                  <a:pt x="2354278" y="739182"/>
                  <a:pt x="2354278" y="751976"/>
                </a:cubicBezTo>
                <a:cubicBezTo>
                  <a:pt x="2354278" y="764770"/>
                  <a:pt x="2343906" y="775142"/>
                  <a:pt x="2331112" y="775142"/>
                </a:cubicBezTo>
                <a:cubicBezTo>
                  <a:pt x="2318318" y="775142"/>
                  <a:pt x="2307946" y="764770"/>
                  <a:pt x="2307946" y="751976"/>
                </a:cubicBezTo>
                <a:cubicBezTo>
                  <a:pt x="2307946" y="739182"/>
                  <a:pt x="2318318" y="728810"/>
                  <a:pt x="2331112" y="728810"/>
                </a:cubicBezTo>
                <a:close/>
                <a:moveTo>
                  <a:pt x="2154013" y="728810"/>
                </a:moveTo>
                <a:cubicBezTo>
                  <a:pt x="2166807" y="728810"/>
                  <a:pt x="2177179" y="739182"/>
                  <a:pt x="2177179" y="751976"/>
                </a:cubicBezTo>
                <a:cubicBezTo>
                  <a:pt x="2177179" y="764770"/>
                  <a:pt x="2166807" y="775143"/>
                  <a:pt x="2154013" y="775143"/>
                </a:cubicBezTo>
                <a:cubicBezTo>
                  <a:pt x="2141219" y="775143"/>
                  <a:pt x="2130847" y="764770"/>
                  <a:pt x="2130847" y="751976"/>
                </a:cubicBezTo>
                <a:cubicBezTo>
                  <a:pt x="2130847" y="739182"/>
                  <a:pt x="2141219" y="728810"/>
                  <a:pt x="2154013" y="728810"/>
                </a:cubicBezTo>
                <a:close/>
                <a:moveTo>
                  <a:pt x="2685310" y="728810"/>
                </a:moveTo>
                <a:cubicBezTo>
                  <a:pt x="2698104" y="728810"/>
                  <a:pt x="2708476" y="739182"/>
                  <a:pt x="2708476" y="751976"/>
                </a:cubicBezTo>
                <a:cubicBezTo>
                  <a:pt x="2708476" y="764770"/>
                  <a:pt x="2698104" y="775142"/>
                  <a:pt x="2685310" y="775142"/>
                </a:cubicBezTo>
                <a:cubicBezTo>
                  <a:pt x="2672516" y="775142"/>
                  <a:pt x="2662144" y="764770"/>
                  <a:pt x="2662144" y="751976"/>
                </a:cubicBezTo>
                <a:cubicBezTo>
                  <a:pt x="2662144" y="739182"/>
                  <a:pt x="2672516" y="728810"/>
                  <a:pt x="2685310" y="728810"/>
                </a:cubicBezTo>
                <a:close/>
                <a:moveTo>
                  <a:pt x="2508211" y="728810"/>
                </a:moveTo>
                <a:cubicBezTo>
                  <a:pt x="2521005" y="728810"/>
                  <a:pt x="2531377" y="739182"/>
                  <a:pt x="2531377" y="751976"/>
                </a:cubicBezTo>
                <a:cubicBezTo>
                  <a:pt x="2531377" y="764770"/>
                  <a:pt x="2521005" y="775142"/>
                  <a:pt x="2508211" y="775142"/>
                </a:cubicBezTo>
                <a:cubicBezTo>
                  <a:pt x="2495417" y="775142"/>
                  <a:pt x="2485045" y="764770"/>
                  <a:pt x="2485045" y="751976"/>
                </a:cubicBezTo>
                <a:cubicBezTo>
                  <a:pt x="2485045" y="739182"/>
                  <a:pt x="2495417" y="728810"/>
                  <a:pt x="2508211" y="728810"/>
                </a:cubicBezTo>
                <a:close/>
                <a:moveTo>
                  <a:pt x="3039507" y="728810"/>
                </a:moveTo>
                <a:cubicBezTo>
                  <a:pt x="3052301" y="728810"/>
                  <a:pt x="3062673" y="739182"/>
                  <a:pt x="3062673" y="751976"/>
                </a:cubicBezTo>
                <a:cubicBezTo>
                  <a:pt x="3062673" y="764770"/>
                  <a:pt x="3052301" y="775142"/>
                  <a:pt x="3039507" y="775142"/>
                </a:cubicBezTo>
                <a:cubicBezTo>
                  <a:pt x="3026713" y="775142"/>
                  <a:pt x="3016341" y="764770"/>
                  <a:pt x="3016341" y="751976"/>
                </a:cubicBezTo>
                <a:cubicBezTo>
                  <a:pt x="3016341" y="739182"/>
                  <a:pt x="3026713" y="728810"/>
                  <a:pt x="3039507" y="728810"/>
                </a:cubicBezTo>
                <a:close/>
                <a:moveTo>
                  <a:pt x="2862409" y="728810"/>
                </a:moveTo>
                <a:cubicBezTo>
                  <a:pt x="2875203" y="728810"/>
                  <a:pt x="2885575" y="739182"/>
                  <a:pt x="2885575" y="751976"/>
                </a:cubicBezTo>
                <a:cubicBezTo>
                  <a:pt x="2885575" y="764770"/>
                  <a:pt x="2875203" y="775142"/>
                  <a:pt x="2862409" y="775142"/>
                </a:cubicBezTo>
                <a:cubicBezTo>
                  <a:pt x="2849615" y="775142"/>
                  <a:pt x="2839243" y="764770"/>
                  <a:pt x="2839243" y="751976"/>
                </a:cubicBezTo>
                <a:cubicBezTo>
                  <a:pt x="2839243" y="739182"/>
                  <a:pt x="2849615" y="728810"/>
                  <a:pt x="2862409" y="728810"/>
                </a:cubicBezTo>
                <a:close/>
                <a:moveTo>
                  <a:pt x="3216606" y="728810"/>
                </a:moveTo>
                <a:cubicBezTo>
                  <a:pt x="3229400" y="728810"/>
                  <a:pt x="3239772" y="739182"/>
                  <a:pt x="3239772" y="751976"/>
                </a:cubicBezTo>
                <a:cubicBezTo>
                  <a:pt x="3239772" y="764770"/>
                  <a:pt x="3229400" y="775142"/>
                  <a:pt x="3216606" y="775142"/>
                </a:cubicBezTo>
                <a:cubicBezTo>
                  <a:pt x="3203812" y="775142"/>
                  <a:pt x="3193440" y="764770"/>
                  <a:pt x="3193440" y="751976"/>
                </a:cubicBezTo>
                <a:cubicBezTo>
                  <a:pt x="3193440" y="739182"/>
                  <a:pt x="3203812" y="728810"/>
                  <a:pt x="3216606" y="728810"/>
                </a:cubicBezTo>
                <a:close/>
                <a:moveTo>
                  <a:pt x="3393701" y="728809"/>
                </a:moveTo>
                <a:cubicBezTo>
                  <a:pt x="3406495" y="728809"/>
                  <a:pt x="3416867" y="739182"/>
                  <a:pt x="3416867" y="751976"/>
                </a:cubicBezTo>
                <a:cubicBezTo>
                  <a:pt x="3416867" y="764770"/>
                  <a:pt x="3406495" y="775142"/>
                  <a:pt x="3393701" y="775142"/>
                </a:cubicBezTo>
                <a:cubicBezTo>
                  <a:pt x="3380907" y="775142"/>
                  <a:pt x="3370535" y="764770"/>
                  <a:pt x="3370535" y="751976"/>
                </a:cubicBezTo>
                <a:cubicBezTo>
                  <a:pt x="3370535" y="739182"/>
                  <a:pt x="3380907" y="728809"/>
                  <a:pt x="3393701" y="728809"/>
                </a:cubicBezTo>
                <a:close/>
                <a:moveTo>
                  <a:pt x="908672" y="534743"/>
                </a:moveTo>
                <a:cubicBezTo>
                  <a:pt x="921466" y="534743"/>
                  <a:pt x="931836" y="545115"/>
                  <a:pt x="931836" y="557908"/>
                </a:cubicBezTo>
                <a:cubicBezTo>
                  <a:pt x="931836" y="570702"/>
                  <a:pt x="921466" y="581074"/>
                  <a:pt x="908672" y="581074"/>
                </a:cubicBezTo>
                <a:cubicBezTo>
                  <a:pt x="895876" y="581074"/>
                  <a:pt x="885506" y="570702"/>
                  <a:pt x="885506" y="557908"/>
                </a:cubicBezTo>
                <a:cubicBezTo>
                  <a:pt x="885506" y="545115"/>
                  <a:pt x="895876" y="534743"/>
                  <a:pt x="908672" y="534743"/>
                </a:cubicBezTo>
                <a:close/>
                <a:moveTo>
                  <a:pt x="731575" y="534743"/>
                </a:moveTo>
                <a:cubicBezTo>
                  <a:pt x="744370" y="534743"/>
                  <a:pt x="754742" y="545115"/>
                  <a:pt x="754742" y="557909"/>
                </a:cubicBezTo>
                <a:cubicBezTo>
                  <a:pt x="754742" y="570702"/>
                  <a:pt x="744370" y="581074"/>
                  <a:pt x="731575" y="581074"/>
                </a:cubicBezTo>
                <a:cubicBezTo>
                  <a:pt x="718781" y="581074"/>
                  <a:pt x="708409" y="570702"/>
                  <a:pt x="708409" y="557909"/>
                </a:cubicBezTo>
                <a:cubicBezTo>
                  <a:pt x="708409" y="545115"/>
                  <a:pt x="718781" y="534743"/>
                  <a:pt x="731575" y="534743"/>
                </a:cubicBezTo>
                <a:close/>
                <a:moveTo>
                  <a:pt x="554473" y="534743"/>
                </a:moveTo>
                <a:cubicBezTo>
                  <a:pt x="567268" y="534743"/>
                  <a:pt x="577640" y="545115"/>
                  <a:pt x="577640" y="557909"/>
                </a:cubicBezTo>
                <a:cubicBezTo>
                  <a:pt x="577640" y="570702"/>
                  <a:pt x="567268" y="581074"/>
                  <a:pt x="554473" y="581074"/>
                </a:cubicBezTo>
                <a:cubicBezTo>
                  <a:pt x="541679" y="581074"/>
                  <a:pt x="531307" y="570702"/>
                  <a:pt x="531307" y="557909"/>
                </a:cubicBezTo>
                <a:cubicBezTo>
                  <a:pt x="531307" y="545115"/>
                  <a:pt x="541679" y="534743"/>
                  <a:pt x="554473" y="534743"/>
                </a:cubicBezTo>
                <a:close/>
                <a:moveTo>
                  <a:pt x="377376" y="534743"/>
                </a:moveTo>
                <a:cubicBezTo>
                  <a:pt x="390172" y="534743"/>
                  <a:pt x="400542" y="545115"/>
                  <a:pt x="400542" y="557909"/>
                </a:cubicBezTo>
                <a:cubicBezTo>
                  <a:pt x="400542" y="570702"/>
                  <a:pt x="390172" y="581074"/>
                  <a:pt x="377376" y="581074"/>
                </a:cubicBezTo>
                <a:cubicBezTo>
                  <a:pt x="364582" y="581074"/>
                  <a:pt x="354209" y="570702"/>
                  <a:pt x="354209" y="557909"/>
                </a:cubicBezTo>
                <a:cubicBezTo>
                  <a:pt x="354209" y="545115"/>
                  <a:pt x="364582" y="534743"/>
                  <a:pt x="377376" y="534743"/>
                </a:cubicBezTo>
                <a:close/>
                <a:moveTo>
                  <a:pt x="200273" y="534743"/>
                </a:moveTo>
                <a:cubicBezTo>
                  <a:pt x="213067" y="534743"/>
                  <a:pt x="223439" y="545115"/>
                  <a:pt x="223439" y="557909"/>
                </a:cubicBezTo>
                <a:cubicBezTo>
                  <a:pt x="223439" y="570702"/>
                  <a:pt x="213067" y="581074"/>
                  <a:pt x="200273" y="581074"/>
                </a:cubicBezTo>
                <a:cubicBezTo>
                  <a:pt x="187480" y="581074"/>
                  <a:pt x="177108" y="570702"/>
                  <a:pt x="177108" y="557909"/>
                </a:cubicBezTo>
                <a:cubicBezTo>
                  <a:pt x="177108" y="545115"/>
                  <a:pt x="187480" y="534743"/>
                  <a:pt x="200273" y="534743"/>
                </a:cubicBezTo>
                <a:close/>
                <a:moveTo>
                  <a:pt x="23175" y="534743"/>
                </a:moveTo>
                <a:cubicBezTo>
                  <a:pt x="35969" y="534743"/>
                  <a:pt x="46341" y="545115"/>
                  <a:pt x="46341" y="557909"/>
                </a:cubicBezTo>
                <a:cubicBezTo>
                  <a:pt x="46341" y="570702"/>
                  <a:pt x="35969" y="581074"/>
                  <a:pt x="23175" y="581074"/>
                </a:cubicBezTo>
                <a:cubicBezTo>
                  <a:pt x="10381" y="581074"/>
                  <a:pt x="10" y="570702"/>
                  <a:pt x="10" y="557909"/>
                </a:cubicBezTo>
                <a:cubicBezTo>
                  <a:pt x="10" y="545115"/>
                  <a:pt x="10381" y="534743"/>
                  <a:pt x="23175" y="534743"/>
                </a:cubicBezTo>
                <a:close/>
                <a:moveTo>
                  <a:pt x="1617050" y="534743"/>
                </a:moveTo>
                <a:cubicBezTo>
                  <a:pt x="1629851" y="534743"/>
                  <a:pt x="1640225" y="545114"/>
                  <a:pt x="1640225" y="557908"/>
                </a:cubicBezTo>
                <a:cubicBezTo>
                  <a:pt x="1640225" y="570702"/>
                  <a:pt x="1629851" y="581074"/>
                  <a:pt x="1617050" y="581074"/>
                </a:cubicBezTo>
                <a:cubicBezTo>
                  <a:pt x="1604254" y="581074"/>
                  <a:pt x="1593880" y="570702"/>
                  <a:pt x="1593880" y="557908"/>
                </a:cubicBezTo>
                <a:cubicBezTo>
                  <a:pt x="1593880" y="545114"/>
                  <a:pt x="1604254" y="534743"/>
                  <a:pt x="1617050" y="534743"/>
                </a:cubicBezTo>
                <a:close/>
                <a:moveTo>
                  <a:pt x="1439966" y="534743"/>
                </a:moveTo>
                <a:cubicBezTo>
                  <a:pt x="1452759" y="534743"/>
                  <a:pt x="1463130" y="545115"/>
                  <a:pt x="1463130" y="557908"/>
                </a:cubicBezTo>
                <a:cubicBezTo>
                  <a:pt x="1463130" y="570702"/>
                  <a:pt x="1452759" y="581074"/>
                  <a:pt x="1439966" y="581074"/>
                </a:cubicBezTo>
                <a:cubicBezTo>
                  <a:pt x="1427171" y="581074"/>
                  <a:pt x="1416800" y="570702"/>
                  <a:pt x="1416800" y="557908"/>
                </a:cubicBezTo>
                <a:cubicBezTo>
                  <a:pt x="1416800" y="545115"/>
                  <a:pt x="1427171" y="534743"/>
                  <a:pt x="1439966" y="534743"/>
                </a:cubicBezTo>
                <a:close/>
                <a:moveTo>
                  <a:pt x="1262867" y="534743"/>
                </a:moveTo>
                <a:cubicBezTo>
                  <a:pt x="1275660" y="534743"/>
                  <a:pt x="1286033" y="545115"/>
                  <a:pt x="1286033" y="557908"/>
                </a:cubicBezTo>
                <a:cubicBezTo>
                  <a:pt x="1286033" y="570702"/>
                  <a:pt x="1275660" y="581074"/>
                  <a:pt x="1262867" y="581074"/>
                </a:cubicBezTo>
                <a:cubicBezTo>
                  <a:pt x="1250072" y="581074"/>
                  <a:pt x="1239702" y="570702"/>
                  <a:pt x="1239702" y="557908"/>
                </a:cubicBezTo>
                <a:cubicBezTo>
                  <a:pt x="1239702" y="545115"/>
                  <a:pt x="1250072" y="534743"/>
                  <a:pt x="1262867" y="534743"/>
                </a:cubicBezTo>
                <a:close/>
                <a:moveTo>
                  <a:pt x="1085774" y="534743"/>
                </a:moveTo>
                <a:cubicBezTo>
                  <a:pt x="1098571" y="534743"/>
                  <a:pt x="1108943" y="545115"/>
                  <a:pt x="1108943" y="557908"/>
                </a:cubicBezTo>
                <a:cubicBezTo>
                  <a:pt x="1108943" y="570702"/>
                  <a:pt x="1098571" y="581074"/>
                  <a:pt x="1085774" y="581074"/>
                </a:cubicBezTo>
                <a:cubicBezTo>
                  <a:pt x="1072978" y="581074"/>
                  <a:pt x="1062601" y="570702"/>
                  <a:pt x="1062601" y="557908"/>
                </a:cubicBezTo>
                <a:cubicBezTo>
                  <a:pt x="1062601" y="545115"/>
                  <a:pt x="1072978" y="534743"/>
                  <a:pt x="1085774" y="534743"/>
                </a:cubicBezTo>
                <a:close/>
                <a:moveTo>
                  <a:pt x="2677052" y="534738"/>
                </a:moveTo>
                <a:cubicBezTo>
                  <a:pt x="2689846" y="534738"/>
                  <a:pt x="2700218" y="545109"/>
                  <a:pt x="2700218" y="557903"/>
                </a:cubicBezTo>
                <a:cubicBezTo>
                  <a:pt x="2700218" y="570697"/>
                  <a:pt x="2689846" y="581069"/>
                  <a:pt x="2677052" y="581069"/>
                </a:cubicBezTo>
                <a:cubicBezTo>
                  <a:pt x="2664258" y="581069"/>
                  <a:pt x="2653886" y="570697"/>
                  <a:pt x="2653886" y="557903"/>
                </a:cubicBezTo>
                <a:cubicBezTo>
                  <a:pt x="2653886" y="545109"/>
                  <a:pt x="2664258" y="534738"/>
                  <a:pt x="2677052" y="534738"/>
                </a:cubicBezTo>
                <a:close/>
                <a:moveTo>
                  <a:pt x="2499953" y="534738"/>
                </a:moveTo>
                <a:cubicBezTo>
                  <a:pt x="2512747" y="534738"/>
                  <a:pt x="2523119" y="545109"/>
                  <a:pt x="2523119" y="557903"/>
                </a:cubicBezTo>
                <a:cubicBezTo>
                  <a:pt x="2523119" y="570697"/>
                  <a:pt x="2512747" y="581069"/>
                  <a:pt x="2499953" y="581069"/>
                </a:cubicBezTo>
                <a:cubicBezTo>
                  <a:pt x="2487159" y="581069"/>
                  <a:pt x="2476787" y="570697"/>
                  <a:pt x="2476787" y="557903"/>
                </a:cubicBezTo>
                <a:cubicBezTo>
                  <a:pt x="2476787" y="545109"/>
                  <a:pt x="2487159" y="534738"/>
                  <a:pt x="2499953" y="534738"/>
                </a:cubicBezTo>
                <a:close/>
                <a:moveTo>
                  <a:pt x="2322855" y="534738"/>
                </a:moveTo>
                <a:cubicBezTo>
                  <a:pt x="2335649" y="534738"/>
                  <a:pt x="2346021" y="545109"/>
                  <a:pt x="2346021" y="557903"/>
                </a:cubicBezTo>
                <a:cubicBezTo>
                  <a:pt x="2346021" y="570697"/>
                  <a:pt x="2335649" y="581069"/>
                  <a:pt x="2322855" y="581069"/>
                </a:cubicBezTo>
                <a:cubicBezTo>
                  <a:pt x="2310061" y="581069"/>
                  <a:pt x="2299689" y="570697"/>
                  <a:pt x="2299689" y="557903"/>
                </a:cubicBezTo>
                <a:cubicBezTo>
                  <a:pt x="2299689" y="545109"/>
                  <a:pt x="2310061" y="534738"/>
                  <a:pt x="2322855" y="534738"/>
                </a:cubicBezTo>
                <a:close/>
                <a:moveTo>
                  <a:pt x="2145756" y="534738"/>
                </a:moveTo>
                <a:cubicBezTo>
                  <a:pt x="2158550" y="534738"/>
                  <a:pt x="2168922" y="545110"/>
                  <a:pt x="2168922" y="557903"/>
                </a:cubicBezTo>
                <a:cubicBezTo>
                  <a:pt x="2168922" y="570697"/>
                  <a:pt x="2158550" y="581069"/>
                  <a:pt x="2145756" y="581069"/>
                </a:cubicBezTo>
                <a:cubicBezTo>
                  <a:pt x="2132962" y="581069"/>
                  <a:pt x="2122590" y="570697"/>
                  <a:pt x="2122590" y="557903"/>
                </a:cubicBezTo>
                <a:cubicBezTo>
                  <a:pt x="2122590" y="545110"/>
                  <a:pt x="2132962" y="534738"/>
                  <a:pt x="2145756" y="534738"/>
                </a:cubicBezTo>
                <a:close/>
                <a:moveTo>
                  <a:pt x="1968657" y="534738"/>
                </a:moveTo>
                <a:cubicBezTo>
                  <a:pt x="1981451" y="534738"/>
                  <a:pt x="1991823" y="545110"/>
                  <a:pt x="1991823" y="557903"/>
                </a:cubicBezTo>
                <a:cubicBezTo>
                  <a:pt x="1991823" y="570697"/>
                  <a:pt x="1981451" y="581069"/>
                  <a:pt x="1968657" y="581069"/>
                </a:cubicBezTo>
                <a:cubicBezTo>
                  <a:pt x="1955863" y="581069"/>
                  <a:pt x="1945491" y="570697"/>
                  <a:pt x="1945491" y="557903"/>
                </a:cubicBezTo>
                <a:cubicBezTo>
                  <a:pt x="1945491" y="545110"/>
                  <a:pt x="1955863" y="534738"/>
                  <a:pt x="1968657" y="534738"/>
                </a:cubicBezTo>
                <a:close/>
                <a:moveTo>
                  <a:pt x="1791558" y="534738"/>
                </a:moveTo>
                <a:cubicBezTo>
                  <a:pt x="1804352" y="534738"/>
                  <a:pt x="1814724" y="545110"/>
                  <a:pt x="1814724" y="557904"/>
                </a:cubicBezTo>
                <a:cubicBezTo>
                  <a:pt x="1814724" y="570697"/>
                  <a:pt x="1804352" y="581069"/>
                  <a:pt x="1791558" y="581069"/>
                </a:cubicBezTo>
                <a:cubicBezTo>
                  <a:pt x="1778764" y="581069"/>
                  <a:pt x="1768392" y="570697"/>
                  <a:pt x="1768392" y="557904"/>
                </a:cubicBezTo>
                <a:cubicBezTo>
                  <a:pt x="1768392" y="545110"/>
                  <a:pt x="1778764" y="534738"/>
                  <a:pt x="1791558" y="534738"/>
                </a:cubicBezTo>
                <a:close/>
                <a:moveTo>
                  <a:pt x="3385444" y="534737"/>
                </a:moveTo>
                <a:cubicBezTo>
                  <a:pt x="3398238" y="534737"/>
                  <a:pt x="3408610" y="545109"/>
                  <a:pt x="3408610" y="557903"/>
                </a:cubicBezTo>
                <a:cubicBezTo>
                  <a:pt x="3408610" y="570697"/>
                  <a:pt x="3398238" y="581069"/>
                  <a:pt x="3385444" y="581069"/>
                </a:cubicBezTo>
                <a:cubicBezTo>
                  <a:pt x="3372650" y="581069"/>
                  <a:pt x="3362278" y="570697"/>
                  <a:pt x="3362278" y="557903"/>
                </a:cubicBezTo>
                <a:cubicBezTo>
                  <a:pt x="3362278" y="545109"/>
                  <a:pt x="3372650" y="534737"/>
                  <a:pt x="3385444" y="534737"/>
                </a:cubicBezTo>
                <a:close/>
                <a:moveTo>
                  <a:pt x="3208349" y="534737"/>
                </a:moveTo>
                <a:cubicBezTo>
                  <a:pt x="3221143" y="534737"/>
                  <a:pt x="3231515" y="545109"/>
                  <a:pt x="3231515" y="557903"/>
                </a:cubicBezTo>
                <a:cubicBezTo>
                  <a:pt x="3231515" y="570697"/>
                  <a:pt x="3221143" y="581069"/>
                  <a:pt x="3208349" y="581069"/>
                </a:cubicBezTo>
                <a:cubicBezTo>
                  <a:pt x="3195555" y="581069"/>
                  <a:pt x="3185183" y="570697"/>
                  <a:pt x="3185183" y="557903"/>
                </a:cubicBezTo>
                <a:cubicBezTo>
                  <a:pt x="3185183" y="545109"/>
                  <a:pt x="3195555" y="534737"/>
                  <a:pt x="3208349" y="534737"/>
                </a:cubicBezTo>
                <a:close/>
                <a:moveTo>
                  <a:pt x="3031250" y="534737"/>
                </a:moveTo>
                <a:cubicBezTo>
                  <a:pt x="3044044" y="534737"/>
                  <a:pt x="3054416" y="545109"/>
                  <a:pt x="3054416" y="557903"/>
                </a:cubicBezTo>
                <a:cubicBezTo>
                  <a:pt x="3054416" y="570697"/>
                  <a:pt x="3044044" y="581069"/>
                  <a:pt x="3031250" y="581069"/>
                </a:cubicBezTo>
                <a:cubicBezTo>
                  <a:pt x="3018456" y="581069"/>
                  <a:pt x="3008084" y="570697"/>
                  <a:pt x="3008084" y="557903"/>
                </a:cubicBezTo>
                <a:cubicBezTo>
                  <a:pt x="3008084" y="545109"/>
                  <a:pt x="3018456" y="534737"/>
                  <a:pt x="3031250" y="534737"/>
                </a:cubicBezTo>
                <a:close/>
                <a:moveTo>
                  <a:pt x="2854151" y="534737"/>
                </a:moveTo>
                <a:cubicBezTo>
                  <a:pt x="2866945" y="534737"/>
                  <a:pt x="2877317" y="545109"/>
                  <a:pt x="2877317" y="557903"/>
                </a:cubicBezTo>
                <a:cubicBezTo>
                  <a:pt x="2877317" y="570697"/>
                  <a:pt x="2866945" y="581069"/>
                  <a:pt x="2854151" y="581069"/>
                </a:cubicBezTo>
                <a:cubicBezTo>
                  <a:pt x="2841357" y="581069"/>
                  <a:pt x="2830985" y="570697"/>
                  <a:pt x="2830985" y="557903"/>
                </a:cubicBezTo>
                <a:cubicBezTo>
                  <a:pt x="2830985" y="545109"/>
                  <a:pt x="2841357" y="534737"/>
                  <a:pt x="2854151" y="534737"/>
                </a:cubicBezTo>
                <a:close/>
                <a:moveTo>
                  <a:pt x="25240" y="363380"/>
                </a:moveTo>
                <a:cubicBezTo>
                  <a:pt x="38034" y="363380"/>
                  <a:pt x="48406" y="373751"/>
                  <a:pt x="48406" y="386546"/>
                </a:cubicBezTo>
                <a:cubicBezTo>
                  <a:pt x="48406" y="399339"/>
                  <a:pt x="38034" y="409711"/>
                  <a:pt x="25240" y="409711"/>
                </a:cubicBezTo>
                <a:cubicBezTo>
                  <a:pt x="12446" y="409711"/>
                  <a:pt x="2074" y="399339"/>
                  <a:pt x="2074" y="386546"/>
                </a:cubicBezTo>
                <a:cubicBezTo>
                  <a:pt x="2074" y="373751"/>
                  <a:pt x="12446" y="363380"/>
                  <a:pt x="25240" y="363380"/>
                </a:cubicBezTo>
                <a:close/>
                <a:moveTo>
                  <a:pt x="1087839" y="363380"/>
                </a:moveTo>
                <a:cubicBezTo>
                  <a:pt x="1100636" y="363380"/>
                  <a:pt x="1111008" y="373751"/>
                  <a:pt x="1111008" y="386545"/>
                </a:cubicBezTo>
                <a:cubicBezTo>
                  <a:pt x="1111008" y="399339"/>
                  <a:pt x="1100636" y="409711"/>
                  <a:pt x="1087839" y="409711"/>
                </a:cubicBezTo>
                <a:cubicBezTo>
                  <a:pt x="1075042" y="409711"/>
                  <a:pt x="1064669" y="399339"/>
                  <a:pt x="1064669" y="386545"/>
                </a:cubicBezTo>
                <a:cubicBezTo>
                  <a:pt x="1064669" y="373751"/>
                  <a:pt x="1075042" y="363380"/>
                  <a:pt x="1087839" y="363380"/>
                </a:cubicBezTo>
                <a:close/>
                <a:moveTo>
                  <a:pt x="910739" y="363380"/>
                </a:moveTo>
                <a:cubicBezTo>
                  <a:pt x="923530" y="363380"/>
                  <a:pt x="933902" y="373751"/>
                  <a:pt x="933902" y="386545"/>
                </a:cubicBezTo>
                <a:cubicBezTo>
                  <a:pt x="933902" y="399339"/>
                  <a:pt x="923530" y="409711"/>
                  <a:pt x="910739" y="409711"/>
                </a:cubicBezTo>
                <a:cubicBezTo>
                  <a:pt x="897940" y="409711"/>
                  <a:pt x="887573" y="399339"/>
                  <a:pt x="887573" y="386545"/>
                </a:cubicBezTo>
                <a:cubicBezTo>
                  <a:pt x="887573" y="373751"/>
                  <a:pt x="897940" y="363380"/>
                  <a:pt x="910739" y="363380"/>
                </a:cubicBezTo>
                <a:close/>
                <a:moveTo>
                  <a:pt x="733641" y="363380"/>
                </a:moveTo>
                <a:cubicBezTo>
                  <a:pt x="746435" y="363380"/>
                  <a:pt x="756807" y="373751"/>
                  <a:pt x="756807" y="386545"/>
                </a:cubicBezTo>
                <a:cubicBezTo>
                  <a:pt x="756807" y="399339"/>
                  <a:pt x="746435" y="409711"/>
                  <a:pt x="733641" y="409711"/>
                </a:cubicBezTo>
                <a:cubicBezTo>
                  <a:pt x="720846" y="409711"/>
                  <a:pt x="710474" y="399339"/>
                  <a:pt x="710474" y="386545"/>
                </a:cubicBezTo>
                <a:cubicBezTo>
                  <a:pt x="710474" y="373751"/>
                  <a:pt x="720846" y="363380"/>
                  <a:pt x="733641" y="363380"/>
                </a:cubicBezTo>
                <a:close/>
                <a:moveTo>
                  <a:pt x="556538" y="363380"/>
                </a:moveTo>
                <a:cubicBezTo>
                  <a:pt x="569332" y="363380"/>
                  <a:pt x="579704" y="373751"/>
                  <a:pt x="579704" y="386546"/>
                </a:cubicBezTo>
                <a:cubicBezTo>
                  <a:pt x="579704" y="399339"/>
                  <a:pt x="569332" y="409711"/>
                  <a:pt x="556538" y="409711"/>
                </a:cubicBezTo>
                <a:cubicBezTo>
                  <a:pt x="543744" y="409711"/>
                  <a:pt x="533372" y="399339"/>
                  <a:pt x="533372" y="386546"/>
                </a:cubicBezTo>
                <a:cubicBezTo>
                  <a:pt x="533372" y="373751"/>
                  <a:pt x="543744" y="363380"/>
                  <a:pt x="556538" y="363380"/>
                </a:cubicBezTo>
                <a:close/>
                <a:moveTo>
                  <a:pt x="379441" y="363380"/>
                </a:moveTo>
                <a:cubicBezTo>
                  <a:pt x="392236" y="363380"/>
                  <a:pt x="402607" y="373751"/>
                  <a:pt x="402607" y="386546"/>
                </a:cubicBezTo>
                <a:cubicBezTo>
                  <a:pt x="402607" y="399339"/>
                  <a:pt x="392236" y="409711"/>
                  <a:pt x="379441" y="409711"/>
                </a:cubicBezTo>
                <a:cubicBezTo>
                  <a:pt x="366647" y="409711"/>
                  <a:pt x="356274" y="399339"/>
                  <a:pt x="356274" y="386546"/>
                </a:cubicBezTo>
                <a:cubicBezTo>
                  <a:pt x="356274" y="373751"/>
                  <a:pt x="366647" y="363380"/>
                  <a:pt x="379441" y="363380"/>
                </a:cubicBezTo>
                <a:close/>
                <a:moveTo>
                  <a:pt x="202338" y="363380"/>
                </a:moveTo>
                <a:cubicBezTo>
                  <a:pt x="215132" y="363380"/>
                  <a:pt x="225504" y="373751"/>
                  <a:pt x="225504" y="386546"/>
                </a:cubicBezTo>
                <a:cubicBezTo>
                  <a:pt x="225504" y="399339"/>
                  <a:pt x="215132" y="409711"/>
                  <a:pt x="202338" y="409711"/>
                </a:cubicBezTo>
                <a:cubicBezTo>
                  <a:pt x="189544" y="409711"/>
                  <a:pt x="179172" y="399339"/>
                  <a:pt x="179172" y="386546"/>
                </a:cubicBezTo>
                <a:cubicBezTo>
                  <a:pt x="179172" y="373751"/>
                  <a:pt x="189544" y="363380"/>
                  <a:pt x="202338" y="363380"/>
                </a:cubicBezTo>
                <a:close/>
                <a:moveTo>
                  <a:pt x="1619116" y="363380"/>
                </a:moveTo>
                <a:cubicBezTo>
                  <a:pt x="1631914" y="363380"/>
                  <a:pt x="1642289" y="373751"/>
                  <a:pt x="1642289" y="386545"/>
                </a:cubicBezTo>
                <a:cubicBezTo>
                  <a:pt x="1642289" y="399339"/>
                  <a:pt x="1631914" y="409711"/>
                  <a:pt x="1619116" y="409711"/>
                </a:cubicBezTo>
                <a:cubicBezTo>
                  <a:pt x="1606319" y="409711"/>
                  <a:pt x="1595945" y="399339"/>
                  <a:pt x="1595945" y="386545"/>
                </a:cubicBezTo>
                <a:cubicBezTo>
                  <a:pt x="1595945" y="373751"/>
                  <a:pt x="1606319" y="363380"/>
                  <a:pt x="1619116" y="363380"/>
                </a:cubicBezTo>
                <a:close/>
                <a:moveTo>
                  <a:pt x="1442029" y="363380"/>
                </a:moveTo>
                <a:cubicBezTo>
                  <a:pt x="1454823" y="363380"/>
                  <a:pt x="1465195" y="373751"/>
                  <a:pt x="1465195" y="386545"/>
                </a:cubicBezTo>
                <a:cubicBezTo>
                  <a:pt x="1465195" y="399339"/>
                  <a:pt x="1454823" y="409711"/>
                  <a:pt x="1442029" y="409711"/>
                </a:cubicBezTo>
                <a:cubicBezTo>
                  <a:pt x="1429236" y="409711"/>
                  <a:pt x="1418864" y="399339"/>
                  <a:pt x="1418864" y="386545"/>
                </a:cubicBezTo>
                <a:cubicBezTo>
                  <a:pt x="1418864" y="373751"/>
                  <a:pt x="1429236" y="363380"/>
                  <a:pt x="1442029" y="363380"/>
                </a:cubicBezTo>
                <a:close/>
                <a:moveTo>
                  <a:pt x="1264930" y="363380"/>
                </a:moveTo>
                <a:cubicBezTo>
                  <a:pt x="1277725" y="363380"/>
                  <a:pt x="1288096" y="373751"/>
                  <a:pt x="1288096" y="386545"/>
                </a:cubicBezTo>
                <a:cubicBezTo>
                  <a:pt x="1288096" y="399339"/>
                  <a:pt x="1277725" y="409711"/>
                  <a:pt x="1264930" y="409711"/>
                </a:cubicBezTo>
                <a:cubicBezTo>
                  <a:pt x="1252136" y="409711"/>
                  <a:pt x="1241764" y="399339"/>
                  <a:pt x="1241764" y="386545"/>
                </a:cubicBezTo>
                <a:cubicBezTo>
                  <a:pt x="1241764" y="373751"/>
                  <a:pt x="1252136" y="363380"/>
                  <a:pt x="1264930" y="363380"/>
                </a:cubicBezTo>
                <a:close/>
                <a:moveTo>
                  <a:pt x="1793622" y="363374"/>
                </a:moveTo>
                <a:cubicBezTo>
                  <a:pt x="1806416" y="363374"/>
                  <a:pt x="1816788" y="373746"/>
                  <a:pt x="1816788" y="386540"/>
                </a:cubicBezTo>
                <a:cubicBezTo>
                  <a:pt x="1816788" y="399335"/>
                  <a:pt x="1806416" y="409706"/>
                  <a:pt x="1793622" y="409706"/>
                </a:cubicBezTo>
                <a:cubicBezTo>
                  <a:pt x="1780828" y="409706"/>
                  <a:pt x="1770456" y="399335"/>
                  <a:pt x="1770456" y="386540"/>
                </a:cubicBezTo>
                <a:cubicBezTo>
                  <a:pt x="1770456" y="373746"/>
                  <a:pt x="1780828" y="363374"/>
                  <a:pt x="1793622" y="363374"/>
                </a:cubicBezTo>
                <a:close/>
                <a:moveTo>
                  <a:pt x="2856216" y="363374"/>
                </a:moveTo>
                <a:cubicBezTo>
                  <a:pt x="2869010" y="363374"/>
                  <a:pt x="2879382" y="373746"/>
                  <a:pt x="2879382" y="386540"/>
                </a:cubicBezTo>
                <a:cubicBezTo>
                  <a:pt x="2879382" y="399334"/>
                  <a:pt x="2869010" y="409705"/>
                  <a:pt x="2856216" y="409705"/>
                </a:cubicBezTo>
                <a:cubicBezTo>
                  <a:pt x="2843422" y="409705"/>
                  <a:pt x="2833050" y="399334"/>
                  <a:pt x="2833050" y="386540"/>
                </a:cubicBezTo>
                <a:cubicBezTo>
                  <a:pt x="2833050" y="373746"/>
                  <a:pt x="2843422" y="363374"/>
                  <a:pt x="2856216" y="363374"/>
                </a:cubicBezTo>
                <a:close/>
                <a:moveTo>
                  <a:pt x="2679117" y="363374"/>
                </a:moveTo>
                <a:cubicBezTo>
                  <a:pt x="2691911" y="363374"/>
                  <a:pt x="2702283" y="373746"/>
                  <a:pt x="2702283" y="386540"/>
                </a:cubicBezTo>
                <a:cubicBezTo>
                  <a:pt x="2702283" y="399334"/>
                  <a:pt x="2691911" y="409705"/>
                  <a:pt x="2679117" y="409705"/>
                </a:cubicBezTo>
                <a:cubicBezTo>
                  <a:pt x="2666323" y="409705"/>
                  <a:pt x="2655951" y="399334"/>
                  <a:pt x="2655951" y="386540"/>
                </a:cubicBezTo>
                <a:cubicBezTo>
                  <a:pt x="2655951" y="373746"/>
                  <a:pt x="2666323" y="363374"/>
                  <a:pt x="2679117" y="363374"/>
                </a:cubicBezTo>
                <a:close/>
                <a:moveTo>
                  <a:pt x="2502018" y="363374"/>
                </a:moveTo>
                <a:cubicBezTo>
                  <a:pt x="2514812" y="363374"/>
                  <a:pt x="2525184" y="373746"/>
                  <a:pt x="2525184" y="386540"/>
                </a:cubicBezTo>
                <a:cubicBezTo>
                  <a:pt x="2525184" y="399334"/>
                  <a:pt x="2514812" y="409706"/>
                  <a:pt x="2502018" y="409706"/>
                </a:cubicBezTo>
                <a:cubicBezTo>
                  <a:pt x="2489224" y="409706"/>
                  <a:pt x="2478852" y="399334"/>
                  <a:pt x="2478852" y="386540"/>
                </a:cubicBezTo>
                <a:cubicBezTo>
                  <a:pt x="2478852" y="373746"/>
                  <a:pt x="2489224" y="363374"/>
                  <a:pt x="2502018" y="363374"/>
                </a:cubicBezTo>
                <a:close/>
                <a:moveTo>
                  <a:pt x="2324919" y="363374"/>
                </a:moveTo>
                <a:cubicBezTo>
                  <a:pt x="2337713" y="363374"/>
                  <a:pt x="2348085" y="373746"/>
                  <a:pt x="2348085" y="386540"/>
                </a:cubicBezTo>
                <a:cubicBezTo>
                  <a:pt x="2348085" y="399334"/>
                  <a:pt x="2337713" y="409706"/>
                  <a:pt x="2324919" y="409706"/>
                </a:cubicBezTo>
                <a:cubicBezTo>
                  <a:pt x="2312125" y="409706"/>
                  <a:pt x="2301753" y="399334"/>
                  <a:pt x="2301753" y="386540"/>
                </a:cubicBezTo>
                <a:cubicBezTo>
                  <a:pt x="2301753" y="373746"/>
                  <a:pt x="2312125" y="363374"/>
                  <a:pt x="2324919" y="363374"/>
                </a:cubicBezTo>
                <a:close/>
                <a:moveTo>
                  <a:pt x="2147820" y="363374"/>
                </a:moveTo>
                <a:cubicBezTo>
                  <a:pt x="2160614" y="363374"/>
                  <a:pt x="2170986" y="373746"/>
                  <a:pt x="2170986" y="386540"/>
                </a:cubicBezTo>
                <a:cubicBezTo>
                  <a:pt x="2170986" y="399335"/>
                  <a:pt x="2160614" y="409706"/>
                  <a:pt x="2147820" y="409706"/>
                </a:cubicBezTo>
                <a:cubicBezTo>
                  <a:pt x="2135026" y="409706"/>
                  <a:pt x="2124654" y="399335"/>
                  <a:pt x="2124654" y="386540"/>
                </a:cubicBezTo>
                <a:cubicBezTo>
                  <a:pt x="2124654" y="373746"/>
                  <a:pt x="2135026" y="363374"/>
                  <a:pt x="2147820" y="363374"/>
                </a:cubicBezTo>
                <a:close/>
                <a:moveTo>
                  <a:pt x="1970721" y="363374"/>
                </a:moveTo>
                <a:cubicBezTo>
                  <a:pt x="1983515" y="363374"/>
                  <a:pt x="1993887" y="373746"/>
                  <a:pt x="1993887" y="386540"/>
                </a:cubicBezTo>
                <a:cubicBezTo>
                  <a:pt x="1993887" y="399335"/>
                  <a:pt x="1983515" y="409706"/>
                  <a:pt x="1970721" y="409706"/>
                </a:cubicBezTo>
                <a:cubicBezTo>
                  <a:pt x="1957927" y="409706"/>
                  <a:pt x="1947555" y="399335"/>
                  <a:pt x="1947555" y="386540"/>
                </a:cubicBezTo>
                <a:cubicBezTo>
                  <a:pt x="1947555" y="373746"/>
                  <a:pt x="1957927" y="363374"/>
                  <a:pt x="1970721" y="363374"/>
                </a:cubicBezTo>
                <a:close/>
                <a:moveTo>
                  <a:pt x="3387508" y="363374"/>
                </a:moveTo>
                <a:cubicBezTo>
                  <a:pt x="3400302" y="363374"/>
                  <a:pt x="3410674" y="373746"/>
                  <a:pt x="3410674" y="386540"/>
                </a:cubicBezTo>
                <a:cubicBezTo>
                  <a:pt x="3410674" y="399334"/>
                  <a:pt x="3400302" y="409705"/>
                  <a:pt x="3387508" y="409705"/>
                </a:cubicBezTo>
                <a:cubicBezTo>
                  <a:pt x="3374714" y="409705"/>
                  <a:pt x="3364342" y="399334"/>
                  <a:pt x="3364342" y="386540"/>
                </a:cubicBezTo>
                <a:cubicBezTo>
                  <a:pt x="3364342" y="373746"/>
                  <a:pt x="3374714" y="363374"/>
                  <a:pt x="3387508" y="363374"/>
                </a:cubicBezTo>
                <a:close/>
                <a:moveTo>
                  <a:pt x="3210413" y="363374"/>
                </a:moveTo>
                <a:cubicBezTo>
                  <a:pt x="3223207" y="363374"/>
                  <a:pt x="3233579" y="373746"/>
                  <a:pt x="3233579" y="386540"/>
                </a:cubicBezTo>
                <a:cubicBezTo>
                  <a:pt x="3233579" y="399334"/>
                  <a:pt x="3223207" y="409705"/>
                  <a:pt x="3210413" y="409705"/>
                </a:cubicBezTo>
                <a:cubicBezTo>
                  <a:pt x="3197619" y="409705"/>
                  <a:pt x="3187247" y="399334"/>
                  <a:pt x="3187247" y="386540"/>
                </a:cubicBezTo>
                <a:cubicBezTo>
                  <a:pt x="3187247" y="373746"/>
                  <a:pt x="3197619" y="363374"/>
                  <a:pt x="3210413" y="363374"/>
                </a:cubicBezTo>
                <a:close/>
                <a:moveTo>
                  <a:pt x="3033314" y="363374"/>
                </a:moveTo>
                <a:cubicBezTo>
                  <a:pt x="3046108" y="363374"/>
                  <a:pt x="3056480" y="373746"/>
                  <a:pt x="3056480" y="386540"/>
                </a:cubicBezTo>
                <a:cubicBezTo>
                  <a:pt x="3056480" y="399334"/>
                  <a:pt x="3046108" y="409705"/>
                  <a:pt x="3033314" y="409705"/>
                </a:cubicBezTo>
                <a:cubicBezTo>
                  <a:pt x="3020520" y="409705"/>
                  <a:pt x="3010148" y="399334"/>
                  <a:pt x="3010148" y="386540"/>
                </a:cubicBezTo>
                <a:cubicBezTo>
                  <a:pt x="3010148" y="373746"/>
                  <a:pt x="3020520" y="363374"/>
                  <a:pt x="3033314" y="363374"/>
                </a:cubicBezTo>
                <a:close/>
                <a:moveTo>
                  <a:pt x="25240" y="171368"/>
                </a:moveTo>
                <a:cubicBezTo>
                  <a:pt x="38034" y="171368"/>
                  <a:pt x="48406" y="181740"/>
                  <a:pt x="48406" y="194534"/>
                </a:cubicBezTo>
                <a:cubicBezTo>
                  <a:pt x="48406" y="207328"/>
                  <a:pt x="38034" y="217700"/>
                  <a:pt x="25240" y="217700"/>
                </a:cubicBezTo>
                <a:cubicBezTo>
                  <a:pt x="12446" y="217700"/>
                  <a:pt x="2074" y="207328"/>
                  <a:pt x="2074" y="194534"/>
                </a:cubicBezTo>
                <a:cubicBezTo>
                  <a:pt x="2074" y="181740"/>
                  <a:pt x="12446" y="171368"/>
                  <a:pt x="25240" y="171368"/>
                </a:cubicBezTo>
                <a:close/>
                <a:moveTo>
                  <a:pt x="379441" y="171368"/>
                </a:moveTo>
                <a:cubicBezTo>
                  <a:pt x="392237" y="171368"/>
                  <a:pt x="402607" y="181740"/>
                  <a:pt x="402607" y="194534"/>
                </a:cubicBezTo>
                <a:cubicBezTo>
                  <a:pt x="402607" y="207328"/>
                  <a:pt x="392237" y="217700"/>
                  <a:pt x="379441" y="217700"/>
                </a:cubicBezTo>
                <a:cubicBezTo>
                  <a:pt x="366647" y="217700"/>
                  <a:pt x="356275" y="207328"/>
                  <a:pt x="356275" y="194534"/>
                </a:cubicBezTo>
                <a:cubicBezTo>
                  <a:pt x="356275" y="181740"/>
                  <a:pt x="366647" y="171368"/>
                  <a:pt x="379441" y="171368"/>
                </a:cubicBezTo>
                <a:close/>
                <a:moveTo>
                  <a:pt x="202338" y="171368"/>
                </a:moveTo>
                <a:cubicBezTo>
                  <a:pt x="215132" y="171368"/>
                  <a:pt x="225504" y="181740"/>
                  <a:pt x="225504" y="194534"/>
                </a:cubicBezTo>
                <a:cubicBezTo>
                  <a:pt x="225504" y="207328"/>
                  <a:pt x="215132" y="217700"/>
                  <a:pt x="202338" y="217700"/>
                </a:cubicBezTo>
                <a:cubicBezTo>
                  <a:pt x="189544" y="217700"/>
                  <a:pt x="179172" y="207328"/>
                  <a:pt x="179172" y="194534"/>
                </a:cubicBezTo>
                <a:cubicBezTo>
                  <a:pt x="179172" y="181740"/>
                  <a:pt x="189544" y="171368"/>
                  <a:pt x="202338" y="171368"/>
                </a:cubicBezTo>
                <a:close/>
                <a:moveTo>
                  <a:pt x="733641" y="171368"/>
                </a:moveTo>
                <a:cubicBezTo>
                  <a:pt x="746436" y="171368"/>
                  <a:pt x="756808" y="181740"/>
                  <a:pt x="756808" y="194534"/>
                </a:cubicBezTo>
                <a:cubicBezTo>
                  <a:pt x="756808" y="207328"/>
                  <a:pt x="746436" y="217700"/>
                  <a:pt x="733641" y="217700"/>
                </a:cubicBezTo>
                <a:cubicBezTo>
                  <a:pt x="720847" y="217700"/>
                  <a:pt x="710475" y="207328"/>
                  <a:pt x="710475" y="194534"/>
                </a:cubicBezTo>
                <a:cubicBezTo>
                  <a:pt x="710475" y="181740"/>
                  <a:pt x="720847" y="171368"/>
                  <a:pt x="733641" y="171368"/>
                </a:cubicBezTo>
                <a:close/>
                <a:moveTo>
                  <a:pt x="556539" y="171368"/>
                </a:moveTo>
                <a:cubicBezTo>
                  <a:pt x="569333" y="171368"/>
                  <a:pt x="579705" y="181740"/>
                  <a:pt x="579705" y="194534"/>
                </a:cubicBezTo>
                <a:cubicBezTo>
                  <a:pt x="579705" y="207328"/>
                  <a:pt x="569333" y="217700"/>
                  <a:pt x="556539" y="217700"/>
                </a:cubicBezTo>
                <a:cubicBezTo>
                  <a:pt x="543744" y="217700"/>
                  <a:pt x="533372" y="207328"/>
                  <a:pt x="533372" y="194534"/>
                </a:cubicBezTo>
                <a:cubicBezTo>
                  <a:pt x="533372" y="181740"/>
                  <a:pt x="543744" y="171368"/>
                  <a:pt x="556539" y="171368"/>
                </a:cubicBezTo>
                <a:close/>
                <a:moveTo>
                  <a:pt x="910739" y="171368"/>
                </a:moveTo>
                <a:cubicBezTo>
                  <a:pt x="923533" y="171368"/>
                  <a:pt x="933902" y="181740"/>
                  <a:pt x="933902" y="194534"/>
                </a:cubicBezTo>
                <a:cubicBezTo>
                  <a:pt x="933902" y="207328"/>
                  <a:pt x="923533" y="217700"/>
                  <a:pt x="910739" y="217700"/>
                </a:cubicBezTo>
                <a:cubicBezTo>
                  <a:pt x="897940" y="217700"/>
                  <a:pt x="887573" y="207328"/>
                  <a:pt x="887573" y="194534"/>
                </a:cubicBezTo>
                <a:cubicBezTo>
                  <a:pt x="887573" y="181740"/>
                  <a:pt x="897940" y="171368"/>
                  <a:pt x="910739" y="171368"/>
                </a:cubicBezTo>
                <a:close/>
                <a:moveTo>
                  <a:pt x="1264931" y="171368"/>
                </a:moveTo>
                <a:cubicBezTo>
                  <a:pt x="1277725" y="171368"/>
                  <a:pt x="1288098" y="181740"/>
                  <a:pt x="1288098" y="194534"/>
                </a:cubicBezTo>
                <a:cubicBezTo>
                  <a:pt x="1288098" y="207328"/>
                  <a:pt x="1277725" y="217699"/>
                  <a:pt x="1264931" y="217699"/>
                </a:cubicBezTo>
                <a:cubicBezTo>
                  <a:pt x="1252136" y="217699"/>
                  <a:pt x="1241764" y="207328"/>
                  <a:pt x="1241764" y="194534"/>
                </a:cubicBezTo>
                <a:cubicBezTo>
                  <a:pt x="1241764" y="181740"/>
                  <a:pt x="1252136" y="171368"/>
                  <a:pt x="1264931" y="171368"/>
                </a:cubicBezTo>
                <a:close/>
                <a:moveTo>
                  <a:pt x="1087840" y="171368"/>
                </a:moveTo>
                <a:cubicBezTo>
                  <a:pt x="1100636" y="171368"/>
                  <a:pt x="1111008" y="181740"/>
                  <a:pt x="1111008" y="194534"/>
                </a:cubicBezTo>
                <a:cubicBezTo>
                  <a:pt x="1111008" y="207328"/>
                  <a:pt x="1100636" y="217700"/>
                  <a:pt x="1087840" y="217700"/>
                </a:cubicBezTo>
                <a:cubicBezTo>
                  <a:pt x="1075042" y="217700"/>
                  <a:pt x="1064669" y="207328"/>
                  <a:pt x="1064669" y="194534"/>
                </a:cubicBezTo>
                <a:cubicBezTo>
                  <a:pt x="1064669" y="181740"/>
                  <a:pt x="1075042" y="171368"/>
                  <a:pt x="1087840" y="171368"/>
                </a:cubicBezTo>
                <a:close/>
                <a:moveTo>
                  <a:pt x="1442030" y="171368"/>
                </a:moveTo>
                <a:cubicBezTo>
                  <a:pt x="1454825" y="171368"/>
                  <a:pt x="1465195" y="181740"/>
                  <a:pt x="1465195" y="194534"/>
                </a:cubicBezTo>
                <a:cubicBezTo>
                  <a:pt x="1465195" y="207328"/>
                  <a:pt x="1454825" y="217699"/>
                  <a:pt x="1442030" y="217699"/>
                </a:cubicBezTo>
                <a:cubicBezTo>
                  <a:pt x="1429236" y="217699"/>
                  <a:pt x="1418865" y="207328"/>
                  <a:pt x="1418865" y="194534"/>
                </a:cubicBezTo>
                <a:cubicBezTo>
                  <a:pt x="1418865" y="181740"/>
                  <a:pt x="1429236" y="171368"/>
                  <a:pt x="1442030" y="171368"/>
                </a:cubicBezTo>
                <a:close/>
                <a:moveTo>
                  <a:pt x="1619116" y="171368"/>
                </a:moveTo>
                <a:cubicBezTo>
                  <a:pt x="1631916" y="171368"/>
                  <a:pt x="1642290" y="181740"/>
                  <a:pt x="1642290" y="194533"/>
                </a:cubicBezTo>
                <a:cubicBezTo>
                  <a:pt x="1642290" y="207327"/>
                  <a:pt x="1631916" y="217699"/>
                  <a:pt x="1619116" y="217699"/>
                </a:cubicBezTo>
                <a:cubicBezTo>
                  <a:pt x="1606319" y="217699"/>
                  <a:pt x="1595945" y="207327"/>
                  <a:pt x="1595945" y="194533"/>
                </a:cubicBezTo>
                <a:cubicBezTo>
                  <a:pt x="1595945" y="181740"/>
                  <a:pt x="1606319" y="171368"/>
                  <a:pt x="1619116" y="171368"/>
                </a:cubicBezTo>
                <a:close/>
                <a:moveTo>
                  <a:pt x="1793622" y="171363"/>
                </a:moveTo>
                <a:cubicBezTo>
                  <a:pt x="1806416" y="171363"/>
                  <a:pt x="1816788" y="181735"/>
                  <a:pt x="1816788" y="194529"/>
                </a:cubicBezTo>
                <a:cubicBezTo>
                  <a:pt x="1816788" y="207323"/>
                  <a:pt x="1806416" y="217695"/>
                  <a:pt x="1793622" y="217695"/>
                </a:cubicBezTo>
                <a:cubicBezTo>
                  <a:pt x="1780828" y="217695"/>
                  <a:pt x="1770456" y="207323"/>
                  <a:pt x="1770456" y="194529"/>
                </a:cubicBezTo>
                <a:cubicBezTo>
                  <a:pt x="1770456" y="181735"/>
                  <a:pt x="1780828" y="171363"/>
                  <a:pt x="1793622" y="171363"/>
                </a:cubicBezTo>
                <a:close/>
                <a:moveTo>
                  <a:pt x="2147820" y="171363"/>
                </a:moveTo>
                <a:cubicBezTo>
                  <a:pt x="2160614" y="171363"/>
                  <a:pt x="2170986" y="181735"/>
                  <a:pt x="2170986" y="194529"/>
                </a:cubicBezTo>
                <a:cubicBezTo>
                  <a:pt x="2170986" y="207323"/>
                  <a:pt x="2160614" y="217695"/>
                  <a:pt x="2147820" y="217695"/>
                </a:cubicBezTo>
                <a:cubicBezTo>
                  <a:pt x="2135026" y="217695"/>
                  <a:pt x="2124654" y="207323"/>
                  <a:pt x="2124654" y="194529"/>
                </a:cubicBezTo>
                <a:cubicBezTo>
                  <a:pt x="2124654" y="181735"/>
                  <a:pt x="2135026" y="171363"/>
                  <a:pt x="2147820" y="171363"/>
                </a:cubicBezTo>
                <a:close/>
                <a:moveTo>
                  <a:pt x="1970721" y="171363"/>
                </a:moveTo>
                <a:cubicBezTo>
                  <a:pt x="1983515" y="171363"/>
                  <a:pt x="1993887" y="181735"/>
                  <a:pt x="1993887" y="194529"/>
                </a:cubicBezTo>
                <a:cubicBezTo>
                  <a:pt x="1993887" y="207323"/>
                  <a:pt x="1983515" y="217695"/>
                  <a:pt x="1970721" y="217695"/>
                </a:cubicBezTo>
                <a:cubicBezTo>
                  <a:pt x="1957927" y="217695"/>
                  <a:pt x="1947555" y="207323"/>
                  <a:pt x="1947555" y="194529"/>
                </a:cubicBezTo>
                <a:cubicBezTo>
                  <a:pt x="1947555" y="181735"/>
                  <a:pt x="1957927" y="171363"/>
                  <a:pt x="1970721" y="171363"/>
                </a:cubicBezTo>
                <a:close/>
                <a:moveTo>
                  <a:pt x="2324919" y="171363"/>
                </a:moveTo>
                <a:cubicBezTo>
                  <a:pt x="2337713" y="171363"/>
                  <a:pt x="2348085" y="181735"/>
                  <a:pt x="2348085" y="194529"/>
                </a:cubicBezTo>
                <a:cubicBezTo>
                  <a:pt x="2348085" y="207323"/>
                  <a:pt x="2337713" y="217695"/>
                  <a:pt x="2324919" y="217695"/>
                </a:cubicBezTo>
                <a:cubicBezTo>
                  <a:pt x="2312125" y="217695"/>
                  <a:pt x="2301753" y="207323"/>
                  <a:pt x="2301753" y="194529"/>
                </a:cubicBezTo>
                <a:cubicBezTo>
                  <a:pt x="2301753" y="181735"/>
                  <a:pt x="2312125" y="171363"/>
                  <a:pt x="2324919" y="171363"/>
                </a:cubicBezTo>
                <a:close/>
                <a:moveTo>
                  <a:pt x="2502018" y="171363"/>
                </a:moveTo>
                <a:cubicBezTo>
                  <a:pt x="2514812" y="171363"/>
                  <a:pt x="2525184" y="181735"/>
                  <a:pt x="2525184" y="194529"/>
                </a:cubicBezTo>
                <a:cubicBezTo>
                  <a:pt x="2525184" y="207323"/>
                  <a:pt x="2514812" y="217695"/>
                  <a:pt x="2502018" y="217695"/>
                </a:cubicBezTo>
                <a:cubicBezTo>
                  <a:pt x="2489224" y="217695"/>
                  <a:pt x="2478852" y="207323"/>
                  <a:pt x="2478852" y="194529"/>
                </a:cubicBezTo>
                <a:cubicBezTo>
                  <a:pt x="2478852" y="181735"/>
                  <a:pt x="2489224" y="171363"/>
                  <a:pt x="2502018" y="171363"/>
                </a:cubicBezTo>
                <a:close/>
                <a:moveTo>
                  <a:pt x="2679117" y="171363"/>
                </a:moveTo>
                <a:cubicBezTo>
                  <a:pt x="2691911" y="171363"/>
                  <a:pt x="2702283" y="181735"/>
                  <a:pt x="2702283" y="194529"/>
                </a:cubicBezTo>
                <a:cubicBezTo>
                  <a:pt x="2702283" y="207323"/>
                  <a:pt x="2691911" y="217695"/>
                  <a:pt x="2679117" y="217695"/>
                </a:cubicBezTo>
                <a:cubicBezTo>
                  <a:pt x="2666323" y="217695"/>
                  <a:pt x="2655951" y="207323"/>
                  <a:pt x="2655951" y="194529"/>
                </a:cubicBezTo>
                <a:cubicBezTo>
                  <a:pt x="2655951" y="181735"/>
                  <a:pt x="2666323" y="171363"/>
                  <a:pt x="2679117" y="171363"/>
                </a:cubicBezTo>
                <a:close/>
                <a:moveTo>
                  <a:pt x="2856216" y="171363"/>
                </a:moveTo>
                <a:cubicBezTo>
                  <a:pt x="2869010" y="171363"/>
                  <a:pt x="2879382" y="181735"/>
                  <a:pt x="2879382" y="194529"/>
                </a:cubicBezTo>
                <a:cubicBezTo>
                  <a:pt x="2879382" y="207323"/>
                  <a:pt x="2869010" y="217695"/>
                  <a:pt x="2856216" y="217695"/>
                </a:cubicBezTo>
                <a:cubicBezTo>
                  <a:pt x="2843422" y="217695"/>
                  <a:pt x="2833050" y="207323"/>
                  <a:pt x="2833050" y="194529"/>
                </a:cubicBezTo>
                <a:cubicBezTo>
                  <a:pt x="2833050" y="181735"/>
                  <a:pt x="2843422" y="171363"/>
                  <a:pt x="2856216" y="171363"/>
                </a:cubicBezTo>
                <a:close/>
                <a:moveTo>
                  <a:pt x="3033314" y="171363"/>
                </a:moveTo>
                <a:cubicBezTo>
                  <a:pt x="3046108" y="171363"/>
                  <a:pt x="3056480" y="181735"/>
                  <a:pt x="3056480" y="194529"/>
                </a:cubicBezTo>
                <a:cubicBezTo>
                  <a:pt x="3056480" y="207323"/>
                  <a:pt x="3046108" y="217695"/>
                  <a:pt x="3033314" y="217695"/>
                </a:cubicBezTo>
                <a:cubicBezTo>
                  <a:pt x="3020520" y="217695"/>
                  <a:pt x="3010148" y="207323"/>
                  <a:pt x="3010148" y="194529"/>
                </a:cubicBezTo>
                <a:cubicBezTo>
                  <a:pt x="3010148" y="181735"/>
                  <a:pt x="3020520" y="171363"/>
                  <a:pt x="3033314" y="171363"/>
                </a:cubicBezTo>
                <a:close/>
                <a:moveTo>
                  <a:pt x="3210413" y="171363"/>
                </a:moveTo>
                <a:cubicBezTo>
                  <a:pt x="3223207" y="171363"/>
                  <a:pt x="3233579" y="181735"/>
                  <a:pt x="3233579" y="194529"/>
                </a:cubicBezTo>
                <a:cubicBezTo>
                  <a:pt x="3233579" y="207323"/>
                  <a:pt x="3223207" y="217695"/>
                  <a:pt x="3210413" y="217695"/>
                </a:cubicBezTo>
                <a:cubicBezTo>
                  <a:pt x="3197619" y="217695"/>
                  <a:pt x="3187247" y="207323"/>
                  <a:pt x="3187247" y="194529"/>
                </a:cubicBezTo>
                <a:cubicBezTo>
                  <a:pt x="3187247" y="181735"/>
                  <a:pt x="3197619" y="171363"/>
                  <a:pt x="3210413" y="171363"/>
                </a:cubicBezTo>
                <a:close/>
                <a:moveTo>
                  <a:pt x="3387508" y="171363"/>
                </a:moveTo>
                <a:cubicBezTo>
                  <a:pt x="3400302" y="171363"/>
                  <a:pt x="3410674" y="181735"/>
                  <a:pt x="3410674" y="194529"/>
                </a:cubicBezTo>
                <a:cubicBezTo>
                  <a:pt x="3410674" y="207323"/>
                  <a:pt x="3400302" y="217695"/>
                  <a:pt x="3387508" y="217695"/>
                </a:cubicBezTo>
                <a:cubicBezTo>
                  <a:pt x="3374714" y="217695"/>
                  <a:pt x="3364342" y="207323"/>
                  <a:pt x="3364342" y="194529"/>
                </a:cubicBezTo>
                <a:cubicBezTo>
                  <a:pt x="3364342" y="181735"/>
                  <a:pt x="3374714" y="171363"/>
                  <a:pt x="3387508" y="171363"/>
                </a:cubicBezTo>
                <a:close/>
                <a:moveTo>
                  <a:pt x="27306" y="5"/>
                </a:moveTo>
                <a:cubicBezTo>
                  <a:pt x="40100" y="5"/>
                  <a:pt x="50472" y="10377"/>
                  <a:pt x="50472" y="23171"/>
                </a:cubicBezTo>
                <a:cubicBezTo>
                  <a:pt x="50472" y="35965"/>
                  <a:pt x="40100" y="46337"/>
                  <a:pt x="27306" y="46337"/>
                </a:cubicBezTo>
                <a:cubicBezTo>
                  <a:pt x="14512" y="46337"/>
                  <a:pt x="4140" y="35965"/>
                  <a:pt x="4140" y="23171"/>
                </a:cubicBezTo>
                <a:cubicBezTo>
                  <a:pt x="4140" y="10377"/>
                  <a:pt x="14512" y="5"/>
                  <a:pt x="27306" y="5"/>
                </a:cubicBezTo>
                <a:close/>
                <a:moveTo>
                  <a:pt x="204404" y="5"/>
                </a:moveTo>
                <a:cubicBezTo>
                  <a:pt x="217198" y="5"/>
                  <a:pt x="227570" y="10377"/>
                  <a:pt x="227570" y="23171"/>
                </a:cubicBezTo>
                <a:cubicBezTo>
                  <a:pt x="227570" y="35965"/>
                  <a:pt x="217198" y="46337"/>
                  <a:pt x="204404" y="46337"/>
                </a:cubicBezTo>
                <a:cubicBezTo>
                  <a:pt x="191610" y="46337"/>
                  <a:pt x="181238" y="35965"/>
                  <a:pt x="181238" y="23171"/>
                </a:cubicBezTo>
                <a:cubicBezTo>
                  <a:pt x="181238" y="10377"/>
                  <a:pt x="191610" y="5"/>
                  <a:pt x="204404" y="5"/>
                </a:cubicBezTo>
                <a:close/>
                <a:moveTo>
                  <a:pt x="381506" y="5"/>
                </a:moveTo>
                <a:cubicBezTo>
                  <a:pt x="394301" y="5"/>
                  <a:pt x="404671" y="10377"/>
                  <a:pt x="404671" y="23171"/>
                </a:cubicBezTo>
                <a:cubicBezTo>
                  <a:pt x="404671" y="35965"/>
                  <a:pt x="394301" y="46337"/>
                  <a:pt x="381506" y="46337"/>
                </a:cubicBezTo>
                <a:cubicBezTo>
                  <a:pt x="368712" y="46337"/>
                  <a:pt x="358339" y="35965"/>
                  <a:pt x="358339" y="23171"/>
                </a:cubicBezTo>
                <a:cubicBezTo>
                  <a:pt x="358339" y="10377"/>
                  <a:pt x="368712" y="5"/>
                  <a:pt x="381506" y="5"/>
                </a:cubicBezTo>
                <a:close/>
                <a:moveTo>
                  <a:pt x="558603" y="5"/>
                </a:moveTo>
                <a:cubicBezTo>
                  <a:pt x="571397" y="5"/>
                  <a:pt x="581770" y="10377"/>
                  <a:pt x="581770" y="23171"/>
                </a:cubicBezTo>
                <a:cubicBezTo>
                  <a:pt x="581770" y="35965"/>
                  <a:pt x="571397" y="46337"/>
                  <a:pt x="558603" y="46337"/>
                </a:cubicBezTo>
                <a:cubicBezTo>
                  <a:pt x="545809" y="46337"/>
                  <a:pt x="535438" y="35965"/>
                  <a:pt x="535438" y="23171"/>
                </a:cubicBezTo>
                <a:cubicBezTo>
                  <a:pt x="535438" y="10377"/>
                  <a:pt x="545809" y="5"/>
                  <a:pt x="558603" y="5"/>
                </a:cubicBezTo>
                <a:close/>
                <a:moveTo>
                  <a:pt x="735706" y="5"/>
                </a:moveTo>
                <a:cubicBezTo>
                  <a:pt x="748500" y="5"/>
                  <a:pt x="758872" y="10377"/>
                  <a:pt x="758872" y="23171"/>
                </a:cubicBezTo>
                <a:cubicBezTo>
                  <a:pt x="758872" y="35965"/>
                  <a:pt x="748500" y="46337"/>
                  <a:pt x="735706" y="46337"/>
                </a:cubicBezTo>
                <a:cubicBezTo>
                  <a:pt x="722912" y="46337"/>
                  <a:pt x="712539" y="35965"/>
                  <a:pt x="712539" y="23171"/>
                </a:cubicBezTo>
                <a:cubicBezTo>
                  <a:pt x="712539" y="10377"/>
                  <a:pt x="722912" y="5"/>
                  <a:pt x="735706" y="5"/>
                </a:cubicBezTo>
                <a:close/>
                <a:moveTo>
                  <a:pt x="912804" y="5"/>
                </a:moveTo>
                <a:cubicBezTo>
                  <a:pt x="925595" y="5"/>
                  <a:pt x="935967" y="10377"/>
                  <a:pt x="935967" y="23171"/>
                </a:cubicBezTo>
                <a:cubicBezTo>
                  <a:pt x="935967" y="35965"/>
                  <a:pt x="925595" y="46337"/>
                  <a:pt x="912804" y="46337"/>
                </a:cubicBezTo>
                <a:cubicBezTo>
                  <a:pt x="900003" y="46337"/>
                  <a:pt x="889637" y="35965"/>
                  <a:pt x="889637" y="23171"/>
                </a:cubicBezTo>
                <a:cubicBezTo>
                  <a:pt x="889637" y="10377"/>
                  <a:pt x="900003" y="5"/>
                  <a:pt x="912804" y="5"/>
                </a:cubicBezTo>
                <a:close/>
                <a:moveTo>
                  <a:pt x="1089905" y="5"/>
                </a:moveTo>
                <a:cubicBezTo>
                  <a:pt x="1102702" y="5"/>
                  <a:pt x="1113073" y="10377"/>
                  <a:pt x="1113073" y="23171"/>
                </a:cubicBezTo>
                <a:cubicBezTo>
                  <a:pt x="1113073" y="35965"/>
                  <a:pt x="1102702" y="46337"/>
                  <a:pt x="1089905" y="46337"/>
                </a:cubicBezTo>
                <a:cubicBezTo>
                  <a:pt x="1077108" y="46337"/>
                  <a:pt x="1066735" y="35965"/>
                  <a:pt x="1066735" y="23171"/>
                </a:cubicBezTo>
                <a:cubicBezTo>
                  <a:pt x="1066735" y="10377"/>
                  <a:pt x="1077108" y="5"/>
                  <a:pt x="1089905" y="5"/>
                </a:cubicBezTo>
                <a:close/>
                <a:moveTo>
                  <a:pt x="1266997" y="5"/>
                </a:moveTo>
                <a:cubicBezTo>
                  <a:pt x="1279791" y="5"/>
                  <a:pt x="1290163" y="10377"/>
                  <a:pt x="1290163" y="23171"/>
                </a:cubicBezTo>
                <a:cubicBezTo>
                  <a:pt x="1290163" y="35965"/>
                  <a:pt x="1279791" y="46337"/>
                  <a:pt x="1266997" y="46337"/>
                </a:cubicBezTo>
                <a:cubicBezTo>
                  <a:pt x="1254201" y="46337"/>
                  <a:pt x="1243831" y="35965"/>
                  <a:pt x="1243831" y="23171"/>
                </a:cubicBezTo>
                <a:cubicBezTo>
                  <a:pt x="1243831" y="10377"/>
                  <a:pt x="1254201" y="5"/>
                  <a:pt x="1266997" y="5"/>
                </a:cubicBezTo>
                <a:close/>
                <a:moveTo>
                  <a:pt x="1444095" y="5"/>
                </a:moveTo>
                <a:cubicBezTo>
                  <a:pt x="1456890" y="5"/>
                  <a:pt x="1467259" y="10377"/>
                  <a:pt x="1467259" y="23171"/>
                </a:cubicBezTo>
                <a:cubicBezTo>
                  <a:pt x="1467259" y="35965"/>
                  <a:pt x="1456890" y="46337"/>
                  <a:pt x="1444095" y="46337"/>
                </a:cubicBezTo>
                <a:cubicBezTo>
                  <a:pt x="1431303" y="46337"/>
                  <a:pt x="1420930" y="35965"/>
                  <a:pt x="1420930" y="23171"/>
                </a:cubicBezTo>
                <a:cubicBezTo>
                  <a:pt x="1420930" y="10377"/>
                  <a:pt x="1431303" y="5"/>
                  <a:pt x="1444095" y="5"/>
                </a:cubicBezTo>
                <a:close/>
                <a:moveTo>
                  <a:pt x="1621182" y="5"/>
                </a:moveTo>
                <a:cubicBezTo>
                  <a:pt x="1633981" y="5"/>
                  <a:pt x="1644355" y="10377"/>
                  <a:pt x="1644355" y="23171"/>
                </a:cubicBezTo>
                <a:cubicBezTo>
                  <a:pt x="1644355" y="35965"/>
                  <a:pt x="1633981" y="46337"/>
                  <a:pt x="1621182" y="46337"/>
                </a:cubicBezTo>
                <a:cubicBezTo>
                  <a:pt x="1608385" y="46337"/>
                  <a:pt x="1598010" y="35965"/>
                  <a:pt x="1598010" y="23171"/>
                </a:cubicBezTo>
                <a:cubicBezTo>
                  <a:pt x="1598010" y="10377"/>
                  <a:pt x="1608385" y="5"/>
                  <a:pt x="1621182" y="5"/>
                </a:cubicBezTo>
                <a:close/>
                <a:moveTo>
                  <a:pt x="1795687" y="1"/>
                </a:moveTo>
                <a:cubicBezTo>
                  <a:pt x="1808481" y="1"/>
                  <a:pt x="1818853" y="10372"/>
                  <a:pt x="1818853" y="23166"/>
                </a:cubicBezTo>
                <a:cubicBezTo>
                  <a:pt x="1818853" y="35960"/>
                  <a:pt x="1808481" y="46332"/>
                  <a:pt x="1795687" y="46332"/>
                </a:cubicBezTo>
                <a:cubicBezTo>
                  <a:pt x="1782893" y="46332"/>
                  <a:pt x="1772521" y="35960"/>
                  <a:pt x="1772521" y="23166"/>
                </a:cubicBezTo>
                <a:cubicBezTo>
                  <a:pt x="1772521" y="10372"/>
                  <a:pt x="1782893" y="1"/>
                  <a:pt x="1795687" y="1"/>
                </a:cubicBezTo>
                <a:close/>
                <a:moveTo>
                  <a:pt x="1972786" y="1"/>
                </a:moveTo>
                <a:cubicBezTo>
                  <a:pt x="1985580" y="1"/>
                  <a:pt x="1995952" y="10372"/>
                  <a:pt x="1995952" y="23166"/>
                </a:cubicBezTo>
                <a:cubicBezTo>
                  <a:pt x="1995952" y="35960"/>
                  <a:pt x="1985580" y="46332"/>
                  <a:pt x="1972786" y="46332"/>
                </a:cubicBezTo>
                <a:cubicBezTo>
                  <a:pt x="1959992" y="46332"/>
                  <a:pt x="1949620" y="35960"/>
                  <a:pt x="1949620" y="23166"/>
                </a:cubicBezTo>
                <a:cubicBezTo>
                  <a:pt x="1949620" y="10372"/>
                  <a:pt x="1959992" y="1"/>
                  <a:pt x="1972786" y="1"/>
                </a:cubicBezTo>
                <a:close/>
                <a:moveTo>
                  <a:pt x="2149884" y="0"/>
                </a:moveTo>
                <a:cubicBezTo>
                  <a:pt x="2162678" y="0"/>
                  <a:pt x="2173050" y="10372"/>
                  <a:pt x="2173050" y="23166"/>
                </a:cubicBezTo>
                <a:cubicBezTo>
                  <a:pt x="2173050" y="35960"/>
                  <a:pt x="2162678" y="46332"/>
                  <a:pt x="2149884" y="46332"/>
                </a:cubicBezTo>
                <a:cubicBezTo>
                  <a:pt x="2137090" y="46332"/>
                  <a:pt x="2126718" y="35960"/>
                  <a:pt x="2126718" y="23166"/>
                </a:cubicBezTo>
                <a:cubicBezTo>
                  <a:pt x="2126718" y="10372"/>
                  <a:pt x="2137090" y="0"/>
                  <a:pt x="2149884" y="0"/>
                </a:cubicBezTo>
                <a:close/>
                <a:moveTo>
                  <a:pt x="2326983" y="0"/>
                </a:moveTo>
                <a:cubicBezTo>
                  <a:pt x="2339777" y="0"/>
                  <a:pt x="2350149" y="10372"/>
                  <a:pt x="2350149" y="23166"/>
                </a:cubicBezTo>
                <a:cubicBezTo>
                  <a:pt x="2350149" y="35960"/>
                  <a:pt x="2339777" y="46332"/>
                  <a:pt x="2326983" y="46332"/>
                </a:cubicBezTo>
                <a:cubicBezTo>
                  <a:pt x="2314189" y="46332"/>
                  <a:pt x="2303817" y="35960"/>
                  <a:pt x="2303817" y="23166"/>
                </a:cubicBezTo>
                <a:cubicBezTo>
                  <a:pt x="2303817" y="10372"/>
                  <a:pt x="2314189" y="0"/>
                  <a:pt x="2326983" y="0"/>
                </a:cubicBezTo>
                <a:close/>
                <a:moveTo>
                  <a:pt x="2504082" y="0"/>
                </a:moveTo>
                <a:cubicBezTo>
                  <a:pt x="2516876" y="0"/>
                  <a:pt x="2527248" y="10372"/>
                  <a:pt x="2527248" y="23166"/>
                </a:cubicBezTo>
                <a:cubicBezTo>
                  <a:pt x="2527248" y="35960"/>
                  <a:pt x="2516876" y="46332"/>
                  <a:pt x="2504082" y="46332"/>
                </a:cubicBezTo>
                <a:cubicBezTo>
                  <a:pt x="2491288" y="46332"/>
                  <a:pt x="2480916" y="35960"/>
                  <a:pt x="2480916" y="23166"/>
                </a:cubicBezTo>
                <a:cubicBezTo>
                  <a:pt x="2480916" y="10372"/>
                  <a:pt x="2491288" y="0"/>
                  <a:pt x="2504082" y="0"/>
                </a:cubicBezTo>
                <a:close/>
                <a:moveTo>
                  <a:pt x="2681181" y="0"/>
                </a:moveTo>
                <a:cubicBezTo>
                  <a:pt x="2693975" y="0"/>
                  <a:pt x="2704347" y="10372"/>
                  <a:pt x="2704347" y="23166"/>
                </a:cubicBezTo>
                <a:cubicBezTo>
                  <a:pt x="2704347" y="35960"/>
                  <a:pt x="2693975" y="46332"/>
                  <a:pt x="2681181" y="46332"/>
                </a:cubicBezTo>
                <a:cubicBezTo>
                  <a:pt x="2668387" y="46332"/>
                  <a:pt x="2658015" y="35960"/>
                  <a:pt x="2658015" y="23166"/>
                </a:cubicBezTo>
                <a:cubicBezTo>
                  <a:pt x="2658015" y="10372"/>
                  <a:pt x="2668387" y="0"/>
                  <a:pt x="2681181" y="0"/>
                </a:cubicBezTo>
                <a:close/>
                <a:moveTo>
                  <a:pt x="2858280" y="0"/>
                </a:moveTo>
                <a:cubicBezTo>
                  <a:pt x="2871074" y="0"/>
                  <a:pt x="2881446" y="10372"/>
                  <a:pt x="2881446" y="23166"/>
                </a:cubicBezTo>
                <a:cubicBezTo>
                  <a:pt x="2881446" y="35960"/>
                  <a:pt x="2871074" y="46332"/>
                  <a:pt x="2858280" y="46332"/>
                </a:cubicBezTo>
                <a:cubicBezTo>
                  <a:pt x="2845486" y="46332"/>
                  <a:pt x="2835114" y="35960"/>
                  <a:pt x="2835114" y="23166"/>
                </a:cubicBezTo>
                <a:cubicBezTo>
                  <a:pt x="2835114" y="10372"/>
                  <a:pt x="2845486" y="0"/>
                  <a:pt x="2858280" y="0"/>
                </a:cubicBezTo>
                <a:close/>
                <a:moveTo>
                  <a:pt x="3035379" y="0"/>
                </a:moveTo>
                <a:cubicBezTo>
                  <a:pt x="3048173" y="0"/>
                  <a:pt x="3058545" y="10372"/>
                  <a:pt x="3058545" y="23166"/>
                </a:cubicBezTo>
                <a:cubicBezTo>
                  <a:pt x="3058545" y="35960"/>
                  <a:pt x="3048173" y="46332"/>
                  <a:pt x="3035379" y="46332"/>
                </a:cubicBezTo>
                <a:cubicBezTo>
                  <a:pt x="3022585" y="46332"/>
                  <a:pt x="3012213" y="35960"/>
                  <a:pt x="3012213" y="23166"/>
                </a:cubicBezTo>
                <a:cubicBezTo>
                  <a:pt x="3012213" y="10372"/>
                  <a:pt x="3022585" y="0"/>
                  <a:pt x="3035379" y="0"/>
                </a:cubicBezTo>
                <a:close/>
                <a:moveTo>
                  <a:pt x="3212478" y="0"/>
                </a:moveTo>
                <a:cubicBezTo>
                  <a:pt x="3225272" y="0"/>
                  <a:pt x="3235644" y="10372"/>
                  <a:pt x="3235644" y="23166"/>
                </a:cubicBezTo>
                <a:cubicBezTo>
                  <a:pt x="3235644" y="35960"/>
                  <a:pt x="3225272" y="46332"/>
                  <a:pt x="3212478" y="46332"/>
                </a:cubicBezTo>
                <a:cubicBezTo>
                  <a:pt x="3199684" y="46332"/>
                  <a:pt x="3189312" y="35960"/>
                  <a:pt x="3189312" y="23166"/>
                </a:cubicBezTo>
                <a:cubicBezTo>
                  <a:pt x="3189312" y="10372"/>
                  <a:pt x="3199684" y="0"/>
                  <a:pt x="3212478" y="0"/>
                </a:cubicBezTo>
                <a:close/>
                <a:moveTo>
                  <a:pt x="3389573" y="0"/>
                </a:moveTo>
                <a:cubicBezTo>
                  <a:pt x="3402367" y="0"/>
                  <a:pt x="3412739" y="10372"/>
                  <a:pt x="3412739" y="23166"/>
                </a:cubicBezTo>
                <a:cubicBezTo>
                  <a:pt x="3412739" y="35960"/>
                  <a:pt x="3402367" y="46332"/>
                  <a:pt x="3389573" y="46332"/>
                </a:cubicBezTo>
                <a:cubicBezTo>
                  <a:pt x="3376779" y="46332"/>
                  <a:pt x="3366407" y="35960"/>
                  <a:pt x="3366407" y="23166"/>
                </a:cubicBezTo>
                <a:cubicBezTo>
                  <a:pt x="3366407" y="10372"/>
                  <a:pt x="3376779" y="0"/>
                  <a:pt x="3389573" y="0"/>
                </a:cubicBezTo>
                <a:close/>
              </a:path>
            </a:pathLst>
          </a:custGeom>
          <a:gradFill>
            <a:gsLst>
              <a:gs pos="0">
                <a:schemeClr val="accent2"/>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8" name="Google Shape;58;p7"/>
          <p:cNvSpPr/>
          <p:nvPr/>
        </p:nvSpPr>
        <p:spPr>
          <a:xfrm>
            <a:off x="8287675" y="5888928"/>
            <a:ext cx="3271372" cy="328699"/>
          </a:xfrm>
          <a:custGeom>
            <a:avLst/>
            <a:gdLst/>
            <a:ahLst/>
            <a:cxnLst/>
            <a:rect l="l" t="t" r="r" b="b"/>
            <a:pathLst>
              <a:path w="175127" h="22771" extrusionOk="0">
                <a:moveTo>
                  <a:pt x="0" y="22771"/>
                </a:moveTo>
                <a:cubicBezTo>
                  <a:pt x="2272" y="18985"/>
                  <a:pt x="8071" y="424"/>
                  <a:pt x="13631" y="53"/>
                </a:cubicBezTo>
                <a:cubicBezTo>
                  <a:pt x="19191" y="-318"/>
                  <a:pt x="27192" y="20373"/>
                  <a:pt x="33358" y="20546"/>
                </a:cubicBezTo>
                <a:cubicBezTo>
                  <a:pt x="39524" y="20719"/>
                  <a:pt x="44840" y="1019"/>
                  <a:pt x="50628" y="1092"/>
                </a:cubicBezTo>
                <a:cubicBezTo>
                  <a:pt x="56417" y="1165"/>
                  <a:pt x="62269" y="20983"/>
                  <a:pt x="68089" y="20983"/>
                </a:cubicBezTo>
                <a:cubicBezTo>
                  <a:pt x="73909" y="20983"/>
                  <a:pt x="79508" y="1201"/>
                  <a:pt x="85549" y="1092"/>
                </a:cubicBezTo>
                <a:cubicBezTo>
                  <a:pt x="91590" y="983"/>
                  <a:pt x="98232" y="20401"/>
                  <a:pt x="104337" y="20328"/>
                </a:cubicBezTo>
                <a:cubicBezTo>
                  <a:pt x="110442" y="20255"/>
                  <a:pt x="116262" y="692"/>
                  <a:pt x="122177" y="655"/>
                </a:cubicBezTo>
                <a:cubicBezTo>
                  <a:pt x="128092" y="619"/>
                  <a:pt x="134102" y="20218"/>
                  <a:pt x="139827" y="20109"/>
                </a:cubicBezTo>
                <a:cubicBezTo>
                  <a:pt x="145552" y="20000"/>
                  <a:pt x="150645" y="-36"/>
                  <a:pt x="156528" y="0"/>
                </a:cubicBezTo>
                <a:cubicBezTo>
                  <a:pt x="162411" y="37"/>
                  <a:pt x="172027" y="16940"/>
                  <a:pt x="175127" y="20328"/>
                </a:cubicBezTo>
              </a:path>
            </a:pathLst>
          </a:custGeom>
          <a:noFill/>
          <a:ln w="38100" cap="flat" cmpd="sng">
            <a:solidFill>
              <a:schemeClr val="accent6"/>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body">
  <p:cSld name="CUSTOM_2">
    <p:spTree>
      <p:nvGrpSpPr>
        <p:cNvPr id="1" name="Shape 59"/>
        <p:cNvGrpSpPr/>
        <p:nvPr/>
      </p:nvGrpSpPr>
      <p:grpSpPr>
        <a:xfrm>
          <a:off x="0" y="0"/>
          <a:ext cx="0" cy="0"/>
          <a:chOff x="0" y="0"/>
          <a:chExt cx="0" cy="0"/>
        </a:xfrm>
      </p:grpSpPr>
      <p:sp>
        <p:nvSpPr>
          <p:cNvPr id="60" name="Google Shape;60;p8"/>
          <p:cNvSpPr/>
          <p:nvPr/>
        </p:nvSpPr>
        <p:spPr>
          <a:xfrm>
            <a:off x="8715400" y="3914680"/>
            <a:ext cx="2360555" cy="2384095"/>
          </a:xfrm>
          <a:custGeom>
            <a:avLst/>
            <a:gdLst/>
            <a:ahLst/>
            <a:cxnLst/>
            <a:rect l="l" t="t" r="r" b="b"/>
            <a:pathLst>
              <a:path w="239772" h="242163" extrusionOk="0">
                <a:moveTo>
                  <a:pt x="138352" y="10135"/>
                </a:moveTo>
                <a:cubicBezTo>
                  <a:pt x="98698" y="23940"/>
                  <a:pt x="-7187" y="74245"/>
                  <a:pt x="386" y="112707"/>
                </a:cubicBezTo>
                <a:cubicBezTo>
                  <a:pt x="7959" y="151169"/>
                  <a:pt x="144134" y="254710"/>
                  <a:pt x="183788" y="240905"/>
                </a:cubicBezTo>
                <a:cubicBezTo>
                  <a:pt x="223442" y="227101"/>
                  <a:pt x="245885" y="68342"/>
                  <a:pt x="238312" y="29880"/>
                </a:cubicBezTo>
                <a:cubicBezTo>
                  <a:pt x="230739" y="-8582"/>
                  <a:pt x="178006" y="-3669"/>
                  <a:pt x="138352" y="10135"/>
                </a:cubicBezTo>
                <a:close/>
              </a:path>
            </a:pathLst>
          </a:custGeom>
          <a:solidFill>
            <a:schemeClr val="accent6"/>
          </a:solidFill>
          <a:ln>
            <a:noFill/>
          </a:ln>
        </p:spPr>
      </p:sp>
      <p:sp>
        <p:nvSpPr>
          <p:cNvPr id="61" name="Google Shape;61;p8"/>
          <p:cNvSpPr/>
          <p:nvPr/>
        </p:nvSpPr>
        <p:spPr>
          <a:xfrm rot="3435257">
            <a:off x="9295842" y="4222473"/>
            <a:ext cx="2360434" cy="2383972"/>
          </a:xfrm>
          <a:custGeom>
            <a:avLst/>
            <a:gdLst/>
            <a:ahLst/>
            <a:cxnLst/>
            <a:rect l="l" t="t" r="r" b="b"/>
            <a:pathLst>
              <a:path w="239772" h="242163" extrusionOk="0">
                <a:moveTo>
                  <a:pt x="138352" y="10135"/>
                </a:moveTo>
                <a:cubicBezTo>
                  <a:pt x="98698" y="23940"/>
                  <a:pt x="-7187" y="74245"/>
                  <a:pt x="386" y="112707"/>
                </a:cubicBezTo>
                <a:cubicBezTo>
                  <a:pt x="7959" y="151169"/>
                  <a:pt x="144134" y="254710"/>
                  <a:pt x="183788" y="240905"/>
                </a:cubicBezTo>
                <a:cubicBezTo>
                  <a:pt x="223442" y="227101"/>
                  <a:pt x="245885" y="68342"/>
                  <a:pt x="238312" y="29880"/>
                </a:cubicBezTo>
                <a:cubicBezTo>
                  <a:pt x="230739" y="-8582"/>
                  <a:pt x="178006" y="-3669"/>
                  <a:pt x="138352" y="10135"/>
                </a:cubicBezTo>
                <a:close/>
              </a:path>
            </a:pathLst>
          </a:custGeom>
          <a:solidFill>
            <a:schemeClr val="accent2"/>
          </a:solidFill>
          <a:ln>
            <a:noFill/>
          </a:ln>
        </p:spPr>
      </p:sp>
      <p:sp>
        <p:nvSpPr>
          <p:cNvPr id="62" name="Google Shape;62;p8"/>
          <p:cNvSpPr txBox="1">
            <a:spLocks noGrp="1"/>
          </p:cNvSpPr>
          <p:nvPr>
            <p:ph type="body" idx="1"/>
          </p:nvPr>
        </p:nvSpPr>
        <p:spPr>
          <a:xfrm>
            <a:off x="415600" y="2605500"/>
            <a:ext cx="8529900" cy="3486300"/>
          </a:xfrm>
          <a:prstGeom prst="rect">
            <a:avLst/>
          </a:prstGeom>
        </p:spPr>
        <p:txBody>
          <a:bodyPr spcFirstLastPara="1" wrap="square" lIns="121900" tIns="121900" rIns="121900" bIns="121900" anchor="t" anchorCtr="0">
            <a:noAutofit/>
          </a:bodyPr>
          <a:lstStyle>
            <a:lvl1pPr marL="457200" lvl="0" indent="-381000" rtl="0">
              <a:spcBef>
                <a:spcPts val="0"/>
              </a:spcBef>
              <a:spcAft>
                <a:spcPts val="0"/>
              </a:spcAft>
              <a:buSzPts val="24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63" name="Google Shape;63;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8"/>
          <p:cNvSpPr txBox="1">
            <a:spLocks noGrp="1"/>
          </p:cNvSpPr>
          <p:nvPr>
            <p:ph type="title"/>
          </p:nvPr>
        </p:nvSpPr>
        <p:spPr>
          <a:xfrm>
            <a:off x="415600" y="593367"/>
            <a:ext cx="11360700" cy="763500"/>
          </a:xfrm>
          <a:prstGeom prst="rect">
            <a:avLst/>
          </a:prstGeom>
          <a:solidFill>
            <a:schemeClr val="accent3"/>
          </a:solidFill>
        </p:spPr>
        <p:txBody>
          <a:bodyPr spcFirstLastPara="1" wrap="square" lIns="121900" tIns="121900" rIns="121900" bIns="121900"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dk1"/>
              </a:buClr>
              <a:buSzPts val="4800"/>
              <a:buNone/>
              <a:defRPr sz="4800">
                <a:solidFill>
                  <a:schemeClr val="dk1"/>
                </a:solidFill>
              </a:defRPr>
            </a:lvl2pPr>
            <a:lvl3pPr lvl="2" rtl="0">
              <a:spcBef>
                <a:spcPts val="0"/>
              </a:spcBef>
              <a:spcAft>
                <a:spcPts val="0"/>
              </a:spcAft>
              <a:buClr>
                <a:schemeClr val="dk1"/>
              </a:buClr>
              <a:buSzPts val="4800"/>
              <a:buNone/>
              <a:defRPr sz="4800">
                <a:solidFill>
                  <a:schemeClr val="dk1"/>
                </a:solidFill>
              </a:defRPr>
            </a:lvl3pPr>
            <a:lvl4pPr lvl="3" rtl="0">
              <a:spcBef>
                <a:spcPts val="0"/>
              </a:spcBef>
              <a:spcAft>
                <a:spcPts val="0"/>
              </a:spcAft>
              <a:buClr>
                <a:schemeClr val="dk1"/>
              </a:buClr>
              <a:buSzPts val="4800"/>
              <a:buNone/>
              <a:defRPr sz="4800">
                <a:solidFill>
                  <a:schemeClr val="dk1"/>
                </a:solidFill>
              </a:defRPr>
            </a:lvl4pPr>
            <a:lvl5pPr lvl="4" rtl="0">
              <a:spcBef>
                <a:spcPts val="0"/>
              </a:spcBef>
              <a:spcAft>
                <a:spcPts val="0"/>
              </a:spcAft>
              <a:buClr>
                <a:schemeClr val="dk1"/>
              </a:buClr>
              <a:buSzPts val="4800"/>
              <a:buNone/>
              <a:defRPr sz="4800">
                <a:solidFill>
                  <a:schemeClr val="dk1"/>
                </a:solidFill>
              </a:defRPr>
            </a:lvl5pPr>
            <a:lvl6pPr lvl="5" rtl="0">
              <a:spcBef>
                <a:spcPts val="0"/>
              </a:spcBef>
              <a:spcAft>
                <a:spcPts val="0"/>
              </a:spcAft>
              <a:buClr>
                <a:schemeClr val="dk1"/>
              </a:buClr>
              <a:buSzPts val="4800"/>
              <a:buNone/>
              <a:defRPr sz="4800">
                <a:solidFill>
                  <a:schemeClr val="dk1"/>
                </a:solidFill>
              </a:defRPr>
            </a:lvl6pPr>
            <a:lvl7pPr lvl="6" rtl="0">
              <a:spcBef>
                <a:spcPts val="0"/>
              </a:spcBef>
              <a:spcAft>
                <a:spcPts val="0"/>
              </a:spcAft>
              <a:buClr>
                <a:schemeClr val="dk1"/>
              </a:buClr>
              <a:buSzPts val="4800"/>
              <a:buNone/>
              <a:defRPr sz="4800">
                <a:solidFill>
                  <a:schemeClr val="dk1"/>
                </a:solidFill>
              </a:defRPr>
            </a:lvl7pPr>
            <a:lvl8pPr lvl="7" rtl="0">
              <a:spcBef>
                <a:spcPts val="0"/>
              </a:spcBef>
              <a:spcAft>
                <a:spcPts val="0"/>
              </a:spcAft>
              <a:buClr>
                <a:schemeClr val="dk1"/>
              </a:buClr>
              <a:buSzPts val="4800"/>
              <a:buNone/>
              <a:defRPr sz="4800">
                <a:solidFill>
                  <a:schemeClr val="dk1"/>
                </a:solidFill>
              </a:defRPr>
            </a:lvl8pPr>
            <a:lvl9pPr lvl="8" rtl="0">
              <a:spcBef>
                <a:spcPts val="0"/>
              </a:spcBef>
              <a:spcAft>
                <a:spcPts val="0"/>
              </a:spcAft>
              <a:buClr>
                <a:schemeClr val="dk1"/>
              </a:buClr>
              <a:buSzPts val="4800"/>
              <a:buNone/>
              <a:defRPr sz="4800">
                <a:solidFill>
                  <a:schemeClr val="dk1"/>
                </a:solidFill>
              </a:defRPr>
            </a:lvl9pPr>
          </a:lstStyle>
          <a:p>
            <a:endParaRPr/>
          </a:p>
        </p:txBody>
      </p:sp>
      <p:sp>
        <p:nvSpPr>
          <p:cNvPr id="65" name="Google Shape;65;p8"/>
          <p:cNvSpPr/>
          <p:nvPr/>
        </p:nvSpPr>
        <p:spPr>
          <a:xfrm rot="10800000">
            <a:off x="9438455" y="3990773"/>
            <a:ext cx="2589842" cy="2654479"/>
          </a:xfrm>
          <a:custGeom>
            <a:avLst/>
            <a:gdLst/>
            <a:ahLst/>
            <a:cxnLst/>
            <a:rect l="l" t="t" r="r" b="b"/>
            <a:pathLst>
              <a:path w="3418933" h="3504263" extrusionOk="0">
                <a:moveTo>
                  <a:pt x="3393703" y="3457931"/>
                </a:moveTo>
                <a:cubicBezTo>
                  <a:pt x="3406497" y="3457931"/>
                  <a:pt x="3416869" y="3468303"/>
                  <a:pt x="3416869" y="3481097"/>
                </a:cubicBezTo>
                <a:cubicBezTo>
                  <a:pt x="3416869" y="3493891"/>
                  <a:pt x="3406497" y="3504263"/>
                  <a:pt x="3393703" y="3504263"/>
                </a:cubicBezTo>
                <a:cubicBezTo>
                  <a:pt x="3380909" y="3504263"/>
                  <a:pt x="3370537" y="3493891"/>
                  <a:pt x="3370537" y="3481097"/>
                </a:cubicBezTo>
                <a:cubicBezTo>
                  <a:pt x="3370537" y="3468303"/>
                  <a:pt x="3380909" y="3457931"/>
                  <a:pt x="3393703" y="3457931"/>
                </a:cubicBezTo>
                <a:close/>
                <a:moveTo>
                  <a:pt x="3216608" y="3457931"/>
                </a:moveTo>
                <a:cubicBezTo>
                  <a:pt x="3229402" y="3457931"/>
                  <a:pt x="3239774" y="3468303"/>
                  <a:pt x="3239774" y="3481097"/>
                </a:cubicBezTo>
                <a:cubicBezTo>
                  <a:pt x="3239774" y="3493891"/>
                  <a:pt x="3229402" y="3504263"/>
                  <a:pt x="3216608" y="3504263"/>
                </a:cubicBezTo>
                <a:cubicBezTo>
                  <a:pt x="3203814" y="3504263"/>
                  <a:pt x="3193442" y="3493891"/>
                  <a:pt x="3193442" y="3481097"/>
                </a:cubicBezTo>
                <a:cubicBezTo>
                  <a:pt x="3193442" y="3468303"/>
                  <a:pt x="3203814" y="3457931"/>
                  <a:pt x="3216608" y="3457931"/>
                </a:cubicBezTo>
                <a:close/>
                <a:moveTo>
                  <a:pt x="3039509" y="3457931"/>
                </a:moveTo>
                <a:cubicBezTo>
                  <a:pt x="3052303" y="3457931"/>
                  <a:pt x="3062675" y="3468303"/>
                  <a:pt x="3062675" y="3481097"/>
                </a:cubicBezTo>
                <a:cubicBezTo>
                  <a:pt x="3062675" y="3493891"/>
                  <a:pt x="3052303" y="3504263"/>
                  <a:pt x="3039509" y="3504263"/>
                </a:cubicBezTo>
                <a:cubicBezTo>
                  <a:pt x="3026715" y="3504263"/>
                  <a:pt x="3016343" y="3493891"/>
                  <a:pt x="3016343" y="3481097"/>
                </a:cubicBezTo>
                <a:cubicBezTo>
                  <a:pt x="3016343" y="3468303"/>
                  <a:pt x="3026715" y="3457931"/>
                  <a:pt x="3039509" y="3457931"/>
                </a:cubicBezTo>
                <a:close/>
                <a:moveTo>
                  <a:pt x="2862410" y="3457931"/>
                </a:moveTo>
                <a:cubicBezTo>
                  <a:pt x="2875204" y="3457931"/>
                  <a:pt x="2885576" y="3468303"/>
                  <a:pt x="2885576" y="3481097"/>
                </a:cubicBezTo>
                <a:cubicBezTo>
                  <a:pt x="2885576" y="3493891"/>
                  <a:pt x="2875204" y="3504263"/>
                  <a:pt x="2862410" y="3504263"/>
                </a:cubicBezTo>
                <a:cubicBezTo>
                  <a:pt x="2849616" y="3504263"/>
                  <a:pt x="2839244" y="3493891"/>
                  <a:pt x="2839244" y="3481097"/>
                </a:cubicBezTo>
                <a:cubicBezTo>
                  <a:pt x="2839244" y="3468303"/>
                  <a:pt x="2849616" y="3457931"/>
                  <a:pt x="2862410" y="3457931"/>
                </a:cubicBezTo>
                <a:close/>
                <a:moveTo>
                  <a:pt x="2685311" y="3457931"/>
                </a:moveTo>
                <a:cubicBezTo>
                  <a:pt x="2698105" y="3457931"/>
                  <a:pt x="2708477" y="3468303"/>
                  <a:pt x="2708477" y="3481097"/>
                </a:cubicBezTo>
                <a:cubicBezTo>
                  <a:pt x="2708477" y="3493891"/>
                  <a:pt x="2698105" y="3504263"/>
                  <a:pt x="2685311" y="3504263"/>
                </a:cubicBezTo>
                <a:cubicBezTo>
                  <a:pt x="2672517" y="3504263"/>
                  <a:pt x="2662145" y="3493891"/>
                  <a:pt x="2662145" y="3481097"/>
                </a:cubicBezTo>
                <a:cubicBezTo>
                  <a:pt x="2662145" y="3468303"/>
                  <a:pt x="2672517" y="3457931"/>
                  <a:pt x="2685311" y="3457931"/>
                </a:cubicBezTo>
                <a:close/>
                <a:moveTo>
                  <a:pt x="2508212" y="3457931"/>
                </a:moveTo>
                <a:cubicBezTo>
                  <a:pt x="2521006" y="3457931"/>
                  <a:pt x="2531378" y="3468303"/>
                  <a:pt x="2531378" y="3481097"/>
                </a:cubicBezTo>
                <a:cubicBezTo>
                  <a:pt x="2531378" y="3493891"/>
                  <a:pt x="2521006" y="3504263"/>
                  <a:pt x="2508212" y="3504263"/>
                </a:cubicBezTo>
                <a:cubicBezTo>
                  <a:pt x="2495418" y="3504263"/>
                  <a:pt x="2485046" y="3493891"/>
                  <a:pt x="2485046" y="3481097"/>
                </a:cubicBezTo>
                <a:cubicBezTo>
                  <a:pt x="2485046" y="3468303"/>
                  <a:pt x="2495418" y="3457931"/>
                  <a:pt x="2508212" y="3457931"/>
                </a:cubicBezTo>
                <a:close/>
                <a:moveTo>
                  <a:pt x="2331113" y="3457931"/>
                </a:moveTo>
                <a:cubicBezTo>
                  <a:pt x="2343907" y="3457931"/>
                  <a:pt x="2354279" y="3468303"/>
                  <a:pt x="2354279" y="3481097"/>
                </a:cubicBezTo>
                <a:cubicBezTo>
                  <a:pt x="2354279" y="3493891"/>
                  <a:pt x="2343907" y="3504263"/>
                  <a:pt x="2331113" y="3504263"/>
                </a:cubicBezTo>
                <a:cubicBezTo>
                  <a:pt x="2318319" y="3504263"/>
                  <a:pt x="2307947" y="3493891"/>
                  <a:pt x="2307947" y="3481097"/>
                </a:cubicBezTo>
                <a:cubicBezTo>
                  <a:pt x="2307947" y="3468303"/>
                  <a:pt x="2318319" y="3457931"/>
                  <a:pt x="2331113" y="3457931"/>
                </a:cubicBezTo>
                <a:close/>
                <a:moveTo>
                  <a:pt x="2154014" y="3457931"/>
                </a:moveTo>
                <a:cubicBezTo>
                  <a:pt x="2166808" y="3457931"/>
                  <a:pt x="2177180" y="3468303"/>
                  <a:pt x="2177180" y="3481097"/>
                </a:cubicBezTo>
                <a:cubicBezTo>
                  <a:pt x="2177180" y="3493891"/>
                  <a:pt x="2166808" y="3504263"/>
                  <a:pt x="2154014" y="3504263"/>
                </a:cubicBezTo>
                <a:cubicBezTo>
                  <a:pt x="2141220" y="3504263"/>
                  <a:pt x="2130848" y="3493891"/>
                  <a:pt x="2130848" y="3481097"/>
                </a:cubicBezTo>
                <a:cubicBezTo>
                  <a:pt x="2130848" y="3468303"/>
                  <a:pt x="2141220" y="3457931"/>
                  <a:pt x="2154014" y="3457931"/>
                </a:cubicBezTo>
                <a:close/>
                <a:moveTo>
                  <a:pt x="1976916" y="3457931"/>
                </a:moveTo>
                <a:cubicBezTo>
                  <a:pt x="1989710" y="3457931"/>
                  <a:pt x="2000082" y="3468303"/>
                  <a:pt x="2000082" y="3481097"/>
                </a:cubicBezTo>
                <a:cubicBezTo>
                  <a:pt x="2000082" y="3493891"/>
                  <a:pt x="1989710" y="3504263"/>
                  <a:pt x="1976916" y="3504263"/>
                </a:cubicBezTo>
                <a:cubicBezTo>
                  <a:pt x="1964122" y="3504263"/>
                  <a:pt x="1953750" y="3493891"/>
                  <a:pt x="1953750" y="3481097"/>
                </a:cubicBezTo>
                <a:cubicBezTo>
                  <a:pt x="1953750" y="3468303"/>
                  <a:pt x="1964122" y="3457931"/>
                  <a:pt x="1976916" y="3457931"/>
                </a:cubicBezTo>
                <a:close/>
                <a:moveTo>
                  <a:pt x="1799817" y="3457931"/>
                </a:moveTo>
                <a:cubicBezTo>
                  <a:pt x="1812611" y="3457931"/>
                  <a:pt x="1822983" y="3468303"/>
                  <a:pt x="1822983" y="3481097"/>
                </a:cubicBezTo>
                <a:cubicBezTo>
                  <a:pt x="1822983" y="3493891"/>
                  <a:pt x="1812611" y="3504263"/>
                  <a:pt x="1799817" y="3504263"/>
                </a:cubicBezTo>
                <a:cubicBezTo>
                  <a:pt x="1787023" y="3504263"/>
                  <a:pt x="1776651" y="3493891"/>
                  <a:pt x="1776651" y="3481097"/>
                </a:cubicBezTo>
                <a:cubicBezTo>
                  <a:pt x="1776651" y="3468303"/>
                  <a:pt x="1787023" y="3457931"/>
                  <a:pt x="1799817" y="3457931"/>
                </a:cubicBezTo>
                <a:close/>
                <a:moveTo>
                  <a:pt x="1625306" y="3457931"/>
                </a:moveTo>
                <a:cubicBezTo>
                  <a:pt x="1638100" y="3457931"/>
                  <a:pt x="1648473" y="3468303"/>
                  <a:pt x="1648473" y="3481097"/>
                </a:cubicBezTo>
                <a:cubicBezTo>
                  <a:pt x="1648473" y="3493891"/>
                  <a:pt x="1638100" y="3504263"/>
                  <a:pt x="1625306" y="3504263"/>
                </a:cubicBezTo>
                <a:cubicBezTo>
                  <a:pt x="1612511" y="3504263"/>
                  <a:pt x="1602138" y="3493891"/>
                  <a:pt x="1602138" y="3481097"/>
                </a:cubicBezTo>
                <a:cubicBezTo>
                  <a:pt x="1602138" y="3468303"/>
                  <a:pt x="1612511" y="3457931"/>
                  <a:pt x="1625306" y="3457931"/>
                </a:cubicBezTo>
                <a:close/>
                <a:moveTo>
                  <a:pt x="1448212" y="3457931"/>
                </a:moveTo>
                <a:cubicBezTo>
                  <a:pt x="1461006" y="3457931"/>
                  <a:pt x="1471378" y="3468303"/>
                  <a:pt x="1471378" y="3481097"/>
                </a:cubicBezTo>
                <a:cubicBezTo>
                  <a:pt x="1471378" y="3493891"/>
                  <a:pt x="1461006" y="3504263"/>
                  <a:pt x="1448212" y="3504263"/>
                </a:cubicBezTo>
                <a:cubicBezTo>
                  <a:pt x="1435419" y="3504263"/>
                  <a:pt x="1425046" y="3493891"/>
                  <a:pt x="1425046" y="3481097"/>
                </a:cubicBezTo>
                <a:cubicBezTo>
                  <a:pt x="1425046" y="3468303"/>
                  <a:pt x="1435419" y="3457931"/>
                  <a:pt x="1448212" y="3457931"/>
                </a:cubicBezTo>
                <a:close/>
                <a:moveTo>
                  <a:pt x="1271113" y="3457931"/>
                </a:moveTo>
                <a:cubicBezTo>
                  <a:pt x="1283907" y="3457931"/>
                  <a:pt x="1294280" y="3468303"/>
                  <a:pt x="1294280" y="3481097"/>
                </a:cubicBezTo>
                <a:cubicBezTo>
                  <a:pt x="1294280" y="3493891"/>
                  <a:pt x="1283907" y="3504263"/>
                  <a:pt x="1271113" y="3504263"/>
                </a:cubicBezTo>
                <a:cubicBezTo>
                  <a:pt x="1258320" y="3504263"/>
                  <a:pt x="1247948" y="3493891"/>
                  <a:pt x="1247948" y="3481097"/>
                </a:cubicBezTo>
                <a:cubicBezTo>
                  <a:pt x="1247948" y="3468303"/>
                  <a:pt x="1258320" y="3457931"/>
                  <a:pt x="1271113" y="3457931"/>
                </a:cubicBezTo>
                <a:close/>
                <a:moveTo>
                  <a:pt x="1094017" y="3457931"/>
                </a:moveTo>
                <a:cubicBezTo>
                  <a:pt x="1106812" y="3457931"/>
                  <a:pt x="1117183" y="3468303"/>
                  <a:pt x="1117183" y="3481097"/>
                </a:cubicBezTo>
                <a:cubicBezTo>
                  <a:pt x="1117183" y="3493891"/>
                  <a:pt x="1106812" y="3504263"/>
                  <a:pt x="1094017" y="3504263"/>
                </a:cubicBezTo>
                <a:cubicBezTo>
                  <a:pt x="1081222" y="3504263"/>
                  <a:pt x="1070849" y="3493891"/>
                  <a:pt x="1070849" y="3481097"/>
                </a:cubicBezTo>
                <a:cubicBezTo>
                  <a:pt x="1070849" y="3468303"/>
                  <a:pt x="1081222" y="3457931"/>
                  <a:pt x="1094017" y="3457931"/>
                </a:cubicBezTo>
                <a:close/>
                <a:moveTo>
                  <a:pt x="916917" y="3457931"/>
                </a:moveTo>
                <a:cubicBezTo>
                  <a:pt x="929711" y="3457931"/>
                  <a:pt x="940082" y="3468303"/>
                  <a:pt x="940082" y="3481097"/>
                </a:cubicBezTo>
                <a:cubicBezTo>
                  <a:pt x="940082" y="3493891"/>
                  <a:pt x="929711" y="3504263"/>
                  <a:pt x="916917" y="3504263"/>
                </a:cubicBezTo>
                <a:cubicBezTo>
                  <a:pt x="904120" y="3504263"/>
                  <a:pt x="893750" y="3493891"/>
                  <a:pt x="893750" y="3481097"/>
                </a:cubicBezTo>
                <a:cubicBezTo>
                  <a:pt x="893750" y="3468303"/>
                  <a:pt x="904120" y="3457931"/>
                  <a:pt x="916917" y="3457931"/>
                </a:cubicBezTo>
                <a:close/>
                <a:moveTo>
                  <a:pt x="739818" y="3457931"/>
                </a:moveTo>
                <a:cubicBezTo>
                  <a:pt x="752612" y="3457931"/>
                  <a:pt x="762984" y="3468303"/>
                  <a:pt x="762984" y="3481097"/>
                </a:cubicBezTo>
                <a:cubicBezTo>
                  <a:pt x="762984" y="3493891"/>
                  <a:pt x="752612" y="3504263"/>
                  <a:pt x="739818" y="3504263"/>
                </a:cubicBezTo>
                <a:cubicBezTo>
                  <a:pt x="727024" y="3504263"/>
                  <a:pt x="716652" y="3493891"/>
                  <a:pt x="716652" y="3481097"/>
                </a:cubicBezTo>
                <a:cubicBezTo>
                  <a:pt x="716652" y="3468303"/>
                  <a:pt x="727024" y="3457931"/>
                  <a:pt x="739818" y="3457931"/>
                </a:cubicBezTo>
                <a:close/>
                <a:moveTo>
                  <a:pt x="562718" y="3457931"/>
                </a:moveTo>
                <a:cubicBezTo>
                  <a:pt x="575512" y="3457931"/>
                  <a:pt x="585884" y="3468303"/>
                  <a:pt x="585884" y="3481097"/>
                </a:cubicBezTo>
                <a:cubicBezTo>
                  <a:pt x="585884" y="3493891"/>
                  <a:pt x="575512" y="3504263"/>
                  <a:pt x="562718" y="3504263"/>
                </a:cubicBezTo>
                <a:cubicBezTo>
                  <a:pt x="549924" y="3504263"/>
                  <a:pt x="539552" y="3493891"/>
                  <a:pt x="539552" y="3481097"/>
                </a:cubicBezTo>
                <a:cubicBezTo>
                  <a:pt x="539552" y="3468303"/>
                  <a:pt x="549924" y="3457931"/>
                  <a:pt x="562718" y="3457931"/>
                </a:cubicBezTo>
                <a:close/>
                <a:moveTo>
                  <a:pt x="385620" y="3457931"/>
                </a:moveTo>
                <a:cubicBezTo>
                  <a:pt x="398414" y="3457931"/>
                  <a:pt x="408785" y="3468303"/>
                  <a:pt x="408785" y="3481097"/>
                </a:cubicBezTo>
                <a:cubicBezTo>
                  <a:pt x="408785" y="3493891"/>
                  <a:pt x="398414" y="3504263"/>
                  <a:pt x="385620" y="3504263"/>
                </a:cubicBezTo>
                <a:cubicBezTo>
                  <a:pt x="372826" y="3504263"/>
                  <a:pt x="362454" y="3493891"/>
                  <a:pt x="362454" y="3481097"/>
                </a:cubicBezTo>
                <a:cubicBezTo>
                  <a:pt x="362454" y="3468303"/>
                  <a:pt x="372826" y="3457931"/>
                  <a:pt x="385620" y="3457931"/>
                </a:cubicBezTo>
                <a:close/>
                <a:moveTo>
                  <a:pt x="208521" y="3457931"/>
                </a:moveTo>
                <a:cubicBezTo>
                  <a:pt x="221315" y="3457931"/>
                  <a:pt x="231687" y="3468303"/>
                  <a:pt x="231687" y="3481097"/>
                </a:cubicBezTo>
                <a:cubicBezTo>
                  <a:pt x="231687" y="3493891"/>
                  <a:pt x="221315" y="3504263"/>
                  <a:pt x="208521" y="3504263"/>
                </a:cubicBezTo>
                <a:cubicBezTo>
                  <a:pt x="195727" y="3504263"/>
                  <a:pt x="185355" y="3493891"/>
                  <a:pt x="185355" y="3481097"/>
                </a:cubicBezTo>
                <a:cubicBezTo>
                  <a:pt x="185355" y="3468303"/>
                  <a:pt x="195727" y="3457931"/>
                  <a:pt x="208521" y="3457931"/>
                </a:cubicBezTo>
                <a:close/>
                <a:moveTo>
                  <a:pt x="31422" y="3457931"/>
                </a:moveTo>
                <a:cubicBezTo>
                  <a:pt x="44216" y="3457931"/>
                  <a:pt x="54588" y="3468303"/>
                  <a:pt x="54588" y="3481097"/>
                </a:cubicBezTo>
                <a:cubicBezTo>
                  <a:pt x="54588" y="3493891"/>
                  <a:pt x="44216" y="3504263"/>
                  <a:pt x="31422" y="3504263"/>
                </a:cubicBezTo>
                <a:cubicBezTo>
                  <a:pt x="18628" y="3504263"/>
                  <a:pt x="8256" y="3493891"/>
                  <a:pt x="8256" y="3481097"/>
                </a:cubicBezTo>
                <a:cubicBezTo>
                  <a:pt x="8256" y="3468303"/>
                  <a:pt x="18628" y="3457931"/>
                  <a:pt x="31422" y="3457931"/>
                </a:cubicBezTo>
                <a:close/>
                <a:moveTo>
                  <a:pt x="3395767" y="3286567"/>
                </a:moveTo>
                <a:cubicBezTo>
                  <a:pt x="3408561" y="3286567"/>
                  <a:pt x="3418933" y="3296939"/>
                  <a:pt x="3418933" y="3309733"/>
                </a:cubicBezTo>
                <a:cubicBezTo>
                  <a:pt x="3418933" y="3322527"/>
                  <a:pt x="3408561" y="3332899"/>
                  <a:pt x="3395767" y="3332899"/>
                </a:cubicBezTo>
                <a:cubicBezTo>
                  <a:pt x="3382973" y="3332899"/>
                  <a:pt x="3372601" y="3322527"/>
                  <a:pt x="3372601" y="3309733"/>
                </a:cubicBezTo>
                <a:cubicBezTo>
                  <a:pt x="3372601" y="3296939"/>
                  <a:pt x="3382973" y="3286567"/>
                  <a:pt x="3395767" y="3286567"/>
                </a:cubicBezTo>
                <a:close/>
                <a:moveTo>
                  <a:pt x="3218672" y="3286567"/>
                </a:moveTo>
                <a:cubicBezTo>
                  <a:pt x="3231466" y="3286567"/>
                  <a:pt x="3241838" y="3296939"/>
                  <a:pt x="3241838" y="3309733"/>
                </a:cubicBezTo>
                <a:cubicBezTo>
                  <a:pt x="3241838" y="3322527"/>
                  <a:pt x="3231466" y="3332899"/>
                  <a:pt x="3218672" y="3332899"/>
                </a:cubicBezTo>
                <a:cubicBezTo>
                  <a:pt x="3205878" y="3332899"/>
                  <a:pt x="3195506" y="3322527"/>
                  <a:pt x="3195506" y="3309733"/>
                </a:cubicBezTo>
                <a:cubicBezTo>
                  <a:pt x="3195506" y="3296939"/>
                  <a:pt x="3205878" y="3286567"/>
                  <a:pt x="3218672" y="3286567"/>
                </a:cubicBezTo>
                <a:close/>
                <a:moveTo>
                  <a:pt x="3041573" y="3286567"/>
                </a:moveTo>
                <a:cubicBezTo>
                  <a:pt x="3054367" y="3286567"/>
                  <a:pt x="3064739" y="3296939"/>
                  <a:pt x="3064739" y="3309733"/>
                </a:cubicBezTo>
                <a:cubicBezTo>
                  <a:pt x="3064739" y="3322527"/>
                  <a:pt x="3054367" y="3332899"/>
                  <a:pt x="3041573" y="3332899"/>
                </a:cubicBezTo>
                <a:cubicBezTo>
                  <a:pt x="3028779" y="3332899"/>
                  <a:pt x="3018407" y="3322527"/>
                  <a:pt x="3018407" y="3309733"/>
                </a:cubicBezTo>
                <a:cubicBezTo>
                  <a:pt x="3018407" y="3296939"/>
                  <a:pt x="3028779" y="3286567"/>
                  <a:pt x="3041573" y="3286567"/>
                </a:cubicBezTo>
                <a:close/>
                <a:moveTo>
                  <a:pt x="2864474" y="3286567"/>
                </a:moveTo>
                <a:cubicBezTo>
                  <a:pt x="2877268" y="3286567"/>
                  <a:pt x="2887640" y="3296939"/>
                  <a:pt x="2887640" y="3309733"/>
                </a:cubicBezTo>
                <a:cubicBezTo>
                  <a:pt x="2887640" y="3322527"/>
                  <a:pt x="2877268" y="3332899"/>
                  <a:pt x="2864474" y="3332899"/>
                </a:cubicBezTo>
                <a:cubicBezTo>
                  <a:pt x="2851680" y="3332899"/>
                  <a:pt x="2841308" y="3322527"/>
                  <a:pt x="2841308" y="3309733"/>
                </a:cubicBezTo>
                <a:cubicBezTo>
                  <a:pt x="2841308" y="3296939"/>
                  <a:pt x="2851680" y="3286567"/>
                  <a:pt x="2864474" y="3286567"/>
                </a:cubicBezTo>
                <a:close/>
                <a:moveTo>
                  <a:pt x="2687375" y="3286567"/>
                </a:moveTo>
                <a:cubicBezTo>
                  <a:pt x="2700169" y="3286567"/>
                  <a:pt x="2710541" y="3296939"/>
                  <a:pt x="2710541" y="3309733"/>
                </a:cubicBezTo>
                <a:cubicBezTo>
                  <a:pt x="2710541" y="3322527"/>
                  <a:pt x="2700169" y="3332899"/>
                  <a:pt x="2687375" y="3332899"/>
                </a:cubicBezTo>
                <a:cubicBezTo>
                  <a:pt x="2674581" y="3332899"/>
                  <a:pt x="2664209" y="3322527"/>
                  <a:pt x="2664209" y="3309733"/>
                </a:cubicBezTo>
                <a:cubicBezTo>
                  <a:pt x="2664209" y="3296939"/>
                  <a:pt x="2674581" y="3286567"/>
                  <a:pt x="2687375" y="3286567"/>
                </a:cubicBezTo>
                <a:close/>
                <a:moveTo>
                  <a:pt x="2510277" y="3286567"/>
                </a:moveTo>
                <a:cubicBezTo>
                  <a:pt x="2523071" y="3286567"/>
                  <a:pt x="2533443" y="3296939"/>
                  <a:pt x="2533443" y="3309733"/>
                </a:cubicBezTo>
                <a:cubicBezTo>
                  <a:pt x="2533443" y="3322527"/>
                  <a:pt x="2523071" y="3332899"/>
                  <a:pt x="2510277" y="3332899"/>
                </a:cubicBezTo>
                <a:cubicBezTo>
                  <a:pt x="2497483" y="3332899"/>
                  <a:pt x="2487111" y="3322527"/>
                  <a:pt x="2487111" y="3309733"/>
                </a:cubicBezTo>
                <a:cubicBezTo>
                  <a:pt x="2487111" y="3296939"/>
                  <a:pt x="2497483" y="3286567"/>
                  <a:pt x="2510277" y="3286567"/>
                </a:cubicBezTo>
                <a:close/>
                <a:moveTo>
                  <a:pt x="2333178" y="3286567"/>
                </a:moveTo>
                <a:cubicBezTo>
                  <a:pt x="2345972" y="3286567"/>
                  <a:pt x="2356344" y="3296939"/>
                  <a:pt x="2356344" y="3309733"/>
                </a:cubicBezTo>
                <a:cubicBezTo>
                  <a:pt x="2356344" y="3322527"/>
                  <a:pt x="2345972" y="3332899"/>
                  <a:pt x="2333178" y="3332899"/>
                </a:cubicBezTo>
                <a:cubicBezTo>
                  <a:pt x="2320384" y="3332899"/>
                  <a:pt x="2310012" y="3322527"/>
                  <a:pt x="2310012" y="3309733"/>
                </a:cubicBezTo>
                <a:cubicBezTo>
                  <a:pt x="2310012" y="3296939"/>
                  <a:pt x="2320384" y="3286567"/>
                  <a:pt x="2333178" y="3286567"/>
                </a:cubicBezTo>
                <a:close/>
                <a:moveTo>
                  <a:pt x="2156079" y="3286567"/>
                </a:moveTo>
                <a:cubicBezTo>
                  <a:pt x="2168873" y="3286567"/>
                  <a:pt x="2179245" y="3296939"/>
                  <a:pt x="2179245" y="3309733"/>
                </a:cubicBezTo>
                <a:cubicBezTo>
                  <a:pt x="2179245" y="3322527"/>
                  <a:pt x="2168873" y="3332899"/>
                  <a:pt x="2156079" y="3332899"/>
                </a:cubicBezTo>
                <a:cubicBezTo>
                  <a:pt x="2143285" y="3332899"/>
                  <a:pt x="2132913" y="3322527"/>
                  <a:pt x="2132913" y="3309733"/>
                </a:cubicBezTo>
                <a:cubicBezTo>
                  <a:pt x="2132913" y="3296939"/>
                  <a:pt x="2143285" y="3286567"/>
                  <a:pt x="2156079" y="3286567"/>
                </a:cubicBezTo>
                <a:close/>
                <a:moveTo>
                  <a:pt x="1978980" y="3286567"/>
                </a:moveTo>
                <a:cubicBezTo>
                  <a:pt x="1991774" y="3286567"/>
                  <a:pt x="2002146" y="3296939"/>
                  <a:pt x="2002146" y="3309733"/>
                </a:cubicBezTo>
                <a:cubicBezTo>
                  <a:pt x="2002146" y="3322527"/>
                  <a:pt x="1991774" y="3332899"/>
                  <a:pt x="1978980" y="3332899"/>
                </a:cubicBezTo>
                <a:cubicBezTo>
                  <a:pt x="1966186" y="3332899"/>
                  <a:pt x="1955814" y="3322527"/>
                  <a:pt x="1955814" y="3309733"/>
                </a:cubicBezTo>
                <a:cubicBezTo>
                  <a:pt x="1955814" y="3296939"/>
                  <a:pt x="1966186" y="3286567"/>
                  <a:pt x="1978980" y="3286567"/>
                </a:cubicBezTo>
                <a:close/>
                <a:moveTo>
                  <a:pt x="1801881" y="3286567"/>
                </a:moveTo>
                <a:cubicBezTo>
                  <a:pt x="1814675" y="3286567"/>
                  <a:pt x="1825047" y="3296939"/>
                  <a:pt x="1825047" y="3309733"/>
                </a:cubicBezTo>
                <a:cubicBezTo>
                  <a:pt x="1825047" y="3322527"/>
                  <a:pt x="1814675" y="3332899"/>
                  <a:pt x="1801881" y="3332899"/>
                </a:cubicBezTo>
                <a:cubicBezTo>
                  <a:pt x="1789087" y="3332899"/>
                  <a:pt x="1778715" y="3322527"/>
                  <a:pt x="1778715" y="3309733"/>
                </a:cubicBezTo>
                <a:cubicBezTo>
                  <a:pt x="1778715" y="3296939"/>
                  <a:pt x="1789087" y="3286567"/>
                  <a:pt x="1801881" y="3286567"/>
                </a:cubicBezTo>
                <a:close/>
                <a:moveTo>
                  <a:pt x="1627371" y="3286567"/>
                </a:moveTo>
                <a:cubicBezTo>
                  <a:pt x="1640166" y="3286567"/>
                  <a:pt x="1650538" y="3296939"/>
                  <a:pt x="1650538" y="3309733"/>
                </a:cubicBezTo>
                <a:cubicBezTo>
                  <a:pt x="1650538" y="3322527"/>
                  <a:pt x="1640166" y="3332899"/>
                  <a:pt x="1627371" y="3332899"/>
                </a:cubicBezTo>
                <a:cubicBezTo>
                  <a:pt x="1614575" y="3332899"/>
                  <a:pt x="1604203" y="3322527"/>
                  <a:pt x="1604203" y="3309733"/>
                </a:cubicBezTo>
                <a:cubicBezTo>
                  <a:pt x="1604203" y="3296939"/>
                  <a:pt x="1614575" y="3286567"/>
                  <a:pt x="1627371" y="3286567"/>
                </a:cubicBezTo>
                <a:close/>
                <a:moveTo>
                  <a:pt x="1450277" y="3286567"/>
                </a:moveTo>
                <a:cubicBezTo>
                  <a:pt x="1463071" y="3286567"/>
                  <a:pt x="1473442" y="3296939"/>
                  <a:pt x="1473442" y="3309733"/>
                </a:cubicBezTo>
                <a:cubicBezTo>
                  <a:pt x="1473442" y="3322527"/>
                  <a:pt x="1463071" y="3332899"/>
                  <a:pt x="1450277" y="3332899"/>
                </a:cubicBezTo>
                <a:cubicBezTo>
                  <a:pt x="1437483" y="3332899"/>
                  <a:pt x="1427111" y="3322527"/>
                  <a:pt x="1427111" y="3309733"/>
                </a:cubicBezTo>
                <a:cubicBezTo>
                  <a:pt x="1427111" y="3296939"/>
                  <a:pt x="1437483" y="3286567"/>
                  <a:pt x="1450277" y="3286567"/>
                </a:cubicBezTo>
                <a:close/>
                <a:moveTo>
                  <a:pt x="1273178" y="3286567"/>
                </a:moveTo>
                <a:cubicBezTo>
                  <a:pt x="1285972" y="3286567"/>
                  <a:pt x="1296345" y="3296939"/>
                  <a:pt x="1296345" y="3309733"/>
                </a:cubicBezTo>
                <a:cubicBezTo>
                  <a:pt x="1296345" y="3322527"/>
                  <a:pt x="1285972" y="3332899"/>
                  <a:pt x="1273178" y="3332899"/>
                </a:cubicBezTo>
                <a:cubicBezTo>
                  <a:pt x="1260384" y="3332899"/>
                  <a:pt x="1250012" y="3322527"/>
                  <a:pt x="1250012" y="3309733"/>
                </a:cubicBezTo>
                <a:cubicBezTo>
                  <a:pt x="1250012" y="3296939"/>
                  <a:pt x="1260384" y="3286567"/>
                  <a:pt x="1273178" y="3286567"/>
                </a:cubicBezTo>
                <a:close/>
                <a:moveTo>
                  <a:pt x="1096081" y="3286567"/>
                </a:moveTo>
                <a:cubicBezTo>
                  <a:pt x="1108877" y="3286567"/>
                  <a:pt x="1119247" y="3296939"/>
                  <a:pt x="1119247" y="3309733"/>
                </a:cubicBezTo>
                <a:cubicBezTo>
                  <a:pt x="1119247" y="3322527"/>
                  <a:pt x="1108877" y="3332899"/>
                  <a:pt x="1096081" y="3332899"/>
                </a:cubicBezTo>
                <a:cubicBezTo>
                  <a:pt x="1083286" y="3332899"/>
                  <a:pt x="1072914" y="3322527"/>
                  <a:pt x="1072914" y="3309733"/>
                </a:cubicBezTo>
                <a:cubicBezTo>
                  <a:pt x="1072914" y="3296939"/>
                  <a:pt x="1083286" y="3286567"/>
                  <a:pt x="1096081" y="3286567"/>
                </a:cubicBezTo>
                <a:close/>
                <a:moveTo>
                  <a:pt x="918981" y="3286567"/>
                </a:moveTo>
                <a:cubicBezTo>
                  <a:pt x="931774" y="3286567"/>
                  <a:pt x="942147" y="3296939"/>
                  <a:pt x="942147" y="3309733"/>
                </a:cubicBezTo>
                <a:cubicBezTo>
                  <a:pt x="942147" y="3322527"/>
                  <a:pt x="931774" y="3332899"/>
                  <a:pt x="918981" y="3332899"/>
                </a:cubicBezTo>
                <a:cubicBezTo>
                  <a:pt x="906186" y="3332899"/>
                  <a:pt x="895815" y="3322527"/>
                  <a:pt x="895815" y="3309733"/>
                </a:cubicBezTo>
                <a:cubicBezTo>
                  <a:pt x="895815" y="3296939"/>
                  <a:pt x="906186" y="3286567"/>
                  <a:pt x="918981" y="3286567"/>
                </a:cubicBezTo>
                <a:close/>
                <a:moveTo>
                  <a:pt x="741884" y="3286567"/>
                </a:moveTo>
                <a:cubicBezTo>
                  <a:pt x="754678" y="3286567"/>
                  <a:pt x="765050" y="3296939"/>
                  <a:pt x="765050" y="3309733"/>
                </a:cubicBezTo>
                <a:cubicBezTo>
                  <a:pt x="765050" y="3322527"/>
                  <a:pt x="754678" y="3332899"/>
                  <a:pt x="741884" y="3332899"/>
                </a:cubicBezTo>
                <a:cubicBezTo>
                  <a:pt x="729090" y="3332899"/>
                  <a:pt x="718718" y="3322527"/>
                  <a:pt x="718718" y="3309733"/>
                </a:cubicBezTo>
                <a:cubicBezTo>
                  <a:pt x="718718" y="3296939"/>
                  <a:pt x="729090" y="3286567"/>
                  <a:pt x="741884" y="3286567"/>
                </a:cubicBezTo>
                <a:close/>
                <a:moveTo>
                  <a:pt x="564784" y="3286567"/>
                </a:moveTo>
                <a:cubicBezTo>
                  <a:pt x="577578" y="3286567"/>
                  <a:pt x="587950" y="3296939"/>
                  <a:pt x="587950" y="3309733"/>
                </a:cubicBezTo>
                <a:cubicBezTo>
                  <a:pt x="587950" y="3322527"/>
                  <a:pt x="577578" y="3332899"/>
                  <a:pt x="564784" y="3332899"/>
                </a:cubicBezTo>
                <a:cubicBezTo>
                  <a:pt x="551990" y="3332899"/>
                  <a:pt x="541618" y="3322527"/>
                  <a:pt x="541618" y="3309733"/>
                </a:cubicBezTo>
                <a:cubicBezTo>
                  <a:pt x="541618" y="3296939"/>
                  <a:pt x="551990" y="3286567"/>
                  <a:pt x="564784" y="3286567"/>
                </a:cubicBezTo>
                <a:close/>
                <a:moveTo>
                  <a:pt x="387686" y="3286567"/>
                </a:moveTo>
                <a:cubicBezTo>
                  <a:pt x="400479" y="3286567"/>
                  <a:pt x="410851" y="3296939"/>
                  <a:pt x="410851" y="3309733"/>
                </a:cubicBezTo>
                <a:cubicBezTo>
                  <a:pt x="410851" y="3322527"/>
                  <a:pt x="400479" y="3332899"/>
                  <a:pt x="387686" y="3332899"/>
                </a:cubicBezTo>
                <a:cubicBezTo>
                  <a:pt x="374891" y="3332899"/>
                  <a:pt x="364519" y="3322527"/>
                  <a:pt x="364519" y="3309733"/>
                </a:cubicBezTo>
                <a:cubicBezTo>
                  <a:pt x="364519" y="3296939"/>
                  <a:pt x="374891" y="3286567"/>
                  <a:pt x="387686" y="3286567"/>
                </a:cubicBezTo>
                <a:close/>
                <a:moveTo>
                  <a:pt x="210585" y="3286567"/>
                </a:moveTo>
                <a:cubicBezTo>
                  <a:pt x="223379" y="3286567"/>
                  <a:pt x="233751" y="3296939"/>
                  <a:pt x="233751" y="3309733"/>
                </a:cubicBezTo>
                <a:cubicBezTo>
                  <a:pt x="233751" y="3322527"/>
                  <a:pt x="223379" y="3332899"/>
                  <a:pt x="210585" y="3332899"/>
                </a:cubicBezTo>
                <a:cubicBezTo>
                  <a:pt x="197791" y="3332899"/>
                  <a:pt x="187419" y="3322527"/>
                  <a:pt x="187419" y="3309733"/>
                </a:cubicBezTo>
                <a:cubicBezTo>
                  <a:pt x="187419" y="3296939"/>
                  <a:pt x="197791" y="3286567"/>
                  <a:pt x="210585" y="3286567"/>
                </a:cubicBezTo>
                <a:close/>
                <a:moveTo>
                  <a:pt x="33487" y="3286567"/>
                </a:moveTo>
                <a:cubicBezTo>
                  <a:pt x="46281" y="3286567"/>
                  <a:pt x="56653" y="3296939"/>
                  <a:pt x="56653" y="3309733"/>
                </a:cubicBezTo>
                <a:cubicBezTo>
                  <a:pt x="56653" y="3322527"/>
                  <a:pt x="46281" y="3332899"/>
                  <a:pt x="33487" y="3332899"/>
                </a:cubicBezTo>
                <a:cubicBezTo>
                  <a:pt x="20693" y="3332899"/>
                  <a:pt x="10321" y="3322527"/>
                  <a:pt x="10321" y="3309733"/>
                </a:cubicBezTo>
                <a:cubicBezTo>
                  <a:pt x="10321" y="3296939"/>
                  <a:pt x="20693" y="3286567"/>
                  <a:pt x="33487" y="3286567"/>
                </a:cubicBezTo>
                <a:close/>
                <a:moveTo>
                  <a:pt x="3389573" y="3094558"/>
                </a:moveTo>
                <a:cubicBezTo>
                  <a:pt x="3402367" y="3094558"/>
                  <a:pt x="3412739" y="3104930"/>
                  <a:pt x="3412739" y="3117724"/>
                </a:cubicBezTo>
                <a:cubicBezTo>
                  <a:pt x="3412739" y="3130518"/>
                  <a:pt x="3402367" y="3140890"/>
                  <a:pt x="3389573" y="3140890"/>
                </a:cubicBezTo>
                <a:cubicBezTo>
                  <a:pt x="3376779" y="3140890"/>
                  <a:pt x="3366407" y="3130518"/>
                  <a:pt x="3366407" y="3117724"/>
                </a:cubicBezTo>
                <a:cubicBezTo>
                  <a:pt x="3366407" y="3104930"/>
                  <a:pt x="3376779" y="3094558"/>
                  <a:pt x="3389573" y="3094558"/>
                </a:cubicBezTo>
                <a:close/>
                <a:moveTo>
                  <a:pt x="3212478" y="3094558"/>
                </a:moveTo>
                <a:cubicBezTo>
                  <a:pt x="3225272" y="3094558"/>
                  <a:pt x="3235644" y="3104930"/>
                  <a:pt x="3235644" y="3117724"/>
                </a:cubicBezTo>
                <a:cubicBezTo>
                  <a:pt x="3235644" y="3130518"/>
                  <a:pt x="3225272" y="3140890"/>
                  <a:pt x="3212478" y="3140890"/>
                </a:cubicBezTo>
                <a:cubicBezTo>
                  <a:pt x="3199684" y="3140890"/>
                  <a:pt x="3189312" y="3130518"/>
                  <a:pt x="3189312" y="3117724"/>
                </a:cubicBezTo>
                <a:cubicBezTo>
                  <a:pt x="3189312" y="3104930"/>
                  <a:pt x="3199684" y="3094558"/>
                  <a:pt x="3212478" y="3094558"/>
                </a:cubicBezTo>
                <a:close/>
                <a:moveTo>
                  <a:pt x="3035379" y="3094558"/>
                </a:moveTo>
                <a:cubicBezTo>
                  <a:pt x="3048173" y="3094558"/>
                  <a:pt x="3058545" y="3104930"/>
                  <a:pt x="3058545" y="3117724"/>
                </a:cubicBezTo>
                <a:cubicBezTo>
                  <a:pt x="3058545" y="3130518"/>
                  <a:pt x="3048173" y="3140890"/>
                  <a:pt x="3035379" y="3140890"/>
                </a:cubicBezTo>
                <a:cubicBezTo>
                  <a:pt x="3022585" y="3140890"/>
                  <a:pt x="3012213" y="3130518"/>
                  <a:pt x="3012213" y="3117724"/>
                </a:cubicBezTo>
                <a:cubicBezTo>
                  <a:pt x="3012213" y="3104930"/>
                  <a:pt x="3022585" y="3094558"/>
                  <a:pt x="3035379" y="3094558"/>
                </a:cubicBezTo>
                <a:close/>
                <a:moveTo>
                  <a:pt x="2858280" y="3094558"/>
                </a:moveTo>
                <a:cubicBezTo>
                  <a:pt x="2871074" y="3094558"/>
                  <a:pt x="2881446" y="3104930"/>
                  <a:pt x="2881446" y="3117724"/>
                </a:cubicBezTo>
                <a:cubicBezTo>
                  <a:pt x="2881446" y="3130518"/>
                  <a:pt x="2871074" y="3140890"/>
                  <a:pt x="2858280" y="3140890"/>
                </a:cubicBezTo>
                <a:cubicBezTo>
                  <a:pt x="2845486" y="3140890"/>
                  <a:pt x="2835114" y="3130518"/>
                  <a:pt x="2835114" y="3117724"/>
                </a:cubicBezTo>
                <a:cubicBezTo>
                  <a:pt x="2835114" y="3104930"/>
                  <a:pt x="2845486" y="3094558"/>
                  <a:pt x="2858280" y="3094558"/>
                </a:cubicBezTo>
                <a:close/>
                <a:moveTo>
                  <a:pt x="2681181" y="3094558"/>
                </a:moveTo>
                <a:cubicBezTo>
                  <a:pt x="2693975" y="3094558"/>
                  <a:pt x="2704347" y="3104930"/>
                  <a:pt x="2704347" y="3117724"/>
                </a:cubicBezTo>
                <a:cubicBezTo>
                  <a:pt x="2704347" y="3130518"/>
                  <a:pt x="2693975" y="3140890"/>
                  <a:pt x="2681181" y="3140890"/>
                </a:cubicBezTo>
                <a:cubicBezTo>
                  <a:pt x="2668387" y="3140890"/>
                  <a:pt x="2658015" y="3130518"/>
                  <a:pt x="2658015" y="3117724"/>
                </a:cubicBezTo>
                <a:cubicBezTo>
                  <a:pt x="2658015" y="3104930"/>
                  <a:pt x="2668387" y="3094558"/>
                  <a:pt x="2681181" y="3094558"/>
                </a:cubicBezTo>
                <a:close/>
                <a:moveTo>
                  <a:pt x="2504082" y="3094558"/>
                </a:moveTo>
                <a:cubicBezTo>
                  <a:pt x="2516876" y="3094558"/>
                  <a:pt x="2527248" y="3104930"/>
                  <a:pt x="2527248" y="3117724"/>
                </a:cubicBezTo>
                <a:cubicBezTo>
                  <a:pt x="2527248" y="3130518"/>
                  <a:pt x="2516876" y="3140890"/>
                  <a:pt x="2504082" y="3140890"/>
                </a:cubicBezTo>
                <a:cubicBezTo>
                  <a:pt x="2491288" y="3140890"/>
                  <a:pt x="2480916" y="3130518"/>
                  <a:pt x="2480916" y="3117724"/>
                </a:cubicBezTo>
                <a:cubicBezTo>
                  <a:pt x="2480916" y="3104930"/>
                  <a:pt x="2491288" y="3094558"/>
                  <a:pt x="2504082" y="3094558"/>
                </a:cubicBezTo>
                <a:close/>
                <a:moveTo>
                  <a:pt x="2326983" y="3094558"/>
                </a:moveTo>
                <a:cubicBezTo>
                  <a:pt x="2339777" y="3094558"/>
                  <a:pt x="2350149" y="3104930"/>
                  <a:pt x="2350149" y="3117724"/>
                </a:cubicBezTo>
                <a:cubicBezTo>
                  <a:pt x="2350149" y="3130518"/>
                  <a:pt x="2339777" y="3140890"/>
                  <a:pt x="2326983" y="3140890"/>
                </a:cubicBezTo>
                <a:cubicBezTo>
                  <a:pt x="2314189" y="3140890"/>
                  <a:pt x="2303817" y="3130518"/>
                  <a:pt x="2303817" y="3117724"/>
                </a:cubicBezTo>
                <a:cubicBezTo>
                  <a:pt x="2303817" y="3104930"/>
                  <a:pt x="2314189" y="3094558"/>
                  <a:pt x="2326983" y="3094558"/>
                </a:cubicBezTo>
                <a:close/>
                <a:moveTo>
                  <a:pt x="2149884" y="3094558"/>
                </a:moveTo>
                <a:cubicBezTo>
                  <a:pt x="2162678" y="3094558"/>
                  <a:pt x="2173050" y="3104930"/>
                  <a:pt x="2173050" y="3117724"/>
                </a:cubicBezTo>
                <a:cubicBezTo>
                  <a:pt x="2173050" y="3130518"/>
                  <a:pt x="2162678" y="3140890"/>
                  <a:pt x="2149884" y="3140890"/>
                </a:cubicBezTo>
                <a:cubicBezTo>
                  <a:pt x="2137090" y="3140890"/>
                  <a:pt x="2126718" y="3130518"/>
                  <a:pt x="2126718" y="3117724"/>
                </a:cubicBezTo>
                <a:cubicBezTo>
                  <a:pt x="2126718" y="3104930"/>
                  <a:pt x="2137090" y="3094558"/>
                  <a:pt x="2149884" y="3094558"/>
                </a:cubicBezTo>
                <a:close/>
                <a:moveTo>
                  <a:pt x="1972786" y="3094558"/>
                </a:moveTo>
                <a:cubicBezTo>
                  <a:pt x="1985580" y="3094558"/>
                  <a:pt x="1995952" y="3104930"/>
                  <a:pt x="1995952" y="3117724"/>
                </a:cubicBezTo>
                <a:cubicBezTo>
                  <a:pt x="1995952" y="3130518"/>
                  <a:pt x="1985580" y="3140890"/>
                  <a:pt x="1972786" y="3140890"/>
                </a:cubicBezTo>
                <a:cubicBezTo>
                  <a:pt x="1959992" y="3140890"/>
                  <a:pt x="1949620" y="3130518"/>
                  <a:pt x="1949620" y="3117724"/>
                </a:cubicBezTo>
                <a:cubicBezTo>
                  <a:pt x="1949620" y="3104930"/>
                  <a:pt x="1959992" y="3094558"/>
                  <a:pt x="1972786" y="3094558"/>
                </a:cubicBezTo>
                <a:close/>
                <a:moveTo>
                  <a:pt x="1795687" y="3094558"/>
                </a:moveTo>
                <a:cubicBezTo>
                  <a:pt x="1808481" y="3094558"/>
                  <a:pt x="1818853" y="3104930"/>
                  <a:pt x="1818853" y="3117724"/>
                </a:cubicBezTo>
                <a:cubicBezTo>
                  <a:pt x="1818853" y="3130518"/>
                  <a:pt x="1808481" y="3140890"/>
                  <a:pt x="1795687" y="3140890"/>
                </a:cubicBezTo>
                <a:cubicBezTo>
                  <a:pt x="1782893" y="3140890"/>
                  <a:pt x="1772521" y="3130518"/>
                  <a:pt x="1772521" y="3117724"/>
                </a:cubicBezTo>
                <a:cubicBezTo>
                  <a:pt x="1772521" y="3104930"/>
                  <a:pt x="1782893" y="3094558"/>
                  <a:pt x="1795687" y="3094558"/>
                </a:cubicBezTo>
                <a:close/>
                <a:moveTo>
                  <a:pt x="1621175" y="3094558"/>
                </a:moveTo>
                <a:cubicBezTo>
                  <a:pt x="1633971" y="3094558"/>
                  <a:pt x="1644344" y="3104930"/>
                  <a:pt x="1644344" y="3117724"/>
                </a:cubicBezTo>
                <a:cubicBezTo>
                  <a:pt x="1644344" y="3130518"/>
                  <a:pt x="1633971" y="3140890"/>
                  <a:pt x="1621175" y="3140890"/>
                </a:cubicBezTo>
                <a:cubicBezTo>
                  <a:pt x="1608381" y="3140890"/>
                  <a:pt x="1598008" y="3130518"/>
                  <a:pt x="1598008" y="3117724"/>
                </a:cubicBezTo>
                <a:cubicBezTo>
                  <a:pt x="1598008" y="3104930"/>
                  <a:pt x="1608381" y="3094558"/>
                  <a:pt x="1621175" y="3094558"/>
                </a:cubicBezTo>
                <a:close/>
                <a:moveTo>
                  <a:pt x="1444083" y="3094558"/>
                </a:moveTo>
                <a:cubicBezTo>
                  <a:pt x="1456878" y="3094558"/>
                  <a:pt x="1467248" y="3104930"/>
                  <a:pt x="1467248" y="3117724"/>
                </a:cubicBezTo>
                <a:cubicBezTo>
                  <a:pt x="1467248" y="3130518"/>
                  <a:pt x="1456878" y="3140890"/>
                  <a:pt x="1444083" y="3140890"/>
                </a:cubicBezTo>
                <a:cubicBezTo>
                  <a:pt x="1431289" y="3140890"/>
                  <a:pt x="1420918" y="3130518"/>
                  <a:pt x="1420918" y="3117724"/>
                </a:cubicBezTo>
                <a:cubicBezTo>
                  <a:pt x="1420918" y="3104930"/>
                  <a:pt x="1431289" y="3094558"/>
                  <a:pt x="1444083" y="3094558"/>
                </a:cubicBezTo>
                <a:close/>
                <a:moveTo>
                  <a:pt x="1266985" y="3094558"/>
                </a:moveTo>
                <a:cubicBezTo>
                  <a:pt x="1279778" y="3094558"/>
                  <a:pt x="1290151" y="3104930"/>
                  <a:pt x="1290151" y="3117724"/>
                </a:cubicBezTo>
                <a:cubicBezTo>
                  <a:pt x="1290151" y="3130518"/>
                  <a:pt x="1279778" y="3140890"/>
                  <a:pt x="1266985" y="3140890"/>
                </a:cubicBezTo>
                <a:cubicBezTo>
                  <a:pt x="1254190" y="3140890"/>
                  <a:pt x="1243819" y="3130518"/>
                  <a:pt x="1243819" y="3117724"/>
                </a:cubicBezTo>
                <a:cubicBezTo>
                  <a:pt x="1243819" y="3104930"/>
                  <a:pt x="1254190" y="3094558"/>
                  <a:pt x="1266985" y="3094558"/>
                </a:cubicBezTo>
                <a:close/>
                <a:moveTo>
                  <a:pt x="1089888" y="3094558"/>
                </a:moveTo>
                <a:cubicBezTo>
                  <a:pt x="1102682" y="3094558"/>
                  <a:pt x="1113055" y="3104930"/>
                  <a:pt x="1113055" y="3117724"/>
                </a:cubicBezTo>
                <a:cubicBezTo>
                  <a:pt x="1113055" y="3130518"/>
                  <a:pt x="1102682" y="3140890"/>
                  <a:pt x="1089888" y="3140890"/>
                </a:cubicBezTo>
                <a:cubicBezTo>
                  <a:pt x="1077093" y="3140890"/>
                  <a:pt x="1066720" y="3130518"/>
                  <a:pt x="1066720" y="3117724"/>
                </a:cubicBezTo>
                <a:cubicBezTo>
                  <a:pt x="1066720" y="3104930"/>
                  <a:pt x="1077093" y="3094558"/>
                  <a:pt x="1089888" y="3094558"/>
                </a:cubicBezTo>
                <a:close/>
                <a:moveTo>
                  <a:pt x="912787" y="3094558"/>
                </a:moveTo>
                <a:cubicBezTo>
                  <a:pt x="925582" y="3094558"/>
                  <a:pt x="935953" y="3104930"/>
                  <a:pt x="935953" y="3117724"/>
                </a:cubicBezTo>
                <a:cubicBezTo>
                  <a:pt x="935953" y="3130518"/>
                  <a:pt x="925582" y="3140890"/>
                  <a:pt x="912787" y="3140890"/>
                </a:cubicBezTo>
                <a:cubicBezTo>
                  <a:pt x="899993" y="3140890"/>
                  <a:pt x="889622" y="3130518"/>
                  <a:pt x="889622" y="3117724"/>
                </a:cubicBezTo>
                <a:cubicBezTo>
                  <a:pt x="889622" y="3104930"/>
                  <a:pt x="899993" y="3094558"/>
                  <a:pt x="912787" y="3094558"/>
                </a:cubicBezTo>
                <a:close/>
                <a:moveTo>
                  <a:pt x="735690" y="3094558"/>
                </a:moveTo>
                <a:cubicBezTo>
                  <a:pt x="748484" y="3094558"/>
                  <a:pt x="758856" y="3104930"/>
                  <a:pt x="758856" y="3117724"/>
                </a:cubicBezTo>
                <a:cubicBezTo>
                  <a:pt x="758856" y="3130518"/>
                  <a:pt x="748484" y="3140890"/>
                  <a:pt x="735690" y="3140890"/>
                </a:cubicBezTo>
                <a:cubicBezTo>
                  <a:pt x="722896" y="3140890"/>
                  <a:pt x="712523" y="3130518"/>
                  <a:pt x="712523" y="3117724"/>
                </a:cubicBezTo>
                <a:cubicBezTo>
                  <a:pt x="712523" y="3104930"/>
                  <a:pt x="722896" y="3094558"/>
                  <a:pt x="735690" y="3094558"/>
                </a:cubicBezTo>
                <a:close/>
                <a:moveTo>
                  <a:pt x="558589" y="3094558"/>
                </a:moveTo>
                <a:cubicBezTo>
                  <a:pt x="571383" y="3094558"/>
                  <a:pt x="581755" y="3104930"/>
                  <a:pt x="581755" y="3117724"/>
                </a:cubicBezTo>
                <a:cubicBezTo>
                  <a:pt x="581755" y="3130518"/>
                  <a:pt x="571383" y="3140890"/>
                  <a:pt x="558589" y="3140890"/>
                </a:cubicBezTo>
                <a:cubicBezTo>
                  <a:pt x="545795" y="3140890"/>
                  <a:pt x="535424" y="3130518"/>
                  <a:pt x="535424" y="3117724"/>
                </a:cubicBezTo>
                <a:cubicBezTo>
                  <a:pt x="535424" y="3104930"/>
                  <a:pt x="545795" y="3094558"/>
                  <a:pt x="558589" y="3094558"/>
                </a:cubicBezTo>
                <a:close/>
                <a:moveTo>
                  <a:pt x="381491" y="3094558"/>
                </a:moveTo>
                <a:cubicBezTo>
                  <a:pt x="394286" y="3094558"/>
                  <a:pt x="404657" y="3104930"/>
                  <a:pt x="404657" y="3117724"/>
                </a:cubicBezTo>
                <a:cubicBezTo>
                  <a:pt x="404657" y="3130518"/>
                  <a:pt x="394286" y="3140890"/>
                  <a:pt x="381491" y="3140890"/>
                </a:cubicBezTo>
                <a:cubicBezTo>
                  <a:pt x="368697" y="3140890"/>
                  <a:pt x="358325" y="3130518"/>
                  <a:pt x="358325" y="3117724"/>
                </a:cubicBezTo>
                <a:cubicBezTo>
                  <a:pt x="358325" y="3104930"/>
                  <a:pt x="368697" y="3094558"/>
                  <a:pt x="381491" y="3094558"/>
                </a:cubicBezTo>
                <a:close/>
                <a:moveTo>
                  <a:pt x="204392" y="3094558"/>
                </a:moveTo>
                <a:cubicBezTo>
                  <a:pt x="217186" y="3094558"/>
                  <a:pt x="227558" y="3104930"/>
                  <a:pt x="227558" y="3117724"/>
                </a:cubicBezTo>
                <a:cubicBezTo>
                  <a:pt x="227558" y="3130518"/>
                  <a:pt x="217186" y="3140890"/>
                  <a:pt x="204392" y="3140890"/>
                </a:cubicBezTo>
                <a:cubicBezTo>
                  <a:pt x="191598" y="3140890"/>
                  <a:pt x="181226" y="3130518"/>
                  <a:pt x="181226" y="3117724"/>
                </a:cubicBezTo>
                <a:cubicBezTo>
                  <a:pt x="181226" y="3104930"/>
                  <a:pt x="191598" y="3094558"/>
                  <a:pt x="204392" y="3094558"/>
                </a:cubicBezTo>
                <a:close/>
                <a:moveTo>
                  <a:pt x="27293" y="3094558"/>
                </a:moveTo>
                <a:cubicBezTo>
                  <a:pt x="40087" y="3094558"/>
                  <a:pt x="50459" y="3104930"/>
                  <a:pt x="50459" y="3117724"/>
                </a:cubicBezTo>
                <a:cubicBezTo>
                  <a:pt x="50459" y="3130518"/>
                  <a:pt x="40087" y="3140890"/>
                  <a:pt x="27293" y="3140890"/>
                </a:cubicBezTo>
                <a:cubicBezTo>
                  <a:pt x="14499" y="3140890"/>
                  <a:pt x="4127" y="3130518"/>
                  <a:pt x="4127" y="3117724"/>
                </a:cubicBezTo>
                <a:cubicBezTo>
                  <a:pt x="4127" y="3104930"/>
                  <a:pt x="14499" y="3094558"/>
                  <a:pt x="27293" y="3094558"/>
                </a:cubicBezTo>
                <a:close/>
                <a:moveTo>
                  <a:pt x="3391637" y="2923194"/>
                </a:moveTo>
                <a:cubicBezTo>
                  <a:pt x="3404431" y="2923194"/>
                  <a:pt x="3414803" y="2933566"/>
                  <a:pt x="3414803" y="2946360"/>
                </a:cubicBezTo>
                <a:cubicBezTo>
                  <a:pt x="3414803" y="2959154"/>
                  <a:pt x="3404431" y="2969526"/>
                  <a:pt x="3391637" y="2969526"/>
                </a:cubicBezTo>
                <a:cubicBezTo>
                  <a:pt x="3378843" y="2969526"/>
                  <a:pt x="3368471" y="2959154"/>
                  <a:pt x="3368471" y="2946360"/>
                </a:cubicBezTo>
                <a:cubicBezTo>
                  <a:pt x="3368471" y="2933566"/>
                  <a:pt x="3378843" y="2923194"/>
                  <a:pt x="3391637" y="2923194"/>
                </a:cubicBezTo>
                <a:close/>
                <a:moveTo>
                  <a:pt x="3214542" y="2923194"/>
                </a:moveTo>
                <a:cubicBezTo>
                  <a:pt x="3227336" y="2923194"/>
                  <a:pt x="3237708" y="2933566"/>
                  <a:pt x="3237708" y="2946360"/>
                </a:cubicBezTo>
                <a:cubicBezTo>
                  <a:pt x="3237708" y="2959154"/>
                  <a:pt x="3227336" y="2969526"/>
                  <a:pt x="3214542" y="2969526"/>
                </a:cubicBezTo>
                <a:cubicBezTo>
                  <a:pt x="3201748" y="2969526"/>
                  <a:pt x="3191376" y="2959154"/>
                  <a:pt x="3191376" y="2946360"/>
                </a:cubicBezTo>
                <a:cubicBezTo>
                  <a:pt x="3191376" y="2933566"/>
                  <a:pt x="3201748" y="2923194"/>
                  <a:pt x="3214542" y="2923194"/>
                </a:cubicBezTo>
                <a:close/>
                <a:moveTo>
                  <a:pt x="3037443" y="2923194"/>
                </a:moveTo>
                <a:cubicBezTo>
                  <a:pt x="3050237" y="2923194"/>
                  <a:pt x="3060609" y="2933566"/>
                  <a:pt x="3060609" y="2946360"/>
                </a:cubicBezTo>
                <a:cubicBezTo>
                  <a:pt x="3060609" y="2959154"/>
                  <a:pt x="3050237" y="2969526"/>
                  <a:pt x="3037443" y="2969526"/>
                </a:cubicBezTo>
                <a:cubicBezTo>
                  <a:pt x="3024649" y="2969526"/>
                  <a:pt x="3014277" y="2959154"/>
                  <a:pt x="3014277" y="2946360"/>
                </a:cubicBezTo>
                <a:cubicBezTo>
                  <a:pt x="3014277" y="2933566"/>
                  <a:pt x="3024649" y="2923194"/>
                  <a:pt x="3037443" y="2923194"/>
                </a:cubicBezTo>
                <a:close/>
                <a:moveTo>
                  <a:pt x="2860344" y="2923194"/>
                </a:moveTo>
                <a:cubicBezTo>
                  <a:pt x="2873138" y="2923194"/>
                  <a:pt x="2883510" y="2933566"/>
                  <a:pt x="2883510" y="2946360"/>
                </a:cubicBezTo>
                <a:cubicBezTo>
                  <a:pt x="2883510" y="2959154"/>
                  <a:pt x="2873138" y="2969526"/>
                  <a:pt x="2860344" y="2969526"/>
                </a:cubicBezTo>
                <a:cubicBezTo>
                  <a:pt x="2847550" y="2969526"/>
                  <a:pt x="2837178" y="2959154"/>
                  <a:pt x="2837178" y="2946360"/>
                </a:cubicBezTo>
                <a:cubicBezTo>
                  <a:pt x="2837178" y="2933566"/>
                  <a:pt x="2847550" y="2923194"/>
                  <a:pt x="2860344" y="2923194"/>
                </a:cubicBezTo>
                <a:close/>
                <a:moveTo>
                  <a:pt x="2683245" y="2923194"/>
                </a:moveTo>
                <a:cubicBezTo>
                  <a:pt x="2696039" y="2923194"/>
                  <a:pt x="2706411" y="2933566"/>
                  <a:pt x="2706411" y="2946360"/>
                </a:cubicBezTo>
                <a:cubicBezTo>
                  <a:pt x="2706411" y="2959154"/>
                  <a:pt x="2696039" y="2969526"/>
                  <a:pt x="2683245" y="2969526"/>
                </a:cubicBezTo>
                <a:cubicBezTo>
                  <a:pt x="2670451" y="2969526"/>
                  <a:pt x="2660079" y="2959154"/>
                  <a:pt x="2660079" y="2946360"/>
                </a:cubicBezTo>
                <a:cubicBezTo>
                  <a:pt x="2660079" y="2933566"/>
                  <a:pt x="2670451" y="2923194"/>
                  <a:pt x="2683245" y="2923194"/>
                </a:cubicBezTo>
                <a:close/>
                <a:moveTo>
                  <a:pt x="2506147" y="2923194"/>
                </a:moveTo>
                <a:cubicBezTo>
                  <a:pt x="2518941" y="2923194"/>
                  <a:pt x="2529313" y="2933566"/>
                  <a:pt x="2529313" y="2946360"/>
                </a:cubicBezTo>
                <a:cubicBezTo>
                  <a:pt x="2529313" y="2959154"/>
                  <a:pt x="2518941" y="2969526"/>
                  <a:pt x="2506147" y="2969526"/>
                </a:cubicBezTo>
                <a:cubicBezTo>
                  <a:pt x="2493353" y="2969526"/>
                  <a:pt x="2482981" y="2959154"/>
                  <a:pt x="2482981" y="2946360"/>
                </a:cubicBezTo>
                <a:cubicBezTo>
                  <a:pt x="2482981" y="2933566"/>
                  <a:pt x="2493353" y="2923194"/>
                  <a:pt x="2506147" y="2923194"/>
                </a:cubicBezTo>
                <a:close/>
                <a:moveTo>
                  <a:pt x="2329048" y="2923194"/>
                </a:moveTo>
                <a:cubicBezTo>
                  <a:pt x="2341842" y="2923194"/>
                  <a:pt x="2352214" y="2933566"/>
                  <a:pt x="2352214" y="2946360"/>
                </a:cubicBezTo>
                <a:cubicBezTo>
                  <a:pt x="2352214" y="2959154"/>
                  <a:pt x="2341842" y="2969526"/>
                  <a:pt x="2329048" y="2969526"/>
                </a:cubicBezTo>
                <a:cubicBezTo>
                  <a:pt x="2316254" y="2969526"/>
                  <a:pt x="2305882" y="2959154"/>
                  <a:pt x="2305882" y="2946360"/>
                </a:cubicBezTo>
                <a:cubicBezTo>
                  <a:pt x="2305882" y="2933566"/>
                  <a:pt x="2316254" y="2923194"/>
                  <a:pt x="2329048" y="2923194"/>
                </a:cubicBezTo>
                <a:close/>
                <a:moveTo>
                  <a:pt x="2151949" y="2923194"/>
                </a:moveTo>
                <a:cubicBezTo>
                  <a:pt x="2164743" y="2923194"/>
                  <a:pt x="2175115" y="2933566"/>
                  <a:pt x="2175115" y="2946360"/>
                </a:cubicBezTo>
                <a:cubicBezTo>
                  <a:pt x="2175115" y="2959154"/>
                  <a:pt x="2164743" y="2969526"/>
                  <a:pt x="2151949" y="2969526"/>
                </a:cubicBezTo>
                <a:cubicBezTo>
                  <a:pt x="2139155" y="2969526"/>
                  <a:pt x="2128783" y="2959154"/>
                  <a:pt x="2128783" y="2946360"/>
                </a:cubicBezTo>
                <a:cubicBezTo>
                  <a:pt x="2128783" y="2933566"/>
                  <a:pt x="2139155" y="2923194"/>
                  <a:pt x="2151949" y="2923194"/>
                </a:cubicBezTo>
                <a:close/>
                <a:moveTo>
                  <a:pt x="1974850" y="2923194"/>
                </a:moveTo>
                <a:cubicBezTo>
                  <a:pt x="1987644" y="2923194"/>
                  <a:pt x="1998016" y="2933566"/>
                  <a:pt x="1998016" y="2946360"/>
                </a:cubicBezTo>
                <a:cubicBezTo>
                  <a:pt x="1998016" y="2959154"/>
                  <a:pt x="1987644" y="2969526"/>
                  <a:pt x="1974850" y="2969526"/>
                </a:cubicBezTo>
                <a:cubicBezTo>
                  <a:pt x="1962056" y="2969526"/>
                  <a:pt x="1951684" y="2959154"/>
                  <a:pt x="1951684" y="2946360"/>
                </a:cubicBezTo>
                <a:cubicBezTo>
                  <a:pt x="1951684" y="2933566"/>
                  <a:pt x="1962056" y="2923194"/>
                  <a:pt x="1974850" y="2923194"/>
                </a:cubicBezTo>
                <a:close/>
                <a:moveTo>
                  <a:pt x="1797751" y="2923194"/>
                </a:moveTo>
                <a:cubicBezTo>
                  <a:pt x="1810545" y="2923194"/>
                  <a:pt x="1820917" y="2933566"/>
                  <a:pt x="1820917" y="2946360"/>
                </a:cubicBezTo>
                <a:cubicBezTo>
                  <a:pt x="1820917" y="2959154"/>
                  <a:pt x="1810545" y="2969526"/>
                  <a:pt x="1797751" y="2969526"/>
                </a:cubicBezTo>
                <a:cubicBezTo>
                  <a:pt x="1784957" y="2969526"/>
                  <a:pt x="1774585" y="2959154"/>
                  <a:pt x="1774585" y="2946360"/>
                </a:cubicBezTo>
                <a:cubicBezTo>
                  <a:pt x="1774585" y="2933566"/>
                  <a:pt x="1784957" y="2923194"/>
                  <a:pt x="1797751" y="2923194"/>
                </a:cubicBezTo>
                <a:close/>
                <a:moveTo>
                  <a:pt x="1623240" y="2923194"/>
                </a:moveTo>
                <a:cubicBezTo>
                  <a:pt x="1636035" y="2923194"/>
                  <a:pt x="1646408" y="2933566"/>
                  <a:pt x="1646408" y="2946360"/>
                </a:cubicBezTo>
                <a:cubicBezTo>
                  <a:pt x="1646408" y="2959154"/>
                  <a:pt x="1636035" y="2969526"/>
                  <a:pt x="1623240" y="2969526"/>
                </a:cubicBezTo>
                <a:cubicBezTo>
                  <a:pt x="1610446" y="2969526"/>
                  <a:pt x="1600073" y="2959154"/>
                  <a:pt x="1600073" y="2946360"/>
                </a:cubicBezTo>
                <a:cubicBezTo>
                  <a:pt x="1600073" y="2933566"/>
                  <a:pt x="1610446" y="2923194"/>
                  <a:pt x="1623240" y="2923194"/>
                </a:cubicBezTo>
                <a:close/>
                <a:moveTo>
                  <a:pt x="1446148" y="2923194"/>
                </a:moveTo>
                <a:cubicBezTo>
                  <a:pt x="1458942" y="2923194"/>
                  <a:pt x="1469313" y="2933566"/>
                  <a:pt x="1469313" y="2946360"/>
                </a:cubicBezTo>
                <a:cubicBezTo>
                  <a:pt x="1469313" y="2959154"/>
                  <a:pt x="1458942" y="2969526"/>
                  <a:pt x="1446148" y="2969526"/>
                </a:cubicBezTo>
                <a:cubicBezTo>
                  <a:pt x="1433354" y="2969526"/>
                  <a:pt x="1422982" y="2959154"/>
                  <a:pt x="1422982" y="2946360"/>
                </a:cubicBezTo>
                <a:cubicBezTo>
                  <a:pt x="1422982" y="2933566"/>
                  <a:pt x="1433354" y="2923194"/>
                  <a:pt x="1446148" y="2923194"/>
                </a:cubicBezTo>
                <a:close/>
                <a:moveTo>
                  <a:pt x="1269049" y="2923194"/>
                </a:moveTo>
                <a:cubicBezTo>
                  <a:pt x="1281842" y="2923194"/>
                  <a:pt x="1292215" y="2933566"/>
                  <a:pt x="1292215" y="2946360"/>
                </a:cubicBezTo>
                <a:cubicBezTo>
                  <a:pt x="1292215" y="2959154"/>
                  <a:pt x="1281842" y="2969526"/>
                  <a:pt x="1269049" y="2969526"/>
                </a:cubicBezTo>
                <a:cubicBezTo>
                  <a:pt x="1256255" y="2969526"/>
                  <a:pt x="1245883" y="2959154"/>
                  <a:pt x="1245883" y="2946360"/>
                </a:cubicBezTo>
                <a:cubicBezTo>
                  <a:pt x="1245883" y="2933566"/>
                  <a:pt x="1256255" y="2923194"/>
                  <a:pt x="1269049" y="2923194"/>
                </a:cubicBezTo>
                <a:close/>
                <a:moveTo>
                  <a:pt x="1091953" y="2923194"/>
                </a:moveTo>
                <a:cubicBezTo>
                  <a:pt x="1104748" y="2923194"/>
                  <a:pt x="1115119" y="2933566"/>
                  <a:pt x="1115119" y="2946360"/>
                </a:cubicBezTo>
                <a:cubicBezTo>
                  <a:pt x="1115119" y="2959154"/>
                  <a:pt x="1104748" y="2969526"/>
                  <a:pt x="1091953" y="2969526"/>
                </a:cubicBezTo>
                <a:cubicBezTo>
                  <a:pt x="1079157" y="2969526"/>
                  <a:pt x="1068784" y="2959154"/>
                  <a:pt x="1068784" y="2946360"/>
                </a:cubicBezTo>
                <a:cubicBezTo>
                  <a:pt x="1068784" y="2933566"/>
                  <a:pt x="1079157" y="2923194"/>
                  <a:pt x="1091953" y="2923194"/>
                </a:cubicBezTo>
                <a:close/>
                <a:moveTo>
                  <a:pt x="914853" y="2923194"/>
                </a:moveTo>
                <a:cubicBezTo>
                  <a:pt x="927646" y="2923194"/>
                  <a:pt x="938018" y="2933566"/>
                  <a:pt x="938018" y="2946360"/>
                </a:cubicBezTo>
                <a:cubicBezTo>
                  <a:pt x="938018" y="2959154"/>
                  <a:pt x="927646" y="2969526"/>
                  <a:pt x="914853" y="2969526"/>
                </a:cubicBezTo>
                <a:cubicBezTo>
                  <a:pt x="902055" y="2969526"/>
                  <a:pt x="891685" y="2959154"/>
                  <a:pt x="891685" y="2946360"/>
                </a:cubicBezTo>
                <a:cubicBezTo>
                  <a:pt x="891685" y="2933566"/>
                  <a:pt x="902055" y="2923194"/>
                  <a:pt x="914853" y="2923194"/>
                </a:cubicBezTo>
                <a:close/>
                <a:moveTo>
                  <a:pt x="737755" y="2923194"/>
                </a:moveTo>
                <a:cubicBezTo>
                  <a:pt x="750549" y="2923194"/>
                  <a:pt x="760921" y="2933566"/>
                  <a:pt x="760921" y="2946360"/>
                </a:cubicBezTo>
                <a:cubicBezTo>
                  <a:pt x="760921" y="2959154"/>
                  <a:pt x="750549" y="2969526"/>
                  <a:pt x="737755" y="2969526"/>
                </a:cubicBezTo>
                <a:cubicBezTo>
                  <a:pt x="724961" y="2969526"/>
                  <a:pt x="714589" y="2959154"/>
                  <a:pt x="714589" y="2946360"/>
                </a:cubicBezTo>
                <a:cubicBezTo>
                  <a:pt x="714589" y="2933566"/>
                  <a:pt x="724961" y="2923194"/>
                  <a:pt x="737755" y="2923194"/>
                </a:cubicBezTo>
                <a:close/>
                <a:moveTo>
                  <a:pt x="560655" y="2923194"/>
                </a:moveTo>
                <a:cubicBezTo>
                  <a:pt x="573449" y="2923194"/>
                  <a:pt x="583821" y="2933566"/>
                  <a:pt x="583821" y="2946360"/>
                </a:cubicBezTo>
                <a:cubicBezTo>
                  <a:pt x="583821" y="2959154"/>
                  <a:pt x="573449" y="2969526"/>
                  <a:pt x="560655" y="2969526"/>
                </a:cubicBezTo>
                <a:cubicBezTo>
                  <a:pt x="547861" y="2969526"/>
                  <a:pt x="537489" y="2959154"/>
                  <a:pt x="537489" y="2946360"/>
                </a:cubicBezTo>
                <a:cubicBezTo>
                  <a:pt x="537489" y="2933566"/>
                  <a:pt x="547861" y="2923194"/>
                  <a:pt x="560655" y="2923194"/>
                </a:cubicBezTo>
                <a:close/>
                <a:moveTo>
                  <a:pt x="383557" y="2923194"/>
                </a:moveTo>
                <a:cubicBezTo>
                  <a:pt x="396351" y="2923194"/>
                  <a:pt x="406722" y="2933566"/>
                  <a:pt x="406722" y="2946360"/>
                </a:cubicBezTo>
                <a:cubicBezTo>
                  <a:pt x="406722" y="2959154"/>
                  <a:pt x="396351" y="2969526"/>
                  <a:pt x="383557" y="2969526"/>
                </a:cubicBezTo>
                <a:cubicBezTo>
                  <a:pt x="370762" y="2969526"/>
                  <a:pt x="360390" y="2959154"/>
                  <a:pt x="360390" y="2946360"/>
                </a:cubicBezTo>
                <a:cubicBezTo>
                  <a:pt x="360390" y="2933566"/>
                  <a:pt x="370762" y="2923194"/>
                  <a:pt x="383557" y="2923194"/>
                </a:cubicBezTo>
                <a:close/>
                <a:moveTo>
                  <a:pt x="206456" y="2923194"/>
                </a:moveTo>
                <a:cubicBezTo>
                  <a:pt x="219250" y="2923194"/>
                  <a:pt x="229622" y="2933566"/>
                  <a:pt x="229622" y="2946360"/>
                </a:cubicBezTo>
                <a:cubicBezTo>
                  <a:pt x="229622" y="2959154"/>
                  <a:pt x="219250" y="2969526"/>
                  <a:pt x="206456" y="2969526"/>
                </a:cubicBezTo>
                <a:cubicBezTo>
                  <a:pt x="193662" y="2969526"/>
                  <a:pt x="183290" y="2959154"/>
                  <a:pt x="183290" y="2946360"/>
                </a:cubicBezTo>
                <a:cubicBezTo>
                  <a:pt x="183290" y="2933566"/>
                  <a:pt x="193662" y="2923194"/>
                  <a:pt x="206456" y="2923194"/>
                </a:cubicBezTo>
                <a:close/>
                <a:moveTo>
                  <a:pt x="29358" y="2923194"/>
                </a:moveTo>
                <a:cubicBezTo>
                  <a:pt x="42152" y="2923194"/>
                  <a:pt x="52523" y="2933566"/>
                  <a:pt x="52523" y="2946360"/>
                </a:cubicBezTo>
                <a:cubicBezTo>
                  <a:pt x="52523" y="2959154"/>
                  <a:pt x="42152" y="2969526"/>
                  <a:pt x="29358" y="2969526"/>
                </a:cubicBezTo>
                <a:cubicBezTo>
                  <a:pt x="16564" y="2969526"/>
                  <a:pt x="6192" y="2959154"/>
                  <a:pt x="6192" y="2946360"/>
                </a:cubicBezTo>
                <a:cubicBezTo>
                  <a:pt x="6192" y="2933566"/>
                  <a:pt x="16564" y="2923194"/>
                  <a:pt x="29358" y="2923194"/>
                </a:cubicBezTo>
                <a:close/>
                <a:moveTo>
                  <a:pt x="3391637" y="2731185"/>
                </a:moveTo>
                <a:cubicBezTo>
                  <a:pt x="3404431" y="2731185"/>
                  <a:pt x="3414803" y="2741557"/>
                  <a:pt x="3414803" y="2754351"/>
                </a:cubicBezTo>
                <a:cubicBezTo>
                  <a:pt x="3414803" y="2767145"/>
                  <a:pt x="3404431" y="2777517"/>
                  <a:pt x="3391637" y="2777517"/>
                </a:cubicBezTo>
                <a:cubicBezTo>
                  <a:pt x="3378843" y="2777517"/>
                  <a:pt x="3368471" y="2767145"/>
                  <a:pt x="3368471" y="2754351"/>
                </a:cubicBezTo>
                <a:cubicBezTo>
                  <a:pt x="3368471" y="2741557"/>
                  <a:pt x="3378843" y="2731185"/>
                  <a:pt x="3391637" y="2731185"/>
                </a:cubicBezTo>
                <a:close/>
                <a:moveTo>
                  <a:pt x="3214542" y="2731185"/>
                </a:moveTo>
                <a:cubicBezTo>
                  <a:pt x="3227336" y="2731185"/>
                  <a:pt x="3237708" y="2741557"/>
                  <a:pt x="3237708" y="2754351"/>
                </a:cubicBezTo>
                <a:cubicBezTo>
                  <a:pt x="3237708" y="2767145"/>
                  <a:pt x="3227336" y="2777517"/>
                  <a:pt x="3214542" y="2777517"/>
                </a:cubicBezTo>
                <a:cubicBezTo>
                  <a:pt x="3201748" y="2777517"/>
                  <a:pt x="3191376" y="2767145"/>
                  <a:pt x="3191376" y="2754351"/>
                </a:cubicBezTo>
                <a:cubicBezTo>
                  <a:pt x="3191376" y="2741557"/>
                  <a:pt x="3201748" y="2731185"/>
                  <a:pt x="3214542" y="2731185"/>
                </a:cubicBezTo>
                <a:close/>
                <a:moveTo>
                  <a:pt x="3037443" y="2731185"/>
                </a:moveTo>
                <a:cubicBezTo>
                  <a:pt x="3050237" y="2731185"/>
                  <a:pt x="3060609" y="2741557"/>
                  <a:pt x="3060609" y="2754351"/>
                </a:cubicBezTo>
                <a:cubicBezTo>
                  <a:pt x="3060609" y="2767145"/>
                  <a:pt x="3050237" y="2777517"/>
                  <a:pt x="3037443" y="2777517"/>
                </a:cubicBezTo>
                <a:cubicBezTo>
                  <a:pt x="3024649" y="2777517"/>
                  <a:pt x="3014277" y="2767145"/>
                  <a:pt x="3014277" y="2754351"/>
                </a:cubicBezTo>
                <a:cubicBezTo>
                  <a:pt x="3014277" y="2741557"/>
                  <a:pt x="3024649" y="2731185"/>
                  <a:pt x="3037443" y="2731185"/>
                </a:cubicBezTo>
                <a:close/>
                <a:moveTo>
                  <a:pt x="2860344" y="2731185"/>
                </a:moveTo>
                <a:cubicBezTo>
                  <a:pt x="2873138" y="2731185"/>
                  <a:pt x="2883510" y="2741557"/>
                  <a:pt x="2883510" y="2754351"/>
                </a:cubicBezTo>
                <a:cubicBezTo>
                  <a:pt x="2883510" y="2767145"/>
                  <a:pt x="2873138" y="2777517"/>
                  <a:pt x="2860344" y="2777517"/>
                </a:cubicBezTo>
                <a:cubicBezTo>
                  <a:pt x="2847550" y="2777517"/>
                  <a:pt x="2837178" y="2767145"/>
                  <a:pt x="2837178" y="2754351"/>
                </a:cubicBezTo>
                <a:cubicBezTo>
                  <a:pt x="2837178" y="2741557"/>
                  <a:pt x="2847550" y="2731185"/>
                  <a:pt x="2860344" y="2731185"/>
                </a:cubicBezTo>
                <a:close/>
                <a:moveTo>
                  <a:pt x="2683245" y="2731185"/>
                </a:moveTo>
                <a:cubicBezTo>
                  <a:pt x="2696039" y="2731185"/>
                  <a:pt x="2706411" y="2741557"/>
                  <a:pt x="2706411" y="2754351"/>
                </a:cubicBezTo>
                <a:cubicBezTo>
                  <a:pt x="2706411" y="2767145"/>
                  <a:pt x="2696039" y="2777517"/>
                  <a:pt x="2683245" y="2777517"/>
                </a:cubicBezTo>
                <a:cubicBezTo>
                  <a:pt x="2670451" y="2777517"/>
                  <a:pt x="2660079" y="2767145"/>
                  <a:pt x="2660079" y="2754351"/>
                </a:cubicBezTo>
                <a:cubicBezTo>
                  <a:pt x="2660079" y="2741557"/>
                  <a:pt x="2670451" y="2731185"/>
                  <a:pt x="2683245" y="2731185"/>
                </a:cubicBezTo>
                <a:close/>
                <a:moveTo>
                  <a:pt x="2506147" y="2731185"/>
                </a:moveTo>
                <a:cubicBezTo>
                  <a:pt x="2518941" y="2731185"/>
                  <a:pt x="2529313" y="2741557"/>
                  <a:pt x="2529313" y="2754351"/>
                </a:cubicBezTo>
                <a:cubicBezTo>
                  <a:pt x="2529313" y="2767145"/>
                  <a:pt x="2518941" y="2777517"/>
                  <a:pt x="2506147" y="2777517"/>
                </a:cubicBezTo>
                <a:cubicBezTo>
                  <a:pt x="2493353" y="2777517"/>
                  <a:pt x="2482981" y="2767145"/>
                  <a:pt x="2482981" y="2754351"/>
                </a:cubicBezTo>
                <a:cubicBezTo>
                  <a:pt x="2482981" y="2741557"/>
                  <a:pt x="2493353" y="2731185"/>
                  <a:pt x="2506147" y="2731185"/>
                </a:cubicBezTo>
                <a:close/>
                <a:moveTo>
                  <a:pt x="2329048" y="2731185"/>
                </a:moveTo>
                <a:cubicBezTo>
                  <a:pt x="2341842" y="2731185"/>
                  <a:pt x="2352214" y="2741557"/>
                  <a:pt x="2352214" y="2754351"/>
                </a:cubicBezTo>
                <a:cubicBezTo>
                  <a:pt x="2352214" y="2767145"/>
                  <a:pt x="2341842" y="2777517"/>
                  <a:pt x="2329048" y="2777517"/>
                </a:cubicBezTo>
                <a:cubicBezTo>
                  <a:pt x="2316254" y="2777517"/>
                  <a:pt x="2305882" y="2767145"/>
                  <a:pt x="2305882" y="2754351"/>
                </a:cubicBezTo>
                <a:cubicBezTo>
                  <a:pt x="2305882" y="2741557"/>
                  <a:pt x="2316254" y="2731185"/>
                  <a:pt x="2329048" y="2731185"/>
                </a:cubicBezTo>
                <a:close/>
                <a:moveTo>
                  <a:pt x="2151949" y="2731185"/>
                </a:moveTo>
                <a:cubicBezTo>
                  <a:pt x="2164743" y="2731185"/>
                  <a:pt x="2175115" y="2741557"/>
                  <a:pt x="2175115" y="2754351"/>
                </a:cubicBezTo>
                <a:cubicBezTo>
                  <a:pt x="2175115" y="2767145"/>
                  <a:pt x="2164743" y="2777517"/>
                  <a:pt x="2151949" y="2777517"/>
                </a:cubicBezTo>
                <a:cubicBezTo>
                  <a:pt x="2139155" y="2777517"/>
                  <a:pt x="2128783" y="2767145"/>
                  <a:pt x="2128783" y="2754351"/>
                </a:cubicBezTo>
                <a:cubicBezTo>
                  <a:pt x="2128783" y="2741557"/>
                  <a:pt x="2139155" y="2731185"/>
                  <a:pt x="2151949" y="2731185"/>
                </a:cubicBezTo>
                <a:close/>
                <a:moveTo>
                  <a:pt x="1974850" y="2731185"/>
                </a:moveTo>
                <a:cubicBezTo>
                  <a:pt x="1987644" y="2731185"/>
                  <a:pt x="1998016" y="2741557"/>
                  <a:pt x="1998016" y="2754351"/>
                </a:cubicBezTo>
                <a:cubicBezTo>
                  <a:pt x="1998016" y="2767145"/>
                  <a:pt x="1987644" y="2777517"/>
                  <a:pt x="1974850" y="2777517"/>
                </a:cubicBezTo>
                <a:cubicBezTo>
                  <a:pt x="1962056" y="2777517"/>
                  <a:pt x="1951684" y="2767145"/>
                  <a:pt x="1951684" y="2754351"/>
                </a:cubicBezTo>
                <a:cubicBezTo>
                  <a:pt x="1951684" y="2741557"/>
                  <a:pt x="1962056" y="2731185"/>
                  <a:pt x="1974850" y="2731185"/>
                </a:cubicBezTo>
                <a:close/>
                <a:moveTo>
                  <a:pt x="1797751" y="2731185"/>
                </a:moveTo>
                <a:cubicBezTo>
                  <a:pt x="1810545" y="2731185"/>
                  <a:pt x="1820917" y="2741557"/>
                  <a:pt x="1820917" y="2754351"/>
                </a:cubicBezTo>
                <a:cubicBezTo>
                  <a:pt x="1820917" y="2767145"/>
                  <a:pt x="1810545" y="2777517"/>
                  <a:pt x="1797751" y="2777517"/>
                </a:cubicBezTo>
                <a:cubicBezTo>
                  <a:pt x="1784957" y="2777517"/>
                  <a:pt x="1774585" y="2767145"/>
                  <a:pt x="1774585" y="2754351"/>
                </a:cubicBezTo>
                <a:cubicBezTo>
                  <a:pt x="1774585" y="2741557"/>
                  <a:pt x="1784957" y="2731185"/>
                  <a:pt x="1797751" y="2731185"/>
                </a:cubicBezTo>
                <a:close/>
                <a:moveTo>
                  <a:pt x="1623240" y="2731185"/>
                </a:moveTo>
                <a:cubicBezTo>
                  <a:pt x="1636037" y="2731185"/>
                  <a:pt x="1646410" y="2741557"/>
                  <a:pt x="1646410" y="2754351"/>
                </a:cubicBezTo>
                <a:cubicBezTo>
                  <a:pt x="1646410" y="2767145"/>
                  <a:pt x="1636037" y="2777517"/>
                  <a:pt x="1623240" y="2777517"/>
                </a:cubicBezTo>
                <a:cubicBezTo>
                  <a:pt x="1610446" y="2777517"/>
                  <a:pt x="1600073" y="2767145"/>
                  <a:pt x="1600073" y="2754351"/>
                </a:cubicBezTo>
                <a:cubicBezTo>
                  <a:pt x="1600073" y="2741557"/>
                  <a:pt x="1610446" y="2731185"/>
                  <a:pt x="1623240" y="2731185"/>
                </a:cubicBezTo>
                <a:close/>
                <a:moveTo>
                  <a:pt x="1446148" y="2731185"/>
                </a:moveTo>
                <a:cubicBezTo>
                  <a:pt x="1458942" y="2731185"/>
                  <a:pt x="1469313" y="2741557"/>
                  <a:pt x="1469313" y="2754351"/>
                </a:cubicBezTo>
                <a:cubicBezTo>
                  <a:pt x="1469313" y="2767145"/>
                  <a:pt x="1458942" y="2777517"/>
                  <a:pt x="1446148" y="2777517"/>
                </a:cubicBezTo>
                <a:cubicBezTo>
                  <a:pt x="1433356" y="2777517"/>
                  <a:pt x="1422982" y="2767145"/>
                  <a:pt x="1422982" y="2754351"/>
                </a:cubicBezTo>
                <a:cubicBezTo>
                  <a:pt x="1422982" y="2741557"/>
                  <a:pt x="1433356" y="2731185"/>
                  <a:pt x="1446148" y="2731185"/>
                </a:cubicBezTo>
                <a:close/>
                <a:moveTo>
                  <a:pt x="1269049" y="2731185"/>
                </a:moveTo>
                <a:cubicBezTo>
                  <a:pt x="1281843" y="2731185"/>
                  <a:pt x="1292216" y="2741557"/>
                  <a:pt x="1292216" y="2754351"/>
                </a:cubicBezTo>
                <a:cubicBezTo>
                  <a:pt x="1292216" y="2767145"/>
                  <a:pt x="1281843" y="2777517"/>
                  <a:pt x="1269049" y="2777517"/>
                </a:cubicBezTo>
                <a:cubicBezTo>
                  <a:pt x="1256255" y="2777517"/>
                  <a:pt x="1245883" y="2767145"/>
                  <a:pt x="1245883" y="2754351"/>
                </a:cubicBezTo>
                <a:cubicBezTo>
                  <a:pt x="1245883" y="2741557"/>
                  <a:pt x="1256255" y="2731185"/>
                  <a:pt x="1269049" y="2731185"/>
                </a:cubicBezTo>
                <a:close/>
                <a:moveTo>
                  <a:pt x="1091953" y="2731185"/>
                </a:moveTo>
                <a:cubicBezTo>
                  <a:pt x="1104749" y="2731185"/>
                  <a:pt x="1115121" y="2741557"/>
                  <a:pt x="1115121" y="2754351"/>
                </a:cubicBezTo>
                <a:cubicBezTo>
                  <a:pt x="1115121" y="2767145"/>
                  <a:pt x="1104749" y="2777517"/>
                  <a:pt x="1091953" y="2777517"/>
                </a:cubicBezTo>
                <a:cubicBezTo>
                  <a:pt x="1079159" y="2777517"/>
                  <a:pt x="1068785" y="2767145"/>
                  <a:pt x="1068785" y="2754351"/>
                </a:cubicBezTo>
                <a:cubicBezTo>
                  <a:pt x="1068785" y="2741557"/>
                  <a:pt x="1079159" y="2731185"/>
                  <a:pt x="1091953" y="2731185"/>
                </a:cubicBezTo>
                <a:close/>
                <a:moveTo>
                  <a:pt x="914854" y="2731185"/>
                </a:moveTo>
                <a:cubicBezTo>
                  <a:pt x="927647" y="2731185"/>
                  <a:pt x="938018" y="2741557"/>
                  <a:pt x="938018" y="2754351"/>
                </a:cubicBezTo>
                <a:cubicBezTo>
                  <a:pt x="938018" y="2767145"/>
                  <a:pt x="927647" y="2777517"/>
                  <a:pt x="914854" y="2777517"/>
                </a:cubicBezTo>
                <a:cubicBezTo>
                  <a:pt x="902055" y="2777517"/>
                  <a:pt x="891685" y="2767145"/>
                  <a:pt x="891685" y="2754351"/>
                </a:cubicBezTo>
                <a:cubicBezTo>
                  <a:pt x="891685" y="2741557"/>
                  <a:pt x="902055" y="2731185"/>
                  <a:pt x="914854" y="2731185"/>
                </a:cubicBezTo>
                <a:close/>
                <a:moveTo>
                  <a:pt x="737756" y="2731185"/>
                </a:moveTo>
                <a:cubicBezTo>
                  <a:pt x="750550" y="2731185"/>
                  <a:pt x="760922" y="2741557"/>
                  <a:pt x="760922" y="2754351"/>
                </a:cubicBezTo>
                <a:cubicBezTo>
                  <a:pt x="760922" y="2767145"/>
                  <a:pt x="750550" y="2777517"/>
                  <a:pt x="737756" y="2777517"/>
                </a:cubicBezTo>
                <a:cubicBezTo>
                  <a:pt x="724962" y="2777517"/>
                  <a:pt x="714590" y="2767145"/>
                  <a:pt x="714590" y="2754351"/>
                </a:cubicBezTo>
                <a:cubicBezTo>
                  <a:pt x="714590" y="2741557"/>
                  <a:pt x="724962" y="2731185"/>
                  <a:pt x="737756" y="2731185"/>
                </a:cubicBezTo>
                <a:close/>
                <a:moveTo>
                  <a:pt x="560655" y="2731185"/>
                </a:moveTo>
                <a:cubicBezTo>
                  <a:pt x="573449" y="2731185"/>
                  <a:pt x="583822" y="2741557"/>
                  <a:pt x="583822" y="2754351"/>
                </a:cubicBezTo>
                <a:cubicBezTo>
                  <a:pt x="583822" y="2767145"/>
                  <a:pt x="573449" y="2777517"/>
                  <a:pt x="560655" y="2777517"/>
                </a:cubicBezTo>
                <a:cubicBezTo>
                  <a:pt x="547862" y="2777517"/>
                  <a:pt x="537490" y="2767145"/>
                  <a:pt x="537490" y="2754351"/>
                </a:cubicBezTo>
                <a:cubicBezTo>
                  <a:pt x="537490" y="2741557"/>
                  <a:pt x="547862" y="2731185"/>
                  <a:pt x="560655" y="2731185"/>
                </a:cubicBezTo>
                <a:close/>
                <a:moveTo>
                  <a:pt x="383557" y="2731185"/>
                </a:moveTo>
                <a:cubicBezTo>
                  <a:pt x="396351" y="2731185"/>
                  <a:pt x="406722" y="2741557"/>
                  <a:pt x="406722" y="2754351"/>
                </a:cubicBezTo>
                <a:cubicBezTo>
                  <a:pt x="406722" y="2767145"/>
                  <a:pt x="396351" y="2777517"/>
                  <a:pt x="383557" y="2777517"/>
                </a:cubicBezTo>
                <a:cubicBezTo>
                  <a:pt x="370763" y="2777517"/>
                  <a:pt x="360391" y="2767145"/>
                  <a:pt x="360391" y="2754351"/>
                </a:cubicBezTo>
                <a:cubicBezTo>
                  <a:pt x="360391" y="2741557"/>
                  <a:pt x="370763" y="2731185"/>
                  <a:pt x="383557" y="2731185"/>
                </a:cubicBezTo>
                <a:close/>
                <a:moveTo>
                  <a:pt x="206457" y="2731185"/>
                </a:moveTo>
                <a:cubicBezTo>
                  <a:pt x="219251" y="2731185"/>
                  <a:pt x="229623" y="2741557"/>
                  <a:pt x="229623" y="2754351"/>
                </a:cubicBezTo>
                <a:cubicBezTo>
                  <a:pt x="229623" y="2767145"/>
                  <a:pt x="219251" y="2777517"/>
                  <a:pt x="206457" y="2777517"/>
                </a:cubicBezTo>
                <a:cubicBezTo>
                  <a:pt x="193663" y="2777517"/>
                  <a:pt x="183291" y="2767145"/>
                  <a:pt x="183291" y="2754351"/>
                </a:cubicBezTo>
                <a:cubicBezTo>
                  <a:pt x="183291" y="2741557"/>
                  <a:pt x="193663" y="2731185"/>
                  <a:pt x="206457" y="2731185"/>
                </a:cubicBezTo>
                <a:close/>
                <a:moveTo>
                  <a:pt x="29358" y="2731185"/>
                </a:moveTo>
                <a:cubicBezTo>
                  <a:pt x="42152" y="2731185"/>
                  <a:pt x="52524" y="2741557"/>
                  <a:pt x="52524" y="2754351"/>
                </a:cubicBezTo>
                <a:cubicBezTo>
                  <a:pt x="52524" y="2767145"/>
                  <a:pt x="42152" y="2777517"/>
                  <a:pt x="29358" y="2777517"/>
                </a:cubicBezTo>
                <a:cubicBezTo>
                  <a:pt x="16564" y="2777517"/>
                  <a:pt x="6192" y="2767145"/>
                  <a:pt x="6192" y="2754351"/>
                </a:cubicBezTo>
                <a:cubicBezTo>
                  <a:pt x="6192" y="2741557"/>
                  <a:pt x="16564" y="2731185"/>
                  <a:pt x="29358" y="2731185"/>
                </a:cubicBezTo>
                <a:close/>
                <a:moveTo>
                  <a:pt x="3393701" y="2559821"/>
                </a:moveTo>
                <a:cubicBezTo>
                  <a:pt x="3406495" y="2559821"/>
                  <a:pt x="3416867" y="2570193"/>
                  <a:pt x="3416867" y="2582987"/>
                </a:cubicBezTo>
                <a:cubicBezTo>
                  <a:pt x="3416867" y="2595781"/>
                  <a:pt x="3406495" y="2606153"/>
                  <a:pt x="3393701" y="2606153"/>
                </a:cubicBezTo>
                <a:cubicBezTo>
                  <a:pt x="3380907" y="2606153"/>
                  <a:pt x="3370535" y="2595781"/>
                  <a:pt x="3370535" y="2582987"/>
                </a:cubicBezTo>
                <a:cubicBezTo>
                  <a:pt x="3370535" y="2570193"/>
                  <a:pt x="3380907" y="2559821"/>
                  <a:pt x="3393701" y="2559821"/>
                </a:cubicBezTo>
                <a:close/>
                <a:moveTo>
                  <a:pt x="3216606" y="2559821"/>
                </a:moveTo>
                <a:cubicBezTo>
                  <a:pt x="3229400" y="2559821"/>
                  <a:pt x="3239772" y="2570193"/>
                  <a:pt x="3239772" y="2582987"/>
                </a:cubicBezTo>
                <a:cubicBezTo>
                  <a:pt x="3239772" y="2595781"/>
                  <a:pt x="3229400" y="2606153"/>
                  <a:pt x="3216606" y="2606153"/>
                </a:cubicBezTo>
                <a:cubicBezTo>
                  <a:pt x="3203812" y="2606153"/>
                  <a:pt x="3193440" y="2595781"/>
                  <a:pt x="3193440" y="2582987"/>
                </a:cubicBezTo>
                <a:cubicBezTo>
                  <a:pt x="3193440" y="2570193"/>
                  <a:pt x="3203812" y="2559821"/>
                  <a:pt x="3216606" y="2559821"/>
                </a:cubicBezTo>
                <a:close/>
                <a:moveTo>
                  <a:pt x="3039507" y="2559821"/>
                </a:moveTo>
                <a:cubicBezTo>
                  <a:pt x="3052301" y="2559821"/>
                  <a:pt x="3062673" y="2570193"/>
                  <a:pt x="3062673" y="2582987"/>
                </a:cubicBezTo>
                <a:cubicBezTo>
                  <a:pt x="3062673" y="2595781"/>
                  <a:pt x="3052301" y="2606153"/>
                  <a:pt x="3039507" y="2606153"/>
                </a:cubicBezTo>
                <a:cubicBezTo>
                  <a:pt x="3026713" y="2606153"/>
                  <a:pt x="3016341" y="2595781"/>
                  <a:pt x="3016341" y="2582987"/>
                </a:cubicBezTo>
                <a:cubicBezTo>
                  <a:pt x="3016341" y="2570193"/>
                  <a:pt x="3026713" y="2559821"/>
                  <a:pt x="3039507" y="2559821"/>
                </a:cubicBezTo>
                <a:close/>
                <a:moveTo>
                  <a:pt x="2862409" y="2559821"/>
                </a:moveTo>
                <a:cubicBezTo>
                  <a:pt x="2875203" y="2559821"/>
                  <a:pt x="2885575" y="2570193"/>
                  <a:pt x="2885575" y="2582987"/>
                </a:cubicBezTo>
                <a:cubicBezTo>
                  <a:pt x="2885575" y="2595781"/>
                  <a:pt x="2875203" y="2606153"/>
                  <a:pt x="2862409" y="2606153"/>
                </a:cubicBezTo>
                <a:cubicBezTo>
                  <a:pt x="2849615" y="2606153"/>
                  <a:pt x="2839243" y="2595781"/>
                  <a:pt x="2839243" y="2582987"/>
                </a:cubicBezTo>
                <a:cubicBezTo>
                  <a:pt x="2839243" y="2570193"/>
                  <a:pt x="2849615" y="2559821"/>
                  <a:pt x="2862409" y="2559821"/>
                </a:cubicBezTo>
                <a:close/>
                <a:moveTo>
                  <a:pt x="2685310" y="2559821"/>
                </a:moveTo>
                <a:cubicBezTo>
                  <a:pt x="2698104" y="2559821"/>
                  <a:pt x="2708476" y="2570193"/>
                  <a:pt x="2708476" y="2582987"/>
                </a:cubicBezTo>
                <a:cubicBezTo>
                  <a:pt x="2708476" y="2595781"/>
                  <a:pt x="2698104" y="2606153"/>
                  <a:pt x="2685310" y="2606153"/>
                </a:cubicBezTo>
                <a:cubicBezTo>
                  <a:pt x="2672516" y="2606153"/>
                  <a:pt x="2662144" y="2595781"/>
                  <a:pt x="2662144" y="2582987"/>
                </a:cubicBezTo>
                <a:cubicBezTo>
                  <a:pt x="2662144" y="2570193"/>
                  <a:pt x="2672516" y="2559821"/>
                  <a:pt x="2685310" y="2559821"/>
                </a:cubicBezTo>
                <a:close/>
                <a:moveTo>
                  <a:pt x="2508211" y="2559821"/>
                </a:moveTo>
                <a:cubicBezTo>
                  <a:pt x="2521005" y="2559821"/>
                  <a:pt x="2531377" y="2570193"/>
                  <a:pt x="2531377" y="2582987"/>
                </a:cubicBezTo>
                <a:cubicBezTo>
                  <a:pt x="2531377" y="2595781"/>
                  <a:pt x="2521005" y="2606153"/>
                  <a:pt x="2508211" y="2606153"/>
                </a:cubicBezTo>
                <a:cubicBezTo>
                  <a:pt x="2495417" y="2606153"/>
                  <a:pt x="2485045" y="2595781"/>
                  <a:pt x="2485045" y="2582987"/>
                </a:cubicBezTo>
                <a:cubicBezTo>
                  <a:pt x="2485045" y="2570193"/>
                  <a:pt x="2495417" y="2559821"/>
                  <a:pt x="2508211" y="2559821"/>
                </a:cubicBezTo>
                <a:close/>
                <a:moveTo>
                  <a:pt x="2331112" y="2559821"/>
                </a:moveTo>
                <a:cubicBezTo>
                  <a:pt x="2343906" y="2559821"/>
                  <a:pt x="2354278" y="2570193"/>
                  <a:pt x="2354278" y="2582987"/>
                </a:cubicBezTo>
                <a:cubicBezTo>
                  <a:pt x="2354278" y="2595781"/>
                  <a:pt x="2343906" y="2606153"/>
                  <a:pt x="2331112" y="2606153"/>
                </a:cubicBezTo>
                <a:cubicBezTo>
                  <a:pt x="2318318" y="2606153"/>
                  <a:pt x="2307946" y="2595781"/>
                  <a:pt x="2307946" y="2582987"/>
                </a:cubicBezTo>
                <a:cubicBezTo>
                  <a:pt x="2307946" y="2570193"/>
                  <a:pt x="2318318" y="2559821"/>
                  <a:pt x="2331112" y="2559821"/>
                </a:cubicBezTo>
                <a:close/>
                <a:moveTo>
                  <a:pt x="2154013" y="2559821"/>
                </a:moveTo>
                <a:cubicBezTo>
                  <a:pt x="2166807" y="2559821"/>
                  <a:pt x="2177179" y="2570193"/>
                  <a:pt x="2177179" y="2582987"/>
                </a:cubicBezTo>
                <a:cubicBezTo>
                  <a:pt x="2177179" y="2595781"/>
                  <a:pt x="2166807" y="2606153"/>
                  <a:pt x="2154013" y="2606153"/>
                </a:cubicBezTo>
                <a:cubicBezTo>
                  <a:pt x="2141219" y="2606153"/>
                  <a:pt x="2130847" y="2595781"/>
                  <a:pt x="2130847" y="2582987"/>
                </a:cubicBezTo>
                <a:cubicBezTo>
                  <a:pt x="2130847" y="2570193"/>
                  <a:pt x="2141219" y="2559821"/>
                  <a:pt x="2154013" y="2559821"/>
                </a:cubicBezTo>
                <a:close/>
                <a:moveTo>
                  <a:pt x="1976914" y="2559821"/>
                </a:moveTo>
                <a:cubicBezTo>
                  <a:pt x="1989708" y="2559821"/>
                  <a:pt x="2000080" y="2570193"/>
                  <a:pt x="2000080" y="2582987"/>
                </a:cubicBezTo>
                <a:cubicBezTo>
                  <a:pt x="2000080" y="2595781"/>
                  <a:pt x="1989708" y="2606153"/>
                  <a:pt x="1976914" y="2606153"/>
                </a:cubicBezTo>
                <a:cubicBezTo>
                  <a:pt x="1964120" y="2606153"/>
                  <a:pt x="1953748" y="2595781"/>
                  <a:pt x="1953748" y="2582987"/>
                </a:cubicBezTo>
                <a:cubicBezTo>
                  <a:pt x="1953748" y="2570193"/>
                  <a:pt x="1964120" y="2559821"/>
                  <a:pt x="1976914" y="2559821"/>
                </a:cubicBezTo>
                <a:close/>
                <a:moveTo>
                  <a:pt x="1799815" y="2559821"/>
                </a:moveTo>
                <a:cubicBezTo>
                  <a:pt x="1812609" y="2559821"/>
                  <a:pt x="1822981" y="2570193"/>
                  <a:pt x="1822981" y="2582987"/>
                </a:cubicBezTo>
                <a:cubicBezTo>
                  <a:pt x="1822981" y="2595781"/>
                  <a:pt x="1812609" y="2606153"/>
                  <a:pt x="1799815" y="2606153"/>
                </a:cubicBezTo>
                <a:cubicBezTo>
                  <a:pt x="1787021" y="2606153"/>
                  <a:pt x="1776649" y="2595781"/>
                  <a:pt x="1776649" y="2582987"/>
                </a:cubicBezTo>
                <a:cubicBezTo>
                  <a:pt x="1776649" y="2570193"/>
                  <a:pt x="1787021" y="2559821"/>
                  <a:pt x="1799815" y="2559821"/>
                </a:cubicBezTo>
                <a:close/>
                <a:moveTo>
                  <a:pt x="1625304" y="2559821"/>
                </a:moveTo>
                <a:cubicBezTo>
                  <a:pt x="1638100" y="2559821"/>
                  <a:pt x="1648473" y="2570193"/>
                  <a:pt x="1648473" y="2582987"/>
                </a:cubicBezTo>
                <a:cubicBezTo>
                  <a:pt x="1648473" y="2595781"/>
                  <a:pt x="1638100" y="2606153"/>
                  <a:pt x="1625304" y="2606153"/>
                </a:cubicBezTo>
                <a:cubicBezTo>
                  <a:pt x="1612510" y="2606153"/>
                  <a:pt x="1602137" y="2595781"/>
                  <a:pt x="1602137" y="2582987"/>
                </a:cubicBezTo>
                <a:cubicBezTo>
                  <a:pt x="1602137" y="2570193"/>
                  <a:pt x="1612510" y="2559821"/>
                  <a:pt x="1625304" y="2559821"/>
                </a:cubicBezTo>
                <a:close/>
                <a:moveTo>
                  <a:pt x="1448213" y="2559821"/>
                </a:moveTo>
                <a:cubicBezTo>
                  <a:pt x="1461006" y="2559821"/>
                  <a:pt x="1471377" y="2570193"/>
                  <a:pt x="1471377" y="2582987"/>
                </a:cubicBezTo>
                <a:cubicBezTo>
                  <a:pt x="1471377" y="2595781"/>
                  <a:pt x="1461006" y="2606153"/>
                  <a:pt x="1448213" y="2606153"/>
                </a:cubicBezTo>
                <a:cubicBezTo>
                  <a:pt x="1435419" y="2606153"/>
                  <a:pt x="1425046" y="2595781"/>
                  <a:pt x="1425046" y="2582987"/>
                </a:cubicBezTo>
                <a:cubicBezTo>
                  <a:pt x="1425046" y="2570193"/>
                  <a:pt x="1435419" y="2559821"/>
                  <a:pt x="1448213" y="2559821"/>
                </a:cubicBezTo>
                <a:close/>
                <a:moveTo>
                  <a:pt x="1271113" y="2559821"/>
                </a:moveTo>
                <a:cubicBezTo>
                  <a:pt x="1283907" y="2559821"/>
                  <a:pt x="1294280" y="2570193"/>
                  <a:pt x="1294280" y="2582987"/>
                </a:cubicBezTo>
                <a:cubicBezTo>
                  <a:pt x="1294280" y="2595781"/>
                  <a:pt x="1283907" y="2606153"/>
                  <a:pt x="1271113" y="2606153"/>
                </a:cubicBezTo>
                <a:cubicBezTo>
                  <a:pt x="1258320" y="2606153"/>
                  <a:pt x="1247948" y="2595781"/>
                  <a:pt x="1247948" y="2582987"/>
                </a:cubicBezTo>
                <a:cubicBezTo>
                  <a:pt x="1247948" y="2570193"/>
                  <a:pt x="1258320" y="2559821"/>
                  <a:pt x="1271113" y="2559821"/>
                </a:cubicBezTo>
                <a:close/>
                <a:moveTo>
                  <a:pt x="1094019" y="2559821"/>
                </a:moveTo>
                <a:cubicBezTo>
                  <a:pt x="1106814" y="2559821"/>
                  <a:pt x="1117186" y="2570193"/>
                  <a:pt x="1117186" y="2582987"/>
                </a:cubicBezTo>
                <a:cubicBezTo>
                  <a:pt x="1117186" y="2595781"/>
                  <a:pt x="1106814" y="2606153"/>
                  <a:pt x="1094019" y="2606153"/>
                </a:cubicBezTo>
                <a:cubicBezTo>
                  <a:pt x="1081223" y="2606153"/>
                  <a:pt x="1070851" y="2595781"/>
                  <a:pt x="1070851" y="2582987"/>
                </a:cubicBezTo>
                <a:cubicBezTo>
                  <a:pt x="1070851" y="2570193"/>
                  <a:pt x="1081223" y="2559821"/>
                  <a:pt x="1094019" y="2559821"/>
                </a:cubicBezTo>
                <a:close/>
                <a:moveTo>
                  <a:pt x="916919" y="2559821"/>
                </a:moveTo>
                <a:cubicBezTo>
                  <a:pt x="929711" y="2559821"/>
                  <a:pt x="940083" y="2570193"/>
                  <a:pt x="940083" y="2582987"/>
                </a:cubicBezTo>
                <a:cubicBezTo>
                  <a:pt x="940083" y="2595781"/>
                  <a:pt x="929711" y="2606153"/>
                  <a:pt x="916919" y="2606153"/>
                </a:cubicBezTo>
                <a:cubicBezTo>
                  <a:pt x="904122" y="2606153"/>
                  <a:pt x="893752" y="2595781"/>
                  <a:pt x="893752" y="2582987"/>
                </a:cubicBezTo>
                <a:cubicBezTo>
                  <a:pt x="893752" y="2570193"/>
                  <a:pt x="904122" y="2559821"/>
                  <a:pt x="916919" y="2559821"/>
                </a:cubicBezTo>
                <a:close/>
                <a:moveTo>
                  <a:pt x="739820" y="2559821"/>
                </a:moveTo>
                <a:cubicBezTo>
                  <a:pt x="752615" y="2559821"/>
                  <a:pt x="762987" y="2570193"/>
                  <a:pt x="762987" y="2582987"/>
                </a:cubicBezTo>
                <a:cubicBezTo>
                  <a:pt x="762987" y="2595781"/>
                  <a:pt x="752615" y="2606153"/>
                  <a:pt x="739820" y="2606153"/>
                </a:cubicBezTo>
                <a:cubicBezTo>
                  <a:pt x="727026" y="2606153"/>
                  <a:pt x="716654" y="2595781"/>
                  <a:pt x="716654" y="2582987"/>
                </a:cubicBezTo>
                <a:cubicBezTo>
                  <a:pt x="716654" y="2570193"/>
                  <a:pt x="727026" y="2559821"/>
                  <a:pt x="739820" y="2559821"/>
                </a:cubicBezTo>
                <a:close/>
                <a:moveTo>
                  <a:pt x="562720" y="2559821"/>
                </a:moveTo>
                <a:cubicBezTo>
                  <a:pt x="575514" y="2559821"/>
                  <a:pt x="585886" y="2570193"/>
                  <a:pt x="585886" y="2582987"/>
                </a:cubicBezTo>
                <a:cubicBezTo>
                  <a:pt x="585886" y="2595781"/>
                  <a:pt x="575514" y="2606153"/>
                  <a:pt x="562720" y="2606153"/>
                </a:cubicBezTo>
                <a:cubicBezTo>
                  <a:pt x="549926" y="2606153"/>
                  <a:pt x="539554" y="2595781"/>
                  <a:pt x="539554" y="2582987"/>
                </a:cubicBezTo>
                <a:cubicBezTo>
                  <a:pt x="539554" y="2570193"/>
                  <a:pt x="549926" y="2559821"/>
                  <a:pt x="562720" y="2559821"/>
                </a:cubicBezTo>
                <a:close/>
                <a:moveTo>
                  <a:pt x="385622" y="2559821"/>
                </a:moveTo>
                <a:cubicBezTo>
                  <a:pt x="398416" y="2559821"/>
                  <a:pt x="408787" y="2570193"/>
                  <a:pt x="408787" y="2582987"/>
                </a:cubicBezTo>
                <a:cubicBezTo>
                  <a:pt x="408787" y="2595781"/>
                  <a:pt x="398416" y="2606153"/>
                  <a:pt x="385622" y="2606153"/>
                </a:cubicBezTo>
                <a:cubicBezTo>
                  <a:pt x="372828" y="2606153"/>
                  <a:pt x="362456" y="2595781"/>
                  <a:pt x="362456" y="2582987"/>
                </a:cubicBezTo>
                <a:cubicBezTo>
                  <a:pt x="362456" y="2570193"/>
                  <a:pt x="372828" y="2559821"/>
                  <a:pt x="385622" y="2559821"/>
                </a:cubicBezTo>
                <a:close/>
                <a:moveTo>
                  <a:pt x="208521" y="2559821"/>
                </a:moveTo>
                <a:cubicBezTo>
                  <a:pt x="221315" y="2559821"/>
                  <a:pt x="231687" y="2570193"/>
                  <a:pt x="231687" y="2582987"/>
                </a:cubicBezTo>
                <a:cubicBezTo>
                  <a:pt x="231687" y="2595781"/>
                  <a:pt x="221315" y="2606153"/>
                  <a:pt x="208521" y="2606153"/>
                </a:cubicBezTo>
                <a:cubicBezTo>
                  <a:pt x="195727" y="2606153"/>
                  <a:pt x="185355" y="2595781"/>
                  <a:pt x="185355" y="2582987"/>
                </a:cubicBezTo>
                <a:cubicBezTo>
                  <a:pt x="185355" y="2570193"/>
                  <a:pt x="195727" y="2559821"/>
                  <a:pt x="208521" y="2559821"/>
                </a:cubicBezTo>
                <a:close/>
                <a:moveTo>
                  <a:pt x="31422" y="2559821"/>
                </a:moveTo>
                <a:cubicBezTo>
                  <a:pt x="44216" y="2559821"/>
                  <a:pt x="54588" y="2570193"/>
                  <a:pt x="54588" y="2582987"/>
                </a:cubicBezTo>
                <a:cubicBezTo>
                  <a:pt x="54588" y="2595781"/>
                  <a:pt x="44216" y="2606153"/>
                  <a:pt x="31422" y="2606153"/>
                </a:cubicBezTo>
                <a:cubicBezTo>
                  <a:pt x="18629" y="2606153"/>
                  <a:pt x="8257" y="2595781"/>
                  <a:pt x="8257" y="2582987"/>
                </a:cubicBezTo>
                <a:cubicBezTo>
                  <a:pt x="8257" y="2570193"/>
                  <a:pt x="18629" y="2559821"/>
                  <a:pt x="31422" y="2559821"/>
                </a:cubicBezTo>
                <a:close/>
                <a:moveTo>
                  <a:pt x="3385444" y="2365748"/>
                </a:moveTo>
                <a:cubicBezTo>
                  <a:pt x="3398238" y="2365748"/>
                  <a:pt x="3408610" y="2376120"/>
                  <a:pt x="3408610" y="2388914"/>
                </a:cubicBezTo>
                <a:cubicBezTo>
                  <a:pt x="3408610" y="2401708"/>
                  <a:pt x="3398238" y="2412080"/>
                  <a:pt x="3385444" y="2412080"/>
                </a:cubicBezTo>
                <a:cubicBezTo>
                  <a:pt x="3372650" y="2412080"/>
                  <a:pt x="3362278" y="2401708"/>
                  <a:pt x="3362278" y="2388914"/>
                </a:cubicBezTo>
                <a:cubicBezTo>
                  <a:pt x="3362278" y="2376120"/>
                  <a:pt x="3372650" y="2365748"/>
                  <a:pt x="3385444" y="2365748"/>
                </a:cubicBezTo>
                <a:close/>
                <a:moveTo>
                  <a:pt x="3208349" y="2365748"/>
                </a:moveTo>
                <a:cubicBezTo>
                  <a:pt x="3221143" y="2365748"/>
                  <a:pt x="3231515" y="2376120"/>
                  <a:pt x="3231515" y="2388914"/>
                </a:cubicBezTo>
                <a:cubicBezTo>
                  <a:pt x="3231515" y="2401708"/>
                  <a:pt x="3221143" y="2412080"/>
                  <a:pt x="3208349" y="2412080"/>
                </a:cubicBezTo>
                <a:cubicBezTo>
                  <a:pt x="3195555" y="2412080"/>
                  <a:pt x="3185183" y="2401708"/>
                  <a:pt x="3185183" y="2388914"/>
                </a:cubicBezTo>
                <a:cubicBezTo>
                  <a:pt x="3185183" y="2376120"/>
                  <a:pt x="3195555" y="2365748"/>
                  <a:pt x="3208349" y="2365748"/>
                </a:cubicBezTo>
                <a:close/>
                <a:moveTo>
                  <a:pt x="3031250" y="2365748"/>
                </a:moveTo>
                <a:cubicBezTo>
                  <a:pt x="3044044" y="2365748"/>
                  <a:pt x="3054416" y="2376120"/>
                  <a:pt x="3054416" y="2388914"/>
                </a:cubicBezTo>
                <a:cubicBezTo>
                  <a:pt x="3054416" y="2401708"/>
                  <a:pt x="3044044" y="2412080"/>
                  <a:pt x="3031250" y="2412080"/>
                </a:cubicBezTo>
                <a:cubicBezTo>
                  <a:pt x="3018456" y="2412080"/>
                  <a:pt x="3008084" y="2401708"/>
                  <a:pt x="3008084" y="2388914"/>
                </a:cubicBezTo>
                <a:cubicBezTo>
                  <a:pt x="3008084" y="2376120"/>
                  <a:pt x="3018456" y="2365748"/>
                  <a:pt x="3031250" y="2365748"/>
                </a:cubicBezTo>
                <a:close/>
                <a:moveTo>
                  <a:pt x="2854151" y="2365748"/>
                </a:moveTo>
                <a:cubicBezTo>
                  <a:pt x="2866945" y="2365748"/>
                  <a:pt x="2877317" y="2376120"/>
                  <a:pt x="2877317" y="2388914"/>
                </a:cubicBezTo>
                <a:cubicBezTo>
                  <a:pt x="2877317" y="2401708"/>
                  <a:pt x="2866945" y="2412080"/>
                  <a:pt x="2854151" y="2412080"/>
                </a:cubicBezTo>
                <a:cubicBezTo>
                  <a:pt x="2841357" y="2412080"/>
                  <a:pt x="2830985" y="2401708"/>
                  <a:pt x="2830985" y="2388914"/>
                </a:cubicBezTo>
                <a:cubicBezTo>
                  <a:pt x="2830985" y="2376120"/>
                  <a:pt x="2841357" y="2365748"/>
                  <a:pt x="2854151" y="2365748"/>
                </a:cubicBezTo>
                <a:close/>
                <a:moveTo>
                  <a:pt x="2677052" y="2365748"/>
                </a:moveTo>
                <a:cubicBezTo>
                  <a:pt x="2689846" y="2365748"/>
                  <a:pt x="2700218" y="2376120"/>
                  <a:pt x="2700218" y="2388914"/>
                </a:cubicBezTo>
                <a:cubicBezTo>
                  <a:pt x="2700218" y="2401708"/>
                  <a:pt x="2689846" y="2412080"/>
                  <a:pt x="2677052" y="2412080"/>
                </a:cubicBezTo>
                <a:cubicBezTo>
                  <a:pt x="2664258" y="2412080"/>
                  <a:pt x="2653886" y="2401708"/>
                  <a:pt x="2653886" y="2388914"/>
                </a:cubicBezTo>
                <a:cubicBezTo>
                  <a:pt x="2653886" y="2376120"/>
                  <a:pt x="2664258" y="2365748"/>
                  <a:pt x="2677052" y="2365748"/>
                </a:cubicBezTo>
                <a:close/>
                <a:moveTo>
                  <a:pt x="2499953" y="2365748"/>
                </a:moveTo>
                <a:cubicBezTo>
                  <a:pt x="2512747" y="2365748"/>
                  <a:pt x="2523119" y="2376120"/>
                  <a:pt x="2523119" y="2388914"/>
                </a:cubicBezTo>
                <a:cubicBezTo>
                  <a:pt x="2523119" y="2401708"/>
                  <a:pt x="2512747" y="2412080"/>
                  <a:pt x="2499953" y="2412080"/>
                </a:cubicBezTo>
                <a:cubicBezTo>
                  <a:pt x="2487159" y="2412080"/>
                  <a:pt x="2476787" y="2401708"/>
                  <a:pt x="2476787" y="2388914"/>
                </a:cubicBezTo>
                <a:cubicBezTo>
                  <a:pt x="2476787" y="2376120"/>
                  <a:pt x="2487159" y="2365748"/>
                  <a:pt x="2499953" y="2365748"/>
                </a:cubicBezTo>
                <a:close/>
                <a:moveTo>
                  <a:pt x="2322855" y="2365748"/>
                </a:moveTo>
                <a:cubicBezTo>
                  <a:pt x="2335649" y="2365748"/>
                  <a:pt x="2346021" y="2376120"/>
                  <a:pt x="2346021" y="2388914"/>
                </a:cubicBezTo>
                <a:cubicBezTo>
                  <a:pt x="2346021" y="2401708"/>
                  <a:pt x="2335649" y="2412080"/>
                  <a:pt x="2322855" y="2412080"/>
                </a:cubicBezTo>
                <a:cubicBezTo>
                  <a:pt x="2310061" y="2412080"/>
                  <a:pt x="2299689" y="2401708"/>
                  <a:pt x="2299689" y="2388914"/>
                </a:cubicBezTo>
                <a:cubicBezTo>
                  <a:pt x="2299689" y="2376120"/>
                  <a:pt x="2310061" y="2365748"/>
                  <a:pt x="2322855" y="2365748"/>
                </a:cubicBezTo>
                <a:close/>
                <a:moveTo>
                  <a:pt x="2145756" y="2365748"/>
                </a:moveTo>
                <a:cubicBezTo>
                  <a:pt x="2158550" y="2365748"/>
                  <a:pt x="2168922" y="2376120"/>
                  <a:pt x="2168922" y="2388914"/>
                </a:cubicBezTo>
                <a:cubicBezTo>
                  <a:pt x="2168922" y="2401708"/>
                  <a:pt x="2158550" y="2412080"/>
                  <a:pt x="2145756" y="2412080"/>
                </a:cubicBezTo>
                <a:cubicBezTo>
                  <a:pt x="2132962" y="2412080"/>
                  <a:pt x="2122590" y="2401708"/>
                  <a:pt x="2122590" y="2388914"/>
                </a:cubicBezTo>
                <a:cubicBezTo>
                  <a:pt x="2122590" y="2376120"/>
                  <a:pt x="2132962" y="2365748"/>
                  <a:pt x="2145756" y="2365748"/>
                </a:cubicBezTo>
                <a:close/>
                <a:moveTo>
                  <a:pt x="1968657" y="2365748"/>
                </a:moveTo>
                <a:cubicBezTo>
                  <a:pt x="1981451" y="2365748"/>
                  <a:pt x="1991823" y="2376120"/>
                  <a:pt x="1991823" y="2388914"/>
                </a:cubicBezTo>
                <a:cubicBezTo>
                  <a:pt x="1991823" y="2401708"/>
                  <a:pt x="1981451" y="2412080"/>
                  <a:pt x="1968657" y="2412080"/>
                </a:cubicBezTo>
                <a:cubicBezTo>
                  <a:pt x="1955863" y="2412080"/>
                  <a:pt x="1945491" y="2401708"/>
                  <a:pt x="1945491" y="2388914"/>
                </a:cubicBezTo>
                <a:cubicBezTo>
                  <a:pt x="1945491" y="2376120"/>
                  <a:pt x="1955863" y="2365748"/>
                  <a:pt x="1968657" y="2365748"/>
                </a:cubicBezTo>
                <a:close/>
                <a:moveTo>
                  <a:pt x="1791558" y="2365748"/>
                </a:moveTo>
                <a:cubicBezTo>
                  <a:pt x="1804352" y="2365748"/>
                  <a:pt x="1814724" y="2376120"/>
                  <a:pt x="1814724" y="2388914"/>
                </a:cubicBezTo>
                <a:cubicBezTo>
                  <a:pt x="1814724" y="2401708"/>
                  <a:pt x="1804352" y="2412080"/>
                  <a:pt x="1791558" y="2412080"/>
                </a:cubicBezTo>
                <a:cubicBezTo>
                  <a:pt x="1778764" y="2412080"/>
                  <a:pt x="1768392" y="2401708"/>
                  <a:pt x="1768392" y="2388914"/>
                </a:cubicBezTo>
                <a:cubicBezTo>
                  <a:pt x="1768392" y="2376120"/>
                  <a:pt x="1778764" y="2365748"/>
                  <a:pt x="1791558" y="2365748"/>
                </a:cubicBezTo>
                <a:close/>
                <a:moveTo>
                  <a:pt x="1617048" y="2365748"/>
                </a:moveTo>
                <a:cubicBezTo>
                  <a:pt x="1629843" y="2365748"/>
                  <a:pt x="1640217" y="2376120"/>
                  <a:pt x="1640217" y="2388914"/>
                </a:cubicBezTo>
                <a:cubicBezTo>
                  <a:pt x="1640217" y="2401708"/>
                  <a:pt x="1629843" y="2412080"/>
                  <a:pt x="1617048" y="2412080"/>
                </a:cubicBezTo>
                <a:cubicBezTo>
                  <a:pt x="1604252" y="2412080"/>
                  <a:pt x="1593879" y="2401708"/>
                  <a:pt x="1593879" y="2388914"/>
                </a:cubicBezTo>
                <a:cubicBezTo>
                  <a:pt x="1593879" y="2376120"/>
                  <a:pt x="1604252" y="2365748"/>
                  <a:pt x="1617048" y="2365748"/>
                </a:cubicBezTo>
                <a:close/>
                <a:moveTo>
                  <a:pt x="1439956" y="2365748"/>
                </a:moveTo>
                <a:cubicBezTo>
                  <a:pt x="1452750" y="2365748"/>
                  <a:pt x="1463122" y="2376120"/>
                  <a:pt x="1463122" y="2388914"/>
                </a:cubicBezTo>
                <a:cubicBezTo>
                  <a:pt x="1463122" y="2401708"/>
                  <a:pt x="1452750" y="2412080"/>
                  <a:pt x="1439956" y="2412080"/>
                </a:cubicBezTo>
                <a:cubicBezTo>
                  <a:pt x="1427162" y="2412080"/>
                  <a:pt x="1416790" y="2401708"/>
                  <a:pt x="1416790" y="2388914"/>
                </a:cubicBezTo>
                <a:cubicBezTo>
                  <a:pt x="1416790" y="2376120"/>
                  <a:pt x="1427162" y="2365748"/>
                  <a:pt x="1439956" y="2365748"/>
                </a:cubicBezTo>
                <a:close/>
                <a:moveTo>
                  <a:pt x="1262858" y="2365748"/>
                </a:moveTo>
                <a:cubicBezTo>
                  <a:pt x="1275651" y="2365748"/>
                  <a:pt x="1286023" y="2376120"/>
                  <a:pt x="1286023" y="2388914"/>
                </a:cubicBezTo>
                <a:cubicBezTo>
                  <a:pt x="1286023" y="2401708"/>
                  <a:pt x="1275651" y="2412080"/>
                  <a:pt x="1262858" y="2412080"/>
                </a:cubicBezTo>
                <a:cubicBezTo>
                  <a:pt x="1250063" y="2412080"/>
                  <a:pt x="1239693" y="2401708"/>
                  <a:pt x="1239693" y="2388914"/>
                </a:cubicBezTo>
                <a:cubicBezTo>
                  <a:pt x="1239693" y="2376120"/>
                  <a:pt x="1250063" y="2365748"/>
                  <a:pt x="1262858" y="2365748"/>
                </a:cubicBezTo>
                <a:close/>
                <a:moveTo>
                  <a:pt x="1085761" y="2365748"/>
                </a:moveTo>
                <a:cubicBezTo>
                  <a:pt x="1098556" y="2365748"/>
                  <a:pt x="1108929" y="2376120"/>
                  <a:pt x="1108929" y="2388914"/>
                </a:cubicBezTo>
                <a:cubicBezTo>
                  <a:pt x="1108929" y="2401708"/>
                  <a:pt x="1098556" y="2412080"/>
                  <a:pt x="1085761" y="2412080"/>
                </a:cubicBezTo>
                <a:cubicBezTo>
                  <a:pt x="1072966" y="2412080"/>
                  <a:pt x="1062593" y="2401708"/>
                  <a:pt x="1062593" y="2388914"/>
                </a:cubicBezTo>
                <a:cubicBezTo>
                  <a:pt x="1062593" y="2376120"/>
                  <a:pt x="1072966" y="2365748"/>
                  <a:pt x="1085761" y="2365748"/>
                </a:cubicBezTo>
                <a:close/>
                <a:moveTo>
                  <a:pt x="908661" y="2365748"/>
                </a:moveTo>
                <a:cubicBezTo>
                  <a:pt x="921455" y="2365748"/>
                  <a:pt x="931827" y="2376120"/>
                  <a:pt x="931827" y="2388914"/>
                </a:cubicBezTo>
                <a:cubicBezTo>
                  <a:pt x="931827" y="2401708"/>
                  <a:pt x="921455" y="2412080"/>
                  <a:pt x="908661" y="2412080"/>
                </a:cubicBezTo>
                <a:cubicBezTo>
                  <a:pt x="895867" y="2412080"/>
                  <a:pt x="885496" y="2401708"/>
                  <a:pt x="885496" y="2388914"/>
                </a:cubicBezTo>
                <a:cubicBezTo>
                  <a:pt x="885496" y="2376120"/>
                  <a:pt x="895867" y="2365748"/>
                  <a:pt x="908661" y="2365748"/>
                </a:cubicBezTo>
                <a:close/>
                <a:moveTo>
                  <a:pt x="731563" y="2365748"/>
                </a:moveTo>
                <a:cubicBezTo>
                  <a:pt x="744357" y="2365748"/>
                  <a:pt x="754729" y="2376120"/>
                  <a:pt x="754729" y="2388914"/>
                </a:cubicBezTo>
                <a:cubicBezTo>
                  <a:pt x="754729" y="2401708"/>
                  <a:pt x="744357" y="2412080"/>
                  <a:pt x="731563" y="2412080"/>
                </a:cubicBezTo>
                <a:cubicBezTo>
                  <a:pt x="718769" y="2412080"/>
                  <a:pt x="708397" y="2401708"/>
                  <a:pt x="708397" y="2388914"/>
                </a:cubicBezTo>
                <a:cubicBezTo>
                  <a:pt x="708397" y="2376120"/>
                  <a:pt x="718769" y="2365748"/>
                  <a:pt x="731563" y="2365748"/>
                </a:cubicBezTo>
                <a:close/>
                <a:moveTo>
                  <a:pt x="554463" y="2365748"/>
                </a:moveTo>
                <a:cubicBezTo>
                  <a:pt x="567257" y="2365748"/>
                  <a:pt x="577630" y="2376120"/>
                  <a:pt x="577630" y="2388914"/>
                </a:cubicBezTo>
                <a:cubicBezTo>
                  <a:pt x="577630" y="2401708"/>
                  <a:pt x="567257" y="2412080"/>
                  <a:pt x="554463" y="2412080"/>
                </a:cubicBezTo>
                <a:cubicBezTo>
                  <a:pt x="541669" y="2412080"/>
                  <a:pt x="531297" y="2401708"/>
                  <a:pt x="531297" y="2388914"/>
                </a:cubicBezTo>
                <a:cubicBezTo>
                  <a:pt x="531297" y="2376120"/>
                  <a:pt x="541669" y="2365748"/>
                  <a:pt x="554463" y="2365748"/>
                </a:cubicBezTo>
                <a:close/>
                <a:moveTo>
                  <a:pt x="377365" y="2365748"/>
                </a:moveTo>
                <a:cubicBezTo>
                  <a:pt x="390160" y="2365748"/>
                  <a:pt x="400532" y="2376120"/>
                  <a:pt x="400532" y="2388914"/>
                </a:cubicBezTo>
                <a:cubicBezTo>
                  <a:pt x="400532" y="2401708"/>
                  <a:pt x="390160" y="2412080"/>
                  <a:pt x="377365" y="2412080"/>
                </a:cubicBezTo>
                <a:cubicBezTo>
                  <a:pt x="364571" y="2412080"/>
                  <a:pt x="354199" y="2401708"/>
                  <a:pt x="354199" y="2388914"/>
                </a:cubicBezTo>
                <a:cubicBezTo>
                  <a:pt x="354199" y="2376120"/>
                  <a:pt x="364571" y="2365748"/>
                  <a:pt x="377365" y="2365748"/>
                </a:cubicBezTo>
                <a:close/>
                <a:moveTo>
                  <a:pt x="200265" y="2365748"/>
                </a:moveTo>
                <a:cubicBezTo>
                  <a:pt x="213058" y="2365748"/>
                  <a:pt x="223430" y="2376120"/>
                  <a:pt x="223430" y="2388914"/>
                </a:cubicBezTo>
                <a:cubicBezTo>
                  <a:pt x="223430" y="2401708"/>
                  <a:pt x="213058" y="2412080"/>
                  <a:pt x="200265" y="2412080"/>
                </a:cubicBezTo>
                <a:cubicBezTo>
                  <a:pt x="187471" y="2412080"/>
                  <a:pt x="177099" y="2401708"/>
                  <a:pt x="177099" y="2388914"/>
                </a:cubicBezTo>
                <a:cubicBezTo>
                  <a:pt x="177099" y="2376120"/>
                  <a:pt x="187471" y="2365748"/>
                  <a:pt x="200265" y="2365748"/>
                </a:cubicBezTo>
                <a:close/>
                <a:moveTo>
                  <a:pt x="23166" y="2365748"/>
                </a:moveTo>
                <a:cubicBezTo>
                  <a:pt x="35960" y="2365748"/>
                  <a:pt x="46332" y="2376120"/>
                  <a:pt x="46332" y="2388914"/>
                </a:cubicBezTo>
                <a:cubicBezTo>
                  <a:pt x="46332" y="2401708"/>
                  <a:pt x="35960" y="2412080"/>
                  <a:pt x="23166" y="2412080"/>
                </a:cubicBezTo>
                <a:cubicBezTo>
                  <a:pt x="10372" y="2412080"/>
                  <a:pt x="0" y="2401708"/>
                  <a:pt x="0" y="2388914"/>
                </a:cubicBezTo>
                <a:cubicBezTo>
                  <a:pt x="0" y="2376120"/>
                  <a:pt x="10372" y="2365748"/>
                  <a:pt x="23166" y="2365748"/>
                </a:cubicBezTo>
                <a:close/>
                <a:moveTo>
                  <a:pt x="3387508" y="2194384"/>
                </a:moveTo>
                <a:cubicBezTo>
                  <a:pt x="3400302" y="2194384"/>
                  <a:pt x="3410674" y="2204756"/>
                  <a:pt x="3410674" y="2217550"/>
                </a:cubicBezTo>
                <a:cubicBezTo>
                  <a:pt x="3410674" y="2230344"/>
                  <a:pt x="3400302" y="2240716"/>
                  <a:pt x="3387508" y="2240716"/>
                </a:cubicBezTo>
                <a:cubicBezTo>
                  <a:pt x="3374714" y="2240716"/>
                  <a:pt x="3364342" y="2230344"/>
                  <a:pt x="3364342" y="2217550"/>
                </a:cubicBezTo>
                <a:cubicBezTo>
                  <a:pt x="3364342" y="2204756"/>
                  <a:pt x="3374714" y="2194384"/>
                  <a:pt x="3387508" y="2194384"/>
                </a:cubicBezTo>
                <a:close/>
                <a:moveTo>
                  <a:pt x="3210413" y="2194384"/>
                </a:moveTo>
                <a:cubicBezTo>
                  <a:pt x="3223207" y="2194384"/>
                  <a:pt x="3233579" y="2204756"/>
                  <a:pt x="3233579" y="2217550"/>
                </a:cubicBezTo>
                <a:cubicBezTo>
                  <a:pt x="3233579" y="2230344"/>
                  <a:pt x="3223207" y="2240716"/>
                  <a:pt x="3210413" y="2240716"/>
                </a:cubicBezTo>
                <a:cubicBezTo>
                  <a:pt x="3197619" y="2240716"/>
                  <a:pt x="3187247" y="2230344"/>
                  <a:pt x="3187247" y="2217550"/>
                </a:cubicBezTo>
                <a:cubicBezTo>
                  <a:pt x="3187247" y="2204756"/>
                  <a:pt x="3197619" y="2194384"/>
                  <a:pt x="3210413" y="2194384"/>
                </a:cubicBezTo>
                <a:close/>
                <a:moveTo>
                  <a:pt x="3033314" y="2194384"/>
                </a:moveTo>
                <a:cubicBezTo>
                  <a:pt x="3046108" y="2194384"/>
                  <a:pt x="3056480" y="2204756"/>
                  <a:pt x="3056480" y="2217550"/>
                </a:cubicBezTo>
                <a:cubicBezTo>
                  <a:pt x="3056480" y="2230344"/>
                  <a:pt x="3046108" y="2240716"/>
                  <a:pt x="3033314" y="2240716"/>
                </a:cubicBezTo>
                <a:cubicBezTo>
                  <a:pt x="3020520" y="2240716"/>
                  <a:pt x="3010148" y="2230344"/>
                  <a:pt x="3010148" y="2217550"/>
                </a:cubicBezTo>
                <a:cubicBezTo>
                  <a:pt x="3010148" y="2204756"/>
                  <a:pt x="3020520" y="2194384"/>
                  <a:pt x="3033314" y="2194384"/>
                </a:cubicBezTo>
                <a:close/>
                <a:moveTo>
                  <a:pt x="2856216" y="2194384"/>
                </a:moveTo>
                <a:cubicBezTo>
                  <a:pt x="2869010" y="2194384"/>
                  <a:pt x="2879382" y="2204756"/>
                  <a:pt x="2879382" y="2217550"/>
                </a:cubicBezTo>
                <a:cubicBezTo>
                  <a:pt x="2879382" y="2230344"/>
                  <a:pt x="2869010" y="2240716"/>
                  <a:pt x="2856216" y="2240716"/>
                </a:cubicBezTo>
                <a:cubicBezTo>
                  <a:pt x="2843422" y="2240716"/>
                  <a:pt x="2833050" y="2230344"/>
                  <a:pt x="2833050" y="2217550"/>
                </a:cubicBezTo>
                <a:cubicBezTo>
                  <a:pt x="2833050" y="2204756"/>
                  <a:pt x="2843422" y="2194384"/>
                  <a:pt x="2856216" y="2194384"/>
                </a:cubicBezTo>
                <a:close/>
                <a:moveTo>
                  <a:pt x="2679117" y="2194384"/>
                </a:moveTo>
                <a:cubicBezTo>
                  <a:pt x="2691911" y="2194384"/>
                  <a:pt x="2702283" y="2204756"/>
                  <a:pt x="2702283" y="2217550"/>
                </a:cubicBezTo>
                <a:cubicBezTo>
                  <a:pt x="2702283" y="2230344"/>
                  <a:pt x="2691911" y="2240716"/>
                  <a:pt x="2679117" y="2240716"/>
                </a:cubicBezTo>
                <a:cubicBezTo>
                  <a:pt x="2666323" y="2240716"/>
                  <a:pt x="2655951" y="2230344"/>
                  <a:pt x="2655951" y="2217550"/>
                </a:cubicBezTo>
                <a:cubicBezTo>
                  <a:pt x="2655951" y="2204756"/>
                  <a:pt x="2666323" y="2194384"/>
                  <a:pt x="2679117" y="2194384"/>
                </a:cubicBezTo>
                <a:close/>
                <a:moveTo>
                  <a:pt x="2502018" y="2194384"/>
                </a:moveTo>
                <a:cubicBezTo>
                  <a:pt x="2514812" y="2194384"/>
                  <a:pt x="2525184" y="2204756"/>
                  <a:pt x="2525184" y="2217550"/>
                </a:cubicBezTo>
                <a:cubicBezTo>
                  <a:pt x="2525184" y="2230344"/>
                  <a:pt x="2514812" y="2240716"/>
                  <a:pt x="2502018" y="2240716"/>
                </a:cubicBezTo>
                <a:cubicBezTo>
                  <a:pt x="2489224" y="2240716"/>
                  <a:pt x="2478852" y="2230344"/>
                  <a:pt x="2478852" y="2217550"/>
                </a:cubicBezTo>
                <a:cubicBezTo>
                  <a:pt x="2478852" y="2204756"/>
                  <a:pt x="2489224" y="2194384"/>
                  <a:pt x="2502018" y="2194384"/>
                </a:cubicBezTo>
                <a:close/>
                <a:moveTo>
                  <a:pt x="2324919" y="2194384"/>
                </a:moveTo>
                <a:cubicBezTo>
                  <a:pt x="2337713" y="2194384"/>
                  <a:pt x="2348085" y="2204756"/>
                  <a:pt x="2348085" y="2217550"/>
                </a:cubicBezTo>
                <a:cubicBezTo>
                  <a:pt x="2348085" y="2230344"/>
                  <a:pt x="2337713" y="2240716"/>
                  <a:pt x="2324919" y="2240716"/>
                </a:cubicBezTo>
                <a:cubicBezTo>
                  <a:pt x="2312125" y="2240716"/>
                  <a:pt x="2301753" y="2230344"/>
                  <a:pt x="2301753" y="2217550"/>
                </a:cubicBezTo>
                <a:cubicBezTo>
                  <a:pt x="2301753" y="2204756"/>
                  <a:pt x="2312125" y="2194384"/>
                  <a:pt x="2324919" y="2194384"/>
                </a:cubicBezTo>
                <a:close/>
                <a:moveTo>
                  <a:pt x="2147820" y="2194384"/>
                </a:moveTo>
                <a:cubicBezTo>
                  <a:pt x="2160614" y="2194384"/>
                  <a:pt x="2170986" y="2204756"/>
                  <a:pt x="2170986" y="2217550"/>
                </a:cubicBezTo>
                <a:cubicBezTo>
                  <a:pt x="2170986" y="2230344"/>
                  <a:pt x="2160614" y="2240716"/>
                  <a:pt x="2147820" y="2240716"/>
                </a:cubicBezTo>
                <a:cubicBezTo>
                  <a:pt x="2135026" y="2240716"/>
                  <a:pt x="2124654" y="2230344"/>
                  <a:pt x="2124654" y="2217550"/>
                </a:cubicBezTo>
                <a:cubicBezTo>
                  <a:pt x="2124654" y="2204756"/>
                  <a:pt x="2135026" y="2194384"/>
                  <a:pt x="2147820" y="2194384"/>
                </a:cubicBezTo>
                <a:close/>
                <a:moveTo>
                  <a:pt x="1970721" y="2194384"/>
                </a:moveTo>
                <a:cubicBezTo>
                  <a:pt x="1983515" y="2194384"/>
                  <a:pt x="1993887" y="2204756"/>
                  <a:pt x="1993887" y="2217550"/>
                </a:cubicBezTo>
                <a:cubicBezTo>
                  <a:pt x="1993887" y="2230344"/>
                  <a:pt x="1983515" y="2240716"/>
                  <a:pt x="1970721" y="2240716"/>
                </a:cubicBezTo>
                <a:cubicBezTo>
                  <a:pt x="1957927" y="2240716"/>
                  <a:pt x="1947555" y="2230344"/>
                  <a:pt x="1947555" y="2217550"/>
                </a:cubicBezTo>
                <a:cubicBezTo>
                  <a:pt x="1947555" y="2204756"/>
                  <a:pt x="1957927" y="2194384"/>
                  <a:pt x="1970721" y="2194384"/>
                </a:cubicBezTo>
                <a:close/>
                <a:moveTo>
                  <a:pt x="1793622" y="2194384"/>
                </a:moveTo>
                <a:cubicBezTo>
                  <a:pt x="1806416" y="2194384"/>
                  <a:pt x="1816788" y="2204756"/>
                  <a:pt x="1816788" y="2217550"/>
                </a:cubicBezTo>
                <a:cubicBezTo>
                  <a:pt x="1816788" y="2230344"/>
                  <a:pt x="1806416" y="2240716"/>
                  <a:pt x="1793622" y="2240716"/>
                </a:cubicBezTo>
                <a:cubicBezTo>
                  <a:pt x="1780828" y="2240716"/>
                  <a:pt x="1770456" y="2230344"/>
                  <a:pt x="1770456" y="2217550"/>
                </a:cubicBezTo>
                <a:cubicBezTo>
                  <a:pt x="1770456" y="2204756"/>
                  <a:pt x="1780828" y="2194384"/>
                  <a:pt x="1793622" y="2194384"/>
                </a:cubicBezTo>
                <a:close/>
                <a:moveTo>
                  <a:pt x="1619112" y="2194384"/>
                </a:moveTo>
                <a:cubicBezTo>
                  <a:pt x="1631908" y="2194384"/>
                  <a:pt x="1642281" y="2204756"/>
                  <a:pt x="1642281" y="2217550"/>
                </a:cubicBezTo>
                <a:cubicBezTo>
                  <a:pt x="1642281" y="2230344"/>
                  <a:pt x="1631908" y="2240716"/>
                  <a:pt x="1619112" y="2240716"/>
                </a:cubicBezTo>
                <a:cubicBezTo>
                  <a:pt x="1606317" y="2240716"/>
                  <a:pt x="1595944" y="2230344"/>
                  <a:pt x="1595944" y="2217550"/>
                </a:cubicBezTo>
                <a:cubicBezTo>
                  <a:pt x="1595944" y="2204756"/>
                  <a:pt x="1606317" y="2194384"/>
                  <a:pt x="1619112" y="2194384"/>
                </a:cubicBezTo>
                <a:close/>
                <a:moveTo>
                  <a:pt x="1442021" y="2194384"/>
                </a:moveTo>
                <a:cubicBezTo>
                  <a:pt x="1454814" y="2194384"/>
                  <a:pt x="1465186" y="2204756"/>
                  <a:pt x="1465186" y="2217550"/>
                </a:cubicBezTo>
                <a:cubicBezTo>
                  <a:pt x="1465186" y="2230344"/>
                  <a:pt x="1454814" y="2240716"/>
                  <a:pt x="1442021" y="2240716"/>
                </a:cubicBezTo>
                <a:cubicBezTo>
                  <a:pt x="1429227" y="2240716"/>
                  <a:pt x="1418856" y="2230344"/>
                  <a:pt x="1418856" y="2217550"/>
                </a:cubicBezTo>
                <a:cubicBezTo>
                  <a:pt x="1418856" y="2204756"/>
                  <a:pt x="1429227" y="2194384"/>
                  <a:pt x="1442021" y="2194384"/>
                </a:cubicBezTo>
                <a:close/>
                <a:moveTo>
                  <a:pt x="1264922" y="2194384"/>
                </a:moveTo>
                <a:cubicBezTo>
                  <a:pt x="1277716" y="2194384"/>
                  <a:pt x="1288087" y="2204756"/>
                  <a:pt x="1288087" y="2217550"/>
                </a:cubicBezTo>
                <a:cubicBezTo>
                  <a:pt x="1288087" y="2230344"/>
                  <a:pt x="1277716" y="2240716"/>
                  <a:pt x="1264922" y="2240716"/>
                </a:cubicBezTo>
                <a:cubicBezTo>
                  <a:pt x="1252128" y="2240716"/>
                  <a:pt x="1241755" y="2230344"/>
                  <a:pt x="1241755" y="2217550"/>
                </a:cubicBezTo>
                <a:cubicBezTo>
                  <a:pt x="1241755" y="2204756"/>
                  <a:pt x="1252128" y="2194384"/>
                  <a:pt x="1264922" y="2194384"/>
                </a:cubicBezTo>
                <a:close/>
                <a:moveTo>
                  <a:pt x="1087827" y="2194384"/>
                </a:moveTo>
                <a:cubicBezTo>
                  <a:pt x="1100621" y="2194384"/>
                  <a:pt x="1110994" y="2204756"/>
                  <a:pt x="1110994" y="2217550"/>
                </a:cubicBezTo>
                <a:cubicBezTo>
                  <a:pt x="1110994" y="2230344"/>
                  <a:pt x="1100621" y="2240716"/>
                  <a:pt x="1087827" y="2240716"/>
                </a:cubicBezTo>
                <a:cubicBezTo>
                  <a:pt x="1075031" y="2240716"/>
                  <a:pt x="1064658" y="2230344"/>
                  <a:pt x="1064658" y="2217550"/>
                </a:cubicBezTo>
                <a:cubicBezTo>
                  <a:pt x="1064658" y="2204756"/>
                  <a:pt x="1075031" y="2194384"/>
                  <a:pt x="1087827" y="2194384"/>
                </a:cubicBezTo>
                <a:close/>
                <a:moveTo>
                  <a:pt x="910727" y="2194384"/>
                </a:moveTo>
                <a:cubicBezTo>
                  <a:pt x="923521" y="2194384"/>
                  <a:pt x="933891" y="2204756"/>
                  <a:pt x="933891" y="2217550"/>
                </a:cubicBezTo>
                <a:cubicBezTo>
                  <a:pt x="933891" y="2230344"/>
                  <a:pt x="923521" y="2240716"/>
                  <a:pt x="910727" y="2240716"/>
                </a:cubicBezTo>
                <a:cubicBezTo>
                  <a:pt x="897930" y="2240716"/>
                  <a:pt x="887561" y="2230344"/>
                  <a:pt x="887561" y="2217550"/>
                </a:cubicBezTo>
                <a:cubicBezTo>
                  <a:pt x="887561" y="2204756"/>
                  <a:pt x="897930" y="2194384"/>
                  <a:pt x="910727" y="2194384"/>
                </a:cubicBezTo>
                <a:close/>
                <a:moveTo>
                  <a:pt x="733629" y="2194384"/>
                </a:moveTo>
                <a:cubicBezTo>
                  <a:pt x="746423" y="2194384"/>
                  <a:pt x="756795" y="2204756"/>
                  <a:pt x="756795" y="2217550"/>
                </a:cubicBezTo>
                <a:cubicBezTo>
                  <a:pt x="756795" y="2230344"/>
                  <a:pt x="746423" y="2240716"/>
                  <a:pt x="733629" y="2240716"/>
                </a:cubicBezTo>
                <a:cubicBezTo>
                  <a:pt x="720834" y="2240716"/>
                  <a:pt x="710462" y="2230344"/>
                  <a:pt x="710462" y="2217550"/>
                </a:cubicBezTo>
                <a:cubicBezTo>
                  <a:pt x="710462" y="2204756"/>
                  <a:pt x="720834" y="2194384"/>
                  <a:pt x="733629" y="2194384"/>
                </a:cubicBezTo>
                <a:close/>
                <a:moveTo>
                  <a:pt x="556528" y="2194384"/>
                </a:moveTo>
                <a:cubicBezTo>
                  <a:pt x="569322" y="2194384"/>
                  <a:pt x="579694" y="2204756"/>
                  <a:pt x="579694" y="2217550"/>
                </a:cubicBezTo>
                <a:cubicBezTo>
                  <a:pt x="579694" y="2230344"/>
                  <a:pt x="569322" y="2240716"/>
                  <a:pt x="556528" y="2240716"/>
                </a:cubicBezTo>
                <a:cubicBezTo>
                  <a:pt x="543734" y="2240716"/>
                  <a:pt x="533362" y="2230344"/>
                  <a:pt x="533362" y="2217550"/>
                </a:cubicBezTo>
                <a:cubicBezTo>
                  <a:pt x="533362" y="2204756"/>
                  <a:pt x="543734" y="2194384"/>
                  <a:pt x="556528" y="2194384"/>
                </a:cubicBezTo>
                <a:close/>
                <a:moveTo>
                  <a:pt x="379430" y="2194384"/>
                </a:moveTo>
                <a:cubicBezTo>
                  <a:pt x="392224" y="2194384"/>
                  <a:pt x="402596" y="2204756"/>
                  <a:pt x="402596" y="2217550"/>
                </a:cubicBezTo>
                <a:cubicBezTo>
                  <a:pt x="402596" y="2230344"/>
                  <a:pt x="392224" y="2240716"/>
                  <a:pt x="379430" y="2240716"/>
                </a:cubicBezTo>
                <a:cubicBezTo>
                  <a:pt x="366636" y="2240716"/>
                  <a:pt x="356263" y="2230344"/>
                  <a:pt x="356263" y="2217550"/>
                </a:cubicBezTo>
                <a:cubicBezTo>
                  <a:pt x="356263" y="2204756"/>
                  <a:pt x="366636" y="2194384"/>
                  <a:pt x="379430" y="2194384"/>
                </a:cubicBezTo>
                <a:close/>
                <a:moveTo>
                  <a:pt x="202329" y="2194384"/>
                </a:moveTo>
                <a:cubicBezTo>
                  <a:pt x="215123" y="2194384"/>
                  <a:pt x="225495" y="2204756"/>
                  <a:pt x="225495" y="2217550"/>
                </a:cubicBezTo>
                <a:cubicBezTo>
                  <a:pt x="225495" y="2230344"/>
                  <a:pt x="215123" y="2240716"/>
                  <a:pt x="202329" y="2240716"/>
                </a:cubicBezTo>
                <a:cubicBezTo>
                  <a:pt x="189535" y="2240716"/>
                  <a:pt x="179163" y="2230344"/>
                  <a:pt x="179163" y="2217550"/>
                </a:cubicBezTo>
                <a:cubicBezTo>
                  <a:pt x="179163" y="2204756"/>
                  <a:pt x="189535" y="2194384"/>
                  <a:pt x="202329" y="2194384"/>
                </a:cubicBezTo>
                <a:close/>
                <a:moveTo>
                  <a:pt x="25230" y="2194384"/>
                </a:moveTo>
                <a:cubicBezTo>
                  <a:pt x="38024" y="2194384"/>
                  <a:pt x="48396" y="2204756"/>
                  <a:pt x="48396" y="2217550"/>
                </a:cubicBezTo>
                <a:cubicBezTo>
                  <a:pt x="48396" y="2230344"/>
                  <a:pt x="38024" y="2240716"/>
                  <a:pt x="25230" y="2240716"/>
                </a:cubicBezTo>
                <a:cubicBezTo>
                  <a:pt x="12436" y="2240716"/>
                  <a:pt x="2065" y="2230344"/>
                  <a:pt x="2065" y="2217550"/>
                </a:cubicBezTo>
                <a:cubicBezTo>
                  <a:pt x="2065" y="2204756"/>
                  <a:pt x="12436" y="2194384"/>
                  <a:pt x="25230" y="2194384"/>
                </a:cubicBezTo>
                <a:close/>
                <a:moveTo>
                  <a:pt x="3387508" y="2002375"/>
                </a:moveTo>
                <a:cubicBezTo>
                  <a:pt x="3400302" y="2002375"/>
                  <a:pt x="3410674" y="2012747"/>
                  <a:pt x="3410674" y="2025541"/>
                </a:cubicBezTo>
                <a:cubicBezTo>
                  <a:pt x="3410674" y="2038335"/>
                  <a:pt x="3400302" y="2048707"/>
                  <a:pt x="3387508" y="2048707"/>
                </a:cubicBezTo>
                <a:cubicBezTo>
                  <a:pt x="3374714" y="2048707"/>
                  <a:pt x="3364342" y="2038335"/>
                  <a:pt x="3364342" y="2025541"/>
                </a:cubicBezTo>
                <a:cubicBezTo>
                  <a:pt x="3364342" y="2012747"/>
                  <a:pt x="3374714" y="2002375"/>
                  <a:pt x="3387508" y="2002375"/>
                </a:cubicBezTo>
                <a:close/>
                <a:moveTo>
                  <a:pt x="3210413" y="2002375"/>
                </a:moveTo>
                <a:cubicBezTo>
                  <a:pt x="3223207" y="2002375"/>
                  <a:pt x="3233579" y="2012747"/>
                  <a:pt x="3233579" y="2025541"/>
                </a:cubicBezTo>
                <a:cubicBezTo>
                  <a:pt x="3233579" y="2038335"/>
                  <a:pt x="3223207" y="2048707"/>
                  <a:pt x="3210413" y="2048707"/>
                </a:cubicBezTo>
                <a:cubicBezTo>
                  <a:pt x="3197619" y="2048707"/>
                  <a:pt x="3187247" y="2038335"/>
                  <a:pt x="3187247" y="2025541"/>
                </a:cubicBezTo>
                <a:cubicBezTo>
                  <a:pt x="3187247" y="2012747"/>
                  <a:pt x="3197619" y="2002375"/>
                  <a:pt x="3210413" y="2002375"/>
                </a:cubicBezTo>
                <a:close/>
                <a:moveTo>
                  <a:pt x="3033314" y="2002375"/>
                </a:moveTo>
                <a:cubicBezTo>
                  <a:pt x="3046108" y="2002375"/>
                  <a:pt x="3056480" y="2012747"/>
                  <a:pt x="3056480" y="2025541"/>
                </a:cubicBezTo>
                <a:cubicBezTo>
                  <a:pt x="3056480" y="2038335"/>
                  <a:pt x="3046108" y="2048707"/>
                  <a:pt x="3033314" y="2048707"/>
                </a:cubicBezTo>
                <a:cubicBezTo>
                  <a:pt x="3020520" y="2048707"/>
                  <a:pt x="3010148" y="2038335"/>
                  <a:pt x="3010148" y="2025541"/>
                </a:cubicBezTo>
                <a:cubicBezTo>
                  <a:pt x="3010148" y="2012747"/>
                  <a:pt x="3020520" y="2002375"/>
                  <a:pt x="3033314" y="2002375"/>
                </a:cubicBezTo>
                <a:close/>
                <a:moveTo>
                  <a:pt x="2856216" y="2002375"/>
                </a:moveTo>
                <a:cubicBezTo>
                  <a:pt x="2869010" y="2002375"/>
                  <a:pt x="2879382" y="2012747"/>
                  <a:pt x="2879382" y="2025541"/>
                </a:cubicBezTo>
                <a:cubicBezTo>
                  <a:pt x="2879382" y="2038335"/>
                  <a:pt x="2869010" y="2048707"/>
                  <a:pt x="2856216" y="2048707"/>
                </a:cubicBezTo>
                <a:cubicBezTo>
                  <a:pt x="2843422" y="2048707"/>
                  <a:pt x="2833050" y="2038335"/>
                  <a:pt x="2833050" y="2025541"/>
                </a:cubicBezTo>
                <a:cubicBezTo>
                  <a:pt x="2833050" y="2012747"/>
                  <a:pt x="2843422" y="2002375"/>
                  <a:pt x="2856216" y="2002375"/>
                </a:cubicBezTo>
                <a:close/>
                <a:moveTo>
                  <a:pt x="2679117" y="2002375"/>
                </a:moveTo>
                <a:cubicBezTo>
                  <a:pt x="2691911" y="2002375"/>
                  <a:pt x="2702283" y="2012747"/>
                  <a:pt x="2702283" y="2025541"/>
                </a:cubicBezTo>
                <a:cubicBezTo>
                  <a:pt x="2702283" y="2038335"/>
                  <a:pt x="2691911" y="2048707"/>
                  <a:pt x="2679117" y="2048707"/>
                </a:cubicBezTo>
                <a:cubicBezTo>
                  <a:pt x="2666323" y="2048707"/>
                  <a:pt x="2655951" y="2038335"/>
                  <a:pt x="2655951" y="2025541"/>
                </a:cubicBezTo>
                <a:cubicBezTo>
                  <a:pt x="2655951" y="2012747"/>
                  <a:pt x="2666323" y="2002375"/>
                  <a:pt x="2679117" y="2002375"/>
                </a:cubicBezTo>
                <a:close/>
                <a:moveTo>
                  <a:pt x="2502018" y="2002375"/>
                </a:moveTo>
                <a:cubicBezTo>
                  <a:pt x="2514812" y="2002375"/>
                  <a:pt x="2525184" y="2012747"/>
                  <a:pt x="2525184" y="2025541"/>
                </a:cubicBezTo>
                <a:cubicBezTo>
                  <a:pt x="2525184" y="2038335"/>
                  <a:pt x="2514812" y="2048707"/>
                  <a:pt x="2502018" y="2048707"/>
                </a:cubicBezTo>
                <a:cubicBezTo>
                  <a:pt x="2489224" y="2048707"/>
                  <a:pt x="2478852" y="2038335"/>
                  <a:pt x="2478852" y="2025541"/>
                </a:cubicBezTo>
                <a:cubicBezTo>
                  <a:pt x="2478852" y="2012747"/>
                  <a:pt x="2489224" y="2002375"/>
                  <a:pt x="2502018" y="2002375"/>
                </a:cubicBezTo>
                <a:close/>
                <a:moveTo>
                  <a:pt x="2324919" y="2002375"/>
                </a:moveTo>
                <a:cubicBezTo>
                  <a:pt x="2337713" y="2002375"/>
                  <a:pt x="2348085" y="2012747"/>
                  <a:pt x="2348085" y="2025541"/>
                </a:cubicBezTo>
                <a:cubicBezTo>
                  <a:pt x="2348085" y="2038335"/>
                  <a:pt x="2337713" y="2048707"/>
                  <a:pt x="2324919" y="2048707"/>
                </a:cubicBezTo>
                <a:cubicBezTo>
                  <a:pt x="2312125" y="2048707"/>
                  <a:pt x="2301753" y="2038335"/>
                  <a:pt x="2301753" y="2025541"/>
                </a:cubicBezTo>
                <a:cubicBezTo>
                  <a:pt x="2301753" y="2012747"/>
                  <a:pt x="2312125" y="2002375"/>
                  <a:pt x="2324919" y="2002375"/>
                </a:cubicBezTo>
                <a:close/>
                <a:moveTo>
                  <a:pt x="2147820" y="2002375"/>
                </a:moveTo>
                <a:cubicBezTo>
                  <a:pt x="2160614" y="2002375"/>
                  <a:pt x="2170986" y="2012747"/>
                  <a:pt x="2170986" y="2025541"/>
                </a:cubicBezTo>
                <a:cubicBezTo>
                  <a:pt x="2170986" y="2038335"/>
                  <a:pt x="2160614" y="2048707"/>
                  <a:pt x="2147820" y="2048707"/>
                </a:cubicBezTo>
                <a:cubicBezTo>
                  <a:pt x="2135026" y="2048707"/>
                  <a:pt x="2124654" y="2038335"/>
                  <a:pt x="2124654" y="2025541"/>
                </a:cubicBezTo>
                <a:cubicBezTo>
                  <a:pt x="2124654" y="2012747"/>
                  <a:pt x="2135026" y="2002375"/>
                  <a:pt x="2147820" y="2002375"/>
                </a:cubicBezTo>
                <a:close/>
                <a:moveTo>
                  <a:pt x="1970721" y="2002375"/>
                </a:moveTo>
                <a:cubicBezTo>
                  <a:pt x="1983515" y="2002375"/>
                  <a:pt x="1993887" y="2012747"/>
                  <a:pt x="1993887" y="2025541"/>
                </a:cubicBezTo>
                <a:cubicBezTo>
                  <a:pt x="1993887" y="2038335"/>
                  <a:pt x="1983515" y="2048707"/>
                  <a:pt x="1970721" y="2048707"/>
                </a:cubicBezTo>
                <a:cubicBezTo>
                  <a:pt x="1957927" y="2048707"/>
                  <a:pt x="1947555" y="2038335"/>
                  <a:pt x="1947555" y="2025541"/>
                </a:cubicBezTo>
                <a:cubicBezTo>
                  <a:pt x="1947555" y="2012747"/>
                  <a:pt x="1957927" y="2002375"/>
                  <a:pt x="1970721" y="2002375"/>
                </a:cubicBezTo>
                <a:close/>
                <a:moveTo>
                  <a:pt x="1793622" y="2002375"/>
                </a:moveTo>
                <a:cubicBezTo>
                  <a:pt x="1806416" y="2002375"/>
                  <a:pt x="1816788" y="2012747"/>
                  <a:pt x="1816788" y="2025541"/>
                </a:cubicBezTo>
                <a:cubicBezTo>
                  <a:pt x="1816788" y="2038335"/>
                  <a:pt x="1806416" y="2048707"/>
                  <a:pt x="1793622" y="2048707"/>
                </a:cubicBezTo>
                <a:cubicBezTo>
                  <a:pt x="1780828" y="2048707"/>
                  <a:pt x="1770456" y="2038335"/>
                  <a:pt x="1770456" y="2025541"/>
                </a:cubicBezTo>
                <a:cubicBezTo>
                  <a:pt x="1770456" y="2012747"/>
                  <a:pt x="1780828" y="2002375"/>
                  <a:pt x="1793622" y="2002375"/>
                </a:cubicBezTo>
                <a:close/>
                <a:moveTo>
                  <a:pt x="1619112" y="2002375"/>
                </a:moveTo>
                <a:cubicBezTo>
                  <a:pt x="1631908" y="2002375"/>
                  <a:pt x="1642282" y="2012747"/>
                  <a:pt x="1642282" y="2025541"/>
                </a:cubicBezTo>
                <a:cubicBezTo>
                  <a:pt x="1642282" y="2038335"/>
                  <a:pt x="1631908" y="2048707"/>
                  <a:pt x="1619112" y="2048707"/>
                </a:cubicBezTo>
                <a:cubicBezTo>
                  <a:pt x="1606317" y="2048707"/>
                  <a:pt x="1595944" y="2038335"/>
                  <a:pt x="1595944" y="2025541"/>
                </a:cubicBezTo>
                <a:cubicBezTo>
                  <a:pt x="1595944" y="2012747"/>
                  <a:pt x="1606317" y="2002375"/>
                  <a:pt x="1619112" y="2002375"/>
                </a:cubicBezTo>
                <a:close/>
                <a:moveTo>
                  <a:pt x="1442021" y="2002375"/>
                </a:moveTo>
                <a:cubicBezTo>
                  <a:pt x="1454815" y="2002375"/>
                  <a:pt x="1465187" y="2012747"/>
                  <a:pt x="1465187" y="2025541"/>
                </a:cubicBezTo>
                <a:cubicBezTo>
                  <a:pt x="1465187" y="2038335"/>
                  <a:pt x="1454815" y="2048707"/>
                  <a:pt x="1442021" y="2048707"/>
                </a:cubicBezTo>
                <a:cubicBezTo>
                  <a:pt x="1429227" y="2048707"/>
                  <a:pt x="1418856" y="2038335"/>
                  <a:pt x="1418856" y="2025541"/>
                </a:cubicBezTo>
                <a:cubicBezTo>
                  <a:pt x="1418856" y="2012747"/>
                  <a:pt x="1429227" y="2002375"/>
                  <a:pt x="1442021" y="2002375"/>
                </a:cubicBezTo>
                <a:close/>
                <a:moveTo>
                  <a:pt x="1264922" y="2002375"/>
                </a:moveTo>
                <a:cubicBezTo>
                  <a:pt x="1277717" y="2002375"/>
                  <a:pt x="1288088" y="2012747"/>
                  <a:pt x="1288088" y="2025541"/>
                </a:cubicBezTo>
                <a:cubicBezTo>
                  <a:pt x="1288088" y="2038335"/>
                  <a:pt x="1277717" y="2048707"/>
                  <a:pt x="1264922" y="2048707"/>
                </a:cubicBezTo>
                <a:cubicBezTo>
                  <a:pt x="1252128" y="2048707"/>
                  <a:pt x="1241755" y="2038335"/>
                  <a:pt x="1241755" y="2025541"/>
                </a:cubicBezTo>
                <a:cubicBezTo>
                  <a:pt x="1241755" y="2012747"/>
                  <a:pt x="1252128" y="2002375"/>
                  <a:pt x="1264922" y="2002375"/>
                </a:cubicBezTo>
                <a:close/>
                <a:moveTo>
                  <a:pt x="1087828" y="2002375"/>
                </a:moveTo>
                <a:cubicBezTo>
                  <a:pt x="1100623" y="2002375"/>
                  <a:pt x="1110996" y="2012747"/>
                  <a:pt x="1110996" y="2025541"/>
                </a:cubicBezTo>
                <a:cubicBezTo>
                  <a:pt x="1110996" y="2038335"/>
                  <a:pt x="1100623" y="2048707"/>
                  <a:pt x="1087828" y="2048707"/>
                </a:cubicBezTo>
                <a:cubicBezTo>
                  <a:pt x="1075031" y="2048707"/>
                  <a:pt x="1064658" y="2038335"/>
                  <a:pt x="1064658" y="2025541"/>
                </a:cubicBezTo>
                <a:cubicBezTo>
                  <a:pt x="1064658" y="2012747"/>
                  <a:pt x="1075031" y="2002375"/>
                  <a:pt x="1087828" y="2002375"/>
                </a:cubicBezTo>
                <a:close/>
                <a:moveTo>
                  <a:pt x="910727" y="2002375"/>
                </a:moveTo>
                <a:cubicBezTo>
                  <a:pt x="923521" y="2002375"/>
                  <a:pt x="933893" y="2012747"/>
                  <a:pt x="933893" y="2025541"/>
                </a:cubicBezTo>
                <a:cubicBezTo>
                  <a:pt x="933893" y="2038335"/>
                  <a:pt x="923521" y="2048707"/>
                  <a:pt x="910727" y="2048707"/>
                </a:cubicBezTo>
                <a:cubicBezTo>
                  <a:pt x="897930" y="2048707"/>
                  <a:pt x="887561" y="2038335"/>
                  <a:pt x="887561" y="2025541"/>
                </a:cubicBezTo>
                <a:cubicBezTo>
                  <a:pt x="887561" y="2012747"/>
                  <a:pt x="897930" y="2002375"/>
                  <a:pt x="910727" y="2002375"/>
                </a:cubicBezTo>
                <a:close/>
                <a:moveTo>
                  <a:pt x="733629" y="2002375"/>
                </a:moveTo>
                <a:cubicBezTo>
                  <a:pt x="746423" y="2002375"/>
                  <a:pt x="756795" y="2012747"/>
                  <a:pt x="756795" y="2025541"/>
                </a:cubicBezTo>
                <a:cubicBezTo>
                  <a:pt x="756795" y="2038335"/>
                  <a:pt x="746423" y="2048707"/>
                  <a:pt x="733629" y="2048707"/>
                </a:cubicBezTo>
                <a:cubicBezTo>
                  <a:pt x="720835" y="2048707"/>
                  <a:pt x="710463" y="2038335"/>
                  <a:pt x="710463" y="2025541"/>
                </a:cubicBezTo>
                <a:cubicBezTo>
                  <a:pt x="710463" y="2012747"/>
                  <a:pt x="720835" y="2002375"/>
                  <a:pt x="733629" y="2002375"/>
                </a:cubicBezTo>
                <a:close/>
                <a:moveTo>
                  <a:pt x="556528" y="2002375"/>
                </a:moveTo>
                <a:cubicBezTo>
                  <a:pt x="569323" y="2002375"/>
                  <a:pt x="579695" y="2012747"/>
                  <a:pt x="579695" y="2025541"/>
                </a:cubicBezTo>
                <a:cubicBezTo>
                  <a:pt x="579695" y="2038335"/>
                  <a:pt x="569323" y="2048707"/>
                  <a:pt x="556528" y="2048707"/>
                </a:cubicBezTo>
                <a:cubicBezTo>
                  <a:pt x="543734" y="2048707"/>
                  <a:pt x="533363" y="2038335"/>
                  <a:pt x="533363" y="2025541"/>
                </a:cubicBezTo>
                <a:cubicBezTo>
                  <a:pt x="533363" y="2012747"/>
                  <a:pt x="543734" y="2002375"/>
                  <a:pt x="556528" y="2002375"/>
                </a:cubicBezTo>
                <a:close/>
                <a:moveTo>
                  <a:pt x="379430" y="2002375"/>
                </a:moveTo>
                <a:cubicBezTo>
                  <a:pt x="392225" y="2002375"/>
                  <a:pt x="402596" y="2012747"/>
                  <a:pt x="402596" y="2025541"/>
                </a:cubicBezTo>
                <a:cubicBezTo>
                  <a:pt x="402596" y="2038335"/>
                  <a:pt x="392225" y="2048707"/>
                  <a:pt x="379430" y="2048707"/>
                </a:cubicBezTo>
                <a:cubicBezTo>
                  <a:pt x="366636" y="2048707"/>
                  <a:pt x="356264" y="2038335"/>
                  <a:pt x="356264" y="2025541"/>
                </a:cubicBezTo>
                <a:cubicBezTo>
                  <a:pt x="356264" y="2012747"/>
                  <a:pt x="366636" y="2002375"/>
                  <a:pt x="379430" y="2002375"/>
                </a:cubicBezTo>
                <a:close/>
                <a:moveTo>
                  <a:pt x="202329" y="2002375"/>
                </a:moveTo>
                <a:cubicBezTo>
                  <a:pt x="215123" y="2002375"/>
                  <a:pt x="225495" y="2012747"/>
                  <a:pt x="225495" y="2025541"/>
                </a:cubicBezTo>
                <a:cubicBezTo>
                  <a:pt x="225495" y="2038335"/>
                  <a:pt x="215123" y="2048707"/>
                  <a:pt x="202329" y="2048707"/>
                </a:cubicBezTo>
                <a:cubicBezTo>
                  <a:pt x="189535" y="2048707"/>
                  <a:pt x="179163" y="2038335"/>
                  <a:pt x="179163" y="2025541"/>
                </a:cubicBezTo>
                <a:cubicBezTo>
                  <a:pt x="179163" y="2012747"/>
                  <a:pt x="189535" y="2002375"/>
                  <a:pt x="202329" y="2002375"/>
                </a:cubicBezTo>
                <a:close/>
                <a:moveTo>
                  <a:pt x="25231" y="2002375"/>
                </a:moveTo>
                <a:cubicBezTo>
                  <a:pt x="38025" y="2002375"/>
                  <a:pt x="48397" y="2012747"/>
                  <a:pt x="48397" y="2025541"/>
                </a:cubicBezTo>
                <a:cubicBezTo>
                  <a:pt x="48397" y="2038335"/>
                  <a:pt x="38025" y="2048707"/>
                  <a:pt x="25231" y="2048707"/>
                </a:cubicBezTo>
                <a:cubicBezTo>
                  <a:pt x="12437" y="2048707"/>
                  <a:pt x="2065" y="2038335"/>
                  <a:pt x="2065" y="2025541"/>
                </a:cubicBezTo>
                <a:cubicBezTo>
                  <a:pt x="2065" y="2012747"/>
                  <a:pt x="12437" y="2002375"/>
                  <a:pt x="25231" y="2002375"/>
                </a:cubicBezTo>
                <a:close/>
                <a:moveTo>
                  <a:pt x="3389573" y="1831011"/>
                </a:moveTo>
                <a:cubicBezTo>
                  <a:pt x="3402367" y="1831011"/>
                  <a:pt x="3412739" y="1841383"/>
                  <a:pt x="3412739" y="1854177"/>
                </a:cubicBezTo>
                <a:cubicBezTo>
                  <a:pt x="3412739" y="1866971"/>
                  <a:pt x="3402367" y="1877343"/>
                  <a:pt x="3389573" y="1877343"/>
                </a:cubicBezTo>
                <a:cubicBezTo>
                  <a:pt x="3376779" y="1877343"/>
                  <a:pt x="3366407" y="1866971"/>
                  <a:pt x="3366407" y="1854177"/>
                </a:cubicBezTo>
                <a:cubicBezTo>
                  <a:pt x="3366407" y="1841383"/>
                  <a:pt x="3376779" y="1831011"/>
                  <a:pt x="3389573" y="1831011"/>
                </a:cubicBezTo>
                <a:close/>
                <a:moveTo>
                  <a:pt x="3212478" y="1831011"/>
                </a:moveTo>
                <a:cubicBezTo>
                  <a:pt x="3225272" y="1831011"/>
                  <a:pt x="3235644" y="1841383"/>
                  <a:pt x="3235644" y="1854177"/>
                </a:cubicBezTo>
                <a:cubicBezTo>
                  <a:pt x="3235644" y="1866971"/>
                  <a:pt x="3225272" y="1877343"/>
                  <a:pt x="3212478" y="1877343"/>
                </a:cubicBezTo>
                <a:cubicBezTo>
                  <a:pt x="3199684" y="1877343"/>
                  <a:pt x="3189312" y="1866971"/>
                  <a:pt x="3189312" y="1854177"/>
                </a:cubicBezTo>
                <a:cubicBezTo>
                  <a:pt x="3189312" y="1841383"/>
                  <a:pt x="3199684" y="1831011"/>
                  <a:pt x="3212478" y="1831011"/>
                </a:cubicBezTo>
                <a:close/>
                <a:moveTo>
                  <a:pt x="3035379" y="1831011"/>
                </a:moveTo>
                <a:cubicBezTo>
                  <a:pt x="3048173" y="1831011"/>
                  <a:pt x="3058545" y="1841383"/>
                  <a:pt x="3058545" y="1854177"/>
                </a:cubicBezTo>
                <a:cubicBezTo>
                  <a:pt x="3058545" y="1866971"/>
                  <a:pt x="3048173" y="1877343"/>
                  <a:pt x="3035379" y="1877343"/>
                </a:cubicBezTo>
                <a:cubicBezTo>
                  <a:pt x="3022585" y="1877343"/>
                  <a:pt x="3012213" y="1866971"/>
                  <a:pt x="3012213" y="1854177"/>
                </a:cubicBezTo>
                <a:cubicBezTo>
                  <a:pt x="3012213" y="1841383"/>
                  <a:pt x="3022585" y="1831011"/>
                  <a:pt x="3035379" y="1831011"/>
                </a:cubicBezTo>
                <a:close/>
                <a:moveTo>
                  <a:pt x="2858280" y="1831011"/>
                </a:moveTo>
                <a:cubicBezTo>
                  <a:pt x="2871074" y="1831011"/>
                  <a:pt x="2881446" y="1841383"/>
                  <a:pt x="2881446" y="1854177"/>
                </a:cubicBezTo>
                <a:cubicBezTo>
                  <a:pt x="2881446" y="1866971"/>
                  <a:pt x="2871074" y="1877343"/>
                  <a:pt x="2858280" y="1877343"/>
                </a:cubicBezTo>
                <a:cubicBezTo>
                  <a:pt x="2845486" y="1877343"/>
                  <a:pt x="2835114" y="1866971"/>
                  <a:pt x="2835114" y="1854177"/>
                </a:cubicBezTo>
                <a:cubicBezTo>
                  <a:pt x="2835114" y="1841383"/>
                  <a:pt x="2845486" y="1831011"/>
                  <a:pt x="2858280" y="1831011"/>
                </a:cubicBezTo>
                <a:close/>
                <a:moveTo>
                  <a:pt x="2681181" y="1831011"/>
                </a:moveTo>
                <a:cubicBezTo>
                  <a:pt x="2693975" y="1831011"/>
                  <a:pt x="2704347" y="1841383"/>
                  <a:pt x="2704347" y="1854177"/>
                </a:cubicBezTo>
                <a:cubicBezTo>
                  <a:pt x="2704347" y="1866971"/>
                  <a:pt x="2693975" y="1877343"/>
                  <a:pt x="2681181" y="1877343"/>
                </a:cubicBezTo>
                <a:cubicBezTo>
                  <a:pt x="2668387" y="1877343"/>
                  <a:pt x="2658015" y="1866971"/>
                  <a:pt x="2658015" y="1854177"/>
                </a:cubicBezTo>
                <a:cubicBezTo>
                  <a:pt x="2658015" y="1841383"/>
                  <a:pt x="2668387" y="1831011"/>
                  <a:pt x="2681181" y="1831011"/>
                </a:cubicBezTo>
                <a:close/>
                <a:moveTo>
                  <a:pt x="2504082" y="1831011"/>
                </a:moveTo>
                <a:cubicBezTo>
                  <a:pt x="2516876" y="1831011"/>
                  <a:pt x="2527248" y="1841383"/>
                  <a:pt x="2527248" y="1854177"/>
                </a:cubicBezTo>
                <a:cubicBezTo>
                  <a:pt x="2527248" y="1866971"/>
                  <a:pt x="2516876" y="1877343"/>
                  <a:pt x="2504082" y="1877343"/>
                </a:cubicBezTo>
                <a:cubicBezTo>
                  <a:pt x="2491288" y="1877343"/>
                  <a:pt x="2480916" y="1866971"/>
                  <a:pt x="2480916" y="1854177"/>
                </a:cubicBezTo>
                <a:cubicBezTo>
                  <a:pt x="2480916" y="1841383"/>
                  <a:pt x="2491288" y="1831011"/>
                  <a:pt x="2504082" y="1831011"/>
                </a:cubicBezTo>
                <a:close/>
                <a:moveTo>
                  <a:pt x="2326983" y="1831011"/>
                </a:moveTo>
                <a:cubicBezTo>
                  <a:pt x="2339777" y="1831011"/>
                  <a:pt x="2350149" y="1841383"/>
                  <a:pt x="2350149" y="1854177"/>
                </a:cubicBezTo>
                <a:cubicBezTo>
                  <a:pt x="2350149" y="1866971"/>
                  <a:pt x="2339777" y="1877343"/>
                  <a:pt x="2326983" y="1877343"/>
                </a:cubicBezTo>
                <a:cubicBezTo>
                  <a:pt x="2314189" y="1877343"/>
                  <a:pt x="2303817" y="1866971"/>
                  <a:pt x="2303817" y="1854177"/>
                </a:cubicBezTo>
                <a:cubicBezTo>
                  <a:pt x="2303817" y="1841383"/>
                  <a:pt x="2314189" y="1831011"/>
                  <a:pt x="2326983" y="1831011"/>
                </a:cubicBezTo>
                <a:close/>
                <a:moveTo>
                  <a:pt x="2149884" y="1831011"/>
                </a:moveTo>
                <a:cubicBezTo>
                  <a:pt x="2162678" y="1831011"/>
                  <a:pt x="2173050" y="1841383"/>
                  <a:pt x="2173050" y="1854177"/>
                </a:cubicBezTo>
                <a:cubicBezTo>
                  <a:pt x="2173050" y="1866971"/>
                  <a:pt x="2162678" y="1877343"/>
                  <a:pt x="2149884" y="1877343"/>
                </a:cubicBezTo>
                <a:cubicBezTo>
                  <a:pt x="2137090" y="1877343"/>
                  <a:pt x="2126718" y="1866971"/>
                  <a:pt x="2126718" y="1854177"/>
                </a:cubicBezTo>
                <a:cubicBezTo>
                  <a:pt x="2126718" y="1841383"/>
                  <a:pt x="2137090" y="1831011"/>
                  <a:pt x="2149884" y="1831011"/>
                </a:cubicBezTo>
                <a:close/>
                <a:moveTo>
                  <a:pt x="1972786" y="1831011"/>
                </a:moveTo>
                <a:cubicBezTo>
                  <a:pt x="1985580" y="1831011"/>
                  <a:pt x="1995952" y="1841383"/>
                  <a:pt x="1995952" y="1854177"/>
                </a:cubicBezTo>
                <a:cubicBezTo>
                  <a:pt x="1995952" y="1866971"/>
                  <a:pt x="1985580" y="1877343"/>
                  <a:pt x="1972786" y="1877343"/>
                </a:cubicBezTo>
                <a:cubicBezTo>
                  <a:pt x="1959992" y="1877343"/>
                  <a:pt x="1949620" y="1866971"/>
                  <a:pt x="1949620" y="1854177"/>
                </a:cubicBezTo>
                <a:cubicBezTo>
                  <a:pt x="1949620" y="1841383"/>
                  <a:pt x="1959992" y="1831011"/>
                  <a:pt x="1972786" y="1831011"/>
                </a:cubicBezTo>
                <a:close/>
                <a:moveTo>
                  <a:pt x="1795687" y="1831011"/>
                </a:moveTo>
                <a:cubicBezTo>
                  <a:pt x="1808481" y="1831011"/>
                  <a:pt x="1818853" y="1841383"/>
                  <a:pt x="1818853" y="1854177"/>
                </a:cubicBezTo>
                <a:cubicBezTo>
                  <a:pt x="1818853" y="1866971"/>
                  <a:pt x="1808481" y="1877343"/>
                  <a:pt x="1795687" y="1877343"/>
                </a:cubicBezTo>
                <a:cubicBezTo>
                  <a:pt x="1782893" y="1877343"/>
                  <a:pt x="1772521" y="1866971"/>
                  <a:pt x="1772521" y="1854177"/>
                </a:cubicBezTo>
                <a:cubicBezTo>
                  <a:pt x="1772521" y="1841383"/>
                  <a:pt x="1782893" y="1831011"/>
                  <a:pt x="1795687" y="1831011"/>
                </a:cubicBezTo>
                <a:close/>
                <a:moveTo>
                  <a:pt x="1621178" y="1831011"/>
                </a:moveTo>
                <a:cubicBezTo>
                  <a:pt x="1633973" y="1831011"/>
                  <a:pt x="1644347" y="1841383"/>
                  <a:pt x="1644347" y="1854177"/>
                </a:cubicBezTo>
                <a:cubicBezTo>
                  <a:pt x="1644347" y="1866971"/>
                  <a:pt x="1633973" y="1877343"/>
                  <a:pt x="1621178" y="1877343"/>
                </a:cubicBezTo>
                <a:cubicBezTo>
                  <a:pt x="1608382" y="1877343"/>
                  <a:pt x="1598009" y="1866971"/>
                  <a:pt x="1598009" y="1854177"/>
                </a:cubicBezTo>
                <a:cubicBezTo>
                  <a:pt x="1598009" y="1841383"/>
                  <a:pt x="1608382" y="1831011"/>
                  <a:pt x="1621178" y="1831011"/>
                </a:cubicBezTo>
                <a:close/>
                <a:moveTo>
                  <a:pt x="1444087" y="1831011"/>
                </a:moveTo>
                <a:cubicBezTo>
                  <a:pt x="1456880" y="1831011"/>
                  <a:pt x="1467252" y="1841383"/>
                  <a:pt x="1467252" y="1854177"/>
                </a:cubicBezTo>
                <a:cubicBezTo>
                  <a:pt x="1467252" y="1866971"/>
                  <a:pt x="1456880" y="1877343"/>
                  <a:pt x="1444087" y="1877343"/>
                </a:cubicBezTo>
                <a:cubicBezTo>
                  <a:pt x="1431292" y="1877343"/>
                  <a:pt x="1420921" y="1866971"/>
                  <a:pt x="1420921" y="1854177"/>
                </a:cubicBezTo>
                <a:cubicBezTo>
                  <a:pt x="1420921" y="1841383"/>
                  <a:pt x="1431292" y="1831011"/>
                  <a:pt x="1444087" y="1831011"/>
                </a:cubicBezTo>
                <a:close/>
                <a:moveTo>
                  <a:pt x="1266988" y="1831011"/>
                </a:moveTo>
                <a:cubicBezTo>
                  <a:pt x="1279781" y="1831011"/>
                  <a:pt x="1290154" y="1841383"/>
                  <a:pt x="1290154" y="1854177"/>
                </a:cubicBezTo>
                <a:cubicBezTo>
                  <a:pt x="1290154" y="1866971"/>
                  <a:pt x="1279781" y="1877343"/>
                  <a:pt x="1266988" y="1877343"/>
                </a:cubicBezTo>
                <a:cubicBezTo>
                  <a:pt x="1254193" y="1877343"/>
                  <a:pt x="1243822" y="1866971"/>
                  <a:pt x="1243822" y="1854177"/>
                </a:cubicBezTo>
                <a:cubicBezTo>
                  <a:pt x="1243822" y="1841383"/>
                  <a:pt x="1254193" y="1831011"/>
                  <a:pt x="1266988" y="1831011"/>
                </a:cubicBezTo>
                <a:close/>
                <a:moveTo>
                  <a:pt x="1089892" y="1831011"/>
                </a:moveTo>
                <a:cubicBezTo>
                  <a:pt x="1102687" y="1831011"/>
                  <a:pt x="1113059" y="1841383"/>
                  <a:pt x="1113059" y="1854177"/>
                </a:cubicBezTo>
                <a:cubicBezTo>
                  <a:pt x="1113059" y="1866971"/>
                  <a:pt x="1102687" y="1877343"/>
                  <a:pt x="1089892" y="1877343"/>
                </a:cubicBezTo>
                <a:cubicBezTo>
                  <a:pt x="1077096" y="1877343"/>
                  <a:pt x="1066723" y="1866971"/>
                  <a:pt x="1066723" y="1854177"/>
                </a:cubicBezTo>
                <a:cubicBezTo>
                  <a:pt x="1066723" y="1841383"/>
                  <a:pt x="1077096" y="1831011"/>
                  <a:pt x="1089892" y="1831011"/>
                </a:cubicBezTo>
                <a:close/>
                <a:moveTo>
                  <a:pt x="912792" y="1831011"/>
                </a:moveTo>
                <a:cubicBezTo>
                  <a:pt x="925586" y="1831011"/>
                  <a:pt x="935957" y="1841383"/>
                  <a:pt x="935957" y="1854177"/>
                </a:cubicBezTo>
                <a:cubicBezTo>
                  <a:pt x="935957" y="1866971"/>
                  <a:pt x="925586" y="1877343"/>
                  <a:pt x="912792" y="1877343"/>
                </a:cubicBezTo>
                <a:cubicBezTo>
                  <a:pt x="899995" y="1877343"/>
                  <a:pt x="889626" y="1866971"/>
                  <a:pt x="889626" y="1854177"/>
                </a:cubicBezTo>
                <a:cubicBezTo>
                  <a:pt x="889626" y="1841383"/>
                  <a:pt x="899995" y="1831011"/>
                  <a:pt x="912792" y="1831011"/>
                </a:cubicBezTo>
                <a:close/>
                <a:moveTo>
                  <a:pt x="735694" y="1831011"/>
                </a:moveTo>
                <a:cubicBezTo>
                  <a:pt x="748488" y="1831011"/>
                  <a:pt x="758860" y="1841383"/>
                  <a:pt x="758860" y="1854177"/>
                </a:cubicBezTo>
                <a:cubicBezTo>
                  <a:pt x="758860" y="1866971"/>
                  <a:pt x="748488" y="1877343"/>
                  <a:pt x="735694" y="1877343"/>
                </a:cubicBezTo>
                <a:cubicBezTo>
                  <a:pt x="722900" y="1877343"/>
                  <a:pt x="712528" y="1866971"/>
                  <a:pt x="712528" y="1854177"/>
                </a:cubicBezTo>
                <a:cubicBezTo>
                  <a:pt x="712528" y="1841383"/>
                  <a:pt x="722900" y="1831011"/>
                  <a:pt x="735694" y="1831011"/>
                </a:cubicBezTo>
                <a:close/>
                <a:moveTo>
                  <a:pt x="558593" y="1831011"/>
                </a:moveTo>
                <a:cubicBezTo>
                  <a:pt x="571387" y="1831011"/>
                  <a:pt x="581759" y="1841383"/>
                  <a:pt x="581759" y="1854177"/>
                </a:cubicBezTo>
                <a:cubicBezTo>
                  <a:pt x="581759" y="1866971"/>
                  <a:pt x="571387" y="1877343"/>
                  <a:pt x="558593" y="1877343"/>
                </a:cubicBezTo>
                <a:cubicBezTo>
                  <a:pt x="545799" y="1877343"/>
                  <a:pt x="535427" y="1866971"/>
                  <a:pt x="535427" y="1854177"/>
                </a:cubicBezTo>
                <a:cubicBezTo>
                  <a:pt x="535427" y="1841383"/>
                  <a:pt x="545799" y="1831011"/>
                  <a:pt x="558593" y="1831011"/>
                </a:cubicBezTo>
                <a:close/>
                <a:moveTo>
                  <a:pt x="381495" y="1831011"/>
                </a:moveTo>
                <a:cubicBezTo>
                  <a:pt x="394290" y="1831011"/>
                  <a:pt x="404660" y="1841383"/>
                  <a:pt x="404660" y="1854177"/>
                </a:cubicBezTo>
                <a:cubicBezTo>
                  <a:pt x="404660" y="1866971"/>
                  <a:pt x="394290" y="1877343"/>
                  <a:pt x="381495" y="1877343"/>
                </a:cubicBezTo>
                <a:cubicBezTo>
                  <a:pt x="368701" y="1877343"/>
                  <a:pt x="358329" y="1866971"/>
                  <a:pt x="358329" y="1854177"/>
                </a:cubicBezTo>
                <a:cubicBezTo>
                  <a:pt x="358329" y="1841383"/>
                  <a:pt x="368701" y="1831011"/>
                  <a:pt x="381495" y="1831011"/>
                </a:cubicBezTo>
                <a:close/>
                <a:moveTo>
                  <a:pt x="204395" y="1831011"/>
                </a:moveTo>
                <a:cubicBezTo>
                  <a:pt x="217189" y="1831011"/>
                  <a:pt x="227561" y="1841383"/>
                  <a:pt x="227561" y="1854177"/>
                </a:cubicBezTo>
                <a:cubicBezTo>
                  <a:pt x="227561" y="1866971"/>
                  <a:pt x="217189" y="1877343"/>
                  <a:pt x="204395" y="1877343"/>
                </a:cubicBezTo>
                <a:cubicBezTo>
                  <a:pt x="191601" y="1877343"/>
                  <a:pt x="181229" y="1866971"/>
                  <a:pt x="181229" y="1854177"/>
                </a:cubicBezTo>
                <a:cubicBezTo>
                  <a:pt x="181229" y="1841383"/>
                  <a:pt x="191601" y="1831011"/>
                  <a:pt x="204395" y="1831011"/>
                </a:cubicBezTo>
                <a:close/>
                <a:moveTo>
                  <a:pt x="27296" y="1831011"/>
                </a:moveTo>
                <a:cubicBezTo>
                  <a:pt x="40090" y="1831011"/>
                  <a:pt x="50462" y="1841383"/>
                  <a:pt x="50462" y="1854177"/>
                </a:cubicBezTo>
                <a:cubicBezTo>
                  <a:pt x="50462" y="1866971"/>
                  <a:pt x="40090" y="1877343"/>
                  <a:pt x="27296" y="1877343"/>
                </a:cubicBezTo>
                <a:cubicBezTo>
                  <a:pt x="14502" y="1877343"/>
                  <a:pt x="4130" y="1866971"/>
                  <a:pt x="4130" y="1854177"/>
                </a:cubicBezTo>
                <a:cubicBezTo>
                  <a:pt x="4130" y="1841383"/>
                  <a:pt x="14502" y="1831011"/>
                  <a:pt x="27296" y="1831011"/>
                </a:cubicBezTo>
                <a:close/>
                <a:moveTo>
                  <a:pt x="1625311" y="1626915"/>
                </a:moveTo>
                <a:cubicBezTo>
                  <a:pt x="1638109" y="1626915"/>
                  <a:pt x="1648481" y="1637282"/>
                  <a:pt x="1648481" y="1650075"/>
                </a:cubicBezTo>
                <a:cubicBezTo>
                  <a:pt x="1648481" y="1662870"/>
                  <a:pt x="1638109" y="1673243"/>
                  <a:pt x="1625311" y="1673243"/>
                </a:cubicBezTo>
                <a:cubicBezTo>
                  <a:pt x="1612515" y="1673243"/>
                  <a:pt x="1602141" y="1662870"/>
                  <a:pt x="1602141" y="1650075"/>
                </a:cubicBezTo>
                <a:cubicBezTo>
                  <a:pt x="1602141" y="1637282"/>
                  <a:pt x="1612515" y="1626915"/>
                  <a:pt x="1625311" y="1626915"/>
                </a:cubicBezTo>
                <a:close/>
                <a:moveTo>
                  <a:pt x="1448221" y="1626915"/>
                </a:moveTo>
                <a:cubicBezTo>
                  <a:pt x="1461014" y="1626915"/>
                  <a:pt x="1471385" y="1637282"/>
                  <a:pt x="1471385" y="1650075"/>
                </a:cubicBezTo>
                <a:cubicBezTo>
                  <a:pt x="1471385" y="1662870"/>
                  <a:pt x="1461014" y="1673243"/>
                  <a:pt x="1448221" y="1673243"/>
                </a:cubicBezTo>
                <a:cubicBezTo>
                  <a:pt x="1435428" y="1673243"/>
                  <a:pt x="1425056" y="1662870"/>
                  <a:pt x="1425056" y="1650075"/>
                </a:cubicBezTo>
                <a:cubicBezTo>
                  <a:pt x="1425056" y="1637282"/>
                  <a:pt x="1435428" y="1626915"/>
                  <a:pt x="1448221" y="1626915"/>
                </a:cubicBezTo>
                <a:close/>
                <a:moveTo>
                  <a:pt x="1271122" y="1626915"/>
                </a:moveTo>
                <a:cubicBezTo>
                  <a:pt x="1283916" y="1626915"/>
                  <a:pt x="1294289" y="1637282"/>
                  <a:pt x="1294289" y="1650075"/>
                </a:cubicBezTo>
                <a:cubicBezTo>
                  <a:pt x="1294289" y="1662870"/>
                  <a:pt x="1283916" y="1673243"/>
                  <a:pt x="1271122" y="1673243"/>
                </a:cubicBezTo>
                <a:cubicBezTo>
                  <a:pt x="1258328" y="1673243"/>
                  <a:pt x="1247956" y="1662870"/>
                  <a:pt x="1247956" y="1650075"/>
                </a:cubicBezTo>
                <a:cubicBezTo>
                  <a:pt x="1247956" y="1637282"/>
                  <a:pt x="1258328" y="1626915"/>
                  <a:pt x="1271122" y="1626915"/>
                </a:cubicBezTo>
                <a:close/>
                <a:moveTo>
                  <a:pt x="1094030" y="1626915"/>
                </a:moveTo>
                <a:cubicBezTo>
                  <a:pt x="1106826" y="1626915"/>
                  <a:pt x="1117196" y="1637282"/>
                  <a:pt x="1117196" y="1650075"/>
                </a:cubicBezTo>
                <a:cubicBezTo>
                  <a:pt x="1117196" y="1662870"/>
                  <a:pt x="1106826" y="1673243"/>
                  <a:pt x="1094030" y="1673243"/>
                </a:cubicBezTo>
                <a:cubicBezTo>
                  <a:pt x="1081233" y="1673243"/>
                  <a:pt x="1070859" y="1662870"/>
                  <a:pt x="1070859" y="1650075"/>
                </a:cubicBezTo>
                <a:cubicBezTo>
                  <a:pt x="1070859" y="1637282"/>
                  <a:pt x="1081233" y="1626915"/>
                  <a:pt x="1094030" y="1626915"/>
                </a:cubicBezTo>
                <a:close/>
                <a:moveTo>
                  <a:pt x="916930" y="1626915"/>
                </a:moveTo>
                <a:cubicBezTo>
                  <a:pt x="929720" y="1626915"/>
                  <a:pt x="940092" y="1637282"/>
                  <a:pt x="940092" y="1650075"/>
                </a:cubicBezTo>
                <a:cubicBezTo>
                  <a:pt x="940092" y="1662870"/>
                  <a:pt x="929720" y="1673243"/>
                  <a:pt x="916930" y="1673243"/>
                </a:cubicBezTo>
                <a:cubicBezTo>
                  <a:pt x="904129" y="1673243"/>
                  <a:pt x="893761" y="1662870"/>
                  <a:pt x="893761" y="1650075"/>
                </a:cubicBezTo>
                <a:cubicBezTo>
                  <a:pt x="893761" y="1637282"/>
                  <a:pt x="904129" y="1626915"/>
                  <a:pt x="916930" y="1626915"/>
                </a:cubicBezTo>
                <a:close/>
                <a:moveTo>
                  <a:pt x="739831" y="1626915"/>
                </a:moveTo>
                <a:cubicBezTo>
                  <a:pt x="752625" y="1626915"/>
                  <a:pt x="762997" y="1637282"/>
                  <a:pt x="762997" y="1650075"/>
                </a:cubicBezTo>
                <a:cubicBezTo>
                  <a:pt x="762997" y="1662870"/>
                  <a:pt x="752625" y="1673243"/>
                  <a:pt x="739831" y="1673243"/>
                </a:cubicBezTo>
                <a:cubicBezTo>
                  <a:pt x="727037" y="1673243"/>
                  <a:pt x="716664" y="1662870"/>
                  <a:pt x="716664" y="1650075"/>
                </a:cubicBezTo>
                <a:cubicBezTo>
                  <a:pt x="716664" y="1637282"/>
                  <a:pt x="727037" y="1626915"/>
                  <a:pt x="739831" y="1626915"/>
                </a:cubicBezTo>
                <a:close/>
                <a:moveTo>
                  <a:pt x="562728" y="1626915"/>
                </a:moveTo>
                <a:cubicBezTo>
                  <a:pt x="575523" y="1626915"/>
                  <a:pt x="585895" y="1637282"/>
                  <a:pt x="585895" y="1650075"/>
                </a:cubicBezTo>
                <a:cubicBezTo>
                  <a:pt x="585895" y="1662870"/>
                  <a:pt x="575523" y="1673243"/>
                  <a:pt x="562728" y="1673243"/>
                </a:cubicBezTo>
                <a:cubicBezTo>
                  <a:pt x="549934" y="1673243"/>
                  <a:pt x="539562" y="1662870"/>
                  <a:pt x="539562" y="1650075"/>
                </a:cubicBezTo>
                <a:cubicBezTo>
                  <a:pt x="539562" y="1637282"/>
                  <a:pt x="549934" y="1626915"/>
                  <a:pt x="562728" y="1626915"/>
                </a:cubicBezTo>
                <a:close/>
                <a:moveTo>
                  <a:pt x="385632" y="1626915"/>
                </a:moveTo>
                <a:cubicBezTo>
                  <a:pt x="398426" y="1626915"/>
                  <a:pt x="408796" y="1637282"/>
                  <a:pt x="408796" y="1650075"/>
                </a:cubicBezTo>
                <a:cubicBezTo>
                  <a:pt x="408796" y="1662870"/>
                  <a:pt x="398426" y="1673243"/>
                  <a:pt x="385632" y="1673243"/>
                </a:cubicBezTo>
                <a:cubicBezTo>
                  <a:pt x="372837" y="1673243"/>
                  <a:pt x="362465" y="1662870"/>
                  <a:pt x="362465" y="1650075"/>
                </a:cubicBezTo>
                <a:cubicBezTo>
                  <a:pt x="362465" y="1637282"/>
                  <a:pt x="372837" y="1626915"/>
                  <a:pt x="385632" y="1626915"/>
                </a:cubicBezTo>
                <a:close/>
                <a:moveTo>
                  <a:pt x="208530" y="1626915"/>
                </a:moveTo>
                <a:cubicBezTo>
                  <a:pt x="221324" y="1626915"/>
                  <a:pt x="231696" y="1637282"/>
                  <a:pt x="231696" y="1650075"/>
                </a:cubicBezTo>
                <a:cubicBezTo>
                  <a:pt x="231696" y="1662870"/>
                  <a:pt x="221324" y="1673243"/>
                  <a:pt x="208530" y="1673243"/>
                </a:cubicBezTo>
                <a:cubicBezTo>
                  <a:pt x="195736" y="1673243"/>
                  <a:pt x="185364" y="1662870"/>
                  <a:pt x="185364" y="1650075"/>
                </a:cubicBezTo>
                <a:cubicBezTo>
                  <a:pt x="185364" y="1637282"/>
                  <a:pt x="195736" y="1626915"/>
                  <a:pt x="208530" y="1626915"/>
                </a:cubicBezTo>
                <a:close/>
                <a:moveTo>
                  <a:pt x="31432" y="1626915"/>
                </a:moveTo>
                <a:cubicBezTo>
                  <a:pt x="44226" y="1626915"/>
                  <a:pt x="54597" y="1637282"/>
                  <a:pt x="54597" y="1650075"/>
                </a:cubicBezTo>
                <a:cubicBezTo>
                  <a:pt x="54597" y="1662870"/>
                  <a:pt x="44226" y="1673243"/>
                  <a:pt x="31432" y="1673243"/>
                </a:cubicBezTo>
                <a:cubicBezTo>
                  <a:pt x="18638" y="1673243"/>
                  <a:pt x="8266" y="1662870"/>
                  <a:pt x="8266" y="1650075"/>
                </a:cubicBezTo>
                <a:cubicBezTo>
                  <a:pt x="8266" y="1637282"/>
                  <a:pt x="18638" y="1626915"/>
                  <a:pt x="31432" y="1626915"/>
                </a:cubicBezTo>
                <a:close/>
                <a:moveTo>
                  <a:pt x="3393703" y="1626911"/>
                </a:moveTo>
                <a:cubicBezTo>
                  <a:pt x="3406497" y="1626911"/>
                  <a:pt x="3416869" y="1637282"/>
                  <a:pt x="3416869" y="1650074"/>
                </a:cubicBezTo>
                <a:cubicBezTo>
                  <a:pt x="3416869" y="1662869"/>
                  <a:pt x="3406497" y="1673241"/>
                  <a:pt x="3393703" y="1673241"/>
                </a:cubicBezTo>
                <a:cubicBezTo>
                  <a:pt x="3380909" y="1673241"/>
                  <a:pt x="3370537" y="1662869"/>
                  <a:pt x="3370537" y="1650074"/>
                </a:cubicBezTo>
                <a:cubicBezTo>
                  <a:pt x="3370537" y="1637282"/>
                  <a:pt x="3380909" y="1626911"/>
                  <a:pt x="3393703" y="1626911"/>
                </a:cubicBezTo>
                <a:close/>
                <a:moveTo>
                  <a:pt x="3216608" y="1626911"/>
                </a:moveTo>
                <a:cubicBezTo>
                  <a:pt x="3229402" y="1626911"/>
                  <a:pt x="3239774" y="1637282"/>
                  <a:pt x="3239774" y="1650074"/>
                </a:cubicBezTo>
                <a:cubicBezTo>
                  <a:pt x="3239774" y="1662869"/>
                  <a:pt x="3229402" y="1673241"/>
                  <a:pt x="3216608" y="1673241"/>
                </a:cubicBezTo>
                <a:cubicBezTo>
                  <a:pt x="3203814" y="1673241"/>
                  <a:pt x="3193442" y="1662869"/>
                  <a:pt x="3193442" y="1650074"/>
                </a:cubicBezTo>
                <a:cubicBezTo>
                  <a:pt x="3193442" y="1637282"/>
                  <a:pt x="3203814" y="1626911"/>
                  <a:pt x="3216608" y="1626911"/>
                </a:cubicBezTo>
                <a:close/>
                <a:moveTo>
                  <a:pt x="3039509" y="1626911"/>
                </a:moveTo>
                <a:cubicBezTo>
                  <a:pt x="3052303" y="1626911"/>
                  <a:pt x="3062675" y="1637282"/>
                  <a:pt x="3062675" y="1650074"/>
                </a:cubicBezTo>
                <a:cubicBezTo>
                  <a:pt x="3062675" y="1662869"/>
                  <a:pt x="3052303" y="1673241"/>
                  <a:pt x="3039509" y="1673241"/>
                </a:cubicBezTo>
                <a:cubicBezTo>
                  <a:pt x="3026715" y="1673241"/>
                  <a:pt x="3016343" y="1662869"/>
                  <a:pt x="3016343" y="1650074"/>
                </a:cubicBezTo>
                <a:cubicBezTo>
                  <a:pt x="3016343" y="1637282"/>
                  <a:pt x="3026715" y="1626911"/>
                  <a:pt x="3039509" y="1626911"/>
                </a:cubicBezTo>
                <a:close/>
                <a:moveTo>
                  <a:pt x="2862410" y="1626911"/>
                </a:moveTo>
                <a:cubicBezTo>
                  <a:pt x="2875204" y="1626911"/>
                  <a:pt x="2885576" y="1637282"/>
                  <a:pt x="2885576" y="1650074"/>
                </a:cubicBezTo>
                <a:cubicBezTo>
                  <a:pt x="2885576" y="1662869"/>
                  <a:pt x="2875204" y="1673241"/>
                  <a:pt x="2862410" y="1673241"/>
                </a:cubicBezTo>
                <a:cubicBezTo>
                  <a:pt x="2849616" y="1673241"/>
                  <a:pt x="2839244" y="1662869"/>
                  <a:pt x="2839244" y="1650074"/>
                </a:cubicBezTo>
                <a:cubicBezTo>
                  <a:pt x="2839244" y="1637282"/>
                  <a:pt x="2849616" y="1626911"/>
                  <a:pt x="2862410" y="1626911"/>
                </a:cubicBezTo>
                <a:close/>
                <a:moveTo>
                  <a:pt x="2685311" y="1626911"/>
                </a:moveTo>
                <a:cubicBezTo>
                  <a:pt x="2698105" y="1626911"/>
                  <a:pt x="2708477" y="1637282"/>
                  <a:pt x="2708477" y="1650074"/>
                </a:cubicBezTo>
                <a:cubicBezTo>
                  <a:pt x="2708477" y="1662869"/>
                  <a:pt x="2698105" y="1673241"/>
                  <a:pt x="2685311" y="1673241"/>
                </a:cubicBezTo>
                <a:cubicBezTo>
                  <a:pt x="2672517" y="1673241"/>
                  <a:pt x="2662145" y="1662869"/>
                  <a:pt x="2662145" y="1650074"/>
                </a:cubicBezTo>
                <a:cubicBezTo>
                  <a:pt x="2662145" y="1637282"/>
                  <a:pt x="2672517" y="1626911"/>
                  <a:pt x="2685311" y="1626911"/>
                </a:cubicBezTo>
                <a:close/>
                <a:moveTo>
                  <a:pt x="2508212" y="1626911"/>
                </a:moveTo>
                <a:cubicBezTo>
                  <a:pt x="2521006" y="1626911"/>
                  <a:pt x="2531378" y="1637282"/>
                  <a:pt x="2531378" y="1650074"/>
                </a:cubicBezTo>
                <a:cubicBezTo>
                  <a:pt x="2531378" y="1662869"/>
                  <a:pt x="2521006" y="1673241"/>
                  <a:pt x="2508212" y="1673241"/>
                </a:cubicBezTo>
                <a:cubicBezTo>
                  <a:pt x="2495418" y="1673241"/>
                  <a:pt x="2485046" y="1662869"/>
                  <a:pt x="2485046" y="1650074"/>
                </a:cubicBezTo>
                <a:cubicBezTo>
                  <a:pt x="2485046" y="1637282"/>
                  <a:pt x="2495418" y="1626911"/>
                  <a:pt x="2508212" y="1626911"/>
                </a:cubicBezTo>
                <a:close/>
                <a:moveTo>
                  <a:pt x="2331113" y="1626911"/>
                </a:moveTo>
                <a:cubicBezTo>
                  <a:pt x="2343907" y="1626911"/>
                  <a:pt x="2354279" y="1637282"/>
                  <a:pt x="2354279" y="1650074"/>
                </a:cubicBezTo>
                <a:cubicBezTo>
                  <a:pt x="2354279" y="1662869"/>
                  <a:pt x="2343907" y="1673241"/>
                  <a:pt x="2331113" y="1673241"/>
                </a:cubicBezTo>
                <a:cubicBezTo>
                  <a:pt x="2318319" y="1673241"/>
                  <a:pt x="2307947" y="1662869"/>
                  <a:pt x="2307947" y="1650074"/>
                </a:cubicBezTo>
                <a:cubicBezTo>
                  <a:pt x="2307947" y="1637282"/>
                  <a:pt x="2318319" y="1626911"/>
                  <a:pt x="2331113" y="1626911"/>
                </a:cubicBezTo>
                <a:close/>
                <a:moveTo>
                  <a:pt x="2154014" y="1626911"/>
                </a:moveTo>
                <a:cubicBezTo>
                  <a:pt x="2166808" y="1626911"/>
                  <a:pt x="2177180" y="1637282"/>
                  <a:pt x="2177180" y="1650074"/>
                </a:cubicBezTo>
                <a:cubicBezTo>
                  <a:pt x="2177180" y="1662869"/>
                  <a:pt x="2166808" y="1673241"/>
                  <a:pt x="2154014" y="1673241"/>
                </a:cubicBezTo>
                <a:cubicBezTo>
                  <a:pt x="2141220" y="1673241"/>
                  <a:pt x="2130848" y="1662869"/>
                  <a:pt x="2130848" y="1650074"/>
                </a:cubicBezTo>
                <a:cubicBezTo>
                  <a:pt x="2130848" y="1637282"/>
                  <a:pt x="2141220" y="1626911"/>
                  <a:pt x="2154014" y="1626911"/>
                </a:cubicBezTo>
                <a:close/>
                <a:moveTo>
                  <a:pt x="1976916" y="1626911"/>
                </a:moveTo>
                <a:cubicBezTo>
                  <a:pt x="1989710" y="1626911"/>
                  <a:pt x="2000082" y="1637282"/>
                  <a:pt x="2000082" y="1650074"/>
                </a:cubicBezTo>
                <a:cubicBezTo>
                  <a:pt x="2000082" y="1662869"/>
                  <a:pt x="1989710" y="1673241"/>
                  <a:pt x="1976916" y="1673241"/>
                </a:cubicBezTo>
                <a:cubicBezTo>
                  <a:pt x="1964122" y="1673241"/>
                  <a:pt x="1953750" y="1662869"/>
                  <a:pt x="1953750" y="1650074"/>
                </a:cubicBezTo>
                <a:cubicBezTo>
                  <a:pt x="1953750" y="1637282"/>
                  <a:pt x="1964122" y="1626911"/>
                  <a:pt x="1976916" y="1626911"/>
                </a:cubicBezTo>
                <a:close/>
                <a:moveTo>
                  <a:pt x="1799817" y="1626911"/>
                </a:moveTo>
                <a:cubicBezTo>
                  <a:pt x="1812611" y="1626911"/>
                  <a:pt x="1822983" y="1637282"/>
                  <a:pt x="1822983" y="1650074"/>
                </a:cubicBezTo>
                <a:cubicBezTo>
                  <a:pt x="1822983" y="1662869"/>
                  <a:pt x="1812611" y="1673241"/>
                  <a:pt x="1799817" y="1673241"/>
                </a:cubicBezTo>
                <a:cubicBezTo>
                  <a:pt x="1787023" y="1673241"/>
                  <a:pt x="1776651" y="1662869"/>
                  <a:pt x="1776651" y="1650074"/>
                </a:cubicBezTo>
                <a:cubicBezTo>
                  <a:pt x="1776651" y="1637282"/>
                  <a:pt x="1787023" y="1626911"/>
                  <a:pt x="1799817" y="1626911"/>
                </a:cubicBezTo>
                <a:close/>
                <a:moveTo>
                  <a:pt x="1627375" y="1455558"/>
                </a:moveTo>
                <a:cubicBezTo>
                  <a:pt x="1640172" y="1455558"/>
                  <a:pt x="1650548" y="1465928"/>
                  <a:pt x="1650548" y="1478721"/>
                </a:cubicBezTo>
                <a:cubicBezTo>
                  <a:pt x="1650548" y="1491513"/>
                  <a:pt x="1640172" y="1501883"/>
                  <a:pt x="1627375" y="1501883"/>
                </a:cubicBezTo>
                <a:cubicBezTo>
                  <a:pt x="1614580" y="1501883"/>
                  <a:pt x="1604206" y="1491513"/>
                  <a:pt x="1604206" y="1478721"/>
                </a:cubicBezTo>
                <a:cubicBezTo>
                  <a:pt x="1604206" y="1465928"/>
                  <a:pt x="1614580" y="1455558"/>
                  <a:pt x="1627375" y="1455558"/>
                </a:cubicBezTo>
                <a:close/>
                <a:moveTo>
                  <a:pt x="1450286" y="1455558"/>
                </a:moveTo>
                <a:cubicBezTo>
                  <a:pt x="1463080" y="1455558"/>
                  <a:pt x="1473450" y="1465928"/>
                  <a:pt x="1473450" y="1478721"/>
                </a:cubicBezTo>
                <a:cubicBezTo>
                  <a:pt x="1473450" y="1491513"/>
                  <a:pt x="1463080" y="1501883"/>
                  <a:pt x="1450286" y="1501883"/>
                </a:cubicBezTo>
                <a:cubicBezTo>
                  <a:pt x="1437492" y="1501883"/>
                  <a:pt x="1427120" y="1491513"/>
                  <a:pt x="1427120" y="1478721"/>
                </a:cubicBezTo>
                <a:cubicBezTo>
                  <a:pt x="1427120" y="1465928"/>
                  <a:pt x="1437492" y="1455558"/>
                  <a:pt x="1450286" y="1455558"/>
                </a:cubicBezTo>
                <a:close/>
                <a:moveTo>
                  <a:pt x="1273187" y="1455558"/>
                </a:moveTo>
                <a:cubicBezTo>
                  <a:pt x="1285981" y="1455558"/>
                  <a:pt x="1296354" y="1465928"/>
                  <a:pt x="1296354" y="1478721"/>
                </a:cubicBezTo>
                <a:cubicBezTo>
                  <a:pt x="1296354" y="1491513"/>
                  <a:pt x="1285981" y="1501883"/>
                  <a:pt x="1273187" y="1501883"/>
                </a:cubicBezTo>
                <a:cubicBezTo>
                  <a:pt x="1260393" y="1501883"/>
                  <a:pt x="1250021" y="1491513"/>
                  <a:pt x="1250021" y="1478721"/>
                </a:cubicBezTo>
                <a:cubicBezTo>
                  <a:pt x="1250021" y="1465928"/>
                  <a:pt x="1260393" y="1455558"/>
                  <a:pt x="1273187" y="1455558"/>
                </a:cubicBezTo>
                <a:close/>
                <a:moveTo>
                  <a:pt x="1096095" y="1455558"/>
                </a:moveTo>
                <a:cubicBezTo>
                  <a:pt x="1108890" y="1455558"/>
                  <a:pt x="1119261" y="1465928"/>
                  <a:pt x="1119261" y="1478721"/>
                </a:cubicBezTo>
                <a:cubicBezTo>
                  <a:pt x="1119261" y="1491513"/>
                  <a:pt x="1108890" y="1501883"/>
                  <a:pt x="1096095" y="1501883"/>
                </a:cubicBezTo>
                <a:cubicBezTo>
                  <a:pt x="1083299" y="1501883"/>
                  <a:pt x="1072924" y="1491513"/>
                  <a:pt x="1072924" y="1478721"/>
                </a:cubicBezTo>
                <a:cubicBezTo>
                  <a:pt x="1072924" y="1465928"/>
                  <a:pt x="1083299" y="1455558"/>
                  <a:pt x="1096095" y="1455558"/>
                </a:cubicBezTo>
                <a:close/>
                <a:moveTo>
                  <a:pt x="918992" y="1455558"/>
                </a:moveTo>
                <a:cubicBezTo>
                  <a:pt x="931784" y="1455558"/>
                  <a:pt x="942156" y="1465928"/>
                  <a:pt x="942156" y="1478721"/>
                </a:cubicBezTo>
                <a:cubicBezTo>
                  <a:pt x="942156" y="1491514"/>
                  <a:pt x="931784" y="1501883"/>
                  <a:pt x="918992" y="1501883"/>
                </a:cubicBezTo>
                <a:cubicBezTo>
                  <a:pt x="906196" y="1501883"/>
                  <a:pt x="895825" y="1491514"/>
                  <a:pt x="895825" y="1478721"/>
                </a:cubicBezTo>
                <a:cubicBezTo>
                  <a:pt x="895825" y="1465928"/>
                  <a:pt x="906196" y="1455558"/>
                  <a:pt x="918992" y="1455558"/>
                </a:cubicBezTo>
                <a:close/>
                <a:moveTo>
                  <a:pt x="741896" y="1455558"/>
                </a:moveTo>
                <a:cubicBezTo>
                  <a:pt x="754691" y="1455558"/>
                  <a:pt x="765062" y="1465928"/>
                  <a:pt x="765062" y="1478721"/>
                </a:cubicBezTo>
                <a:cubicBezTo>
                  <a:pt x="765062" y="1491514"/>
                  <a:pt x="754691" y="1501883"/>
                  <a:pt x="741896" y="1501883"/>
                </a:cubicBezTo>
                <a:cubicBezTo>
                  <a:pt x="729102" y="1501883"/>
                  <a:pt x="718730" y="1491514"/>
                  <a:pt x="718730" y="1478721"/>
                </a:cubicBezTo>
                <a:cubicBezTo>
                  <a:pt x="718730" y="1465928"/>
                  <a:pt x="729102" y="1455558"/>
                  <a:pt x="741896" y="1455558"/>
                </a:cubicBezTo>
                <a:close/>
                <a:moveTo>
                  <a:pt x="564794" y="1455558"/>
                </a:moveTo>
                <a:cubicBezTo>
                  <a:pt x="577588" y="1455558"/>
                  <a:pt x="587960" y="1465928"/>
                  <a:pt x="587960" y="1478721"/>
                </a:cubicBezTo>
                <a:cubicBezTo>
                  <a:pt x="587960" y="1491514"/>
                  <a:pt x="577588" y="1501883"/>
                  <a:pt x="564794" y="1501883"/>
                </a:cubicBezTo>
                <a:cubicBezTo>
                  <a:pt x="552000" y="1501883"/>
                  <a:pt x="541628" y="1491514"/>
                  <a:pt x="541628" y="1478721"/>
                </a:cubicBezTo>
                <a:cubicBezTo>
                  <a:pt x="541628" y="1465928"/>
                  <a:pt x="552000" y="1455558"/>
                  <a:pt x="564794" y="1455558"/>
                </a:cubicBezTo>
                <a:close/>
                <a:moveTo>
                  <a:pt x="387698" y="1455558"/>
                </a:moveTo>
                <a:cubicBezTo>
                  <a:pt x="400491" y="1455558"/>
                  <a:pt x="410860" y="1465928"/>
                  <a:pt x="410860" y="1478721"/>
                </a:cubicBezTo>
                <a:cubicBezTo>
                  <a:pt x="410860" y="1491514"/>
                  <a:pt x="400491" y="1501883"/>
                  <a:pt x="387698" y="1501883"/>
                </a:cubicBezTo>
                <a:cubicBezTo>
                  <a:pt x="374902" y="1501883"/>
                  <a:pt x="364530" y="1491514"/>
                  <a:pt x="364530" y="1478721"/>
                </a:cubicBezTo>
                <a:cubicBezTo>
                  <a:pt x="364530" y="1465928"/>
                  <a:pt x="374902" y="1455558"/>
                  <a:pt x="387698" y="1455558"/>
                </a:cubicBezTo>
                <a:close/>
                <a:moveTo>
                  <a:pt x="210594" y="1455558"/>
                </a:moveTo>
                <a:cubicBezTo>
                  <a:pt x="223388" y="1455558"/>
                  <a:pt x="233760" y="1465928"/>
                  <a:pt x="233760" y="1478721"/>
                </a:cubicBezTo>
                <a:cubicBezTo>
                  <a:pt x="233760" y="1491514"/>
                  <a:pt x="223388" y="1501883"/>
                  <a:pt x="210594" y="1501883"/>
                </a:cubicBezTo>
                <a:cubicBezTo>
                  <a:pt x="197800" y="1501883"/>
                  <a:pt x="187428" y="1491514"/>
                  <a:pt x="187428" y="1478721"/>
                </a:cubicBezTo>
                <a:cubicBezTo>
                  <a:pt x="187428" y="1465928"/>
                  <a:pt x="197800" y="1455558"/>
                  <a:pt x="210594" y="1455558"/>
                </a:cubicBezTo>
                <a:close/>
                <a:moveTo>
                  <a:pt x="33496" y="1455558"/>
                </a:moveTo>
                <a:cubicBezTo>
                  <a:pt x="46290" y="1455558"/>
                  <a:pt x="56662" y="1465928"/>
                  <a:pt x="56662" y="1478721"/>
                </a:cubicBezTo>
                <a:cubicBezTo>
                  <a:pt x="56662" y="1491514"/>
                  <a:pt x="46290" y="1501883"/>
                  <a:pt x="33496" y="1501883"/>
                </a:cubicBezTo>
                <a:cubicBezTo>
                  <a:pt x="20702" y="1501883"/>
                  <a:pt x="10330" y="1491514"/>
                  <a:pt x="10330" y="1478721"/>
                </a:cubicBezTo>
                <a:cubicBezTo>
                  <a:pt x="10330" y="1465928"/>
                  <a:pt x="20702" y="1455558"/>
                  <a:pt x="33496" y="1455558"/>
                </a:cubicBezTo>
                <a:close/>
                <a:moveTo>
                  <a:pt x="3041573" y="1455553"/>
                </a:moveTo>
                <a:cubicBezTo>
                  <a:pt x="3054367" y="1455553"/>
                  <a:pt x="3064739" y="1465924"/>
                  <a:pt x="3064739" y="1478717"/>
                </a:cubicBezTo>
                <a:cubicBezTo>
                  <a:pt x="3064739" y="1491510"/>
                  <a:pt x="3054367" y="1501880"/>
                  <a:pt x="3041573" y="1501880"/>
                </a:cubicBezTo>
                <a:cubicBezTo>
                  <a:pt x="3028779" y="1501880"/>
                  <a:pt x="3018407" y="1491510"/>
                  <a:pt x="3018407" y="1478717"/>
                </a:cubicBezTo>
                <a:cubicBezTo>
                  <a:pt x="3018407" y="1465924"/>
                  <a:pt x="3028779" y="1455553"/>
                  <a:pt x="3041573" y="1455553"/>
                </a:cubicBezTo>
                <a:close/>
                <a:moveTo>
                  <a:pt x="2864474" y="1455553"/>
                </a:moveTo>
                <a:cubicBezTo>
                  <a:pt x="2877268" y="1455553"/>
                  <a:pt x="2887640" y="1465924"/>
                  <a:pt x="2887640" y="1478717"/>
                </a:cubicBezTo>
                <a:cubicBezTo>
                  <a:pt x="2887640" y="1491510"/>
                  <a:pt x="2877268" y="1501880"/>
                  <a:pt x="2864474" y="1501880"/>
                </a:cubicBezTo>
                <a:cubicBezTo>
                  <a:pt x="2851680" y="1501880"/>
                  <a:pt x="2841308" y="1491510"/>
                  <a:pt x="2841308" y="1478717"/>
                </a:cubicBezTo>
                <a:cubicBezTo>
                  <a:pt x="2841308" y="1465924"/>
                  <a:pt x="2851680" y="1455553"/>
                  <a:pt x="2864474" y="1455553"/>
                </a:cubicBezTo>
                <a:close/>
                <a:moveTo>
                  <a:pt x="2687375" y="1455553"/>
                </a:moveTo>
                <a:cubicBezTo>
                  <a:pt x="2700169" y="1455553"/>
                  <a:pt x="2710541" y="1465924"/>
                  <a:pt x="2710541" y="1478717"/>
                </a:cubicBezTo>
                <a:cubicBezTo>
                  <a:pt x="2710541" y="1491510"/>
                  <a:pt x="2700169" y="1501881"/>
                  <a:pt x="2687375" y="1501881"/>
                </a:cubicBezTo>
                <a:cubicBezTo>
                  <a:pt x="2674581" y="1501881"/>
                  <a:pt x="2664209" y="1491510"/>
                  <a:pt x="2664209" y="1478717"/>
                </a:cubicBezTo>
                <a:cubicBezTo>
                  <a:pt x="2664209" y="1465924"/>
                  <a:pt x="2674581" y="1455553"/>
                  <a:pt x="2687375" y="1455553"/>
                </a:cubicBezTo>
                <a:close/>
                <a:moveTo>
                  <a:pt x="2510277" y="1455553"/>
                </a:moveTo>
                <a:cubicBezTo>
                  <a:pt x="2523071" y="1455553"/>
                  <a:pt x="2533443" y="1465924"/>
                  <a:pt x="2533443" y="1478717"/>
                </a:cubicBezTo>
                <a:cubicBezTo>
                  <a:pt x="2533443" y="1491510"/>
                  <a:pt x="2523071" y="1501881"/>
                  <a:pt x="2510277" y="1501881"/>
                </a:cubicBezTo>
                <a:cubicBezTo>
                  <a:pt x="2497483" y="1501881"/>
                  <a:pt x="2487111" y="1491510"/>
                  <a:pt x="2487111" y="1478717"/>
                </a:cubicBezTo>
                <a:cubicBezTo>
                  <a:pt x="2487111" y="1465924"/>
                  <a:pt x="2497483" y="1455553"/>
                  <a:pt x="2510277" y="1455553"/>
                </a:cubicBezTo>
                <a:close/>
                <a:moveTo>
                  <a:pt x="2333178" y="1455553"/>
                </a:moveTo>
                <a:cubicBezTo>
                  <a:pt x="2345972" y="1455553"/>
                  <a:pt x="2356344" y="1465924"/>
                  <a:pt x="2356344" y="1478717"/>
                </a:cubicBezTo>
                <a:cubicBezTo>
                  <a:pt x="2356344" y="1491510"/>
                  <a:pt x="2345972" y="1501881"/>
                  <a:pt x="2333178" y="1501881"/>
                </a:cubicBezTo>
                <a:cubicBezTo>
                  <a:pt x="2320384" y="1501881"/>
                  <a:pt x="2310012" y="1491510"/>
                  <a:pt x="2310012" y="1478717"/>
                </a:cubicBezTo>
                <a:cubicBezTo>
                  <a:pt x="2310012" y="1465924"/>
                  <a:pt x="2320384" y="1455553"/>
                  <a:pt x="2333178" y="1455553"/>
                </a:cubicBezTo>
                <a:close/>
                <a:moveTo>
                  <a:pt x="2156079" y="1455553"/>
                </a:moveTo>
                <a:cubicBezTo>
                  <a:pt x="2168873" y="1455553"/>
                  <a:pt x="2179245" y="1465924"/>
                  <a:pt x="2179245" y="1478717"/>
                </a:cubicBezTo>
                <a:cubicBezTo>
                  <a:pt x="2179245" y="1491510"/>
                  <a:pt x="2168873" y="1501881"/>
                  <a:pt x="2156079" y="1501881"/>
                </a:cubicBezTo>
                <a:cubicBezTo>
                  <a:pt x="2143285" y="1501881"/>
                  <a:pt x="2132913" y="1491510"/>
                  <a:pt x="2132913" y="1478717"/>
                </a:cubicBezTo>
                <a:cubicBezTo>
                  <a:pt x="2132913" y="1465924"/>
                  <a:pt x="2143285" y="1455553"/>
                  <a:pt x="2156079" y="1455553"/>
                </a:cubicBezTo>
                <a:close/>
                <a:moveTo>
                  <a:pt x="1978980" y="1455553"/>
                </a:moveTo>
                <a:cubicBezTo>
                  <a:pt x="1991774" y="1455553"/>
                  <a:pt x="2002146" y="1465924"/>
                  <a:pt x="2002146" y="1478717"/>
                </a:cubicBezTo>
                <a:cubicBezTo>
                  <a:pt x="2002146" y="1491510"/>
                  <a:pt x="1991774" y="1501881"/>
                  <a:pt x="1978980" y="1501881"/>
                </a:cubicBezTo>
                <a:cubicBezTo>
                  <a:pt x="1966186" y="1501881"/>
                  <a:pt x="1955814" y="1491510"/>
                  <a:pt x="1955814" y="1478717"/>
                </a:cubicBezTo>
                <a:cubicBezTo>
                  <a:pt x="1955814" y="1465924"/>
                  <a:pt x="1966186" y="1455553"/>
                  <a:pt x="1978980" y="1455553"/>
                </a:cubicBezTo>
                <a:close/>
                <a:moveTo>
                  <a:pt x="1801881" y="1455553"/>
                </a:moveTo>
                <a:cubicBezTo>
                  <a:pt x="1814675" y="1455553"/>
                  <a:pt x="1825047" y="1465924"/>
                  <a:pt x="1825047" y="1478717"/>
                </a:cubicBezTo>
                <a:cubicBezTo>
                  <a:pt x="1825047" y="1491510"/>
                  <a:pt x="1814675" y="1501881"/>
                  <a:pt x="1801881" y="1501881"/>
                </a:cubicBezTo>
                <a:cubicBezTo>
                  <a:pt x="1789087" y="1501881"/>
                  <a:pt x="1778715" y="1491510"/>
                  <a:pt x="1778715" y="1478717"/>
                </a:cubicBezTo>
                <a:cubicBezTo>
                  <a:pt x="1778715" y="1465924"/>
                  <a:pt x="1789087" y="1455553"/>
                  <a:pt x="1801881" y="1455553"/>
                </a:cubicBezTo>
                <a:close/>
                <a:moveTo>
                  <a:pt x="3395767" y="1455553"/>
                </a:moveTo>
                <a:cubicBezTo>
                  <a:pt x="3408561" y="1455553"/>
                  <a:pt x="3418933" y="1465924"/>
                  <a:pt x="3418933" y="1478717"/>
                </a:cubicBezTo>
                <a:cubicBezTo>
                  <a:pt x="3418933" y="1491510"/>
                  <a:pt x="3408561" y="1501880"/>
                  <a:pt x="3395767" y="1501880"/>
                </a:cubicBezTo>
                <a:cubicBezTo>
                  <a:pt x="3382973" y="1501880"/>
                  <a:pt x="3372601" y="1491510"/>
                  <a:pt x="3372601" y="1478717"/>
                </a:cubicBezTo>
                <a:cubicBezTo>
                  <a:pt x="3372601" y="1465924"/>
                  <a:pt x="3382973" y="1455553"/>
                  <a:pt x="3395767" y="1455553"/>
                </a:cubicBezTo>
                <a:close/>
                <a:moveTo>
                  <a:pt x="3218672" y="1455553"/>
                </a:moveTo>
                <a:cubicBezTo>
                  <a:pt x="3231466" y="1455553"/>
                  <a:pt x="3241838" y="1465924"/>
                  <a:pt x="3241838" y="1478717"/>
                </a:cubicBezTo>
                <a:cubicBezTo>
                  <a:pt x="3241838" y="1491510"/>
                  <a:pt x="3231466" y="1501880"/>
                  <a:pt x="3218672" y="1501880"/>
                </a:cubicBezTo>
                <a:cubicBezTo>
                  <a:pt x="3205878" y="1501880"/>
                  <a:pt x="3195506" y="1491510"/>
                  <a:pt x="3195506" y="1478717"/>
                </a:cubicBezTo>
                <a:cubicBezTo>
                  <a:pt x="3195506" y="1465924"/>
                  <a:pt x="3205878" y="1455553"/>
                  <a:pt x="3218672" y="1455553"/>
                </a:cubicBezTo>
                <a:close/>
                <a:moveTo>
                  <a:pt x="1621181" y="1263552"/>
                </a:moveTo>
                <a:cubicBezTo>
                  <a:pt x="1633978" y="1263552"/>
                  <a:pt x="1644352" y="1273922"/>
                  <a:pt x="1644352" y="1286716"/>
                </a:cubicBezTo>
                <a:cubicBezTo>
                  <a:pt x="1644352" y="1299510"/>
                  <a:pt x="1633978" y="1309882"/>
                  <a:pt x="1621181" y="1309882"/>
                </a:cubicBezTo>
                <a:cubicBezTo>
                  <a:pt x="1608383" y="1309882"/>
                  <a:pt x="1598009" y="1299510"/>
                  <a:pt x="1598009" y="1286716"/>
                </a:cubicBezTo>
                <a:cubicBezTo>
                  <a:pt x="1598009" y="1273922"/>
                  <a:pt x="1608383" y="1263552"/>
                  <a:pt x="1621181" y="1263552"/>
                </a:cubicBezTo>
                <a:close/>
                <a:moveTo>
                  <a:pt x="1444093" y="1263552"/>
                </a:moveTo>
                <a:cubicBezTo>
                  <a:pt x="1456886" y="1263552"/>
                  <a:pt x="1467257" y="1273922"/>
                  <a:pt x="1467257" y="1286716"/>
                </a:cubicBezTo>
                <a:cubicBezTo>
                  <a:pt x="1467257" y="1299510"/>
                  <a:pt x="1456886" y="1309882"/>
                  <a:pt x="1444093" y="1309882"/>
                </a:cubicBezTo>
                <a:cubicBezTo>
                  <a:pt x="1431299" y="1309882"/>
                  <a:pt x="1420929" y="1299510"/>
                  <a:pt x="1420929" y="1286716"/>
                </a:cubicBezTo>
                <a:cubicBezTo>
                  <a:pt x="1420929" y="1273922"/>
                  <a:pt x="1431299" y="1263552"/>
                  <a:pt x="1444093" y="1263552"/>
                </a:cubicBezTo>
                <a:close/>
                <a:moveTo>
                  <a:pt x="1266994" y="1263552"/>
                </a:moveTo>
                <a:cubicBezTo>
                  <a:pt x="1279787" y="1263552"/>
                  <a:pt x="1290160" y="1273922"/>
                  <a:pt x="1290160" y="1286716"/>
                </a:cubicBezTo>
                <a:cubicBezTo>
                  <a:pt x="1290160" y="1299511"/>
                  <a:pt x="1279787" y="1309882"/>
                  <a:pt x="1266994" y="1309882"/>
                </a:cubicBezTo>
                <a:cubicBezTo>
                  <a:pt x="1254198" y="1309882"/>
                  <a:pt x="1243828" y="1299511"/>
                  <a:pt x="1243828" y="1286716"/>
                </a:cubicBezTo>
                <a:cubicBezTo>
                  <a:pt x="1243828" y="1273922"/>
                  <a:pt x="1254198" y="1263552"/>
                  <a:pt x="1266994" y="1263552"/>
                </a:cubicBezTo>
                <a:close/>
                <a:moveTo>
                  <a:pt x="1089901" y="1263552"/>
                </a:moveTo>
                <a:cubicBezTo>
                  <a:pt x="1102696" y="1263552"/>
                  <a:pt x="1113070" y="1273922"/>
                  <a:pt x="1113070" y="1286716"/>
                </a:cubicBezTo>
                <a:cubicBezTo>
                  <a:pt x="1113070" y="1299511"/>
                  <a:pt x="1102696" y="1309882"/>
                  <a:pt x="1089901" y="1309882"/>
                </a:cubicBezTo>
                <a:cubicBezTo>
                  <a:pt x="1077104" y="1309882"/>
                  <a:pt x="1066729" y="1299511"/>
                  <a:pt x="1066729" y="1286716"/>
                </a:cubicBezTo>
                <a:cubicBezTo>
                  <a:pt x="1066729" y="1273922"/>
                  <a:pt x="1077104" y="1263552"/>
                  <a:pt x="1089901" y="1263552"/>
                </a:cubicBezTo>
                <a:close/>
                <a:moveTo>
                  <a:pt x="912799" y="1263552"/>
                </a:moveTo>
                <a:cubicBezTo>
                  <a:pt x="925593" y="1263552"/>
                  <a:pt x="935963" y="1273922"/>
                  <a:pt x="935963" y="1286716"/>
                </a:cubicBezTo>
                <a:cubicBezTo>
                  <a:pt x="935963" y="1299511"/>
                  <a:pt x="925593" y="1309882"/>
                  <a:pt x="912799" y="1309882"/>
                </a:cubicBezTo>
                <a:cubicBezTo>
                  <a:pt x="900000" y="1309882"/>
                  <a:pt x="889633" y="1299511"/>
                  <a:pt x="889633" y="1286716"/>
                </a:cubicBezTo>
                <a:cubicBezTo>
                  <a:pt x="889633" y="1273922"/>
                  <a:pt x="900000" y="1263552"/>
                  <a:pt x="912799" y="1263552"/>
                </a:cubicBezTo>
                <a:close/>
                <a:moveTo>
                  <a:pt x="735702" y="1263552"/>
                </a:moveTo>
                <a:cubicBezTo>
                  <a:pt x="748496" y="1263552"/>
                  <a:pt x="758868" y="1273922"/>
                  <a:pt x="758868" y="1286716"/>
                </a:cubicBezTo>
                <a:cubicBezTo>
                  <a:pt x="758868" y="1299512"/>
                  <a:pt x="748496" y="1309882"/>
                  <a:pt x="735702" y="1309882"/>
                </a:cubicBezTo>
                <a:cubicBezTo>
                  <a:pt x="722908" y="1309882"/>
                  <a:pt x="712535" y="1299512"/>
                  <a:pt x="712535" y="1286716"/>
                </a:cubicBezTo>
                <a:cubicBezTo>
                  <a:pt x="712535" y="1273922"/>
                  <a:pt x="722908" y="1263552"/>
                  <a:pt x="735702" y="1263552"/>
                </a:cubicBezTo>
                <a:close/>
                <a:moveTo>
                  <a:pt x="558599" y="1263552"/>
                </a:moveTo>
                <a:cubicBezTo>
                  <a:pt x="571394" y="1263552"/>
                  <a:pt x="581766" y="1273922"/>
                  <a:pt x="581766" y="1286716"/>
                </a:cubicBezTo>
                <a:cubicBezTo>
                  <a:pt x="581766" y="1299512"/>
                  <a:pt x="571394" y="1309882"/>
                  <a:pt x="558599" y="1309882"/>
                </a:cubicBezTo>
                <a:cubicBezTo>
                  <a:pt x="545806" y="1309882"/>
                  <a:pt x="535433" y="1299512"/>
                  <a:pt x="535433" y="1286716"/>
                </a:cubicBezTo>
                <a:cubicBezTo>
                  <a:pt x="535433" y="1273922"/>
                  <a:pt x="545806" y="1263552"/>
                  <a:pt x="558599" y="1263552"/>
                </a:cubicBezTo>
                <a:close/>
                <a:moveTo>
                  <a:pt x="381502" y="1263552"/>
                </a:moveTo>
                <a:cubicBezTo>
                  <a:pt x="394297" y="1263552"/>
                  <a:pt x="404667" y="1273922"/>
                  <a:pt x="404667" y="1286716"/>
                </a:cubicBezTo>
                <a:cubicBezTo>
                  <a:pt x="404667" y="1299512"/>
                  <a:pt x="394297" y="1309882"/>
                  <a:pt x="381502" y="1309882"/>
                </a:cubicBezTo>
                <a:cubicBezTo>
                  <a:pt x="368708" y="1309882"/>
                  <a:pt x="358335" y="1299512"/>
                  <a:pt x="358335" y="1286716"/>
                </a:cubicBezTo>
                <a:cubicBezTo>
                  <a:pt x="358335" y="1273922"/>
                  <a:pt x="368708" y="1263552"/>
                  <a:pt x="381502" y="1263552"/>
                </a:cubicBezTo>
                <a:close/>
                <a:moveTo>
                  <a:pt x="204401" y="1263552"/>
                </a:moveTo>
                <a:cubicBezTo>
                  <a:pt x="217195" y="1263552"/>
                  <a:pt x="227567" y="1273922"/>
                  <a:pt x="227567" y="1286716"/>
                </a:cubicBezTo>
                <a:cubicBezTo>
                  <a:pt x="227567" y="1299512"/>
                  <a:pt x="217195" y="1309882"/>
                  <a:pt x="204401" y="1309882"/>
                </a:cubicBezTo>
                <a:cubicBezTo>
                  <a:pt x="191607" y="1309882"/>
                  <a:pt x="181235" y="1299512"/>
                  <a:pt x="181235" y="1286716"/>
                </a:cubicBezTo>
                <a:cubicBezTo>
                  <a:pt x="181235" y="1273922"/>
                  <a:pt x="191607" y="1263552"/>
                  <a:pt x="204401" y="1263552"/>
                </a:cubicBezTo>
                <a:close/>
                <a:moveTo>
                  <a:pt x="27302" y="1263552"/>
                </a:moveTo>
                <a:cubicBezTo>
                  <a:pt x="40096" y="1263552"/>
                  <a:pt x="50468" y="1273922"/>
                  <a:pt x="50468" y="1286716"/>
                </a:cubicBezTo>
                <a:cubicBezTo>
                  <a:pt x="50468" y="1299512"/>
                  <a:pt x="40096" y="1309884"/>
                  <a:pt x="27302" y="1309884"/>
                </a:cubicBezTo>
                <a:cubicBezTo>
                  <a:pt x="14509" y="1309884"/>
                  <a:pt x="4137" y="1299512"/>
                  <a:pt x="4137" y="1286716"/>
                </a:cubicBezTo>
                <a:cubicBezTo>
                  <a:pt x="4137" y="1273922"/>
                  <a:pt x="14509" y="1263552"/>
                  <a:pt x="27302" y="1263552"/>
                </a:cubicBezTo>
                <a:close/>
                <a:moveTo>
                  <a:pt x="3389573" y="1263546"/>
                </a:moveTo>
                <a:cubicBezTo>
                  <a:pt x="3402367" y="1263546"/>
                  <a:pt x="3412739" y="1273917"/>
                  <a:pt x="3412739" y="1286712"/>
                </a:cubicBezTo>
                <a:cubicBezTo>
                  <a:pt x="3412739" y="1299506"/>
                  <a:pt x="3402367" y="1309877"/>
                  <a:pt x="3389573" y="1309877"/>
                </a:cubicBezTo>
                <a:cubicBezTo>
                  <a:pt x="3376779" y="1309877"/>
                  <a:pt x="3366407" y="1299506"/>
                  <a:pt x="3366407" y="1286712"/>
                </a:cubicBezTo>
                <a:cubicBezTo>
                  <a:pt x="3366407" y="1273917"/>
                  <a:pt x="3376779" y="1263546"/>
                  <a:pt x="3389573" y="1263546"/>
                </a:cubicBezTo>
                <a:close/>
                <a:moveTo>
                  <a:pt x="3212478" y="1263546"/>
                </a:moveTo>
                <a:cubicBezTo>
                  <a:pt x="3225272" y="1263546"/>
                  <a:pt x="3235644" y="1273917"/>
                  <a:pt x="3235644" y="1286712"/>
                </a:cubicBezTo>
                <a:cubicBezTo>
                  <a:pt x="3235644" y="1299506"/>
                  <a:pt x="3225272" y="1309877"/>
                  <a:pt x="3212478" y="1309877"/>
                </a:cubicBezTo>
                <a:cubicBezTo>
                  <a:pt x="3199684" y="1309877"/>
                  <a:pt x="3189312" y="1299506"/>
                  <a:pt x="3189312" y="1286712"/>
                </a:cubicBezTo>
                <a:cubicBezTo>
                  <a:pt x="3189312" y="1273917"/>
                  <a:pt x="3199684" y="1263546"/>
                  <a:pt x="3212478" y="1263546"/>
                </a:cubicBezTo>
                <a:close/>
                <a:moveTo>
                  <a:pt x="3035379" y="1263546"/>
                </a:moveTo>
                <a:cubicBezTo>
                  <a:pt x="3048173" y="1263546"/>
                  <a:pt x="3058545" y="1273917"/>
                  <a:pt x="3058545" y="1286712"/>
                </a:cubicBezTo>
                <a:cubicBezTo>
                  <a:pt x="3058545" y="1299506"/>
                  <a:pt x="3048173" y="1309877"/>
                  <a:pt x="3035379" y="1309877"/>
                </a:cubicBezTo>
                <a:cubicBezTo>
                  <a:pt x="3022585" y="1309877"/>
                  <a:pt x="3012213" y="1299506"/>
                  <a:pt x="3012213" y="1286712"/>
                </a:cubicBezTo>
                <a:cubicBezTo>
                  <a:pt x="3012213" y="1273917"/>
                  <a:pt x="3022585" y="1263546"/>
                  <a:pt x="3035379" y="1263546"/>
                </a:cubicBezTo>
                <a:close/>
                <a:moveTo>
                  <a:pt x="2858280" y="1263546"/>
                </a:moveTo>
                <a:cubicBezTo>
                  <a:pt x="2871074" y="1263546"/>
                  <a:pt x="2881446" y="1273917"/>
                  <a:pt x="2881446" y="1286712"/>
                </a:cubicBezTo>
                <a:cubicBezTo>
                  <a:pt x="2881446" y="1299506"/>
                  <a:pt x="2871074" y="1309877"/>
                  <a:pt x="2858280" y="1309877"/>
                </a:cubicBezTo>
                <a:cubicBezTo>
                  <a:pt x="2845486" y="1309877"/>
                  <a:pt x="2835114" y="1299506"/>
                  <a:pt x="2835114" y="1286712"/>
                </a:cubicBezTo>
                <a:cubicBezTo>
                  <a:pt x="2835114" y="1273917"/>
                  <a:pt x="2845486" y="1263546"/>
                  <a:pt x="2858280" y="1263546"/>
                </a:cubicBezTo>
                <a:close/>
                <a:moveTo>
                  <a:pt x="2681181" y="1263546"/>
                </a:moveTo>
                <a:cubicBezTo>
                  <a:pt x="2693975" y="1263546"/>
                  <a:pt x="2704347" y="1273917"/>
                  <a:pt x="2704347" y="1286712"/>
                </a:cubicBezTo>
                <a:cubicBezTo>
                  <a:pt x="2704347" y="1299506"/>
                  <a:pt x="2693975" y="1309877"/>
                  <a:pt x="2681181" y="1309877"/>
                </a:cubicBezTo>
                <a:cubicBezTo>
                  <a:pt x="2668387" y="1309877"/>
                  <a:pt x="2658015" y="1299506"/>
                  <a:pt x="2658015" y="1286712"/>
                </a:cubicBezTo>
                <a:cubicBezTo>
                  <a:pt x="2658015" y="1273917"/>
                  <a:pt x="2668387" y="1263546"/>
                  <a:pt x="2681181" y="1263546"/>
                </a:cubicBezTo>
                <a:close/>
                <a:moveTo>
                  <a:pt x="2504082" y="1263546"/>
                </a:moveTo>
                <a:cubicBezTo>
                  <a:pt x="2516876" y="1263546"/>
                  <a:pt x="2527248" y="1273917"/>
                  <a:pt x="2527248" y="1286712"/>
                </a:cubicBezTo>
                <a:cubicBezTo>
                  <a:pt x="2527248" y="1299506"/>
                  <a:pt x="2516876" y="1309877"/>
                  <a:pt x="2504082" y="1309877"/>
                </a:cubicBezTo>
                <a:cubicBezTo>
                  <a:pt x="2491288" y="1309877"/>
                  <a:pt x="2480916" y="1299506"/>
                  <a:pt x="2480916" y="1286712"/>
                </a:cubicBezTo>
                <a:cubicBezTo>
                  <a:pt x="2480916" y="1273917"/>
                  <a:pt x="2491288" y="1263546"/>
                  <a:pt x="2504082" y="1263546"/>
                </a:cubicBezTo>
                <a:close/>
                <a:moveTo>
                  <a:pt x="2326983" y="1263546"/>
                </a:moveTo>
                <a:cubicBezTo>
                  <a:pt x="2339777" y="1263546"/>
                  <a:pt x="2350149" y="1273917"/>
                  <a:pt x="2350149" y="1286712"/>
                </a:cubicBezTo>
                <a:cubicBezTo>
                  <a:pt x="2350149" y="1299506"/>
                  <a:pt x="2339777" y="1309877"/>
                  <a:pt x="2326983" y="1309877"/>
                </a:cubicBezTo>
                <a:cubicBezTo>
                  <a:pt x="2314189" y="1309877"/>
                  <a:pt x="2303817" y="1299506"/>
                  <a:pt x="2303817" y="1286712"/>
                </a:cubicBezTo>
                <a:cubicBezTo>
                  <a:pt x="2303817" y="1273917"/>
                  <a:pt x="2314189" y="1263546"/>
                  <a:pt x="2326983" y="1263546"/>
                </a:cubicBezTo>
                <a:close/>
                <a:moveTo>
                  <a:pt x="2149884" y="1263546"/>
                </a:moveTo>
                <a:cubicBezTo>
                  <a:pt x="2162678" y="1263546"/>
                  <a:pt x="2173050" y="1273917"/>
                  <a:pt x="2173050" y="1286712"/>
                </a:cubicBezTo>
                <a:cubicBezTo>
                  <a:pt x="2173050" y="1299506"/>
                  <a:pt x="2162678" y="1309877"/>
                  <a:pt x="2149884" y="1309877"/>
                </a:cubicBezTo>
                <a:cubicBezTo>
                  <a:pt x="2137090" y="1309877"/>
                  <a:pt x="2126718" y="1299506"/>
                  <a:pt x="2126718" y="1286712"/>
                </a:cubicBezTo>
                <a:cubicBezTo>
                  <a:pt x="2126718" y="1273917"/>
                  <a:pt x="2137090" y="1263546"/>
                  <a:pt x="2149884" y="1263546"/>
                </a:cubicBezTo>
                <a:close/>
                <a:moveTo>
                  <a:pt x="1972786" y="1263546"/>
                </a:moveTo>
                <a:cubicBezTo>
                  <a:pt x="1985580" y="1263546"/>
                  <a:pt x="1995952" y="1273917"/>
                  <a:pt x="1995952" y="1286712"/>
                </a:cubicBezTo>
                <a:cubicBezTo>
                  <a:pt x="1995952" y="1299506"/>
                  <a:pt x="1985580" y="1309877"/>
                  <a:pt x="1972786" y="1309877"/>
                </a:cubicBezTo>
                <a:cubicBezTo>
                  <a:pt x="1959992" y="1309877"/>
                  <a:pt x="1949620" y="1299506"/>
                  <a:pt x="1949620" y="1286712"/>
                </a:cubicBezTo>
                <a:cubicBezTo>
                  <a:pt x="1949620" y="1273917"/>
                  <a:pt x="1959992" y="1263546"/>
                  <a:pt x="1972786" y="1263546"/>
                </a:cubicBezTo>
                <a:close/>
                <a:moveTo>
                  <a:pt x="1795687" y="1263546"/>
                </a:moveTo>
                <a:cubicBezTo>
                  <a:pt x="1808481" y="1263546"/>
                  <a:pt x="1818853" y="1273917"/>
                  <a:pt x="1818853" y="1286712"/>
                </a:cubicBezTo>
                <a:cubicBezTo>
                  <a:pt x="1818853" y="1299506"/>
                  <a:pt x="1808481" y="1309878"/>
                  <a:pt x="1795687" y="1309878"/>
                </a:cubicBezTo>
                <a:cubicBezTo>
                  <a:pt x="1782893" y="1309878"/>
                  <a:pt x="1772521" y="1299506"/>
                  <a:pt x="1772521" y="1286712"/>
                </a:cubicBezTo>
                <a:cubicBezTo>
                  <a:pt x="1772521" y="1273917"/>
                  <a:pt x="1782893" y="1263546"/>
                  <a:pt x="1795687" y="1263546"/>
                </a:cubicBezTo>
                <a:close/>
                <a:moveTo>
                  <a:pt x="1623246" y="1092187"/>
                </a:moveTo>
                <a:cubicBezTo>
                  <a:pt x="1636043" y="1092187"/>
                  <a:pt x="1646418" y="1102557"/>
                  <a:pt x="1646418" y="1115352"/>
                </a:cubicBezTo>
                <a:cubicBezTo>
                  <a:pt x="1646418" y="1128147"/>
                  <a:pt x="1636043" y="1138520"/>
                  <a:pt x="1623246" y="1138520"/>
                </a:cubicBezTo>
                <a:cubicBezTo>
                  <a:pt x="1610448" y="1138520"/>
                  <a:pt x="1600074" y="1128147"/>
                  <a:pt x="1600074" y="1115352"/>
                </a:cubicBezTo>
                <a:cubicBezTo>
                  <a:pt x="1600074" y="1102557"/>
                  <a:pt x="1610448" y="1092187"/>
                  <a:pt x="1623246" y="1092187"/>
                </a:cubicBezTo>
                <a:close/>
                <a:moveTo>
                  <a:pt x="1446156" y="1092187"/>
                </a:moveTo>
                <a:cubicBezTo>
                  <a:pt x="1458950" y="1092187"/>
                  <a:pt x="1469322" y="1102557"/>
                  <a:pt x="1469322" y="1115352"/>
                </a:cubicBezTo>
                <a:cubicBezTo>
                  <a:pt x="1469322" y="1128147"/>
                  <a:pt x="1458950" y="1138520"/>
                  <a:pt x="1446156" y="1138520"/>
                </a:cubicBezTo>
                <a:cubicBezTo>
                  <a:pt x="1433364" y="1138520"/>
                  <a:pt x="1422991" y="1128147"/>
                  <a:pt x="1422991" y="1115352"/>
                </a:cubicBezTo>
                <a:cubicBezTo>
                  <a:pt x="1422991" y="1102557"/>
                  <a:pt x="1433364" y="1092187"/>
                  <a:pt x="1446156" y="1092187"/>
                </a:cubicBezTo>
                <a:close/>
                <a:moveTo>
                  <a:pt x="1269058" y="1092187"/>
                </a:moveTo>
                <a:cubicBezTo>
                  <a:pt x="1281852" y="1092187"/>
                  <a:pt x="1292224" y="1102558"/>
                  <a:pt x="1292224" y="1115352"/>
                </a:cubicBezTo>
                <a:cubicBezTo>
                  <a:pt x="1292224" y="1128148"/>
                  <a:pt x="1281852" y="1138520"/>
                  <a:pt x="1269058" y="1138520"/>
                </a:cubicBezTo>
                <a:cubicBezTo>
                  <a:pt x="1256263" y="1138520"/>
                  <a:pt x="1245892" y="1128148"/>
                  <a:pt x="1245892" y="1115352"/>
                </a:cubicBezTo>
                <a:cubicBezTo>
                  <a:pt x="1245892" y="1102558"/>
                  <a:pt x="1256263" y="1092187"/>
                  <a:pt x="1269058" y="1092187"/>
                </a:cubicBezTo>
                <a:close/>
                <a:moveTo>
                  <a:pt x="1091966" y="1092187"/>
                </a:moveTo>
                <a:cubicBezTo>
                  <a:pt x="1104763" y="1092187"/>
                  <a:pt x="1115133" y="1102558"/>
                  <a:pt x="1115133" y="1115352"/>
                </a:cubicBezTo>
                <a:cubicBezTo>
                  <a:pt x="1115133" y="1128148"/>
                  <a:pt x="1104763" y="1138520"/>
                  <a:pt x="1091966" y="1138520"/>
                </a:cubicBezTo>
                <a:cubicBezTo>
                  <a:pt x="1079169" y="1138520"/>
                  <a:pt x="1068796" y="1128148"/>
                  <a:pt x="1068796" y="1115352"/>
                </a:cubicBezTo>
                <a:cubicBezTo>
                  <a:pt x="1068796" y="1102558"/>
                  <a:pt x="1079169" y="1092187"/>
                  <a:pt x="1091966" y="1092187"/>
                </a:cubicBezTo>
                <a:close/>
                <a:moveTo>
                  <a:pt x="914864" y="1092187"/>
                </a:moveTo>
                <a:cubicBezTo>
                  <a:pt x="927657" y="1092187"/>
                  <a:pt x="938027" y="1102558"/>
                  <a:pt x="938027" y="1115352"/>
                </a:cubicBezTo>
                <a:cubicBezTo>
                  <a:pt x="938027" y="1128148"/>
                  <a:pt x="927657" y="1138520"/>
                  <a:pt x="914864" y="1138520"/>
                </a:cubicBezTo>
                <a:cubicBezTo>
                  <a:pt x="902064" y="1138520"/>
                  <a:pt x="891697" y="1128148"/>
                  <a:pt x="891697" y="1115352"/>
                </a:cubicBezTo>
                <a:cubicBezTo>
                  <a:pt x="891697" y="1102558"/>
                  <a:pt x="902064" y="1092187"/>
                  <a:pt x="914864" y="1092187"/>
                </a:cubicBezTo>
                <a:close/>
                <a:moveTo>
                  <a:pt x="737767" y="1092187"/>
                </a:moveTo>
                <a:cubicBezTo>
                  <a:pt x="750562" y="1092187"/>
                  <a:pt x="760934" y="1102558"/>
                  <a:pt x="760934" y="1115352"/>
                </a:cubicBezTo>
                <a:cubicBezTo>
                  <a:pt x="760934" y="1128148"/>
                  <a:pt x="750562" y="1138520"/>
                  <a:pt x="737767" y="1138520"/>
                </a:cubicBezTo>
                <a:cubicBezTo>
                  <a:pt x="724973" y="1138520"/>
                  <a:pt x="714601" y="1128148"/>
                  <a:pt x="714601" y="1115352"/>
                </a:cubicBezTo>
                <a:cubicBezTo>
                  <a:pt x="714601" y="1102558"/>
                  <a:pt x="724973" y="1092187"/>
                  <a:pt x="737767" y="1092187"/>
                </a:cubicBezTo>
                <a:close/>
                <a:moveTo>
                  <a:pt x="560665" y="1092187"/>
                </a:moveTo>
                <a:cubicBezTo>
                  <a:pt x="573459" y="1092187"/>
                  <a:pt x="583831" y="1102558"/>
                  <a:pt x="583831" y="1115353"/>
                </a:cubicBezTo>
                <a:cubicBezTo>
                  <a:pt x="583831" y="1128148"/>
                  <a:pt x="573459" y="1138520"/>
                  <a:pt x="560665" y="1138520"/>
                </a:cubicBezTo>
                <a:cubicBezTo>
                  <a:pt x="547871" y="1138520"/>
                  <a:pt x="537499" y="1128148"/>
                  <a:pt x="537499" y="1115353"/>
                </a:cubicBezTo>
                <a:cubicBezTo>
                  <a:pt x="537499" y="1102558"/>
                  <a:pt x="547871" y="1092187"/>
                  <a:pt x="560665" y="1092187"/>
                </a:cubicBezTo>
                <a:close/>
                <a:moveTo>
                  <a:pt x="383568" y="1092187"/>
                </a:moveTo>
                <a:cubicBezTo>
                  <a:pt x="396363" y="1092187"/>
                  <a:pt x="406733" y="1102558"/>
                  <a:pt x="406733" y="1115353"/>
                </a:cubicBezTo>
                <a:cubicBezTo>
                  <a:pt x="406733" y="1128148"/>
                  <a:pt x="396363" y="1138520"/>
                  <a:pt x="383568" y="1138520"/>
                </a:cubicBezTo>
                <a:cubicBezTo>
                  <a:pt x="370773" y="1138520"/>
                  <a:pt x="360401" y="1128148"/>
                  <a:pt x="360401" y="1115353"/>
                </a:cubicBezTo>
                <a:cubicBezTo>
                  <a:pt x="360401" y="1102558"/>
                  <a:pt x="370773" y="1092187"/>
                  <a:pt x="383568" y="1092187"/>
                </a:cubicBezTo>
                <a:close/>
                <a:moveTo>
                  <a:pt x="206465" y="1092187"/>
                </a:moveTo>
                <a:cubicBezTo>
                  <a:pt x="219259" y="1092187"/>
                  <a:pt x="229631" y="1102558"/>
                  <a:pt x="229631" y="1115353"/>
                </a:cubicBezTo>
                <a:cubicBezTo>
                  <a:pt x="229631" y="1128148"/>
                  <a:pt x="219259" y="1138520"/>
                  <a:pt x="206465" y="1138520"/>
                </a:cubicBezTo>
                <a:cubicBezTo>
                  <a:pt x="193671" y="1138520"/>
                  <a:pt x="183299" y="1128148"/>
                  <a:pt x="183299" y="1115353"/>
                </a:cubicBezTo>
                <a:cubicBezTo>
                  <a:pt x="183299" y="1102558"/>
                  <a:pt x="193671" y="1092187"/>
                  <a:pt x="206465" y="1092187"/>
                </a:cubicBezTo>
                <a:close/>
                <a:moveTo>
                  <a:pt x="29367" y="1092187"/>
                </a:moveTo>
                <a:cubicBezTo>
                  <a:pt x="42161" y="1092187"/>
                  <a:pt x="52533" y="1102558"/>
                  <a:pt x="52533" y="1115353"/>
                </a:cubicBezTo>
                <a:cubicBezTo>
                  <a:pt x="52533" y="1128148"/>
                  <a:pt x="42161" y="1138520"/>
                  <a:pt x="29367" y="1138520"/>
                </a:cubicBezTo>
                <a:cubicBezTo>
                  <a:pt x="16573" y="1138520"/>
                  <a:pt x="6201" y="1128148"/>
                  <a:pt x="6201" y="1115353"/>
                </a:cubicBezTo>
                <a:cubicBezTo>
                  <a:pt x="6201" y="1102558"/>
                  <a:pt x="16573" y="1092187"/>
                  <a:pt x="29367" y="1092187"/>
                </a:cubicBezTo>
                <a:close/>
                <a:moveTo>
                  <a:pt x="3391637" y="1092181"/>
                </a:moveTo>
                <a:cubicBezTo>
                  <a:pt x="3404431" y="1092181"/>
                  <a:pt x="3414803" y="1102553"/>
                  <a:pt x="3414803" y="1115348"/>
                </a:cubicBezTo>
                <a:cubicBezTo>
                  <a:pt x="3414803" y="1128141"/>
                  <a:pt x="3404431" y="1138514"/>
                  <a:pt x="3391637" y="1138514"/>
                </a:cubicBezTo>
                <a:cubicBezTo>
                  <a:pt x="3378843" y="1138514"/>
                  <a:pt x="3368471" y="1128141"/>
                  <a:pt x="3368471" y="1115348"/>
                </a:cubicBezTo>
                <a:cubicBezTo>
                  <a:pt x="3368471" y="1102553"/>
                  <a:pt x="3378843" y="1092181"/>
                  <a:pt x="3391637" y="1092181"/>
                </a:cubicBezTo>
                <a:close/>
                <a:moveTo>
                  <a:pt x="3214542" y="1092181"/>
                </a:moveTo>
                <a:cubicBezTo>
                  <a:pt x="3227336" y="1092181"/>
                  <a:pt x="3237708" y="1102553"/>
                  <a:pt x="3237708" y="1115348"/>
                </a:cubicBezTo>
                <a:cubicBezTo>
                  <a:pt x="3237708" y="1128141"/>
                  <a:pt x="3227336" y="1138514"/>
                  <a:pt x="3214542" y="1138514"/>
                </a:cubicBezTo>
                <a:cubicBezTo>
                  <a:pt x="3201748" y="1138514"/>
                  <a:pt x="3191376" y="1128141"/>
                  <a:pt x="3191376" y="1115348"/>
                </a:cubicBezTo>
                <a:cubicBezTo>
                  <a:pt x="3191376" y="1102553"/>
                  <a:pt x="3201748" y="1092181"/>
                  <a:pt x="3214542" y="1092181"/>
                </a:cubicBezTo>
                <a:close/>
                <a:moveTo>
                  <a:pt x="3037443" y="1092181"/>
                </a:moveTo>
                <a:cubicBezTo>
                  <a:pt x="3050237" y="1092181"/>
                  <a:pt x="3060609" y="1102553"/>
                  <a:pt x="3060609" y="1115348"/>
                </a:cubicBezTo>
                <a:cubicBezTo>
                  <a:pt x="3060609" y="1128141"/>
                  <a:pt x="3050237" y="1138514"/>
                  <a:pt x="3037443" y="1138514"/>
                </a:cubicBezTo>
                <a:cubicBezTo>
                  <a:pt x="3024649" y="1138514"/>
                  <a:pt x="3014277" y="1128141"/>
                  <a:pt x="3014277" y="1115348"/>
                </a:cubicBezTo>
                <a:cubicBezTo>
                  <a:pt x="3014277" y="1102553"/>
                  <a:pt x="3024649" y="1092181"/>
                  <a:pt x="3037443" y="1092181"/>
                </a:cubicBezTo>
                <a:close/>
                <a:moveTo>
                  <a:pt x="2860344" y="1092181"/>
                </a:moveTo>
                <a:cubicBezTo>
                  <a:pt x="2873138" y="1092181"/>
                  <a:pt x="2883510" y="1102553"/>
                  <a:pt x="2883510" y="1115348"/>
                </a:cubicBezTo>
                <a:cubicBezTo>
                  <a:pt x="2883510" y="1128141"/>
                  <a:pt x="2873138" y="1138514"/>
                  <a:pt x="2860344" y="1138514"/>
                </a:cubicBezTo>
                <a:cubicBezTo>
                  <a:pt x="2847550" y="1138514"/>
                  <a:pt x="2837178" y="1128141"/>
                  <a:pt x="2837178" y="1115348"/>
                </a:cubicBezTo>
                <a:cubicBezTo>
                  <a:pt x="2837178" y="1102553"/>
                  <a:pt x="2847550" y="1092181"/>
                  <a:pt x="2860344" y="1092181"/>
                </a:cubicBezTo>
                <a:close/>
                <a:moveTo>
                  <a:pt x="2683245" y="1092181"/>
                </a:moveTo>
                <a:cubicBezTo>
                  <a:pt x="2696039" y="1092181"/>
                  <a:pt x="2706411" y="1102553"/>
                  <a:pt x="2706411" y="1115348"/>
                </a:cubicBezTo>
                <a:cubicBezTo>
                  <a:pt x="2706411" y="1128141"/>
                  <a:pt x="2696039" y="1138514"/>
                  <a:pt x="2683245" y="1138514"/>
                </a:cubicBezTo>
                <a:cubicBezTo>
                  <a:pt x="2670451" y="1138514"/>
                  <a:pt x="2660079" y="1128141"/>
                  <a:pt x="2660079" y="1115348"/>
                </a:cubicBezTo>
                <a:cubicBezTo>
                  <a:pt x="2660079" y="1102553"/>
                  <a:pt x="2670451" y="1092181"/>
                  <a:pt x="2683245" y="1092181"/>
                </a:cubicBezTo>
                <a:close/>
                <a:moveTo>
                  <a:pt x="2506147" y="1092181"/>
                </a:moveTo>
                <a:cubicBezTo>
                  <a:pt x="2518941" y="1092181"/>
                  <a:pt x="2529313" y="1102553"/>
                  <a:pt x="2529313" y="1115348"/>
                </a:cubicBezTo>
                <a:cubicBezTo>
                  <a:pt x="2529313" y="1128141"/>
                  <a:pt x="2518941" y="1138514"/>
                  <a:pt x="2506147" y="1138514"/>
                </a:cubicBezTo>
                <a:cubicBezTo>
                  <a:pt x="2493353" y="1138514"/>
                  <a:pt x="2482981" y="1128141"/>
                  <a:pt x="2482981" y="1115348"/>
                </a:cubicBezTo>
                <a:cubicBezTo>
                  <a:pt x="2482981" y="1102553"/>
                  <a:pt x="2493353" y="1092181"/>
                  <a:pt x="2506147" y="1092181"/>
                </a:cubicBezTo>
                <a:close/>
                <a:moveTo>
                  <a:pt x="2329048" y="1092181"/>
                </a:moveTo>
                <a:cubicBezTo>
                  <a:pt x="2341842" y="1092181"/>
                  <a:pt x="2352214" y="1102553"/>
                  <a:pt x="2352214" y="1115348"/>
                </a:cubicBezTo>
                <a:cubicBezTo>
                  <a:pt x="2352214" y="1128141"/>
                  <a:pt x="2341842" y="1138514"/>
                  <a:pt x="2329048" y="1138514"/>
                </a:cubicBezTo>
                <a:cubicBezTo>
                  <a:pt x="2316254" y="1138514"/>
                  <a:pt x="2305882" y="1128141"/>
                  <a:pt x="2305882" y="1115348"/>
                </a:cubicBezTo>
                <a:cubicBezTo>
                  <a:pt x="2305882" y="1102553"/>
                  <a:pt x="2316254" y="1092181"/>
                  <a:pt x="2329048" y="1092181"/>
                </a:cubicBezTo>
                <a:close/>
                <a:moveTo>
                  <a:pt x="2151949" y="1092181"/>
                </a:moveTo>
                <a:cubicBezTo>
                  <a:pt x="2164743" y="1092181"/>
                  <a:pt x="2175115" y="1102553"/>
                  <a:pt x="2175115" y="1115348"/>
                </a:cubicBezTo>
                <a:cubicBezTo>
                  <a:pt x="2175115" y="1128143"/>
                  <a:pt x="2164743" y="1138515"/>
                  <a:pt x="2151949" y="1138515"/>
                </a:cubicBezTo>
                <a:cubicBezTo>
                  <a:pt x="2139155" y="1138515"/>
                  <a:pt x="2128783" y="1128143"/>
                  <a:pt x="2128783" y="1115348"/>
                </a:cubicBezTo>
                <a:cubicBezTo>
                  <a:pt x="2128783" y="1102553"/>
                  <a:pt x="2139155" y="1092181"/>
                  <a:pt x="2151949" y="1092181"/>
                </a:cubicBezTo>
                <a:close/>
                <a:moveTo>
                  <a:pt x="1974850" y="1092181"/>
                </a:moveTo>
                <a:cubicBezTo>
                  <a:pt x="1987644" y="1092181"/>
                  <a:pt x="1998016" y="1102553"/>
                  <a:pt x="1998016" y="1115348"/>
                </a:cubicBezTo>
                <a:cubicBezTo>
                  <a:pt x="1998016" y="1128143"/>
                  <a:pt x="1987644" y="1138515"/>
                  <a:pt x="1974850" y="1138515"/>
                </a:cubicBezTo>
                <a:cubicBezTo>
                  <a:pt x="1962056" y="1138515"/>
                  <a:pt x="1951684" y="1128143"/>
                  <a:pt x="1951684" y="1115348"/>
                </a:cubicBezTo>
                <a:cubicBezTo>
                  <a:pt x="1951684" y="1102553"/>
                  <a:pt x="1962056" y="1092181"/>
                  <a:pt x="1974850" y="1092181"/>
                </a:cubicBezTo>
                <a:close/>
                <a:moveTo>
                  <a:pt x="1797751" y="1092181"/>
                </a:moveTo>
                <a:cubicBezTo>
                  <a:pt x="1810545" y="1092181"/>
                  <a:pt x="1820917" y="1102553"/>
                  <a:pt x="1820917" y="1115348"/>
                </a:cubicBezTo>
                <a:cubicBezTo>
                  <a:pt x="1820917" y="1128143"/>
                  <a:pt x="1810545" y="1138515"/>
                  <a:pt x="1797751" y="1138515"/>
                </a:cubicBezTo>
                <a:cubicBezTo>
                  <a:pt x="1784957" y="1138515"/>
                  <a:pt x="1774585" y="1128143"/>
                  <a:pt x="1774585" y="1115348"/>
                </a:cubicBezTo>
                <a:cubicBezTo>
                  <a:pt x="1774585" y="1102553"/>
                  <a:pt x="1784957" y="1092181"/>
                  <a:pt x="1797751" y="1092181"/>
                </a:cubicBezTo>
                <a:close/>
                <a:moveTo>
                  <a:pt x="1623246" y="900179"/>
                </a:moveTo>
                <a:cubicBezTo>
                  <a:pt x="1636043" y="900179"/>
                  <a:pt x="1646418" y="910552"/>
                  <a:pt x="1646418" y="923344"/>
                </a:cubicBezTo>
                <a:cubicBezTo>
                  <a:pt x="1646418" y="936138"/>
                  <a:pt x="1636043" y="946511"/>
                  <a:pt x="1623246" y="946511"/>
                </a:cubicBezTo>
                <a:cubicBezTo>
                  <a:pt x="1610448" y="946511"/>
                  <a:pt x="1600074" y="936138"/>
                  <a:pt x="1600074" y="923344"/>
                </a:cubicBezTo>
                <a:cubicBezTo>
                  <a:pt x="1600074" y="910552"/>
                  <a:pt x="1610448" y="900179"/>
                  <a:pt x="1623246" y="900179"/>
                </a:cubicBezTo>
                <a:close/>
                <a:moveTo>
                  <a:pt x="1446157" y="900179"/>
                </a:moveTo>
                <a:cubicBezTo>
                  <a:pt x="1458951" y="900179"/>
                  <a:pt x="1469323" y="910552"/>
                  <a:pt x="1469323" y="923344"/>
                </a:cubicBezTo>
                <a:cubicBezTo>
                  <a:pt x="1469323" y="936138"/>
                  <a:pt x="1458951" y="946511"/>
                  <a:pt x="1446157" y="946511"/>
                </a:cubicBezTo>
                <a:cubicBezTo>
                  <a:pt x="1433364" y="946511"/>
                  <a:pt x="1422991" y="936138"/>
                  <a:pt x="1422991" y="923344"/>
                </a:cubicBezTo>
                <a:cubicBezTo>
                  <a:pt x="1422991" y="910552"/>
                  <a:pt x="1433364" y="900179"/>
                  <a:pt x="1446157" y="900179"/>
                </a:cubicBezTo>
                <a:close/>
                <a:moveTo>
                  <a:pt x="1269058" y="900179"/>
                </a:moveTo>
                <a:cubicBezTo>
                  <a:pt x="1281852" y="900179"/>
                  <a:pt x="1292225" y="910552"/>
                  <a:pt x="1292225" y="923344"/>
                </a:cubicBezTo>
                <a:cubicBezTo>
                  <a:pt x="1292225" y="936138"/>
                  <a:pt x="1281852" y="946511"/>
                  <a:pt x="1269058" y="946511"/>
                </a:cubicBezTo>
                <a:cubicBezTo>
                  <a:pt x="1256263" y="946511"/>
                  <a:pt x="1245892" y="936138"/>
                  <a:pt x="1245892" y="923344"/>
                </a:cubicBezTo>
                <a:cubicBezTo>
                  <a:pt x="1245892" y="910552"/>
                  <a:pt x="1256263" y="900179"/>
                  <a:pt x="1269058" y="900179"/>
                </a:cubicBezTo>
                <a:close/>
                <a:moveTo>
                  <a:pt x="1091966" y="900179"/>
                </a:moveTo>
                <a:cubicBezTo>
                  <a:pt x="1104763" y="900179"/>
                  <a:pt x="1115133" y="910552"/>
                  <a:pt x="1115133" y="923344"/>
                </a:cubicBezTo>
                <a:cubicBezTo>
                  <a:pt x="1115133" y="936138"/>
                  <a:pt x="1104763" y="946511"/>
                  <a:pt x="1091966" y="946511"/>
                </a:cubicBezTo>
                <a:cubicBezTo>
                  <a:pt x="1079170" y="946511"/>
                  <a:pt x="1068796" y="936138"/>
                  <a:pt x="1068796" y="923344"/>
                </a:cubicBezTo>
                <a:cubicBezTo>
                  <a:pt x="1068796" y="910552"/>
                  <a:pt x="1079170" y="900179"/>
                  <a:pt x="1091966" y="900179"/>
                </a:cubicBezTo>
                <a:close/>
                <a:moveTo>
                  <a:pt x="914864" y="900179"/>
                </a:moveTo>
                <a:cubicBezTo>
                  <a:pt x="927657" y="900179"/>
                  <a:pt x="938029" y="910552"/>
                  <a:pt x="938029" y="923344"/>
                </a:cubicBezTo>
                <a:cubicBezTo>
                  <a:pt x="938029" y="936138"/>
                  <a:pt x="927657" y="946511"/>
                  <a:pt x="914864" y="946511"/>
                </a:cubicBezTo>
                <a:cubicBezTo>
                  <a:pt x="902064" y="946511"/>
                  <a:pt x="891697" y="936138"/>
                  <a:pt x="891697" y="923344"/>
                </a:cubicBezTo>
                <a:cubicBezTo>
                  <a:pt x="891697" y="910552"/>
                  <a:pt x="902064" y="900179"/>
                  <a:pt x="914864" y="900179"/>
                </a:cubicBezTo>
                <a:close/>
                <a:moveTo>
                  <a:pt x="737768" y="900179"/>
                </a:moveTo>
                <a:cubicBezTo>
                  <a:pt x="750562" y="900179"/>
                  <a:pt x="760934" y="910552"/>
                  <a:pt x="760934" y="923344"/>
                </a:cubicBezTo>
                <a:cubicBezTo>
                  <a:pt x="760934" y="936139"/>
                  <a:pt x="750562" y="946511"/>
                  <a:pt x="737768" y="946511"/>
                </a:cubicBezTo>
                <a:cubicBezTo>
                  <a:pt x="724974" y="946511"/>
                  <a:pt x="714602" y="936139"/>
                  <a:pt x="714602" y="923344"/>
                </a:cubicBezTo>
                <a:cubicBezTo>
                  <a:pt x="714602" y="910552"/>
                  <a:pt x="724974" y="900179"/>
                  <a:pt x="737768" y="900179"/>
                </a:cubicBezTo>
                <a:close/>
                <a:moveTo>
                  <a:pt x="560665" y="900179"/>
                </a:moveTo>
                <a:cubicBezTo>
                  <a:pt x="573460" y="900179"/>
                  <a:pt x="583832" y="910552"/>
                  <a:pt x="583832" y="923344"/>
                </a:cubicBezTo>
                <a:cubicBezTo>
                  <a:pt x="583832" y="936139"/>
                  <a:pt x="573460" y="946511"/>
                  <a:pt x="560665" y="946511"/>
                </a:cubicBezTo>
                <a:cubicBezTo>
                  <a:pt x="547872" y="946511"/>
                  <a:pt x="537500" y="936139"/>
                  <a:pt x="537500" y="923344"/>
                </a:cubicBezTo>
                <a:cubicBezTo>
                  <a:pt x="537500" y="910552"/>
                  <a:pt x="547872" y="900179"/>
                  <a:pt x="560665" y="900179"/>
                </a:cubicBezTo>
                <a:close/>
                <a:moveTo>
                  <a:pt x="383569" y="900179"/>
                </a:moveTo>
                <a:cubicBezTo>
                  <a:pt x="396363" y="900179"/>
                  <a:pt x="406733" y="910552"/>
                  <a:pt x="406733" y="923344"/>
                </a:cubicBezTo>
                <a:cubicBezTo>
                  <a:pt x="406733" y="936139"/>
                  <a:pt x="396363" y="946511"/>
                  <a:pt x="383569" y="946511"/>
                </a:cubicBezTo>
                <a:cubicBezTo>
                  <a:pt x="370773" y="946511"/>
                  <a:pt x="360402" y="936139"/>
                  <a:pt x="360402" y="923344"/>
                </a:cubicBezTo>
                <a:cubicBezTo>
                  <a:pt x="360402" y="910552"/>
                  <a:pt x="370773" y="900179"/>
                  <a:pt x="383569" y="900179"/>
                </a:cubicBezTo>
                <a:close/>
                <a:moveTo>
                  <a:pt x="206466" y="900179"/>
                </a:moveTo>
                <a:cubicBezTo>
                  <a:pt x="219259" y="900179"/>
                  <a:pt x="229631" y="910552"/>
                  <a:pt x="229631" y="923344"/>
                </a:cubicBezTo>
                <a:cubicBezTo>
                  <a:pt x="229631" y="936139"/>
                  <a:pt x="219259" y="946511"/>
                  <a:pt x="206466" y="946511"/>
                </a:cubicBezTo>
                <a:cubicBezTo>
                  <a:pt x="193672" y="946511"/>
                  <a:pt x="183300" y="936139"/>
                  <a:pt x="183300" y="923344"/>
                </a:cubicBezTo>
                <a:cubicBezTo>
                  <a:pt x="183300" y="910552"/>
                  <a:pt x="193672" y="900179"/>
                  <a:pt x="206466" y="900179"/>
                </a:cubicBezTo>
                <a:close/>
                <a:moveTo>
                  <a:pt x="29367" y="900179"/>
                </a:moveTo>
                <a:cubicBezTo>
                  <a:pt x="42161" y="900179"/>
                  <a:pt x="52533" y="910552"/>
                  <a:pt x="52533" y="923344"/>
                </a:cubicBezTo>
                <a:cubicBezTo>
                  <a:pt x="52533" y="936139"/>
                  <a:pt x="42161" y="946511"/>
                  <a:pt x="29367" y="946511"/>
                </a:cubicBezTo>
                <a:cubicBezTo>
                  <a:pt x="16574" y="946511"/>
                  <a:pt x="6202" y="936139"/>
                  <a:pt x="6202" y="923344"/>
                </a:cubicBezTo>
                <a:cubicBezTo>
                  <a:pt x="6202" y="910552"/>
                  <a:pt x="16574" y="900179"/>
                  <a:pt x="29367" y="900179"/>
                </a:cubicBezTo>
                <a:close/>
                <a:moveTo>
                  <a:pt x="3391637" y="900174"/>
                </a:moveTo>
                <a:cubicBezTo>
                  <a:pt x="3404431" y="900174"/>
                  <a:pt x="3414803" y="910545"/>
                  <a:pt x="3414803" y="923339"/>
                </a:cubicBezTo>
                <a:cubicBezTo>
                  <a:pt x="3414803" y="936133"/>
                  <a:pt x="3404431" y="946504"/>
                  <a:pt x="3391637" y="946504"/>
                </a:cubicBezTo>
                <a:cubicBezTo>
                  <a:pt x="3378843" y="946504"/>
                  <a:pt x="3368471" y="936133"/>
                  <a:pt x="3368471" y="923339"/>
                </a:cubicBezTo>
                <a:cubicBezTo>
                  <a:pt x="3368471" y="910545"/>
                  <a:pt x="3378843" y="900174"/>
                  <a:pt x="3391637" y="900174"/>
                </a:cubicBezTo>
                <a:close/>
                <a:moveTo>
                  <a:pt x="3214542" y="900174"/>
                </a:moveTo>
                <a:cubicBezTo>
                  <a:pt x="3227336" y="900174"/>
                  <a:pt x="3237708" y="910545"/>
                  <a:pt x="3237708" y="923339"/>
                </a:cubicBezTo>
                <a:cubicBezTo>
                  <a:pt x="3237708" y="936133"/>
                  <a:pt x="3227336" y="946506"/>
                  <a:pt x="3214542" y="946506"/>
                </a:cubicBezTo>
                <a:cubicBezTo>
                  <a:pt x="3201748" y="946506"/>
                  <a:pt x="3191376" y="936133"/>
                  <a:pt x="3191376" y="923339"/>
                </a:cubicBezTo>
                <a:cubicBezTo>
                  <a:pt x="3191376" y="910545"/>
                  <a:pt x="3201748" y="900174"/>
                  <a:pt x="3214542" y="900174"/>
                </a:cubicBezTo>
                <a:close/>
                <a:moveTo>
                  <a:pt x="3037443" y="900174"/>
                </a:moveTo>
                <a:cubicBezTo>
                  <a:pt x="3050237" y="900174"/>
                  <a:pt x="3060609" y="910545"/>
                  <a:pt x="3060609" y="923339"/>
                </a:cubicBezTo>
                <a:cubicBezTo>
                  <a:pt x="3060609" y="936133"/>
                  <a:pt x="3050237" y="946506"/>
                  <a:pt x="3037443" y="946506"/>
                </a:cubicBezTo>
                <a:cubicBezTo>
                  <a:pt x="3024649" y="946506"/>
                  <a:pt x="3014277" y="936133"/>
                  <a:pt x="3014277" y="923339"/>
                </a:cubicBezTo>
                <a:cubicBezTo>
                  <a:pt x="3014277" y="910545"/>
                  <a:pt x="3024649" y="900174"/>
                  <a:pt x="3037443" y="900174"/>
                </a:cubicBezTo>
                <a:close/>
                <a:moveTo>
                  <a:pt x="2860344" y="900174"/>
                </a:moveTo>
                <a:cubicBezTo>
                  <a:pt x="2873138" y="900174"/>
                  <a:pt x="2883510" y="910545"/>
                  <a:pt x="2883510" y="923339"/>
                </a:cubicBezTo>
                <a:cubicBezTo>
                  <a:pt x="2883510" y="936133"/>
                  <a:pt x="2873138" y="946506"/>
                  <a:pt x="2860344" y="946506"/>
                </a:cubicBezTo>
                <a:cubicBezTo>
                  <a:pt x="2847550" y="946506"/>
                  <a:pt x="2837178" y="936133"/>
                  <a:pt x="2837178" y="923339"/>
                </a:cubicBezTo>
                <a:cubicBezTo>
                  <a:pt x="2837178" y="910545"/>
                  <a:pt x="2847550" y="900174"/>
                  <a:pt x="2860344" y="900174"/>
                </a:cubicBezTo>
                <a:close/>
                <a:moveTo>
                  <a:pt x="2683245" y="900174"/>
                </a:moveTo>
                <a:cubicBezTo>
                  <a:pt x="2696039" y="900174"/>
                  <a:pt x="2706411" y="910545"/>
                  <a:pt x="2706411" y="923339"/>
                </a:cubicBezTo>
                <a:cubicBezTo>
                  <a:pt x="2706411" y="936133"/>
                  <a:pt x="2696039" y="946506"/>
                  <a:pt x="2683245" y="946506"/>
                </a:cubicBezTo>
                <a:cubicBezTo>
                  <a:pt x="2670451" y="946506"/>
                  <a:pt x="2660079" y="936133"/>
                  <a:pt x="2660079" y="923339"/>
                </a:cubicBezTo>
                <a:cubicBezTo>
                  <a:pt x="2660079" y="910545"/>
                  <a:pt x="2670451" y="900174"/>
                  <a:pt x="2683245" y="900174"/>
                </a:cubicBezTo>
                <a:close/>
                <a:moveTo>
                  <a:pt x="2506147" y="900174"/>
                </a:moveTo>
                <a:cubicBezTo>
                  <a:pt x="2518941" y="900174"/>
                  <a:pt x="2529313" y="910545"/>
                  <a:pt x="2529313" y="923339"/>
                </a:cubicBezTo>
                <a:cubicBezTo>
                  <a:pt x="2529313" y="936135"/>
                  <a:pt x="2518941" y="946506"/>
                  <a:pt x="2506147" y="946506"/>
                </a:cubicBezTo>
                <a:cubicBezTo>
                  <a:pt x="2493353" y="946506"/>
                  <a:pt x="2482981" y="936135"/>
                  <a:pt x="2482981" y="923339"/>
                </a:cubicBezTo>
                <a:cubicBezTo>
                  <a:pt x="2482981" y="910545"/>
                  <a:pt x="2493353" y="900174"/>
                  <a:pt x="2506147" y="900174"/>
                </a:cubicBezTo>
                <a:close/>
                <a:moveTo>
                  <a:pt x="2329048" y="900174"/>
                </a:moveTo>
                <a:cubicBezTo>
                  <a:pt x="2341842" y="900174"/>
                  <a:pt x="2352214" y="910545"/>
                  <a:pt x="2352214" y="923339"/>
                </a:cubicBezTo>
                <a:cubicBezTo>
                  <a:pt x="2352214" y="936135"/>
                  <a:pt x="2341842" y="946506"/>
                  <a:pt x="2329048" y="946506"/>
                </a:cubicBezTo>
                <a:cubicBezTo>
                  <a:pt x="2316254" y="946506"/>
                  <a:pt x="2305882" y="936135"/>
                  <a:pt x="2305882" y="923339"/>
                </a:cubicBezTo>
                <a:cubicBezTo>
                  <a:pt x="2305882" y="910545"/>
                  <a:pt x="2316254" y="900174"/>
                  <a:pt x="2329048" y="900174"/>
                </a:cubicBezTo>
                <a:close/>
                <a:moveTo>
                  <a:pt x="2151949" y="900174"/>
                </a:moveTo>
                <a:cubicBezTo>
                  <a:pt x="2164743" y="900174"/>
                  <a:pt x="2175115" y="910545"/>
                  <a:pt x="2175115" y="923339"/>
                </a:cubicBezTo>
                <a:cubicBezTo>
                  <a:pt x="2175115" y="936135"/>
                  <a:pt x="2164743" y="946506"/>
                  <a:pt x="2151949" y="946506"/>
                </a:cubicBezTo>
                <a:cubicBezTo>
                  <a:pt x="2139155" y="946506"/>
                  <a:pt x="2128783" y="936135"/>
                  <a:pt x="2128783" y="923339"/>
                </a:cubicBezTo>
                <a:cubicBezTo>
                  <a:pt x="2128783" y="910545"/>
                  <a:pt x="2139155" y="900174"/>
                  <a:pt x="2151949" y="900174"/>
                </a:cubicBezTo>
                <a:close/>
                <a:moveTo>
                  <a:pt x="1974850" y="900174"/>
                </a:moveTo>
                <a:cubicBezTo>
                  <a:pt x="1987644" y="900174"/>
                  <a:pt x="1998016" y="910545"/>
                  <a:pt x="1998016" y="923339"/>
                </a:cubicBezTo>
                <a:cubicBezTo>
                  <a:pt x="1998016" y="936135"/>
                  <a:pt x="1987644" y="946506"/>
                  <a:pt x="1974850" y="946506"/>
                </a:cubicBezTo>
                <a:cubicBezTo>
                  <a:pt x="1962056" y="946506"/>
                  <a:pt x="1951684" y="936135"/>
                  <a:pt x="1951684" y="923339"/>
                </a:cubicBezTo>
                <a:cubicBezTo>
                  <a:pt x="1951684" y="910545"/>
                  <a:pt x="1962056" y="900174"/>
                  <a:pt x="1974850" y="900174"/>
                </a:cubicBezTo>
                <a:close/>
                <a:moveTo>
                  <a:pt x="1797751" y="900174"/>
                </a:moveTo>
                <a:cubicBezTo>
                  <a:pt x="1810545" y="900174"/>
                  <a:pt x="1820917" y="910545"/>
                  <a:pt x="1820917" y="923339"/>
                </a:cubicBezTo>
                <a:cubicBezTo>
                  <a:pt x="1820917" y="936135"/>
                  <a:pt x="1810545" y="946506"/>
                  <a:pt x="1797751" y="946506"/>
                </a:cubicBezTo>
                <a:cubicBezTo>
                  <a:pt x="1784957" y="946506"/>
                  <a:pt x="1774585" y="936135"/>
                  <a:pt x="1774585" y="923339"/>
                </a:cubicBezTo>
                <a:cubicBezTo>
                  <a:pt x="1774585" y="910545"/>
                  <a:pt x="1784957" y="900174"/>
                  <a:pt x="1797751" y="900174"/>
                </a:cubicBezTo>
                <a:close/>
                <a:moveTo>
                  <a:pt x="562730" y="728815"/>
                </a:moveTo>
                <a:cubicBezTo>
                  <a:pt x="575524" y="728815"/>
                  <a:pt x="585897" y="739187"/>
                  <a:pt x="585897" y="751982"/>
                </a:cubicBezTo>
                <a:cubicBezTo>
                  <a:pt x="585897" y="764776"/>
                  <a:pt x="575524" y="775148"/>
                  <a:pt x="562730" y="775148"/>
                </a:cubicBezTo>
                <a:cubicBezTo>
                  <a:pt x="549936" y="775148"/>
                  <a:pt x="539564" y="764776"/>
                  <a:pt x="539564" y="751982"/>
                </a:cubicBezTo>
                <a:cubicBezTo>
                  <a:pt x="539564" y="739187"/>
                  <a:pt x="549936" y="728815"/>
                  <a:pt x="562730" y="728815"/>
                </a:cubicBezTo>
                <a:close/>
                <a:moveTo>
                  <a:pt x="385634" y="728815"/>
                </a:moveTo>
                <a:cubicBezTo>
                  <a:pt x="398427" y="728815"/>
                  <a:pt x="408797" y="739187"/>
                  <a:pt x="408797" y="751982"/>
                </a:cubicBezTo>
                <a:cubicBezTo>
                  <a:pt x="408797" y="764776"/>
                  <a:pt x="398427" y="775148"/>
                  <a:pt x="385634" y="775148"/>
                </a:cubicBezTo>
                <a:cubicBezTo>
                  <a:pt x="372838" y="775148"/>
                  <a:pt x="362467" y="764776"/>
                  <a:pt x="362467" y="751982"/>
                </a:cubicBezTo>
                <a:cubicBezTo>
                  <a:pt x="362467" y="739187"/>
                  <a:pt x="372838" y="728815"/>
                  <a:pt x="385634" y="728815"/>
                </a:cubicBezTo>
                <a:close/>
                <a:moveTo>
                  <a:pt x="208530" y="728815"/>
                </a:moveTo>
                <a:cubicBezTo>
                  <a:pt x="221324" y="728815"/>
                  <a:pt x="231696" y="739187"/>
                  <a:pt x="231696" y="751982"/>
                </a:cubicBezTo>
                <a:cubicBezTo>
                  <a:pt x="231696" y="764776"/>
                  <a:pt x="221324" y="775148"/>
                  <a:pt x="208530" y="775148"/>
                </a:cubicBezTo>
                <a:cubicBezTo>
                  <a:pt x="195736" y="775148"/>
                  <a:pt x="185364" y="764776"/>
                  <a:pt x="185364" y="751982"/>
                </a:cubicBezTo>
                <a:cubicBezTo>
                  <a:pt x="185364" y="739187"/>
                  <a:pt x="195736" y="728815"/>
                  <a:pt x="208530" y="728815"/>
                </a:cubicBezTo>
                <a:close/>
                <a:moveTo>
                  <a:pt x="31432" y="728815"/>
                </a:moveTo>
                <a:cubicBezTo>
                  <a:pt x="44226" y="728815"/>
                  <a:pt x="54598" y="739187"/>
                  <a:pt x="54598" y="751982"/>
                </a:cubicBezTo>
                <a:cubicBezTo>
                  <a:pt x="54598" y="764776"/>
                  <a:pt x="44226" y="775148"/>
                  <a:pt x="31432" y="775148"/>
                </a:cubicBezTo>
                <a:cubicBezTo>
                  <a:pt x="18638" y="775148"/>
                  <a:pt x="8266" y="764776"/>
                  <a:pt x="8266" y="751982"/>
                </a:cubicBezTo>
                <a:cubicBezTo>
                  <a:pt x="8266" y="739187"/>
                  <a:pt x="18638" y="728815"/>
                  <a:pt x="31432" y="728815"/>
                </a:cubicBezTo>
                <a:close/>
                <a:moveTo>
                  <a:pt x="1448221" y="728815"/>
                </a:moveTo>
                <a:cubicBezTo>
                  <a:pt x="1461014" y="728815"/>
                  <a:pt x="1471386" y="739187"/>
                  <a:pt x="1471386" y="751982"/>
                </a:cubicBezTo>
                <a:cubicBezTo>
                  <a:pt x="1471386" y="764776"/>
                  <a:pt x="1461014" y="775148"/>
                  <a:pt x="1448221" y="775148"/>
                </a:cubicBezTo>
                <a:cubicBezTo>
                  <a:pt x="1435428" y="775148"/>
                  <a:pt x="1425056" y="764776"/>
                  <a:pt x="1425056" y="751982"/>
                </a:cubicBezTo>
                <a:cubicBezTo>
                  <a:pt x="1425056" y="739187"/>
                  <a:pt x="1435428" y="728815"/>
                  <a:pt x="1448221" y="728815"/>
                </a:cubicBezTo>
                <a:close/>
                <a:moveTo>
                  <a:pt x="1271123" y="728815"/>
                </a:moveTo>
                <a:cubicBezTo>
                  <a:pt x="1283918" y="728815"/>
                  <a:pt x="1294289" y="739187"/>
                  <a:pt x="1294289" y="751982"/>
                </a:cubicBezTo>
                <a:cubicBezTo>
                  <a:pt x="1294289" y="764776"/>
                  <a:pt x="1283918" y="775148"/>
                  <a:pt x="1271123" y="775148"/>
                </a:cubicBezTo>
                <a:cubicBezTo>
                  <a:pt x="1258328" y="775148"/>
                  <a:pt x="1247956" y="764776"/>
                  <a:pt x="1247956" y="751982"/>
                </a:cubicBezTo>
                <a:cubicBezTo>
                  <a:pt x="1247956" y="739187"/>
                  <a:pt x="1258328" y="728815"/>
                  <a:pt x="1271123" y="728815"/>
                </a:cubicBezTo>
                <a:close/>
                <a:moveTo>
                  <a:pt x="1094033" y="728815"/>
                </a:moveTo>
                <a:cubicBezTo>
                  <a:pt x="1106828" y="728815"/>
                  <a:pt x="1117199" y="739187"/>
                  <a:pt x="1117199" y="751982"/>
                </a:cubicBezTo>
                <a:cubicBezTo>
                  <a:pt x="1117199" y="764776"/>
                  <a:pt x="1106828" y="775148"/>
                  <a:pt x="1094033" y="775148"/>
                </a:cubicBezTo>
                <a:cubicBezTo>
                  <a:pt x="1081235" y="775148"/>
                  <a:pt x="1070861" y="764776"/>
                  <a:pt x="1070861" y="751982"/>
                </a:cubicBezTo>
                <a:cubicBezTo>
                  <a:pt x="1070861" y="739187"/>
                  <a:pt x="1081235" y="728815"/>
                  <a:pt x="1094033" y="728815"/>
                </a:cubicBezTo>
                <a:close/>
                <a:moveTo>
                  <a:pt x="916930" y="728815"/>
                </a:moveTo>
                <a:cubicBezTo>
                  <a:pt x="929720" y="728815"/>
                  <a:pt x="940093" y="739187"/>
                  <a:pt x="940093" y="751982"/>
                </a:cubicBezTo>
                <a:cubicBezTo>
                  <a:pt x="940093" y="764776"/>
                  <a:pt x="929720" y="775148"/>
                  <a:pt x="916930" y="775148"/>
                </a:cubicBezTo>
                <a:cubicBezTo>
                  <a:pt x="904131" y="775148"/>
                  <a:pt x="893762" y="764776"/>
                  <a:pt x="893762" y="751982"/>
                </a:cubicBezTo>
                <a:cubicBezTo>
                  <a:pt x="893762" y="739187"/>
                  <a:pt x="904131" y="728815"/>
                  <a:pt x="916930" y="728815"/>
                </a:cubicBezTo>
                <a:close/>
                <a:moveTo>
                  <a:pt x="739833" y="728815"/>
                </a:moveTo>
                <a:cubicBezTo>
                  <a:pt x="752627" y="728815"/>
                  <a:pt x="762999" y="739187"/>
                  <a:pt x="762999" y="751982"/>
                </a:cubicBezTo>
                <a:cubicBezTo>
                  <a:pt x="762999" y="764776"/>
                  <a:pt x="752627" y="775148"/>
                  <a:pt x="739833" y="775148"/>
                </a:cubicBezTo>
                <a:cubicBezTo>
                  <a:pt x="727039" y="775148"/>
                  <a:pt x="716666" y="764776"/>
                  <a:pt x="716666" y="751982"/>
                </a:cubicBezTo>
                <a:cubicBezTo>
                  <a:pt x="716666" y="739187"/>
                  <a:pt x="727039" y="728815"/>
                  <a:pt x="739833" y="728815"/>
                </a:cubicBezTo>
                <a:close/>
                <a:moveTo>
                  <a:pt x="1625311" y="728814"/>
                </a:moveTo>
                <a:cubicBezTo>
                  <a:pt x="1638109" y="728814"/>
                  <a:pt x="1648483" y="739187"/>
                  <a:pt x="1648483" y="751982"/>
                </a:cubicBezTo>
                <a:cubicBezTo>
                  <a:pt x="1648483" y="764776"/>
                  <a:pt x="1638109" y="775148"/>
                  <a:pt x="1625311" y="775148"/>
                </a:cubicBezTo>
                <a:cubicBezTo>
                  <a:pt x="1612515" y="775148"/>
                  <a:pt x="1602139" y="764776"/>
                  <a:pt x="1602139" y="751982"/>
                </a:cubicBezTo>
                <a:cubicBezTo>
                  <a:pt x="1602139" y="739187"/>
                  <a:pt x="1612515" y="728814"/>
                  <a:pt x="1625311" y="728814"/>
                </a:cubicBezTo>
                <a:close/>
                <a:moveTo>
                  <a:pt x="1976914" y="728810"/>
                </a:moveTo>
                <a:cubicBezTo>
                  <a:pt x="1989708" y="728810"/>
                  <a:pt x="2000080" y="739182"/>
                  <a:pt x="2000080" y="751976"/>
                </a:cubicBezTo>
                <a:cubicBezTo>
                  <a:pt x="2000080" y="764770"/>
                  <a:pt x="1989708" y="775143"/>
                  <a:pt x="1976914" y="775143"/>
                </a:cubicBezTo>
                <a:cubicBezTo>
                  <a:pt x="1964120" y="775143"/>
                  <a:pt x="1953748" y="764770"/>
                  <a:pt x="1953748" y="751976"/>
                </a:cubicBezTo>
                <a:cubicBezTo>
                  <a:pt x="1953748" y="739182"/>
                  <a:pt x="1964120" y="728810"/>
                  <a:pt x="1976914" y="728810"/>
                </a:cubicBezTo>
                <a:close/>
                <a:moveTo>
                  <a:pt x="1799815" y="728810"/>
                </a:moveTo>
                <a:cubicBezTo>
                  <a:pt x="1812609" y="728810"/>
                  <a:pt x="1822981" y="739182"/>
                  <a:pt x="1822981" y="751976"/>
                </a:cubicBezTo>
                <a:cubicBezTo>
                  <a:pt x="1822981" y="764770"/>
                  <a:pt x="1812609" y="775143"/>
                  <a:pt x="1799815" y="775143"/>
                </a:cubicBezTo>
                <a:cubicBezTo>
                  <a:pt x="1787021" y="775143"/>
                  <a:pt x="1776649" y="764770"/>
                  <a:pt x="1776649" y="751976"/>
                </a:cubicBezTo>
                <a:cubicBezTo>
                  <a:pt x="1776649" y="739182"/>
                  <a:pt x="1787021" y="728810"/>
                  <a:pt x="1799815" y="728810"/>
                </a:cubicBezTo>
                <a:close/>
                <a:moveTo>
                  <a:pt x="2331112" y="728810"/>
                </a:moveTo>
                <a:cubicBezTo>
                  <a:pt x="2343906" y="728810"/>
                  <a:pt x="2354278" y="739182"/>
                  <a:pt x="2354278" y="751976"/>
                </a:cubicBezTo>
                <a:cubicBezTo>
                  <a:pt x="2354278" y="764770"/>
                  <a:pt x="2343906" y="775142"/>
                  <a:pt x="2331112" y="775142"/>
                </a:cubicBezTo>
                <a:cubicBezTo>
                  <a:pt x="2318318" y="775142"/>
                  <a:pt x="2307946" y="764770"/>
                  <a:pt x="2307946" y="751976"/>
                </a:cubicBezTo>
                <a:cubicBezTo>
                  <a:pt x="2307946" y="739182"/>
                  <a:pt x="2318318" y="728810"/>
                  <a:pt x="2331112" y="728810"/>
                </a:cubicBezTo>
                <a:close/>
                <a:moveTo>
                  <a:pt x="2154013" y="728810"/>
                </a:moveTo>
                <a:cubicBezTo>
                  <a:pt x="2166807" y="728810"/>
                  <a:pt x="2177179" y="739182"/>
                  <a:pt x="2177179" y="751976"/>
                </a:cubicBezTo>
                <a:cubicBezTo>
                  <a:pt x="2177179" y="764770"/>
                  <a:pt x="2166807" y="775143"/>
                  <a:pt x="2154013" y="775143"/>
                </a:cubicBezTo>
                <a:cubicBezTo>
                  <a:pt x="2141219" y="775143"/>
                  <a:pt x="2130847" y="764770"/>
                  <a:pt x="2130847" y="751976"/>
                </a:cubicBezTo>
                <a:cubicBezTo>
                  <a:pt x="2130847" y="739182"/>
                  <a:pt x="2141219" y="728810"/>
                  <a:pt x="2154013" y="728810"/>
                </a:cubicBezTo>
                <a:close/>
                <a:moveTo>
                  <a:pt x="2685310" y="728810"/>
                </a:moveTo>
                <a:cubicBezTo>
                  <a:pt x="2698104" y="728810"/>
                  <a:pt x="2708476" y="739182"/>
                  <a:pt x="2708476" y="751976"/>
                </a:cubicBezTo>
                <a:cubicBezTo>
                  <a:pt x="2708476" y="764770"/>
                  <a:pt x="2698104" y="775142"/>
                  <a:pt x="2685310" y="775142"/>
                </a:cubicBezTo>
                <a:cubicBezTo>
                  <a:pt x="2672516" y="775142"/>
                  <a:pt x="2662144" y="764770"/>
                  <a:pt x="2662144" y="751976"/>
                </a:cubicBezTo>
                <a:cubicBezTo>
                  <a:pt x="2662144" y="739182"/>
                  <a:pt x="2672516" y="728810"/>
                  <a:pt x="2685310" y="728810"/>
                </a:cubicBezTo>
                <a:close/>
                <a:moveTo>
                  <a:pt x="2508211" y="728810"/>
                </a:moveTo>
                <a:cubicBezTo>
                  <a:pt x="2521005" y="728810"/>
                  <a:pt x="2531377" y="739182"/>
                  <a:pt x="2531377" y="751976"/>
                </a:cubicBezTo>
                <a:cubicBezTo>
                  <a:pt x="2531377" y="764770"/>
                  <a:pt x="2521005" y="775142"/>
                  <a:pt x="2508211" y="775142"/>
                </a:cubicBezTo>
                <a:cubicBezTo>
                  <a:pt x="2495417" y="775142"/>
                  <a:pt x="2485045" y="764770"/>
                  <a:pt x="2485045" y="751976"/>
                </a:cubicBezTo>
                <a:cubicBezTo>
                  <a:pt x="2485045" y="739182"/>
                  <a:pt x="2495417" y="728810"/>
                  <a:pt x="2508211" y="728810"/>
                </a:cubicBezTo>
                <a:close/>
                <a:moveTo>
                  <a:pt x="3039507" y="728810"/>
                </a:moveTo>
                <a:cubicBezTo>
                  <a:pt x="3052301" y="728810"/>
                  <a:pt x="3062673" y="739182"/>
                  <a:pt x="3062673" y="751976"/>
                </a:cubicBezTo>
                <a:cubicBezTo>
                  <a:pt x="3062673" y="764770"/>
                  <a:pt x="3052301" y="775142"/>
                  <a:pt x="3039507" y="775142"/>
                </a:cubicBezTo>
                <a:cubicBezTo>
                  <a:pt x="3026713" y="775142"/>
                  <a:pt x="3016341" y="764770"/>
                  <a:pt x="3016341" y="751976"/>
                </a:cubicBezTo>
                <a:cubicBezTo>
                  <a:pt x="3016341" y="739182"/>
                  <a:pt x="3026713" y="728810"/>
                  <a:pt x="3039507" y="728810"/>
                </a:cubicBezTo>
                <a:close/>
                <a:moveTo>
                  <a:pt x="2862409" y="728810"/>
                </a:moveTo>
                <a:cubicBezTo>
                  <a:pt x="2875203" y="728810"/>
                  <a:pt x="2885575" y="739182"/>
                  <a:pt x="2885575" y="751976"/>
                </a:cubicBezTo>
                <a:cubicBezTo>
                  <a:pt x="2885575" y="764770"/>
                  <a:pt x="2875203" y="775142"/>
                  <a:pt x="2862409" y="775142"/>
                </a:cubicBezTo>
                <a:cubicBezTo>
                  <a:pt x="2849615" y="775142"/>
                  <a:pt x="2839243" y="764770"/>
                  <a:pt x="2839243" y="751976"/>
                </a:cubicBezTo>
                <a:cubicBezTo>
                  <a:pt x="2839243" y="739182"/>
                  <a:pt x="2849615" y="728810"/>
                  <a:pt x="2862409" y="728810"/>
                </a:cubicBezTo>
                <a:close/>
                <a:moveTo>
                  <a:pt x="3216606" y="728810"/>
                </a:moveTo>
                <a:cubicBezTo>
                  <a:pt x="3229400" y="728810"/>
                  <a:pt x="3239772" y="739182"/>
                  <a:pt x="3239772" y="751976"/>
                </a:cubicBezTo>
                <a:cubicBezTo>
                  <a:pt x="3239772" y="764770"/>
                  <a:pt x="3229400" y="775142"/>
                  <a:pt x="3216606" y="775142"/>
                </a:cubicBezTo>
                <a:cubicBezTo>
                  <a:pt x="3203812" y="775142"/>
                  <a:pt x="3193440" y="764770"/>
                  <a:pt x="3193440" y="751976"/>
                </a:cubicBezTo>
                <a:cubicBezTo>
                  <a:pt x="3193440" y="739182"/>
                  <a:pt x="3203812" y="728810"/>
                  <a:pt x="3216606" y="728810"/>
                </a:cubicBezTo>
                <a:close/>
                <a:moveTo>
                  <a:pt x="3393701" y="728809"/>
                </a:moveTo>
                <a:cubicBezTo>
                  <a:pt x="3406495" y="728809"/>
                  <a:pt x="3416867" y="739182"/>
                  <a:pt x="3416867" y="751976"/>
                </a:cubicBezTo>
                <a:cubicBezTo>
                  <a:pt x="3416867" y="764770"/>
                  <a:pt x="3406495" y="775142"/>
                  <a:pt x="3393701" y="775142"/>
                </a:cubicBezTo>
                <a:cubicBezTo>
                  <a:pt x="3380907" y="775142"/>
                  <a:pt x="3370535" y="764770"/>
                  <a:pt x="3370535" y="751976"/>
                </a:cubicBezTo>
                <a:cubicBezTo>
                  <a:pt x="3370535" y="739182"/>
                  <a:pt x="3380907" y="728809"/>
                  <a:pt x="3393701" y="728809"/>
                </a:cubicBezTo>
                <a:close/>
                <a:moveTo>
                  <a:pt x="908672" y="534743"/>
                </a:moveTo>
                <a:cubicBezTo>
                  <a:pt x="921466" y="534743"/>
                  <a:pt x="931836" y="545115"/>
                  <a:pt x="931836" y="557908"/>
                </a:cubicBezTo>
                <a:cubicBezTo>
                  <a:pt x="931836" y="570702"/>
                  <a:pt x="921466" y="581074"/>
                  <a:pt x="908672" y="581074"/>
                </a:cubicBezTo>
                <a:cubicBezTo>
                  <a:pt x="895876" y="581074"/>
                  <a:pt x="885506" y="570702"/>
                  <a:pt x="885506" y="557908"/>
                </a:cubicBezTo>
                <a:cubicBezTo>
                  <a:pt x="885506" y="545115"/>
                  <a:pt x="895876" y="534743"/>
                  <a:pt x="908672" y="534743"/>
                </a:cubicBezTo>
                <a:close/>
                <a:moveTo>
                  <a:pt x="731575" y="534743"/>
                </a:moveTo>
                <a:cubicBezTo>
                  <a:pt x="744370" y="534743"/>
                  <a:pt x="754742" y="545115"/>
                  <a:pt x="754742" y="557909"/>
                </a:cubicBezTo>
                <a:cubicBezTo>
                  <a:pt x="754742" y="570702"/>
                  <a:pt x="744370" y="581074"/>
                  <a:pt x="731575" y="581074"/>
                </a:cubicBezTo>
                <a:cubicBezTo>
                  <a:pt x="718781" y="581074"/>
                  <a:pt x="708409" y="570702"/>
                  <a:pt x="708409" y="557909"/>
                </a:cubicBezTo>
                <a:cubicBezTo>
                  <a:pt x="708409" y="545115"/>
                  <a:pt x="718781" y="534743"/>
                  <a:pt x="731575" y="534743"/>
                </a:cubicBezTo>
                <a:close/>
                <a:moveTo>
                  <a:pt x="554473" y="534743"/>
                </a:moveTo>
                <a:cubicBezTo>
                  <a:pt x="567268" y="534743"/>
                  <a:pt x="577640" y="545115"/>
                  <a:pt x="577640" y="557909"/>
                </a:cubicBezTo>
                <a:cubicBezTo>
                  <a:pt x="577640" y="570702"/>
                  <a:pt x="567268" y="581074"/>
                  <a:pt x="554473" y="581074"/>
                </a:cubicBezTo>
                <a:cubicBezTo>
                  <a:pt x="541679" y="581074"/>
                  <a:pt x="531307" y="570702"/>
                  <a:pt x="531307" y="557909"/>
                </a:cubicBezTo>
                <a:cubicBezTo>
                  <a:pt x="531307" y="545115"/>
                  <a:pt x="541679" y="534743"/>
                  <a:pt x="554473" y="534743"/>
                </a:cubicBezTo>
                <a:close/>
                <a:moveTo>
                  <a:pt x="377376" y="534743"/>
                </a:moveTo>
                <a:cubicBezTo>
                  <a:pt x="390172" y="534743"/>
                  <a:pt x="400542" y="545115"/>
                  <a:pt x="400542" y="557909"/>
                </a:cubicBezTo>
                <a:cubicBezTo>
                  <a:pt x="400542" y="570702"/>
                  <a:pt x="390172" y="581074"/>
                  <a:pt x="377376" y="581074"/>
                </a:cubicBezTo>
                <a:cubicBezTo>
                  <a:pt x="364582" y="581074"/>
                  <a:pt x="354209" y="570702"/>
                  <a:pt x="354209" y="557909"/>
                </a:cubicBezTo>
                <a:cubicBezTo>
                  <a:pt x="354209" y="545115"/>
                  <a:pt x="364582" y="534743"/>
                  <a:pt x="377376" y="534743"/>
                </a:cubicBezTo>
                <a:close/>
                <a:moveTo>
                  <a:pt x="200273" y="534743"/>
                </a:moveTo>
                <a:cubicBezTo>
                  <a:pt x="213067" y="534743"/>
                  <a:pt x="223439" y="545115"/>
                  <a:pt x="223439" y="557909"/>
                </a:cubicBezTo>
                <a:cubicBezTo>
                  <a:pt x="223439" y="570702"/>
                  <a:pt x="213067" y="581074"/>
                  <a:pt x="200273" y="581074"/>
                </a:cubicBezTo>
                <a:cubicBezTo>
                  <a:pt x="187480" y="581074"/>
                  <a:pt x="177108" y="570702"/>
                  <a:pt x="177108" y="557909"/>
                </a:cubicBezTo>
                <a:cubicBezTo>
                  <a:pt x="177108" y="545115"/>
                  <a:pt x="187480" y="534743"/>
                  <a:pt x="200273" y="534743"/>
                </a:cubicBezTo>
                <a:close/>
                <a:moveTo>
                  <a:pt x="23175" y="534743"/>
                </a:moveTo>
                <a:cubicBezTo>
                  <a:pt x="35969" y="534743"/>
                  <a:pt x="46341" y="545115"/>
                  <a:pt x="46341" y="557909"/>
                </a:cubicBezTo>
                <a:cubicBezTo>
                  <a:pt x="46341" y="570702"/>
                  <a:pt x="35969" y="581074"/>
                  <a:pt x="23175" y="581074"/>
                </a:cubicBezTo>
                <a:cubicBezTo>
                  <a:pt x="10381" y="581074"/>
                  <a:pt x="10" y="570702"/>
                  <a:pt x="10" y="557909"/>
                </a:cubicBezTo>
                <a:cubicBezTo>
                  <a:pt x="10" y="545115"/>
                  <a:pt x="10381" y="534743"/>
                  <a:pt x="23175" y="534743"/>
                </a:cubicBezTo>
                <a:close/>
                <a:moveTo>
                  <a:pt x="1617050" y="534743"/>
                </a:moveTo>
                <a:cubicBezTo>
                  <a:pt x="1629851" y="534743"/>
                  <a:pt x="1640225" y="545114"/>
                  <a:pt x="1640225" y="557908"/>
                </a:cubicBezTo>
                <a:cubicBezTo>
                  <a:pt x="1640225" y="570702"/>
                  <a:pt x="1629851" y="581074"/>
                  <a:pt x="1617050" y="581074"/>
                </a:cubicBezTo>
                <a:cubicBezTo>
                  <a:pt x="1604254" y="581074"/>
                  <a:pt x="1593880" y="570702"/>
                  <a:pt x="1593880" y="557908"/>
                </a:cubicBezTo>
                <a:cubicBezTo>
                  <a:pt x="1593880" y="545114"/>
                  <a:pt x="1604254" y="534743"/>
                  <a:pt x="1617050" y="534743"/>
                </a:cubicBezTo>
                <a:close/>
                <a:moveTo>
                  <a:pt x="1439966" y="534743"/>
                </a:moveTo>
                <a:cubicBezTo>
                  <a:pt x="1452759" y="534743"/>
                  <a:pt x="1463130" y="545115"/>
                  <a:pt x="1463130" y="557908"/>
                </a:cubicBezTo>
                <a:cubicBezTo>
                  <a:pt x="1463130" y="570702"/>
                  <a:pt x="1452759" y="581074"/>
                  <a:pt x="1439966" y="581074"/>
                </a:cubicBezTo>
                <a:cubicBezTo>
                  <a:pt x="1427171" y="581074"/>
                  <a:pt x="1416800" y="570702"/>
                  <a:pt x="1416800" y="557908"/>
                </a:cubicBezTo>
                <a:cubicBezTo>
                  <a:pt x="1416800" y="545115"/>
                  <a:pt x="1427171" y="534743"/>
                  <a:pt x="1439966" y="534743"/>
                </a:cubicBezTo>
                <a:close/>
                <a:moveTo>
                  <a:pt x="1262867" y="534743"/>
                </a:moveTo>
                <a:cubicBezTo>
                  <a:pt x="1275660" y="534743"/>
                  <a:pt x="1286033" y="545115"/>
                  <a:pt x="1286033" y="557908"/>
                </a:cubicBezTo>
                <a:cubicBezTo>
                  <a:pt x="1286033" y="570702"/>
                  <a:pt x="1275660" y="581074"/>
                  <a:pt x="1262867" y="581074"/>
                </a:cubicBezTo>
                <a:cubicBezTo>
                  <a:pt x="1250072" y="581074"/>
                  <a:pt x="1239702" y="570702"/>
                  <a:pt x="1239702" y="557908"/>
                </a:cubicBezTo>
                <a:cubicBezTo>
                  <a:pt x="1239702" y="545115"/>
                  <a:pt x="1250072" y="534743"/>
                  <a:pt x="1262867" y="534743"/>
                </a:cubicBezTo>
                <a:close/>
                <a:moveTo>
                  <a:pt x="1085774" y="534743"/>
                </a:moveTo>
                <a:cubicBezTo>
                  <a:pt x="1098571" y="534743"/>
                  <a:pt x="1108943" y="545115"/>
                  <a:pt x="1108943" y="557908"/>
                </a:cubicBezTo>
                <a:cubicBezTo>
                  <a:pt x="1108943" y="570702"/>
                  <a:pt x="1098571" y="581074"/>
                  <a:pt x="1085774" y="581074"/>
                </a:cubicBezTo>
                <a:cubicBezTo>
                  <a:pt x="1072978" y="581074"/>
                  <a:pt x="1062601" y="570702"/>
                  <a:pt x="1062601" y="557908"/>
                </a:cubicBezTo>
                <a:cubicBezTo>
                  <a:pt x="1062601" y="545115"/>
                  <a:pt x="1072978" y="534743"/>
                  <a:pt x="1085774" y="534743"/>
                </a:cubicBezTo>
                <a:close/>
                <a:moveTo>
                  <a:pt x="2677052" y="534738"/>
                </a:moveTo>
                <a:cubicBezTo>
                  <a:pt x="2689846" y="534738"/>
                  <a:pt x="2700218" y="545109"/>
                  <a:pt x="2700218" y="557903"/>
                </a:cubicBezTo>
                <a:cubicBezTo>
                  <a:pt x="2700218" y="570697"/>
                  <a:pt x="2689846" y="581069"/>
                  <a:pt x="2677052" y="581069"/>
                </a:cubicBezTo>
                <a:cubicBezTo>
                  <a:pt x="2664258" y="581069"/>
                  <a:pt x="2653886" y="570697"/>
                  <a:pt x="2653886" y="557903"/>
                </a:cubicBezTo>
                <a:cubicBezTo>
                  <a:pt x="2653886" y="545109"/>
                  <a:pt x="2664258" y="534738"/>
                  <a:pt x="2677052" y="534738"/>
                </a:cubicBezTo>
                <a:close/>
                <a:moveTo>
                  <a:pt x="2499953" y="534738"/>
                </a:moveTo>
                <a:cubicBezTo>
                  <a:pt x="2512747" y="534738"/>
                  <a:pt x="2523119" y="545109"/>
                  <a:pt x="2523119" y="557903"/>
                </a:cubicBezTo>
                <a:cubicBezTo>
                  <a:pt x="2523119" y="570697"/>
                  <a:pt x="2512747" y="581069"/>
                  <a:pt x="2499953" y="581069"/>
                </a:cubicBezTo>
                <a:cubicBezTo>
                  <a:pt x="2487159" y="581069"/>
                  <a:pt x="2476787" y="570697"/>
                  <a:pt x="2476787" y="557903"/>
                </a:cubicBezTo>
                <a:cubicBezTo>
                  <a:pt x="2476787" y="545109"/>
                  <a:pt x="2487159" y="534738"/>
                  <a:pt x="2499953" y="534738"/>
                </a:cubicBezTo>
                <a:close/>
                <a:moveTo>
                  <a:pt x="2322855" y="534738"/>
                </a:moveTo>
                <a:cubicBezTo>
                  <a:pt x="2335649" y="534738"/>
                  <a:pt x="2346021" y="545109"/>
                  <a:pt x="2346021" y="557903"/>
                </a:cubicBezTo>
                <a:cubicBezTo>
                  <a:pt x="2346021" y="570697"/>
                  <a:pt x="2335649" y="581069"/>
                  <a:pt x="2322855" y="581069"/>
                </a:cubicBezTo>
                <a:cubicBezTo>
                  <a:pt x="2310061" y="581069"/>
                  <a:pt x="2299689" y="570697"/>
                  <a:pt x="2299689" y="557903"/>
                </a:cubicBezTo>
                <a:cubicBezTo>
                  <a:pt x="2299689" y="545109"/>
                  <a:pt x="2310061" y="534738"/>
                  <a:pt x="2322855" y="534738"/>
                </a:cubicBezTo>
                <a:close/>
                <a:moveTo>
                  <a:pt x="2145756" y="534738"/>
                </a:moveTo>
                <a:cubicBezTo>
                  <a:pt x="2158550" y="534738"/>
                  <a:pt x="2168922" y="545110"/>
                  <a:pt x="2168922" y="557903"/>
                </a:cubicBezTo>
                <a:cubicBezTo>
                  <a:pt x="2168922" y="570697"/>
                  <a:pt x="2158550" y="581069"/>
                  <a:pt x="2145756" y="581069"/>
                </a:cubicBezTo>
                <a:cubicBezTo>
                  <a:pt x="2132962" y="581069"/>
                  <a:pt x="2122590" y="570697"/>
                  <a:pt x="2122590" y="557903"/>
                </a:cubicBezTo>
                <a:cubicBezTo>
                  <a:pt x="2122590" y="545110"/>
                  <a:pt x="2132962" y="534738"/>
                  <a:pt x="2145756" y="534738"/>
                </a:cubicBezTo>
                <a:close/>
                <a:moveTo>
                  <a:pt x="1968657" y="534738"/>
                </a:moveTo>
                <a:cubicBezTo>
                  <a:pt x="1981451" y="534738"/>
                  <a:pt x="1991823" y="545110"/>
                  <a:pt x="1991823" y="557903"/>
                </a:cubicBezTo>
                <a:cubicBezTo>
                  <a:pt x="1991823" y="570697"/>
                  <a:pt x="1981451" y="581069"/>
                  <a:pt x="1968657" y="581069"/>
                </a:cubicBezTo>
                <a:cubicBezTo>
                  <a:pt x="1955863" y="581069"/>
                  <a:pt x="1945491" y="570697"/>
                  <a:pt x="1945491" y="557903"/>
                </a:cubicBezTo>
                <a:cubicBezTo>
                  <a:pt x="1945491" y="545110"/>
                  <a:pt x="1955863" y="534738"/>
                  <a:pt x="1968657" y="534738"/>
                </a:cubicBezTo>
                <a:close/>
                <a:moveTo>
                  <a:pt x="1791558" y="534738"/>
                </a:moveTo>
                <a:cubicBezTo>
                  <a:pt x="1804352" y="534738"/>
                  <a:pt x="1814724" y="545110"/>
                  <a:pt x="1814724" y="557904"/>
                </a:cubicBezTo>
                <a:cubicBezTo>
                  <a:pt x="1814724" y="570697"/>
                  <a:pt x="1804352" y="581069"/>
                  <a:pt x="1791558" y="581069"/>
                </a:cubicBezTo>
                <a:cubicBezTo>
                  <a:pt x="1778764" y="581069"/>
                  <a:pt x="1768392" y="570697"/>
                  <a:pt x="1768392" y="557904"/>
                </a:cubicBezTo>
                <a:cubicBezTo>
                  <a:pt x="1768392" y="545110"/>
                  <a:pt x="1778764" y="534738"/>
                  <a:pt x="1791558" y="534738"/>
                </a:cubicBezTo>
                <a:close/>
                <a:moveTo>
                  <a:pt x="3385444" y="534737"/>
                </a:moveTo>
                <a:cubicBezTo>
                  <a:pt x="3398238" y="534737"/>
                  <a:pt x="3408610" y="545109"/>
                  <a:pt x="3408610" y="557903"/>
                </a:cubicBezTo>
                <a:cubicBezTo>
                  <a:pt x="3408610" y="570697"/>
                  <a:pt x="3398238" y="581069"/>
                  <a:pt x="3385444" y="581069"/>
                </a:cubicBezTo>
                <a:cubicBezTo>
                  <a:pt x="3372650" y="581069"/>
                  <a:pt x="3362278" y="570697"/>
                  <a:pt x="3362278" y="557903"/>
                </a:cubicBezTo>
                <a:cubicBezTo>
                  <a:pt x="3362278" y="545109"/>
                  <a:pt x="3372650" y="534737"/>
                  <a:pt x="3385444" y="534737"/>
                </a:cubicBezTo>
                <a:close/>
                <a:moveTo>
                  <a:pt x="3208349" y="534737"/>
                </a:moveTo>
                <a:cubicBezTo>
                  <a:pt x="3221143" y="534737"/>
                  <a:pt x="3231515" y="545109"/>
                  <a:pt x="3231515" y="557903"/>
                </a:cubicBezTo>
                <a:cubicBezTo>
                  <a:pt x="3231515" y="570697"/>
                  <a:pt x="3221143" y="581069"/>
                  <a:pt x="3208349" y="581069"/>
                </a:cubicBezTo>
                <a:cubicBezTo>
                  <a:pt x="3195555" y="581069"/>
                  <a:pt x="3185183" y="570697"/>
                  <a:pt x="3185183" y="557903"/>
                </a:cubicBezTo>
                <a:cubicBezTo>
                  <a:pt x="3185183" y="545109"/>
                  <a:pt x="3195555" y="534737"/>
                  <a:pt x="3208349" y="534737"/>
                </a:cubicBezTo>
                <a:close/>
                <a:moveTo>
                  <a:pt x="3031250" y="534737"/>
                </a:moveTo>
                <a:cubicBezTo>
                  <a:pt x="3044044" y="534737"/>
                  <a:pt x="3054416" y="545109"/>
                  <a:pt x="3054416" y="557903"/>
                </a:cubicBezTo>
                <a:cubicBezTo>
                  <a:pt x="3054416" y="570697"/>
                  <a:pt x="3044044" y="581069"/>
                  <a:pt x="3031250" y="581069"/>
                </a:cubicBezTo>
                <a:cubicBezTo>
                  <a:pt x="3018456" y="581069"/>
                  <a:pt x="3008084" y="570697"/>
                  <a:pt x="3008084" y="557903"/>
                </a:cubicBezTo>
                <a:cubicBezTo>
                  <a:pt x="3008084" y="545109"/>
                  <a:pt x="3018456" y="534737"/>
                  <a:pt x="3031250" y="534737"/>
                </a:cubicBezTo>
                <a:close/>
                <a:moveTo>
                  <a:pt x="2854151" y="534737"/>
                </a:moveTo>
                <a:cubicBezTo>
                  <a:pt x="2866945" y="534737"/>
                  <a:pt x="2877317" y="545109"/>
                  <a:pt x="2877317" y="557903"/>
                </a:cubicBezTo>
                <a:cubicBezTo>
                  <a:pt x="2877317" y="570697"/>
                  <a:pt x="2866945" y="581069"/>
                  <a:pt x="2854151" y="581069"/>
                </a:cubicBezTo>
                <a:cubicBezTo>
                  <a:pt x="2841357" y="581069"/>
                  <a:pt x="2830985" y="570697"/>
                  <a:pt x="2830985" y="557903"/>
                </a:cubicBezTo>
                <a:cubicBezTo>
                  <a:pt x="2830985" y="545109"/>
                  <a:pt x="2841357" y="534737"/>
                  <a:pt x="2854151" y="534737"/>
                </a:cubicBezTo>
                <a:close/>
                <a:moveTo>
                  <a:pt x="25240" y="363380"/>
                </a:moveTo>
                <a:cubicBezTo>
                  <a:pt x="38034" y="363380"/>
                  <a:pt x="48406" y="373751"/>
                  <a:pt x="48406" y="386546"/>
                </a:cubicBezTo>
                <a:cubicBezTo>
                  <a:pt x="48406" y="399339"/>
                  <a:pt x="38034" y="409711"/>
                  <a:pt x="25240" y="409711"/>
                </a:cubicBezTo>
                <a:cubicBezTo>
                  <a:pt x="12446" y="409711"/>
                  <a:pt x="2074" y="399339"/>
                  <a:pt x="2074" y="386546"/>
                </a:cubicBezTo>
                <a:cubicBezTo>
                  <a:pt x="2074" y="373751"/>
                  <a:pt x="12446" y="363380"/>
                  <a:pt x="25240" y="363380"/>
                </a:cubicBezTo>
                <a:close/>
                <a:moveTo>
                  <a:pt x="1087839" y="363380"/>
                </a:moveTo>
                <a:cubicBezTo>
                  <a:pt x="1100636" y="363380"/>
                  <a:pt x="1111008" y="373751"/>
                  <a:pt x="1111008" y="386545"/>
                </a:cubicBezTo>
                <a:cubicBezTo>
                  <a:pt x="1111008" y="399339"/>
                  <a:pt x="1100636" y="409711"/>
                  <a:pt x="1087839" y="409711"/>
                </a:cubicBezTo>
                <a:cubicBezTo>
                  <a:pt x="1075042" y="409711"/>
                  <a:pt x="1064669" y="399339"/>
                  <a:pt x="1064669" y="386545"/>
                </a:cubicBezTo>
                <a:cubicBezTo>
                  <a:pt x="1064669" y="373751"/>
                  <a:pt x="1075042" y="363380"/>
                  <a:pt x="1087839" y="363380"/>
                </a:cubicBezTo>
                <a:close/>
                <a:moveTo>
                  <a:pt x="910739" y="363380"/>
                </a:moveTo>
                <a:cubicBezTo>
                  <a:pt x="923530" y="363380"/>
                  <a:pt x="933902" y="373751"/>
                  <a:pt x="933902" y="386545"/>
                </a:cubicBezTo>
                <a:cubicBezTo>
                  <a:pt x="933902" y="399339"/>
                  <a:pt x="923530" y="409711"/>
                  <a:pt x="910739" y="409711"/>
                </a:cubicBezTo>
                <a:cubicBezTo>
                  <a:pt x="897940" y="409711"/>
                  <a:pt x="887573" y="399339"/>
                  <a:pt x="887573" y="386545"/>
                </a:cubicBezTo>
                <a:cubicBezTo>
                  <a:pt x="887573" y="373751"/>
                  <a:pt x="897940" y="363380"/>
                  <a:pt x="910739" y="363380"/>
                </a:cubicBezTo>
                <a:close/>
                <a:moveTo>
                  <a:pt x="733641" y="363380"/>
                </a:moveTo>
                <a:cubicBezTo>
                  <a:pt x="746435" y="363380"/>
                  <a:pt x="756807" y="373751"/>
                  <a:pt x="756807" y="386545"/>
                </a:cubicBezTo>
                <a:cubicBezTo>
                  <a:pt x="756807" y="399339"/>
                  <a:pt x="746435" y="409711"/>
                  <a:pt x="733641" y="409711"/>
                </a:cubicBezTo>
                <a:cubicBezTo>
                  <a:pt x="720846" y="409711"/>
                  <a:pt x="710474" y="399339"/>
                  <a:pt x="710474" y="386545"/>
                </a:cubicBezTo>
                <a:cubicBezTo>
                  <a:pt x="710474" y="373751"/>
                  <a:pt x="720846" y="363380"/>
                  <a:pt x="733641" y="363380"/>
                </a:cubicBezTo>
                <a:close/>
                <a:moveTo>
                  <a:pt x="556538" y="363380"/>
                </a:moveTo>
                <a:cubicBezTo>
                  <a:pt x="569332" y="363380"/>
                  <a:pt x="579704" y="373751"/>
                  <a:pt x="579704" y="386546"/>
                </a:cubicBezTo>
                <a:cubicBezTo>
                  <a:pt x="579704" y="399339"/>
                  <a:pt x="569332" y="409711"/>
                  <a:pt x="556538" y="409711"/>
                </a:cubicBezTo>
                <a:cubicBezTo>
                  <a:pt x="543744" y="409711"/>
                  <a:pt x="533372" y="399339"/>
                  <a:pt x="533372" y="386546"/>
                </a:cubicBezTo>
                <a:cubicBezTo>
                  <a:pt x="533372" y="373751"/>
                  <a:pt x="543744" y="363380"/>
                  <a:pt x="556538" y="363380"/>
                </a:cubicBezTo>
                <a:close/>
                <a:moveTo>
                  <a:pt x="379441" y="363380"/>
                </a:moveTo>
                <a:cubicBezTo>
                  <a:pt x="392236" y="363380"/>
                  <a:pt x="402607" y="373751"/>
                  <a:pt x="402607" y="386546"/>
                </a:cubicBezTo>
                <a:cubicBezTo>
                  <a:pt x="402607" y="399339"/>
                  <a:pt x="392236" y="409711"/>
                  <a:pt x="379441" y="409711"/>
                </a:cubicBezTo>
                <a:cubicBezTo>
                  <a:pt x="366647" y="409711"/>
                  <a:pt x="356274" y="399339"/>
                  <a:pt x="356274" y="386546"/>
                </a:cubicBezTo>
                <a:cubicBezTo>
                  <a:pt x="356274" y="373751"/>
                  <a:pt x="366647" y="363380"/>
                  <a:pt x="379441" y="363380"/>
                </a:cubicBezTo>
                <a:close/>
                <a:moveTo>
                  <a:pt x="202338" y="363380"/>
                </a:moveTo>
                <a:cubicBezTo>
                  <a:pt x="215132" y="363380"/>
                  <a:pt x="225504" y="373751"/>
                  <a:pt x="225504" y="386546"/>
                </a:cubicBezTo>
                <a:cubicBezTo>
                  <a:pt x="225504" y="399339"/>
                  <a:pt x="215132" y="409711"/>
                  <a:pt x="202338" y="409711"/>
                </a:cubicBezTo>
                <a:cubicBezTo>
                  <a:pt x="189544" y="409711"/>
                  <a:pt x="179172" y="399339"/>
                  <a:pt x="179172" y="386546"/>
                </a:cubicBezTo>
                <a:cubicBezTo>
                  <a:pt x="179172" y="373751"/>
                  <a:pt x="189544" y="363380"/>
                  <a:pt x="202338" y="363380"/>
                </a:cubicBezTo>
                <a:close/>
                <a:moveTo>
                  <a:pt x="1619116" y="363380"/>
                </a:moveTo>
                <a:cubicBezTo>
                  <a:pt x="1631914" y="363380"/>
                  <a:pt x="1642289" y="373751"/>
                  <a:pt x="1642289" y="386545"/>
                </a:cubicBezTo>
                <a:cubicBezTo>
                  <a:pt x="1642289" y="399339"/>
                  <a:pt x="1631914" y="409711"/>
                  <a:pt x="1619116" y="409711"/>
                </a:cubicBezTo>
                <a:cubicBezTo>
                  <a:pt x="1606319" y="409711"/>
                  <a:pt x="1595945" y="399339"/>
                  <a:pt x="1595945" y="386545"/>
                </a:cubicBezTo>
                <a:cubicBezTo>
                  <a:pt x="1595945" y="373751"/>
                  <a:pt x="1606319" y="363380"/>
                  <a:pt x="1619116" y="363380"/>
                </a:cubicBezTo>
                <a:close/>
                <a:moveTo>
                  <a:pt x="1442029" y="363380"/>
                </a:moveTo>
                <a:cubicBezTo>
                  <a:pt x="1454823" y="363380"/>
                  <a:pt x="1465195" y="373751"/>
                  <a:pt x="1465195" y="386545"/>
                </a:cubicBezTo>
                <a:cubicBezTo>
                  <a:pt x="1465195" y="399339"/>
                  <a:pt x="1454823" y="409711"/>
                  <a:pt x="1442029" y="409711"/>
                </a:cubicBezTo>
                <a:cubicBezTo>
                  <a:pt x="1429236" y="409711"/>
                  <a:pt x="1418864" y="399339"/>
                  <a:pt x="1418864" y="386545"/>
                </a:cubicBezTo>
                <a:cubicBezTo>
                  <a:pt x="1418864" y="373751"/>
                  <a:pt x="1429236" y="363380"/>
                  <a:pt x="1442029" y="363380"/>
                </a:cubicBezTo>
                <a:close/>
                <a:moveTo>
                  <a:pt x="1264930" y="363380"/>
                </a:moveTo>
                <a:cubicBezTo>
                  <a:pt x="1277725" y="363380"/>
                  <a:pt x="1288096" y="373751"/>
                  <a:pt x="1288096" y="386545"/>
                </a:cubicBezTo>
                <a:cubicBezTo>
                  <a:pt x="1288096" y="399339"/>
                  <a:pt x="1277725" y="409711"/>
                  <a:pt x="1264930" y="409711"/>
                </a:cubicBezTo>
                <a:cubicBezTo>
                  <a:pt x="1252136" y="409711"/>
                  <a:pt x="1241764" y="399339"/>
                  <a:pt x="1241764" y="386545"/>
                </a:cubicBezTo>
                <a:cubicBezTo>
                  <a:pt x="1241764" y="373751"/>
                  <a:pt x="1252136" y="363380"/>
                  <a:pt x="1264930" y="363380"/>
                </a:cubicBezTo>
                <a:close/>
                <a:moveTo>
                  <a:pt x="1793622" y="363374"/>
                </a:moveTo>
                <a:cubicBezTo>
                  <a:pt x="1806416" y="363374"/>
                  <a:pt x="1816788" y="373746"/>
                  <a:pt x="1816788" y="386540"/>
                </a:cubicBezTo>
                <a:cubicBezTo>
                  <a:pt x="1816788" y="399335"/>
                  <a:pt x="1806416" y="409706"/>
                  <a:pt x="1793622" y="409706"/>
                </a:cubicBezTo>
                <a:cubicBezTo>
                  <a:pt x="1780828" y="409706"/>
                  <a:pt x="1770456" y="399335"/>
                  <a:pt x="1770456" y="386540"/>
                </a:cubicBezTo>
                <a:cubicBezTo>
                  <a:pt x="1770456" y="373746"/>
                  <a:pt x="1780828" y="363374"/>
                  <a:pt x="1793622" y="363374"/>
                </a:cubicBezTo>
                <a:close/>
                <a:moveTo>
                  <a:pt x="2856216" y="363374"/>
                </a:moveTo>
                <a:cubicBezTo>
                  <a:pt x="2869010" y="363374"/>
                  <a:pt x="2879382" y="373746"/>
                  <a:pt x="2879382" y="386540"/>
                </a:cubicBezTo>
                <a:cubicBezTo>
                  <a:pt x="2879382" y="399334"/>
                  <a:pt x="2869010" y="409705"/>
                  <a:pt x="2856216" y="409705"/>
                </a:cubicBezTo>
                <a:cubicBezTo>
                  <a:pt x="2843422" y="409705"/>
                  <a:pt x="2833050" y="399334"/>
                  <a:pt x="2833050" y="386540"/>
                </a:cubicBezTo>
                <a:cubicBezTo>
                  <a:pt x="2833050" y="373746"/>
                  <a:pt x="2843422" y="363374"/>
                  <a:pt x="2856216" y="363374"/>
                </a:cubicBezTo>
                <a:close/>
                <a:moveTo>
                  <a:pt x="2679117" y="363374"/>
                </a:moveTo>
                <a:cubicBezTo>
                  <a:pt x="2691911" y="363374"/>
                  <a:pt x="2702283" y="373746"/>
                  <a:pt x="2702283" y="386540"/>
                </a:cubicBezTo>
                <a:cubicBezTo>
                  <a:pt x="2702283" y="399334"/>
                  <a:pt x="2691911" y="409705"/>
                  <a:pt x="2679117" y="409705"/>
                </a:cubicBezTo>
                <a:cubicBezTo>
                  <a:pt x="2666323" y="409705"/>
                  <a:pt x="2655951" y="399334"/>
                  <a:pt x="2655951" y="386540"/>
                </a:cubicBezTo>
                <a:cubicBezTo>
                  <a:pt x="2655951" y="373746"/>
                  <a:pt x="2666323" y="363374"/>
                  <a:pt x="2679117" y="363374"/>
                </a:cubicBezTo>
                <a:close/>
                <a:moveTo>
                  <a:pt x="2502018" y="363374"/>
                </a:moveTo>
                <a:cubicBezTo>
                  <a:pt x="2514812" y="363374"/>
                  <a:pt x="2525184" y="373746"/>
                  <a:pt x="2525184" y="386540"/>
                </a:cubicBezTo>
                <a:cubicBezTo>
                  <a:pt x="2525184" y="399334"/>
                  <a:pt x="2514812" y="409706"/>
                  <a:pt x="2502018" y="409706"/>
                </a:cubicBezTo>
                <a:cubicBezTo>
                  <a:pt x="2489224" y="409706"/>
                  <a:pt x="2478852" y="399334"/>
                  <a:pt x="2478852" y="386540"/>
                </a:cubicBezTo>
                <a:cubicBezTo>
                  <a:pt x="2478852" y="373746"/>
                  <a:pt x="2489224" y="363374"/>
                  <a:pt x="2502018" y="363374"/>
                </a:cubicBezTo>
                <a:close/>
                <a:moveTo>
                  <a:pt x="2324919" y="363374"/>
                </a:moveTo>
                <a:cubicBezTo>
                  <a:pt x="2337713" y="363374"/>
                  <a:pt x="2348085" y="373746"/>
                  <a:pt x="2348085" y="386540"/>
                </a:cubicBezTo>
                <a:cubicBezTo>
                  <a:pt x="2348085" y="399334"/>
                  <a:pt x="2337713" y="409706"/>
                  <a:pt x="2324919" y="409706"/>
                </a:cubicBezTo>
                <a:cubicBezTo>
                  <a:pt x="2312125" y="409706"/>
                  <a:pt x="2301753" y="399334"/>
                  <a:pt x="2301753" y="386540"/>
                </a:cubicBezTo>
                <a:cubicBezTo>
                  <a:pt x="2301753" y="373746"/>
                  <a:pt x="2312125" y="363374"/>
                  <a:pt x="2324919" y="363374"/>
                </a:cubicBezTo>
                <a:close/>
                <a:moveTo>
                  <a:pt x="2147820" y="363374"/>
                </a:moveTo>
                <a:cubicBezTo>
                  <a:pt x="2160614" y="363374"/>
                  <a:pt x="2170986" y="373746"/>
                  <a:pt x="2170986" y="386540"/>
                </a:cubicBezTo>
                <a:cubicBezTo>
                  <a:pt x="2170986" y="399335"/>
                  <a:pt x="2160614" y="409706"/>
                  <a:pt x="2147820" y="409706"/>
                </a:cubicBezTo>
                <a:cubicBezTo>
                  <a:pt x="2135026" y="409706"/>
                  <a:pt x="2124654" y="399335"/>
                  <a:pt x="2124654" y="386540"/>
                </a:cubicBezTo>
                <a:cubicBezTo>
                  <a:pt x="2124654" y="373746"/>
                  <a:pt x="2135026" y="363374"/>
                  <a:pt x="2147820" y="363374"/>
                </a:cubicBezTo>
                <a:close/>
                <a:moveTo>
                  <a:pt x="1970721" y="363374"/>
                </a:moveTo>
                <a:cubicBezTo>
                  <a:pt x="1983515" y="363374"/>
                  <a:pt x="1993887" y="373746"/>
                  <a:pt x="1993887" y="386540"/>
                </a:cubicBezTo>
                <a:cubicBezTo>
                  <a:pt x="1993887" y="399335"/>
                  <a:pt x="1983515" y="409706"/>
                  <a:pt x="1970721" y="409706"/>
                </a:cubicBezTo>
                <a:cubicBezTo>
                  <a:pt x="1957927" y="409706"/>
                  <a:pt x="1947555" y="399335"/>
                  <a:pt x="1947555" y="386540"/>
                </a:cubicBezTo>
                <a:cubicBezTo>
                  <a:pt x="1947555" y="373746"/>
                  <a:pt x="1957927" y="363374"/>
                  <a:pt x="1970721" y="363374"/>
                </a:cubicBezTo>
                <a:close/>
                <a:moveTo>
                  <a:pt x="3387508" y="363374"/>
                </a:moveTo>
                <a:cubicBezTo>
                  <a:pt x="3400302" y="363374"/>
                  <a:pt x="3410674" y="373746"/>
                  <a:pt x="3410674" y="386540"/>
                </a:cubicBezTo>
                <a:cubicBezTo>
                  <a:pt x="3410674" y="399334"/>
                  <a:pt x="3400302" y="409705"/>
                  <a:pt x="3387508" y="409705"/>
                </a:cubicBezTo>
                <a:cubicBezTo>
                  <a:pt x="3374714" y="409705"/>
                  <a:pt x="3364342" y="399334"/>
                  <a:pt x="3364342" y="386540"/>
                </a:cubicBezTo>
                <a:cubicBezTo>
                  <a:pt x="3364342" y="373746"/>
                  <a:pt x="3374714" y="363374"/>
                  <a:pt x="3387508" y="363374"/>
                </a:cubicBezTo>
                <a:close/>
                <a:moveTo>
                  <a:pt x="3210413" y="363374"/>
                </a:moveTo>
                <a:cubicBezTo>
                  <a:pt x="3223207" y="363374"/>
                  <a:pt x="3233579" y="373746"/>
                  <a:pt x="3233579" y="386540"/>
                </a:cubicBezTo>
                <a:cubicBezTo>
                  <a:pt x="3233579" y="399334"/>
                  <a:pt x="3223207" y="409705"/>
                  <a:pt x="3210413" y="409705"/>
                </a:cubicBezTo>
                <a:cubicBezTo>
                  <a:pt x="3197619" y="409705"/>
                  <a:pt x="3187247" y="399334"/>
                  <a:pt x="3187247" y="386540"/>
                </a:cubicBezTo>
                <a:cubicBezTo>
                  <a:pt x="3187247" y="373746"/>
                  <a:pt x="3197619" y="363374"/>
                  <a:pt x="3210413" y="363374"/>
                </a:cubicBezTo>
                <a:close/>
                <a:moveTo>
                  <a:pt x="3033314" y="363374"/>
                </a:moveTo>
                <a:cubicBezTo>
                  <a:pt x="3046108" y="363374"/>
                  <a:pt x="3056480" y="373746"/>
                  <a:pt x="3056480" y="386540"/>
                </a:cubicBezTo>
                <a:cubicBezTo>
                  <a:pt x="3056480" y="399334"/>
                  <a:pt x="3046108" y="409705"/>
                  <a:pt x="3033314" y="409705"/>
                </a:cubicBezTo>
                <a:cubicBezTo>
                  <a:pt x="3020520" y="409705"/>
                  <a:pt x="3010148" y="399334"/>
                  <a:pt x="3010148" y="386540"/>
                </a:cubicBezTo>
                <a:cubicBezTo>
                  <a:pt x="3010148" y="373746"/>
                  <a:pt x="3020520" y="363374"/>
                  <a:pt x="3033314" y="363374"/>
                </a:cubicBezTo>
                <a:close/>
                <a:moveTo>
                  <a:pt x="25240" y="171368"/>
                </a:moveTo>
                <a:cubicBezTo>
                  <a:pt x="38034" y="171368"/>
                  <a:pt x="48406" y="181740"/>
                  <a:pt x="48406" y="194534"/>
                </a:cubicBezTo>
                <a:cubicBezTo>
                  <a:pt x="48406" y="207328"/>
                  <a:pt x="38034" y="217700"/>
                  <a:pt x="25240" y="217700"/>
                </a:cubicBezTo>
                <a:cubicBezTo>
                  <a:pt x="12446" y="217700"/>
                  <a:pt x="2074" y="207328"/>
                  <a:pt x="2074" y="194534"/>
                </a:cubicBezTo>
                <a:cubicBezTo>
                  <a:pt x="2074" y="181740"/>
                  <a:pt x="12446" y="171368"/>
                  <a:pt x="25240" y="171368"/>
                </a:cubicBezTo>
                <a:close/>
                <a:moveTo>
                  <a:pt x="379441" y="171368"/>
                </a:moveTo>
                <a:cubicBezTo>
                  <a:pt x="392237" y="171368"/>
                  <a:pt x="402607" y="181740"/>
                  <a:pt x="402607" y="194534"/>
                </a:cubicBezTo>
                <a:cubicBezTo>
                  <a:pt x="402607" y="207328"/>
                  <a:pt x="392237" y="217700"/>
                  <a:pt x="379441" y="217700"/>
                </a:cubicBezTo>
                <a:cubicBezTo>
                  <a:pt x="366647" y="217700"/>
                  <a:pt x="356275" y="207328"/>
                  <a:pt x="356275" y="194534"/>
                </a:cubicBezTo>
                <a:cubicBezTo>
                  <a:pt x="356275" y="181740"/>
                  <a:pt x="366647" y="171368"/>
                  <a:pt x="379441" y="171368"/>
                </a:cubicBezTo>
                <a:close/>
                <a:moveTo>
                  <a:pt x="202338" y="171368"/>
                </a:moveTo>
                <a:cubicBezTo>
                  <a:pt x="215132" y="171368"/>
                  <a:pt x="225504" y="181740"/>
                  <a:pt x="225504" y="194534"/>
                </a:cubicBezTo>
                <a:cubicBezTo>
                  <a:pt x="225504" y="207328"/>
                  <a:pt x="215132" y="217700"/>
                  <a:pt x="202338" y="217700"/>
                </a:cubicBezTo>
                <a:cubicBezTo>
                  <a:pt x="189544" y="217700"/>
                  <a:pt x="179172" y="207328"/>
                  <a:pt x="179172" y="194534"/>
                </a:cubicBezTo>
                <a:cubicBezTo>
                  <a:pt x="179172" y="181740"/>
                  <a:pt x="189544" y="171368"/>
                  <a:pt x="202338" y="171368"/>
                </a:cubicBezTo>
                <a:close/>
                <a:moveTo>
                  <a:pt x="733641" y="171368"/>
                </a:moveTo>
                <a:cubicBezTo>
                  <a:pt x="746436" y="171368"/>
                  <a:pt x="756808" y="181740"/>
                  <a:pt x="756808" y="194534"/>
                </a:cubicBezTo>
                <a:cubicBezTo>
                  <a:pt x="756808" y="207328"/>
                  <a:pt x="746436" y="217700"/>
                  <a:pt x="733641" y="217700"/>
                </a:cubicBezTo>
                <a:cubicBezTo>
                  <a:pt x="720847" y="217700"/>
                  <a:pt x="710475" y="207328"/>
                  <a:pt x="710475" y="194534"/>
                </a:cubicBezTo>
                <a:cubicBezTo>
                  <a:pt x="710475" y="181740"/>
                  <a:pt x="720847" y="171368"/>
                  <a:pt x="733641" y="171368"/>
                </a:cubicBezTo>
                <a:close/>
                <a:moveTo>
                  <a:pt x="556539" y="171368"/>
                </a:moveTo>
                <a:cubicBezTo>
                  <a:pt x="569333" y="171368"/>
                  <a:pt x="579705" y="181740"/>
                  <a:pt x="579705" y="194534"/>
                </a:cubicBezTo>
                <a:cubicBezTo>
                  <a:pt x="579705" y="207328"/>
                  <a:pt x="569333" y="217700"/>
                  <a:pt x="556539" y="217700"/>
                </a:cubicBezTo>
                <a:cubicBezTo>
                  <a:pt x="543744" y="217700"/>
                  <a:pt x="533372" y="207328"/>
                  <a:pt x="533372" y="194534"/>
                </a:cubicBezTo>
                <a:cubicBezTo>
                  <a:pt x="533372" y="181740"/>
                  <a:pt x="543744" y="171368"/>
                  <a:pt x="556539" y="171368"/>
                </a:cubicBezTo>
                <a:close/>
                <a:moveTo>
                  <a:pt x="910739" y="171368"/>
                </a:moveTo>
                <a:cubicBezTo>
                  <a:pt x="923533" y="171368"/>
                  <a:pt x="933902" y="181740"/>
                  <a:pt x="933902" y="194534"/>
                </a:cubicBezTo>
                <a:cubicBezTo>
                  <a:pt x="933902" y="207328"/>
                  <a:pt x="923533" y="217700"/>
                  <a:pt x="910739" y="217700"/>
                </a:cubicBezTo>
                <a:cubicBezTo>
                  <a:pt x="897940" y="217700"/>
                  <a:pt x="887573" y="207328"/>
                  <a:pt x="887573" y="194534"/>
                </a:cubicBezTo>
                <a:cubicBezTo>
                  <a:pt x="887573" y="181740"/>
                  <a:pt x="897940" y="171368"/>
                  <a:pt x="910739" y="171368"/>
                </a:cubicBezTo>
                <a:close/>
                <a:moveTo>
                  <a:pt x="1264931" y="171368"/>
                </a:moveTo>
                <a:cubicBezTo>
                  <a:pt x="1277725" y="171368"/>
                  <a:pt x="1288098" y="181740"/>
                  <a:pt x="1288098" y="194534"/>
                </a:cubicBezTo>
                <a:cubicBezTo>
                  <a:pt x="1288098" y="207328"/>
                  <a:pt x="1277725" y="217699"/>
                  <a:pt x="1264931" y="217699"/>
                </a:cubicBezTo>
                <a:cubicBezTo>
                  <a:pt x="1252136" y="217699"/>
                  <a:pt x="1241764" y="207328"/>
                  <a:pt x="1241764" y="194534"/>
                </a:cubicBezTo>
                <a:cubicBezTo>
                  <a:pt x="1241764" y="181740"/>
                  <a:pt x="1252136" y="171368"/>
                  <a:pt x="1264931" y="171368"/>
                </a:cubicBezTo>
                <a:close/>
                <a:moveTo>
                  <a:pt x="1087840" y="171368"/>
                </a:moveTo>
                <a:cubicBezTo>
                  <a:pt x="1100636" y="171368"/>
                  <a:pt x="1111008" y="181740"/>
                  <a:pt x="1111008" y="194534"/>
                </a:cubicBezTo>
                <a:cubicBezTo>
                  <a:pt x="1111008" y="207328"/>
                  <a:pt x="1100636" y="217700"/>
                  <a:pt x="1087840" y="217700"/>
                </a:cubicBezTo>
                <a:cubicBezTo>
                  <a:pt x="1075042" y="217700"/>
                  <a:pt x="1064669" y="207328"/>
                  <a:pt x="1064669" y="194534"/>
                </a:cubicBezTo>
                <a:cubicBezTo>
                  <a:pt x="1064669" y="181740"/>
                  <a:pt x="1075042" y="171368"/>
                  <a:pt x="1087840" y="171368"/>
                </a:cubicBezTo>
                <a:close/>
                <a:moveTo>
                  <a:pt x="1442030" y="171368"/>
                </a:moveTo>
                <a:cubicBezTo>
                  <a:pt x="1454825" y="171368"/>
                  <a:pt x="1465195" y="181740"/>
                  <a:pt x="1465195" y="194534"/>
                </a:cubicBezTo>
                <a:cubicBezTo>
                  <a:pt x="1465195" y="207328"/>
                  <a:pt x="1454825" y="217699"/>
                  <a:pt x="1442030" y="217699"/>
                </a:cubicBezTo>
                <a:cubicBezTo>
                  <a:pt x="1429236" y="217699"/>
                  <a:pt x="1418865" y="207328"/>
                  <a:pt x="1418865" y="194534"/>
                </a:cubicBezTo>
                <a:cubicBezTo>
                  <a:pt x="1418865" y="181740"/>
                  <a:pt x="1429236" y="171368"/>
                  <a:pt x="1442030" y="171368"/>
                </a:cubicBezTo>
                <a:close/>
                <a:moveTo>
                  <a:pt x="1619116" y="171368"/>
                </a:moveTo>
                <a:cubicBezTo>
                  <a:pt x="1631916" y="171368"/>
                  <a:pt x="1642290" y="181740"/>
                  <a:pt x="1642290" y="194533"/>
                </a:cubicBezTo>
                <a:cubicBezTo>
                  <a:pt x="1642290" y="207327"/>
                  <a:pt x="1631916" y="217699"/>
                  <a:pt x="1619116" y="217699"/>
                </a:cubicBezTo>
                <a:cubicBezTo>
                  <a:pt x="1606319" y="217699"/>
                  <a:pt x="1595945" y="207327"/>
                  <a:pt x="1595945" y="194533"/>
                </a:cubicBezTo>
                <a:cubicBezTo>
                  <a:pt x="1595945" y="181740"/>
                  <a:pt x="1606319" y="171368"/>
                  <a:pt x="1619116" y="171368"/>
                </a:cubicBezTo>
                <a:close/>
                <a:moveTo>
                  <a:pt x="1793622" y="171363"/>
                </a:moveTo>
                <a:cubicBezTo>
                  <a:pt x="1806416" y="171363"/>
                  <a:pt x="1816788" y="181735"/>
                  <a:pt x="1816788" y="194529"/>
                </a:cubicBezTo>
                <a:cubicBezTo>
                  <a:pt x="1816788" y="207323"/>
                  <a:pt x="1806416" y="217695"/>
                  <a:pt x="1793622" y="217695"/>
                </a:cubicBezTo>
                <a:cubicBezTo>
                  <a:pt x="1780828" y="217695"/>
                  <a:pt x="1770456" y="207323"/>
                  <a:pt x="1770456" y="194529"/>
                </a:cubicBezTo>
                <a:cubicBezTo>
                  <a:pt x="1770456" y="181735"/>
                  <a:pt x="1780828" y="171363"/>
                  <a:pt x="1793622" y="171363"/>
                </a:cubicBezTo>
                <a:close/>
                <a:moveTo>
                  <a:pt x="2147820" y="171363"/>
                </a:moveTo>
                <a:cubicBezTo>
                  <a:pt x="2160614" y="171363"/>
                  <a:pt x="2170986" y="181735"/>
                  <a:pt x="2170986" y="194529"/>
                </a:cubicBezTo>
                <a:cubicBezTo>
                  <a:pt x="2170986" y="207323"/>
                  <a:pt x="2160614" y="217695"/>
                  <a:pt x="2147820" y="217695"/>
                </a:cubicBezTo>
                <a:cubicBezTo>
                  <a:pt x="2135026" y="217695"/>
                  <a:pt x="2124654" y="207323"/>
                  <a:pt x="2124654" y="194529"/>
                </a:cubicBezTo>
                <a:cubicBezTo>
                  <a:pt x="2124654" y="181735"/>
                  <a:pt x="2135026" y="171363"/>
                  <a:pt x="2147820" y="171363"/>
                </a:cubicBezTo>
                <a:close/>
                <a:moveTo>
                  <a:pt x="1970721" y="171363"/>
                </a:moveTo>
                <a:cubicBezTo>
                  <a:pt x="1983515" y="171363"/>
                  <a:pt x="1993887" y="181735"/>
                  <a:pt x="1993887" y="194529"/>
                </a:cubicBezTo>
                <a:cubicBezTo>
                  <a:pt x="1993887" y="207323"/>
                  <a:pt x="1983515" y="217695"/>
                  <a:pt x="1970721" y="217695"/>
                </a:cubicBezTo>
                <a:cubicBezTo>
                  <a:pt x="1957927" y="217695"/>
                  <a:pt x="1947555" y="207323"/>
                  <a:pt x="1947555" y="194529"/>
                </a:cubicBezTo>
                <a:cubicBezTo>
                  <a:pt x="1947555" y="181735"/>
                  <a:pt x="1957927" y="171363"/>
                  <a:pt x="1970721" y="171363"/>
                </a:cubicBezTo>
                <a:close/>
                <a:moveTo>
                  <a:pt x="2324919" y="171363"/>
                </a:moveTo>
                <a:cubicBezTo>
                  <a:pt x="2337713" y="171363"/>
                  <a:pt x="2348085" y="181735"/>
                  <a:pt x="2348085" y="194529"/>
                </a:cubicBezTo>
                <a:cubicBezTo>
                  <a:pt x="2348085" y="207323"/>
                  <a:pt x="2337713" y="217695"/>
                  <a:pt x="2324919" y="217695"/>
                </a:cubicBezTo>
                <a:cubicBezTo>
                  <a:pt x="2312125" y="217695"/>
                  <a:pt x="2301753" y="207323"/>
                  <a:pt x="2301753" y="194529"/>
                </a:cubicBezTo>
                <a:cubicBezTo>
                  <a:pt x="2301753" y="181735"/>
                  <a:pt x="2312125" y="171363"/>
                  <a:pt x="2324919" y="171363"/>
                </a:cubicBezTo>
                <a:close/>
                <a:moveTo>
                  <a:pt x="2502018" y="171363"/>
                </a:moveTo>
                <a:cubicBezTo>
                  <a:pt x="2514812" y="171363"/>
                  <a:pt x="2525184" y="181735"/>
                  <a:pt x="2525184" y="194529"/>
                </a:cubicBezTo>
                <a:cubicBezTo>
                  <a:pt x="2525184" y="207323"/>
                  <a:pt x="2514812" y="217695"/>
                  <a:pt x="2502018" y="217695"/>
                </a:cubicBezTo>
                <a:cubicBezTo>
                  <a:pt x="2489224" y="217695"/>
                  <a:pt x="2478852" y="207323"/>
                  <a:pt x="2478852" y="194529"/>
                </a:cubicBezTo>
                <a:cubicBezTo>
                  <a:pt x="2478852" y="181735"/>
                  <a:pt x="2489224" y="171363"/>
                  <a:pt x="2502018" y="171363"/>
                </a:cubicBezTo>
                <a:close/>
                <a:moveTo>
                  <a:pt x="2679117" y="171363"/>
                </a:moveTo>
                <a:cubicBezTo>
                  <a:pt x="2691911" y="171363"/>
                  <a:pt x="2702283" y="181735"/>
                  <a:pt x="2702283" y="194529"/>
                </a:cubicBezTo>
                <a:cubicBezTo>
                  <a:pt x="2702283" y="207323"/>
                  <a:pt x="2691911" y="217695"/>
                  <a:pt x="2679117" y="217695"/>
                </a:cubicBezTo>
                <a:cubicBezTo>
                  <a:pt x="2666323" y="217695"/>
                  <a:pt x="2655951" y="207323"/>
                  <a:pt x="2655951" y="194529"/>
                </a:cubicBezTo>
                <a:cubicBezTo>
                  <a:pt x="2655951" y="181735"/>
                  <a:pt x="2666323" y="171363"/>
                  <a:pt x="2679117" y="171363"/>
                </a:cubicBezTo>
                <a:close/>
                <a:moveTo>
                  <a:pt x="2856216" y="171363"/>
                </a:moveTo>
                <a:cubicBezTo>
                  <a:pt x="2869010" y="171363"/>
                  <a:pt x="2879382" y="181735"/>
                  <a:pt x="2879382" y="194529"/>
                </a:cubicBezTo>
                <a:cubicBezTo>
                  <a:pt x="2879382" y="207323"/>
                  <a:pt x="2869010" y="217695"/>
                  <a:pt x="2856216" y="217695"/>
                </a:cubicBezTo>
                <a:cubicBezTo>
                  <a:pt x="2843422" y="217695"/>
                  <a:pt x="2833050" y="207323"/>
                  <a:pt x="2833050" y="194529"/>
                </a:cubicBezTo>
                <a:cubicBezTo>
                  <a:pt x="2833050" y="181735"/>
                  <a:pt x="2843422" y="171363"/>
                  <a:pt x="2856216" y="171363"/>
                </a:cubicBezTo>
                <a:close/>
                <a:moveTo>
                  <a:pt x="3033314" y="171363"/>
                </a:moveTo>
                <a:cubicBezTo>
                  <a:pt x="3046108" y="171363"/>
                  <a:pt x="3056480" y="181735"/>
                  <a:pt x="3056480" y="194529"/>
                </a:cubicBezTo>
                <a:cubicBezTo>
                  <a:pt x="3056480" y="207323"/>
                  <a:pt x="3046108" y="217695"/>
                  <a:pt x="3033314" y="217695"/>
                </a:cubicBezTo>
                <a:cubicBezTo>
                  <a:pt x="3020520" y="217695"/>
                  <a:pt x="3010148" y="207323"/>
                  <a:pt x="3010148" y="194529"/>
                </a:cubicBezTo>
                <a:cubicBezTo>
                  <a:pt x="3010148" y="181735"/>
                  <a:pt x="3020520" y="171363"/>
                  <a:pt x="3033314" y="171363"/>
                </a:cubicBezTo>
                <a:close/>
                <a:moveTo>
                  <a:pt x="3210413" y="171363"/>
                </a:moveTo>
                <a:cubicBezTo>
                  <a:pt x="3223207" y="171363"/>
                  <a:pt x="3233579" y="181735"/>
                  <a:pt x="3233579" y="194529"/>
                </a:cubicBezTo>
                <a:cubicBezTo>
                  <a:pt x="3233579" y="207323"/>
                  <a:pt x="3223207" y="217695"/>
                  <a:pt x="3210413" y="217695"/>
                </a:cubicBezTo>
                <a:cubicBezTo>
                  <a:pt x="3197619" y="217695"/>
                  <a:pt x="3187247" y="207323"/>
                  <a:pt x="3187247" y="194529"/>
                </a:cubicBezTo>
                <a:cubicBezTo>
                  <a:pt x="3187247" y="181735"/>
                  <a:pt x="3197619" y="171363"/>
                  <a:pt x="3210413" y="171363"/>
                </a:cubicBezTo>
                <a:close/>
                <a:moveTo>
                  <a:pt x="3387508" y="171363"/>
                </a:moveTo>
                <a:cubicBezTo>
                  <a:pt x="3400302" y="171363"/>
                  <a:pt x="3410674" y="181735"/>
                  <a:pt x="3410674" y="194529"/>
                </a:cubicBezTo>
                <a:cubicBezTo>
                  <a:pt x="3410674" y="207323"/>
                  <a:pt x="3400302" y="217695"/>
                  <a:pt x="3387508" y="217695"/>
                </a:cubicBezTo>
                <a:cubicBezTo>
                  <a:pt x="3374714" y="217695"/>
                  <a:pt x="3364342" y="207323"/>
                  <a:pt x="3364342" y="194529"/>
                </a:cubicBezTo>
                <a:cubicBezTo>
                  <a:pt x="3364342" y="181735"/>
                  <a:pt x="3374714" y="171363"/>
                  <a:pt x="3387508" y="171363"/>
                </a:cubicBezTo>
                <a:close/>
                <a:moveTo>
                  <a:pt x="27306" y="5"/>
                </a:moveTo>
                <a:cubicBezTo>
                  <a:pt x="40100" y="5"/>
                  <a:pt x="50472" y="10377"/>
                  <a:pt x="50472" y="23171"/>
                </a:cubicBezTo>
                <a:cubicBezTo>
                  <a:pt x="50472" y="35965"/>
                  <a:pt x="40100" y="46337"/>
                  <a:pt x="27306" y="46337"/>
                </a:cubicBezTo>
                <a:cubicBezTo>
                  <a:pt x="14512" y="46337"/>
                  <a:pt x="4140" y="35965"/>
                  <a:pt x="4140" y="23171"/>
                </a:cubicBezTo>
                <a:cubicBezTo>
                  <a:pt x="4140" y="10377"/>
                  <a:pt x="14512" y="5"/>
                  <a:pt x="27306" y="5"/>
                </a:cubicBezTo>
                <a:close/>
                <a:moveTo>
                  <a:pt x="204404" y="5"/>
                </a:moveTo>
                <a:cubicBezTo>
                  <a:pt x="217198" y="5"/>
                  <a:pt x="227570" y="10377"/>
                  <a:pt x="227570" y="23171"/>
                </a:cubicBezTo>
                <a:cubicBezTo>
                  <a:pt x="227570" y="35965"/>
                  <a:pt x="217198" y="46337"/>
                  <a:pt x="204404" y="46337"/>
                </a:cubicBezTo>
                <a:cubicBezTo>
                  <a:pt x="191610" y="46337"/>
                  <a:pt x="181238" y="35965"/>
                  <a:pt x="181238" y="23171"/>
                </a:cubicBezTo>
                <a:cubicBezTo>
                  <a:pt x="181238" y="10377"/>
                  <a:pt x="191610" y="5"/>
                  <a:pt x="204404" y="5"/>
                </a:cubicBezTo>
                <a:close/>
                <a:moveTo>
                  <a:pt x="381506" y="5"/>
                </a:moveTo>
                <a:cubicBezTo>
                  <a:pt x="394301" y="5"/>
                  <a:pt x="404671" y="10377"/>
                  <a:pt x="404671" y="23171"/>
                </a:cubicBezTo>
                <a:cubicBezTo>
                  <a:pt x="404671" y="35965"/>
                  <a:pt x="394301" y="46337"/>
                  <a:pt x="381506" y="46337"/>
                </a:cubicBezTo>
                <a:cubicBezTo>
                  <a:pt x="368712" y="46337"/>
                  <a:pt x="358339" y="35965"/>
                  <a:pt x="358339" y="23171"/>
                </a:cubicBezTo>
                <a:cubicBezTo>
                  <a:pt x="358339" y="10377"/>
                  <a:pt x="368712" y="5"/>
                  <a:pt x="381506" y="5"/>
                </a:cubicBezTo>
                <a:close/>
                <a:moveTo>
                  <a:pt x="558603" y="5"/>
                </a:moveTo>
                <a:cubicBezTo>
                  <a:pt x="571397" y="5"/>
                  <a:pt x="581770" y="10377"/>
                  <a:pt x="581770" y="23171"/>
                </a:cubicBezTo>
                <a:cubicBezTo>
                  <a:pt x="581770" y="35965"/>
                  <a:pt x="571397" y="46337"/>
                  <a:pt x="558603" y="46337"/>
                </a:cubicBezTo>
                <a:cubicBezTo>
                  <a:pt x="545809" y="46337"/>
                  <a:pt x="535438" y="35965"/>
                  <a:pt x="535438" y="23171"/>
                </a:cubicBezTo>
                <a:cubicBezTo>
                  <a:pt x="535438" y="10377"/>
                  <a:pt x="545809" y="5"/>
                  <a:pt x="558603" y="5"/>
                </a:cubicBezTo>
                <a:close/>
                <a:moveTo>
                  <a:pt x="735706" y="5"/>
                </a:moveTo>
                <a:cubicBezTo>
                  <a:pt x="748500" y="5"/>
                  <a:pt x="758872" y="10377"/>
                  <a:pt x="758872" y="23171"/>
                </a:cubicBezTo>
                <a:cubicBezTo>
                  <a:pt x="758872" y="35965"/>
                  <a:pt x="748500" y="46337"/>
                  <a:pt x="735706" y="46337"/>
                </a:cubicBezTo>
                <a:cubicBezTo>
                  <a:pt x="722912" y="46337"/>
                  <a:pt x="712539" y="35965"/>
                  <a:pt x="712539" y="23171"/>
                </a:cubicBezTo>
                <a:cubicBezTo>
                  <a:pt x="712539" y="10377"/>
                  <a:pt x="722912" y="5"/>
                  <a:pt x="735706" y="5"/>
                </a:cubicBezTo>
                <a:close/>
                <a:moveTo>
                  <a:pt x="912804" y="5"/>
                </a:moveTo>
                <a:cubicBezTo>
                  <a:pt x="925595" y="5"/>
                  <a:pt x="935967" y="10377"/>
                  <a:pt x="935967" y="23171"/>
                </a:cubicBezTo>
                <a:cubicBezTo>
                  <a:pt x="935967" y="35965"/>
                  <a:pt x="925595" y="46337"/>
                  <a:pt x="912804" y="46337"/>
                </a:cubicBezTo>
                <a:cubicBezTo>
                  <a:pt x="900003" y="46337"/>
                  <a:pt x="889637" y="35965"/>
                  <a:pt x="889637" y="23171"/>
                </a:cubicBezTo>
                <a:cubicBezTo>
                  <a:pt x="889637" y="10377"/>
                  <a:pt x="900003" y="5"/>
                  <a:pt x="912804" y="5"/>
                </a:cubicBezTo>
                <a:close/>
                <a:moveTo>
                  <a:pt x="1089905" y="5"/>
                </a:moveTo>
                <a:cubicBezTo>
                  <a:pt x="1102702" y="5"/>
                  <a:pt x="1113073" y="10377"/>
                  <a:pt x="1113073" y="23171"/>
                </a:cubicBezTo>
                <a:cubicBezTo>
                  <a:pt x="1113073" y="35965"/>
                  <a:pt x="1102702" y="46337"/>
                  <a:pt x="1089905" y="46337"/>
                </a:cubicBezTo>
                <a:cubicBezTo>
                  <a:pt x="1077108" y="46337"/>
                  <a:pt x="1066735" y="35965"/>
                  <a:pt x="1066735" y="23171"/>
                </a:cubicBezTo>
                <a:cubicBezTo>
                  <a:pt x="1066735" y="10377"/>
                  <a:pt x="1077108" y="5"/>
                  <a:pt x="1089905" y="5"/>
                </a:cubicBezTo>
                <a:close/>
                <a:moveTo>
                  <a:pt x="1266997" y="5"/>
                </a:moveTo>
                <a:cubicBezTo>
                  <a:pt x="1279791" y="5"/>
                  <a:pt x="1290163" y="10377"/>
                  <a:pt x="1290163" y="23171"/>
                </a:cubicBezTo>
                <a:cubicBezTo>
                  <a:pt x="1290163" y="35965"/>
                  <a:pt x="1279791" y="46337"/>
                  <a:pt x="1266997" y="46337"/>
                </a:cubicBezTo>
                <a:cubicBezTo>
                  <a:pt x="1254201" y="46337"/>
                  <a:pt x="1243831" y="35965"/>
                  <a:pt x="1243831" y="23171"/>
                </a:cubicBezTo>
                <a:cubicBezTo>
                  <a:pt x="1243831" y="10377"/>
                  <a:pt x="1254201" y="5"/>
                  <a:pt x="1266997" y="5"/>
                </a:cubicBezTo>
                <a:close/>
                <a:moveTo>
                  <a:pt x="1444095" y="5"/>
                </a:moveTo>
                <a:cubicBezTo>
                  <a:pt x="1456890" y="5"/>
                  <a:pt x="1467259" y="10377"/>
                  <a:pt x="1467259" y="23171"/>
                </a:cubicBezTo>
                <a:cubicBezTo>
                  <a:pt x="1467259" y="35965"/>
                  <a:pt x="1456890" y="46337"/>
                  <a:pt x="1444095" y="46337"/>
                </a:cubicBezTo>
                <a:cubicBezTo>
                  <a:pt x="1431303" y="46337"/>
                  <a:pt x="1420930" y="35965"/>
                  <a:pt x="1420930" y="23171"/>
                </a:cubicBezTo>
                <a:cubicBezTo>
                  <a:pt x="1420930" y="10377"/>
                  <a:pt x="1431303" y="5"/>
                  <a:pt x="1444095" y="5"/>
                </a:cubicBezTo>
                <a:close/>
                <a:moveTo>
                  <a:pt x="1621182" y="5"/>
                </a:moveTo>
                <a:cubicBezTo>
                  <a:pt x="1633981" y="5"/>
                  <a:pt x="1644355" y="10377"/>
                  <a:pt x="1644355" y="23171"/>
                </a:cubicBezTo>
                <a:cubicBezTo>
                  <a:pt x="1644355" y="35965"/>
                  <a:pt x="1633981" y="46337"/>
                  <a:pt x="1621182" y="46337"/>
                </a:cubicBezTo>
                <a:cubicBezTo>
                  <a:pt x="1608385" y="46337"/>
                  <a:pt x="1598010" y="35965"/>
                  <a:pt x="1598010" y="23171"/>
                </a:cubicBezTo>
                <a:cubicBezTo>
                  <a:pt x="1598010" y="10377"/>
                  <a:pt x="1608385" y="5"/>
                  <a:pt x="1621182" y="5"/>
                </a:cubicBezTo>
                <a:close/>
                <a:moveTo>
                  <a:pt x="1795687" y="1"/>
                </a:moveTo>
                <a:cubicBezTo>
                  <a:pt x="1808481" y="1"/>
                  <a:pt x="1818853" y="10372"/>
                  <a:pt x="1818853" y="23166"/>
                </a:cubicBezTo>
                <a:cubicBezTo>
                  <a:pt x="1818853" y="35960"/>
                  <a:pt x="1808481" y="46332"/>
                  <a:pt x="1795687" y="46332"/>
                </a:cubicBezTo>
                <a:cubicBezTo>
                  <a:pt x="1782893" y="46332"/>
                  <a:pt x="1772521" y="35960"/>
                  <a:pt x="1772521" y="23166"/>
                </a:cubicBezTo>
                <a:cubicBezTo>
                  <a:pt x="1772521" y="10372"/>
                  <a:pt x="1782893" y="1"/>
                  <a:pt x="1795687" y="1"/>
                </a:cubicBezTo>
                <a:close/>
                <a:moveTo>
                  <a:pt x="1972786" y="1"/>
                </a:moveTo>
                <a:cubicBezTo>
                  <a:pt x="1985580" y="1"/>
                  <a:pt x="1995952" y="10372"/>
                  <a:pt x="1995952" y="23166"/>
                </a:cubicBezTo>
                <a:cubicBezTo>
                  <a:pt x="1995952" y="35960"/>
                  <a:pt x="1985580" y="46332"/>
                  <a:pt x="1972786" y="46332"/>
                </a:cubicBezTo>
                <a:cubicBezTo>
                  <a:pt x="1959992" y="46332"/>
                  <a:pt x="1949620" y="35960"/>
                  <a:pt x="1949620" y="23166"/>
                </a:cubicBezTo>
                <a:cubicBezTo>
                  <a:pt x="1949620" y="10372"/>
                  <a:pt x="1959992" y="1"/>
                  <a:pt x="1972786" y="1"/>
                </a:cubicBezTo>
                <a:close/>
                <a:moveTo>
                  <a:pt x="2149884" y="0"/>
                </a:moveTo>
                <a:cubicBezTo>
                  <a:pt x="2162678" y="0"/>
                  <a:pt x="2173050" y="10372"/>
                  <a:pt x="2173050" y="23166"/>
                </a:cubicBezTo>
                <a:cubicBezTo>
                  <a:pt x="2173050" y="35960"/>
                  <a:pt x="2162678" y="46332"/>
                  <a:pt x="2149884" y="46332"/>
                </a:cubicBezTo>
                <a:cubicBezTo>
                  <a:pt x="2137090" y="46332"/>
                  <a:pt x="2126718" y="35960"/>
                  <a:pt x="2126718" y="23166"/>
                </a:cubicBezTo>
                <a:cubicBezTo>
                  <a:pt x="2126718" y="10372"/>
                  <a:pt x="2137090" y="0"/>
                  <a:pt x="2149884" y="0"/>
                </a:cubicBezTo>
                <a:close/>
                <a:moveTo>
                  <a:pt x="2326983" y="0"/>
                </a:moveTo>
                <a:cubicBezTo>
                  <a:pt x="2339777" y="0"/>
                  <a:pt x="2350149" y="10372"/>
                  <a:pt x="2350149" y="23166"/>
                </a:cubicBezTo>
                <a:cubicBezTo>
                  <a:pt x="2350149" y="35960"/>
                  <a:pt x="2339777" y="46332"/>
                  <a:pt x="2326983" y="46332"/>
                </a:cubicBezTo>
                <a:cubicBezTo>
                  <a:pt x="2314189" y="46332"/>
                  <a:pt x="2303817" y="35960"/>
                  <a:pt x="2303817" y="23166"/>
                </a:cubicBezTo>
                <a:cubicBezTo>
                  <a:pt x="2303817" y="10372"/>
                  <a:pt x="2314189" y="0"/>
                  <a:pt x="2326983" y="0"/>
                </a:cubicBezTo>
                <a:close/>
                <a:moveTo>
                  <a:pt x="2504082" y="0"/>
                </a:moveTo>
                <a:cubicBezTo>
                  <a:pt x="2516876" y="0"/>
                  <a:pt x="2527248" y="10372"/>
                  <a:pt x="2527248" y="23166"/>
                </a:cubicBezTo>
                <a:cubicBezTo>
                  <a:pt x="2527248" y="35960"/>
                  <a:pt x="2516876" y="46332"/>
                  <a:pt x="2504082" y="46332"/>
                </a:cubicBezTo>
                <a:cubicBezTo>
                  <a:pt x="2491288" y="46332"/>
                  <a:pt x="2480916" y="35960"/>
                  <a:pt x="2480916" y="23166"/>
                </a:cubicBezTo>
                <a:cubicBezTo>
                  <a:pt x="2480916" y="10372"/>
                  <a:pt x="2491288" y="0"/>
                  <a:pt x="2504082" y="0"/>
                </a:cubicBezTo>
                <a:close/>
                <a:moveTo>
                  <a:pt x="2681181" y="0"/>
                </a:moveTo>
                <a:cubicBezTo>
                  <a:pt x="2693975" y="0"/>
                  <a:pt x="2704347" y="10372"/>
                  <a:pt x="2704347" y="23166"/>
                </a:cubicBezTo>
                <a:cubicBezTo>
                  <a:pt x="2704347" y="35960"/>
                  <a:pt x="2693975" y="46332"/>
                  <a:pt x="2681181" y="46332"/>
                </a:cubicBezTo>
                <a:cubicBezTo>
                  <a:pt x="2668387" y="46332"/>
                  <a:pt x="2658015" y="35960"/>
                  <a:pt x="2658015" y="23166"/>
                </a:cubicBezTo>
                <a:cubicBezTo>
                  <a:pt x="2658015" y="10372"/>
                  <a:pt x="2668387" y="0"/>
                  <a:pt x="2681181" y="0"/>
                </a:cubicBezTo>
                <a:close/>
                <a:moveTo>
                  <a:pt x="2858280" y="0"/>
                </a:moveTo>
                <a:cubicBezTo>
                  <a:pt x="2871074" y="0"/>
                  <a:pt x="2881446" y="10372"/>
                  <a:pt x="2881446" y="23166"/>
                </a:cubicBezTo>
                <a:cubicBezTo>
                  <a:pt x="2881446" y="35960"/>
                  <a:pt x="2871074" y="46332"/>
                  <a:pt x="2858280" y="46332"/>
                </a:cubicBezTo>
                <a:cubicBezTo>
                  <a:pt x="2845486" y="46332"/>
                  <a:pt x="2835114" y="35960"/>
                  <a:pt x="2835114" y="23166"/>
                </a:cubicBezTo>
                <a:cubicBezTo>
                  <a:pt x="2835114" y="10372"/>
                  <a:pt x="2845486" y="0"/>
                  <a:pt x="2858280" y="0"/>
                </a:cubicBezTo>
                <a:close/>
                <a:moveTo>
                  <a:pt x="3035379" y="0"/>
                </a:moveTo>
                <a:cubicBezTo>
                  <a:pt x="3048173" y="0"/>
                  <a:pt x="3058545" y="10372"/>
                  <a:pt x="3058545" y="23166"/>
                </a:cubicBezTo>
                <a:cubicBezTo>
                  <a:pt x="3058545" y="35960"/>
                  <a:pt x="3048173" y="46332"/>
                  <a:pt x="3035379" y="46332"/>
                </a:cubicBezTo>
                <a:cubicBezTo>
                  <a:pt x="3022585" y="46332"/>
                  <a:pt x="3012213" y="35960"/>
                  <a:pt x="3012213" y="23166"/>
                </a:cubicBezTo>
                <a:cubicBezTo>
                  <a:pt x="3012213" y="10372"/>
                  <a:pt x="3022585" y="0"/>
                  <a:pt x="3035379" y="0"/>
                </a:cubicBezTo>
                <a:close/>
                <a:moveTo>
                  <a:pt x="3212478" y="0"/>
                </a:moveTo>
                <a:cubicBezTo>
                  <a:pt x="3225272" y="0"/>
                  <a:pt x="3235644" y="10372"/>
                  <a:pt x="3235644" y="23166"/>
                </a:cubicBezTo>
                <a:cubicBezTo>
                  <a:pt x="3235644" y="35960"/>
                  <a:pt x="3225272" y="46332"/>
                  <a:pt x="3212478" y="46332"/>
                </a:cubicBezTo>
                <a:cubicBezTo>
                  <a:pt x="3199684" y="46332"/>
                  <a:pt x="3189312" y="35960"/>
                  <a:pt x="3189312" y="23166"/>
                </a:cubicBezTo>
                <a:cubicBezTo>
                  <a:pt x="3189312" y="10372"/>
                  <a:pt x="3199684" y="0"/>
                  <a:pt x="3212478" y="0"/>
                </a:cubicBezTo>
                <a:close/>
                <a:moveTo>
                  <a:pt x="3389573" y="0"/>
                </a:moveTo>
                <a:cubicBezTo>
                  <a:pt x="3402367" y="0"/>
                  <a:pt x="3412739" y="10372"/>
                  <a:pt x="3412739" y="23166"/>
                </a:cubicBezTo>
                <a:cubicBezTo>
                  <a:pt x="3412739" y="35960"/>
                  <a:pt x="3402367" y="46332"/>
                  <a:pt x="3389573" y="46332"/>
                </a:cubicBezTo>
                <a:cubicBezTo>
                  <a:pt x="3376779" y="46332"/>
                  <a:pt x="3366407" y="35960"/>
                  <a:pt x="3366407" y="23166"/>
                </a:cubicBezTo>
                <a:cubicBezTo>
                  <a:pt x="3366407" y="10372"/>
                  <a:pt x="3376779" y="0"/>
                  <a:pt x="3389573" y="0"/>
                </a:cubicBezTo>
                <a:close/>
              </a:path>
            </a:pathLst>
          </a:custGeom>
          <a:gradFill>
            <a:gsLst>
              <a:gs pos="0">
                <a:schemeClr val="accent2"/>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6" name="Google Shape;66;p8"/>
          <p:cNvSpPr txBox="1">
            <a:spLocks noGrp="1"/>
          </p:cNvSpPr>
          <p:nvPr>
            <p:ph type="subTitle" idx="2"/>
          </p:nvPr>
        </p:nvSpPr>
        <p:spPr>
          <a:xfrm>
            <a:off x="490200" y="1592650"/>
            <a:ext cx="7725300" cy="8421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None/>
              <a:defRPr sz="3800" b="1">
                <a:solidFill>
                  <a:schemeClr val="dk1"/>
                </a:solidFill>
                <a:latin typeface="Archivo"/>
                <a:ea typeface="Archivo"/>
                <a:cs typeface="Archivo"/>
                <a:sym typeface="Archivo"/>
              </a:defRPr>
            </a:lvl1pPr>
            <a:lvl2pPr lvl="1" rtl="0">
              <a:spcBef>
                <a:spcPts val="0"/>
              </a:spcBef>
              <a:spcAft>
                <a:spcPts val="0"/>
              </a:spcAft>
              <a:buNone/>
              <a:defRPr>
                <a:solidFill>
                  <a:schemeClr val="dk1"/>
                </a:solidFill>
              </a:defRPr>
            </a:lvl2pPr>
            <a:lvl3pPr lvl="2" rtl="0">
              <a:spcBef>
                <a:spcPts val="2100"/>
              </a:spcBef>
              <a:spcAft>
                <a:spcPts val="0"/>
              </a:spcAft>
              <a:buNone/>
              <a:defRPr>
                <a:solidFill>
                  <a:schemeClr val="dk1"/>
                </a:solidFill>
              </a:defRPr>
            </a:lvl3pPr>
            <a:lvl4pPr lvl="3" rtl="0">
              <a:spcBef>
                <a:spcPts val="2100"/>
              </a:spcBef>
              <a:spcAft>
                <a:spcPts val="0"/>
              </a:spcAft>
              <a:buNone/>
              <a:defRPr>
                <a:solidFill>
                  <a:schemeClr val="dk1"/>
                </a:solidFill>
              </a:defRPr>
            </a:lvl4pPr>
            <a:lvl5pPr lvl="4" rtl="0">
              <a:spcBef>
                <a:spcPts val="2100"/>
              </a:spcBef>
              <a:spcAft>
                <a:spcPts val="0"/>
              </a:spcAft>
              <a:buNone/>
              <a:defRPr>
                <a:solidFill>
                  <a:schemeClr val="dk1"/>
                </a:solidFill>
              </a:defRPr>
            </a:lvl5pPr>
            <a:lvl6pPr lvl="5" rtl="0">
              <a:spcBef>
                <a:spcPts val="2100"/>
              </a:spcBef>
              <a:spcAft>
                <a:spcPts val="0"/>
              </a:spcAft>
              <a:buNone/>
              <a:defRPr>
                <a:solidFill>
                  <a:schemeClr val="dk1"/>
                </a:solidFill>
              </a:defRPr>
            </a:lvl6pPr>
            <a:lvl7pPr lvl="6" rtl="0">
              <a:spcBef>
                <a:spcPts val="2100"/>
              </a:spcBef>
              <a:spcAft>
                <a:spcPts val="0"/>
              </a:spcAft>
              <a:buNone/>
              <a:defRPr>
                <a:solidFill>
                  <a:schemeClr val="dk1"/>
                </a:solidFill>
              </a:defRPr>
            </a:lvl7pPr>
            <a:lvl8pPr lvl="7" rtl="0">
              <a:spcBef>
                <a:spcPts val="2100"/>
              </a:spcBef>
              <a:spcAft>
                <a:spcPts val="0"/>
              </a:spcAft>
              <a:buNone/>
              <a:defRPr>
                <a:solidFill>
                  <a:schemeClr val="dk1"/>
                </a:solidFill>
              </a:defRPr>
            </a:lvl8pPr>
            <a:lvl9pPr lvl="8" rtl="0">
              <a:spcBef>
                <a:spcPts val="2100"/>
              </a:spcBef>
              <a:spcAft>
                <a:spcPts val="2100"/>
              </a:spcAft>
              <a:buNone/>
              <a:defRPr>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itle">
  <p:cSld name="CUSTOM_12">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415604" y="1123500"/>
            <a:ext cx="11361000" cy="4736100"/>
          </a:xfrm>
          <a:prstGeom prst="rect">
            <a:avLst/>
          </a:prstGeom>
          <a:solidFill>
            <a:schemeClr val="accent3"/>
          </a:solidFill>
        </p:spPr>
        <p:txBody>
          <a:bodyPr spcFirstLastPara="1" wrap="square" lIns="121900" tIns="121900" rIns="121900" bIns="121900" anchor="ctr" anchorCtr="0">
            <a:noAutofit/>
          </a:bodyPr>
          <a:lstStyle>
            <a:lvl1pPr lvl="0" algn="ctr" rtl="0">
              <a:spcBef>
                <a:spcPts val="0"/>
              </a:spcBef>
              <a:spcAft>
                <a:spcPts val="0"/>
              </a:spcAft>
              <a:buNone/>
              <a:defRPr sz="12800">
                <a:solidFill>
                  <a:srgbClr val="FFFFFF"/>
                </a:solidFill>
              </a:defRPr>
            </a:lvl1pPr>
            <a:lvl2pPr lvl="1" algn="ctr" rtl="0">
              <a:spcBef>
                <a:spcPts val="0"/>
              </a:spcBef>
              <a:spcAft>
                <a:spcPts val="0"/>
              </a:spcAft>
              <a:buNone/>
              <a:defRPr sz="12800"/>
            </a:lvl2pPr>
            <a:lvl3pPr lvl="2" algn="ctr" rtl="0">
              <a:spcBef>
                <a:spcPts val="0"/>
              </a:spcBef>
              <a:spcAft>
                <a:spcPts val="0"/>
              </a:spcAft>
              <a:buNone/>
              <a:defRPr sz="12800"/>
            </a:lvl3pPr>
            <a:lvl4pPr lvl="3" algn="ctr" rtl="0">
              <a:spcBef>
                <a:spcPts val="0"/>
              </a:spcBef>
              <a:spcAft>
                <a:spcPts val="0"/>
              </a:spcAft>
              <a:buNone/>
              <a:defRPr sz="12800"/>
            </a:lvl4pPr>
            <a:lvl5pPr lvl="4" algn="ctr" rtl="0">
              <a:spcBef>
                <a:spcPts val="0"/>
              </a:spcBef>
              <a:spcAft>
                <a:spcPts val="0"/>
              </a:spcAft>
              <a:buNone/>
              <a:defRPr sz="12800"/>
            </a:lvl5pPr>
            <a:lvl6pPr lvl="5" algn="ctr" rtl="0">
              <a:spcBef>
                <a:spcPts val="0"/>
              </a:spcBef>
              <a:spcAft>
                <a:spcPts val="0"/>
              </a:spcAft>
              <a:buNone/>
              <a:defRPr sz="12800"/>
            </a:lvl6pPr>
            <a:lvl7pPr lvl="6" algn="ctr" rtl="0">
              <a:spcBef>
                <a:spcPts val="0"/>
              </a:spcBef>
              <a:spcAft>
                <a:spcPts val="0"/>
              </a:spcAft>
              <a:buNone/>
              <a:defRPr sz="12800"/>
            </a:lvl7pPr>
            <a:lvl8pPr lvl="7" algn="ctr" rtl="0">
              <a:spcBef>
                <a:spcPts val="0"/>
              </a:spcBef>
              <a:spcAft>
                <a:spcPts val="0"/>
              </a:spcAft>
              <a:buNone/>
              <a:defRPr sz="12800"/>
            </a:lvl8pPr>
            <a:lvl9pPr lvl="8" algn="ctr" rtl="0">
              <a:spcBef>
                <a:spcPts val="0"/>
              </a:spcBef>
              <a:spcAft>
                <a:spcPts val="0"/>
              </a:spcAft>
              <a:buNone/>
              <a:defRPr sz="12800"/>
            </a:lvl9pPr>
          </a:lstStyle>
          <a:p>
            <a:endParaRPr/>
          </a:p>
        </p:txBody>
      </p:sp>
      <p:sp>
        <p:nvSpPr>
          <p:cNvPr id="77" name="Google Shape;77;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78" name="Google Shape;78;p10"/>
          <p:cNvSpPr/>
          <p:nvPr/>
        </p:nvSpPr>
        <p:spPr>
          <a:xfrm>
            <a:off x="8516952" y="251811"/>
            <a:ext cx="3418933" cy="3504263"/>
          </a:xfrm>
          <a:custGeom>
            <a:avLst/>
            <a:gdLst/>
            <a:ahLst/>
            <a:cxnLst/>
            <a:rect l="l" t="t" r="r" b="b"/>
            <a:pathLst>
              <a:path w="3418933" h="3504263" extrusionOk="0">
                <a:moveTo>
                  <a:pt x="3393703" y="3457931"/>
                </a:moveTo>
                <a:cubicBezTo>
                  <a:pt x="3406497" y="3457931"/>
                  <a:pt x="3416869" y="3468303"/>
                  <a:pt x="3416869" y="3481097"/>
                </a:cubicBezTo>
                <a:cubicBezTo>
                  <a:pt x="3416869" y="3493891"/>
                  <a:pt x="3406497" y="3504263"/>
                  <a:pt x="3393703" y="3504263"/>
                </a:cubicBezTo>
                <a:cubicBezTo>
                  <a:pt x="3380909" y="3504263"/>
                  <a:pt x="3370537" y="3493891"/>
                  <a:pt x="3370537" y="3481097"/>
                </a:cubicBezTo>
                <a:cubicBezTo>
                  <a:pt x="3370537" y="3468303"/>
                  <a:pt x="3380909" y="3457931"/>
                  <a:pt x="3393703" y="3457931"/>
                </a:cubicBezTo>
                <a:close/>
                <a:moveTo>
                  <a:pt x="3216608" y="3457931"/>
                </a:moveTo>
                <a:cubicBezTo>
                  <a:pt x="3229402" y="3457931"/>
                  <a:pt x="3239774" y="3468303"/>
                  <a:pt x="3239774" y="3481097"/>
                </a:cubicBezTo>
                <a:cubicBezTo>
                  <a:pt x="3239774" y="3493891"/>
                  <a:pt x="3229402" y="3504263"/>
                  <a:pt x="3216608" y="3504263"/>
                </a:cubicBezTo>
                <a:cubicBezTo>
                  <a:pt x="3203814" y="3504263"/>
                  <a:pt x="3193442" y="3493891"/>
                  <a:pt x="3193442" y="3481097"/>
                </a:cubicBezTo>
                <a:cubicBezTo>
                  <a:pt x="3193442" y="3468303"/>
                  <a:pt x="3203814" y="3457931"/>
                  <a:pt x="3216608" y="3457931"/>
                </a:cubicBezTo>
                <a:close/>
                <a:moveTo>
                  <a:pt x="3039509" y="3457931"/>
                </a:moveTo>
                <a:cubicBezTo>
                  <a:pt x="3052303" y="3457931"/>
                  <a:pt x="3062675" y="3468303"/>
                  <a:pt x="3062675" y="3481097"/>
                </a:cubicBezTo>
                <a:cubicBezTo>
                  <a:pt x="3062675" y="3493891"/>
                  <a:pt x="3052303" y="3504263"/>
                  <a:pt x="3039509" y="3504263"/>
                </a:cubicBezTo>
                <a:cubicBezTo>
                  <a:pt x="3026715" y="3504263"/>
                  <a:pt x="3016343" y="3493891"/>
                  <a:pt x="3016343" y="3481097"/>
                </a:cubicBezTo>
                <a:cubicBezTo>
                  <a:pt x="3016343" y="3468303"/>
                  <a:pt x="3026715" y="3457931"/>
                  <a:pt x="3039509" y="3457931"/>
                </a:cubicBezTo>
                <a:close/>
                <a:moveTo>
                  <a:pt x="2862410" y="3457931"/>
                </a:moveTo>
                <a:cubicBezTo>
                  <a:pt x="2875204" y="3457931"/>
                  <a:pt x="2885576" y="3468303"/>
                  <a:pt x="2885576" y="3481097"/>
                </a:cubicBezTo>
                <a:cubicBezTo>
                  <a:pt x="2885576" y="3493891"/>
                  <a:pt x="2875204" y="3504263"/>
                  <a:pt x="2862410" y="3504263"/>
                </a:cubicBezTo>
                <a:cubicBezTo>
                  <a:pt x="2849616" y="3504263"/>
                  <a:pt x="2839244" y="3493891"/>
                  <a:pt x="2839244" y="3481097"/>
                </a:cubicBezTo>
                <a:cubicBezTo>
                  <a:pt x="2839244" y="3468303"/>
                  <a:pt x="2849616" y="3457931"/>
                  <a:pt x="2862410" y="3457931"/>
                </a:cubicBezTo>
                <a:close/>
                <a:moveTo>
                  <a:pt x="2685311" y="3457931"/>
                </a:moveTo>
                <a:cubicBezTo>
                  <a:pt x="2698105" y="3457931"/>
                  <a:pt x="2708477" y="3468303"/>
                  <a:pt x="2708477" y="3481097"/>
                </a:cubicBezTo>
                <a:cubicBezTo>
                  <a:pt x="2708477" y="3493891"/>
                  <a:pt x="2698105" y="3504263"/>
                  <a:pt x="2685311" y="3504263"/>
                </a:cubicBezTo>
                <a:cubicBezTo>
                  <a:pt x="2672517" y="3504263"/>
                  <a:pt x="2662145" y="3493891"/>
                  <a:pt x="2662145" y="3481097"/>
                </a:cubicBezTo>
                <a:cubicBezTo>
                  <a:pt x="2662145" y="3468303"/>
                  <a:pt x="2672517" y="3457931"/>
                  <a:pt x="2685311" y="3457931"/>
                </a:cubicBezTo>
                <a:close/>
                <a:moveTo>
                  <a:pt x="2508212" y="3457931"/>
                </a:moveTo>
                <a:cubicBezTo>
                  <a:pt x="2521006" y="3457931"/>
                  <a:pt x="2531378" y="3468303"/>
                  <a:pt x="2531378" y="3481097"/>
                </a:cubicBezTo>
                <a:cubicBezTo>
                  <a:pt x="2531378" y="3493891"/>
                  <a:pt x="2521006" y="3504263"/>
                  <a:pt x="2508212" y="3504263"/>
                </a:cubicBezTo>
                <a:cubicBezTo>
                  <a:pt x="2495418" y="3504263"/>
                  <a:pt x="2485046" y="3493891"/>
                  <a:pt x="2485046" y="3481097"/>
                </a:cubicBezTo>
                <a:cubicBezTo>
                  <a:pt x="2485046" y="3468303"/>
                  <a:pt x="2495418" y="3457931"/>
                  <a:pt x="2508212" y="3457931"/>
                </a:cubicBezTo>
                <a:close/>
                <a:moveTo>
                  <a:pt x="2331113" y="3457931"/>
                </a:moveTo>
                <a:cubicBezTo>
                  <a:pt x="2343907" y="3457931"/>
                  <a:pt x="2354279" y="3468303"/>
                  <a:pt x="2354279" y="3481097"/>
                </a:cubicBezTo>
                <a:cubicBezTo>
                  <a:pt x="2354279" y="3493891"/>
                  <a:pt x="2343907" y="3504263"/>
                  <a:pt x="2331113" y="3504263"/>
                </a:cubicBezTo>
                <a:cubicBezTo>
                  <a:pt x="2318319" y="3504263"/>
                  <a:pt x="2307947" y="3493891"/>
                  <a:pt x="2307947" y="3481097"/>
                </a:cubicBezTo>
                <a:cubicBezTo>
                  <a:pt x="2307947" y="3468303"/>
                  <a:pt x="2318319" y="3457931"/>
                  <a:pt x="2331113" y="3457931"/>
                </a:cubicBezTo>
                <a:close/>
                <a:moveTo>
                  <a:pt x="2154014" y="3457931"/>
                </a:moveTo>
                <a:cubicBezTo>
                  <a:pt x="2166808" y="3457931"/>
                  <a:pt x="2177180" y="3468303"/>
                  <a:pt x="2177180" y="3481097"/>
                </a:cubicBezTo>
                <a:cubicBezTo>
                  <a:pt x="2177180" y="3493891"/>
                  <a:pt x="2166808" y="3504263"/>
                  <a:pt x="2154014" y="3504263"/>
                </a:cubicBezTo>
                <a:cubicBezTo>
                  <a:pt x="2141220" y="3504263"/>
                  <a:pt x="2130848" y="3493891"/>
                  <a:pt x="2130848" y="3481097"/>
                </a:cubicBezTo>
                <a:cubicBezTo>
                  <a:pt x="2130848" y="3468303"/>
                  <a:pt x="2141220" y="3457931"/>
                  <a:pt x="2154014" y="3457931"/>
                </a:cubicBezTo>
                <a:close/>
                <a:moveTo>
                  <a:pt x="1976916" y="3457931"/>
                </a:moveTo>
                <a:cubicBezTo>
                  <a:pt x="1989710" y="3457931"/>
                  <a:pt x="2000082" y="3468303"/>
                  <a:pt x="2000082" y="3481097"/>
                </a:cubicBezTo>
                <a:cubicBezTo>
                  <a:pt x="2000082" y="3493891"/>
                  <a:pt x="1989710" y="3504263"/>
                  <a:pt x="1976916" y="3504263"/>
                </a:cubicBezTo>
                <a:cubicBezTo>
                  <a:pt x="1964122" y="3504263"/>
                  <a:pt x="1953750" y="3493891"/>
                  <a:pt x="1953750" y="3481097"/>
                </a:cubicBezTo>
                <a:cubicBezTo>
                  <a:pt x="1953750" y="3468303"/>
                  <a:pt x="1964122" y="3457931"/>
                  <a:pt x="1976916" y="3457931"/>
                </a:cubicBezTo>
                <a:close/>
                <a:moveTo>
                  <a:pt x="1799817" y="3457931"/>
                </a:moveTo>
                <a:cubicBezTo>
                  <a:pt x="1812611" y="3457931"/>
                  <a:pt x="1822983" y="3468303"/>
                  <a:pt x="1822983" y="3481097"/>
                </a:cubicBezTo>
                <a:cubicBezTo>
                  <a:pt x="1822983" y="3493891"/>
                  <a:pt x="1812611" y="3504263"/>
                  <a:pt x="1799817" y="3504263"/>
                </a:cubicBezTo>
                <a:cubicBezTo>
                  <a:pt x="1787023" y="3504263"/>
                  <a:pt x="1776651" y="3493891"/>
                  <a:pt x="1776651" y="3481097"/>
                </a:cubicBezTo>
                <a:cubicBezTo>
                  <a:pt x="1776651" y="3468303"/>
                  <a:pt x="1787023" y="3457931"/>
                  <a:pt x="1799817" y="3457931"/>
                </a:cubicBezTo>
                <a:close/>
                <a:moveTo>
                  <a:pt x="1625306" y="3457931"/>
                </a:moveTo>
                <a:cubicBezTo>
                  <a:pt x="1638100" y="3457931"/>
                  <a:pt x="1648473" y="3468303"/>
                  <a:pt x="1648473" y="3481097"/>
                </a:cubicBezTo>
                <a:cubicBezTo>
                  <a:pt x="1648473" y="3493891"/>
                  <a:pt x="1638100" y="3504263"/>
                  <a:pt x="1625306" y="3504263"/>
                </a:cubicBezTo>
                <a:cubicBezTo>
                  <a:pt x="1612511" y="3504263"/>
                  <a:pt x="1602138" y="3493891"/>
                  <a:pt x="1602138" y="3481097"/>
                </a:cubicBezTo>
                <a:cubicBezTo>
                  <a:pt x="1602138" y="3468303"/>
                  <a:pt x="1612511" y="3457931"/>
                  <a:pt x="1625306" y="3457931"/>
                </a:cubicBezTo>
                <a:close/>
                <a:moveTo>
                  <a:pt x="1448212" y="3457931"/>
                </a:moveTo>
                <a:cubicBezTo>
                  <a:pt x="1461006" y="3457931"/>
                  <a:pt x="1471378" y="3468303"/>
                  <a:pt x="1471378" y="3481097"/>
                </a:cubicBezTo>
                <a:cubicBezTo>
                  <a:pt x="1471378" y="3493891"/>
                  <a:pt x="1461006" y="3504263"/>
                  <a:pt x="1448212" y="3504263"/>
                </a:cubicBezTo>
                <a:cubicBezTo>
                  <a:pt x="1435419" y="3504263"/>
                  <a:pt x="1425046" y="3493891"/>
                  <a:pt x="1425046" y="3481097"/>
                </a:cubicBezTo>
                <a:cubicBezTo>
                  <a:pt x="1425046" y="3468303"/>
                  <a:pt x="1435419" y="3457931"/>
                  <a:pt x="1448212" y="3457931"/>
                </a:cubicBezTo>
                <a:close/>
                <a:moveTo>
                  <a:pt x="1271113" y="3457931"/>
                </a:moveTo>
                <a:cubicBezTo>
                  <a:pt x="1283907" y="3457931"/>
                  <a:pt x="1294280" y="3468303"/>
                  <a:pt x="1294280" y="3481097"/>
                </a:cubicBezTo>
                <a:cubicBezTo>
                  <a:pt x="1294280" y="3493891"/>
                  <a:pt x="1283907" y="3504263"/>
                  <a:pt x="1271113" y="3504263"/>
                </a:cubicBezTo>
                <a:cubicBezTo>
                  <a:pt x="1258320" y="3504263"/>
                  <a:pt x="1247948" y="3493891"/>
                  <a:pt x="1247948" y="3481097"/>
                </a:cubicBezTo>
                <a:cubicBezTo>
                  <a:pt x="1247948" y="3468303"/>
                  <a:pt x="1258320" y="3457931"/>
                  <a:pt x="1271113" y="3457931"/>
                </a:cubicBezTo>
                <a:close/>
                <a:moveTo>
                  <a:pt x="1094017" y="3457931"/>
                </a:moveTo>
                <a:cubicBezTo>
                  <a:pt x="1106812" y="3457931"/>
                  <a:pt x="1117183" y="3468303"/>
                  <a:pt x="1117183" y="3481097"/>
                </a:cubicBezTo>
                <a:cubicBezTo>
                  <a:pt x="1117183" y="3493891"/>
                  <a:pt x="1106812" y="3504263"/>
                  <a:pt x="1094017" y="3504263"/>
                </a:cubicBezTo>
                <a:cubicBezTo>
                  <a:pt x="1081222" y="3504263"/>
                  <a:pt x="1070849" y="3493891"/>
                  <a:pt x="1070849" y="3481097"/>
                </a:cubicBezTo>
                <a:cubicBezTo>
                  <a:pt x="1070849" y="3468303"/>
                  <a:pt x="1081222" y="3457931"/>
                  <a:pt x="1094017" y="3457931"/>
                </a:cubicBezTo>
                <a:close/>
                <a:moveTo>
                  <a:pt x="916917" y="3457931"/>
                </a:moveTo>
                <a:cubicBezTo>
                  <a:pt x="929711" y="3457931"/>
                  <a:pt x="940082" y="3468303"/>
                  <a:pt x="940082" y="3481097"/>
                </a:cubicBezTo>
                <a:cubicBezTo>
                  <a:pt x="940082" y="3493891"/>
                  <a:pt x="929711" y="3504263"/>
                  <a:pt x="916917" y="3504263"/>
                </a:cubicBezTo>
                <a:cubicBezTo>
                  <a:pt x="904120" y="3504263"/>
                  <a:pt x="893750" y="3493891"/>
                  <a:pt x="893750" y="3481097"/>
                </a:cubicBezTo>
                <a:cubicBezTo>
                  <a:pt x="893750" y="3468303"/>
                  <a:pt x="904120" y="3457931"/>
                  <a:pt x="916917" y="3457931"/>
                </a:cubicBezTo>
                <a:close/>
                <a:moveTo>
                  <a:pt x="739818" y="3457931"/>
                </a:moveTo>
                <a:cubicBezTo>
                  <a:pt x="752612" y="3457931"/>
                  <a:pt x="762984" y="3468303"/>
                  <a:pt x="762984" y="3481097"/>
                </a:cubicBezTo>
                <a:cubicBezTo>
                  <a:pt x="762984" y="3493891"/>
                  <a:pt x="752612" y="3504263"/>
                  <a:pt x="739818" y="3504263"/>
                </a:cubicBezTo>
                <a:cubicBezTo>
                  <a:pt x="727024" y="3504263"/>
                  <a:pt x="716652" y="3493891"/>
                  <a:pt x="716652" y="3481097"/>
                </a:cubicBezTo>
                <a:cubicBezTo>
                  <a:pt x="716652" y="3468303"/>
                  <a:pt x="727024" y="3457931"/>
                  <a:pt x="739818" y="3457931"/>
                </a:cubicBezTo>
                <a:close/>
                <a:moveTo>
                  <a:pt x="562718" y="3457931"/>
                </a:moveTo>
                <a:cubicBezTo>
                  <a:pt x="575512" y="3457931"/>
                  <a:pt x="585884" y="3468303"/>
                  <a:pt x="585884" y="3481097"/>
                </a:cubicBezTo>
                <a:cubicBezTo>
                  <a:pt x="585884" y="3493891"/>
                  <a:pt x="575512" y="3504263"/>
                  <a:pt x="562718" y="3504263"/>
                </a:cubicBezTo>
                <a:cubicBezTo>
                  <a:pt x="549924" y="3504263"/>
                  <a:pt x="539552" y="3493891"/>
                  <a:pt x="539552" y="3481097"/>
                </a:cubicBezTo>
                <a:cubicBezTo>
                  <a:pt x="539552" y="3468303"/>
                  <a:pt x="549924" y="3457931"/>
                  <a:pt x="562718" y="3457931"/>
                </a:cubicBezTo>
                <a:close/>
                <a:moveTo>
                  <a:pt x="385620" y="3457931"/>
                </a:moveTo>
                <a:cubicBezTo>
                  <a:pt x="398414" y="3457931"/>
                  <a:pt x="408785" y="3468303"/>
                  <a:pt x="408785" y="3481097"/>
                </a:cubicBezTo>
                <a:cubicBezTo>
                  <a:pt x="408785" y="3493891"/>
                  <a:pt x="398414" y="3504263"/>
                  <a:pt x="385620" y="3504263"/>
                </a:cubicBezTo>
                <a:cubicBezTo>
                  <a:pt x="372826" y="3504263"/>
                  <a:pt x="362454" y="3493891"/>
                  <a:pt x="362454" y="3481097"/>
                </a:cubicBezTo>
                <a:cubicBezTo>
                  <a:pt x="362454" y="3468303"/>
                  <a:pt x="372826" y="3457931"/>
                  <a:pt x="385620" y="3457931"/>
                </a:cubicBezTo>
                <a:close/>
                <a:moveTo>
                  <a:pt x="208521" y="3457931"/>
                </a:moveTo>
                <a:cubicBezTo>
                  <a:pt x="221315" y="3457931"/>
                  <a:pt x="231687" y="3468303"/>
                  <a:pt x="231687" y="3481097"/>
                </a:cubicBezTo>
                <a:cubicBezTo>
                  <a:pt x="231687" y="3493891"/>
                  <a:pt x="221315" y="3504263"/>
                  <a:pt x="208521" y="3504263"/>
                </a:cubicBezTo>
                <a:cubicBezTo>
                  <a:pt x="195727" y="3504263"/>
                  <a:pt x="185355" y="3493891"/>
                  <a:pt x="185355" y="3481097"/>
                </a:cubicBezTo>
                <a:cubicBezTo>
                  <a:pt x="185355" y="3468303"/>
                  <a:pt x="195727" y="3457931"/>
                  <a:pt x="208521" y="3457931"/>
                </a:cubicBezTo>
                <a:close/>
                <a:moveTo>
                  <a:pt x="31422" y="3457931"/>
                </a:moveTo>
                <a:cubicBezTo>
                  <a:pt x="44216" y="3457931"/>
                  <a:pt x="54588" y="3468303"/>
                  <a:pt x="54588" y="3481097"/>
                </a:cubicBezTo>
                <a:cubicBezTo>
                  <a:pt x="54588" y="3493891"/>
                  <a:pt x="44216" y="3504263"/>
                  <a:pt x="31422" y="3504263"/>
                </a:cubicBezTo>
                <a:cubicBezTo>
                  <a:pt x="18628" y="3504263"/>
                  <a:pt x="8256" y="3493891"/>
                  <a:pt x="8256" y="3481097"/>
                </a:cubicBezTo>
                <a:cubicBezTo>
                  <a:pt x="8256" y="3468303"/>
                  <a:pt x="18628" y="3457931"/>
                  <a:pt x="31422" y="3457931"/>
                </a:cubicBezTo>
                <a:close/>
                <a:moveTo>
                  <a:pt x="3395767" y="3286567"/>
                </a:moveTo>
                <a:cubicBezTo>
                  <a:pt x="3408561" y="3286567"/>
                  <a:pt x="3418933" y="3296939"/>
                  <a:pt x="3418933" y="3309733"/>
                </a:cubicBezTo>
                <a:cubicBezTo>
                  <a:pt x="3418933" y="3322527"/>
                  <a:pt x="3408561" y="3332899"/>
                  <a:pt x="3395767" y="3332899"/>
                </a:cubicBezTo>
                <a:cubicBezTo>
                  <a:pt x="3382973" y="3332899"/>
                  <a:pt x="3372601" y="3322527"/>
                  <a:pt x="3372601" y="3309733"/>
                </a:cubicBezTo>
                <a:cubicBezTo>
                  <a:pt x="3372601" y="3296939"/>
                  <a:pt x="3382973" y="3286567"/>
                  <a:pt x="3395767" y="3286567"/>
                </a:cubicBezTo>
                <a:close/>
                <a:moveTo>
                  <a:pt x="3218672" y="3286567"/>
                </a:moveTo>
                <a:cubicBezTo>
                  <a:pt x="3231466" y="3286567"/>
                  <a:pt x="3241838" y="3296939"/>
                  <a:pt x="3241838" y="3309733"/>
                </a:cubicBezTo>
                <a:cubicBezTo>
                  <a:pt x="3241838" y="3322527"/>
                  <a:pt x="3231466" y="3332899"/>
                  <a:pt x="3218672" y="3332899"/>
                </a:cubicBezTo>
                <a:cubicBezTo>
                  <a:pt x="3205878" y="3332899"/>
                  <a:pt x="3195506" y="3322527"/>
                  <a:pt x="3195506" y="3309733"/>
                </a:cubicBezTo>
                <a:cubicBezTo>
                  <a:pt x="3195506" y="3296939"/>
                  <a:pt x="3205878" y="3286567"/>
                  <a:pt x="3218672" y="3286567"/>
                </a:cubicBezTo>
                <a:close/>
                <a:moveTo>
                  <a:pt x="3041573" y="3286567"/>
                </a:moveTo>
                <a:cubicBezTo>
                  <a:pt x="3054367" y="3286567"/>
                  <a:pt x="3064739" y="3296939"/>
                  <a:pt x="3064739" y="3309733"/>
                </a:cubicBezTo>
                <a:cubicBezTo>
                  <a:pt x="3064739" y="3322527"/>
                  <a:pt x="3054367" y="3332899"/>
                  <a:pt x="3041573" y="3332899"/>
                </a:cubicBezTo>
                <a:cubicBezTo>
                  <a:pt x="3028779" y="3332899"/>
                  <a:pt x="3018407" y="3322527"/>
                  <a:pt x="3018407" y="3309733"/>
                </a:cubicBezTo>
                <a:cubicBezTo>
                  <a:pt x="3018407" y="3296939"/>
                  <a:pt x="3028779" y="3286567"/>
                  <a:pt x="3041573" y="3286567"/>
                </a:cubicBezTo>
                <a:close/>
                <a:moveTo>
                  <a:pt x="2864474" y="3286567"/>
                </a:moveTo>
                <a:cubicBezTo>
                  <a:pt x="2877268" y="3286567"/>
                  <a:pt x="2887640" y="3296939"/>
                  <a:pt x="2887640" y="3309733"/>
                </a:cubicBezTo>
                <a:cubicBezTo>
                  <a:pt x="2887640" y="3322527"/>
                  <a:pt x="2877268" y="3332899"/>
                  <a:pt x="2864474" y="3332899"/>
                </a:cubicBezTo>
                <a:cubicBezTo>
                  <a:pt x="2851680" y="3332899"/>
                  <a:pt x="2841308" y="3322527"/>
                  <a:pt x="2841308" y="3309733"/>
                </a:cubicBezTo>
                <a:cubicBezTo>
                  <a:pt x="2841308" y="3296939"/>
                  <a:pt x="2851680" y="3286567"/>
                  <a:pt x="2864474" y="3286567"/>
                </a:cubicBezTo>
                <a:close/>
                <a:moveTo>
                  <a:pt x="2687375" y="3286567"/>
                </a:moveTo>
                <a:cubicBezTo>
                  <a:pt x="2700169" y="3286567"/>
                  <a:pt x="2710541" y="3296939"/>
                  <a:pt x="2710541" y="3309733"/>
                </a:cubicBezTo>
                <a:cubicBezTo>
                  <a:pt x="2710541" y="3322527"/>
                  <a:pt x="2700169" y="3332899"/>
                  <a:pt x="2687375" y="3332899"/>
                </a:cubicBezTo>
                <a:cubicBezTo>
                  <a:pt x="2674581" y="3332899"/>
                  <a:pt x="2664209" y="3322527"/>
                  <a:pt x="2664209" y="3309733"/>
                </a:cubicBezTo>
                <a:cubicBezTo>
                  <a:pt x="2664209" y="3296939"/>
                  <a:pt x="2674581" y="3286567"/>
                  <a:pt x="2687375" y="3286567"/>
                </a:cubicBezTo>
                <a:close/>
                <a:moveTo>
                  <a:pt x="2510277" y="3286567"/>
                </a:moveTo>
                <a:cubicBezTo>
                  <a:pt x="2523071" y="3286567"/>
                  <a:pt x="2533443" y="3296939"/>
                  <a:pt x="2533443" y="3309733"/>
                </a:cubicBezTo>
                <a:cubicBezTo>
                  <a:pt x="2533443" y="3322527"/>
                  <a:pt x="2523071" y="3332899"/>
                  <a:pt x="2510277" y="3332899"/>
                </a:cubicBezTo>
                <a:cubicBezTo>
                  <a:pt x="2497483" y="3332899"/>
                  <a:pt x="2487111" y="3322527"/>
                  <a:pt x="2487111" y="3309733"/>
                </a:cubicBezTo>
                <a:cubicBezTo>
                  <a:pt x="2487111" y="3296939"/>
                  <a:pt x="2497483" y="3286567"/>
                  <a:pt x="2510277" y="3286567"/>
                </a:cubicBezTo>
                <a:close/>
                <a:moveTo>
                  <a:pt x="2333178" y="3286567"/>
                </a:moveTo>
                <a:cubicBezTo>
                  <a:pt x="2345972" y="3286567"/>
                  <a:pt x="2356344" y="3296939"/>
                  <a:pt x="2356344" y="3309733"/>
                </a:cubicBezTo>
                <a:cubicBezTo>
                  <a:pt x="2356344" y="3322527"/>
                  <a:pt x="2345972" y="3332899"/>
                  <a:pt x="2333178" y="3332899"/>
                </a:cubicBezTo>
                <a:cubicBezTo>
                  <a:pt x="2320384" y="3332899"/>
                  <a:pt x="2310012" y="3322527"/>
                  <a:pt x="2310012" y="3309733"/>
                </a:cubicBezTo>
                <a:cubicBezTo>
                  <a:pt x="2310012" y="3296939"/>
                  <a:pt x="2320384" y="3286567"/>
                  <a:pt x="2333178" y="3286567"/>
                </a:cubicBezTo>
                <a:close/>
                <a:moveTo>
                  <a:pt x="2156079" y="3286567"/>
                </a:moveTo>
                <a:cubicBezTo>
                  <a:pt x="2168873" y="3286567"/>
                  <a:pt x="2179245" y="3296939"/>
                  <a:pt x="2179245" y="3309733"/>
                </a:cubicBezTo>
                <a:cubicBezTo>
                  <a:pt x="2179245" y="3322527"/>
                  <a:pt x="2168873" y="3332899"/>
                  <a:pt x="2156079" y="3332899"/>
                </a:cubicBezTo>
                <a:cubicBezTo>
                  <a:pt x="2143285" y="3332899"/>
                  <a:pt x="2132913" y="3322527"/>
                  <a:pt x="2132913" y="3309733"/>
                </a:cubicBezTo>
                <a:cubicBezTo>
                  <a:pt x="2132913" y="3296939"/>
                  <a:pt x="2143285" y="3286567"/>
                  <a:pt x="2156079" y="3286567"/>
                </a:cubicBezTo>
                <a:close/>
                <a:moveTo>
                  <a:pt x="1978980" y="3286567"/>
                </a:moveTo>
                <a:cubicBezTo>
                  <a:pt x="1991774" y="3286567"/>
                  <a:pt x="2002146" y="3296939"/>
                  <a:pt x="2002146" y="3309733"/>
                </a:cubicBezTo>
                <a:cubicBezTo>
                  <a:pt x="2002146" y="3322527"/>
                  <a:pt x="1991774" y="3332899"/>
                  <a:pt x="1978980" y="3332899"/>
                </a:cubicBezTo>
                <a:cubicBezTo>
                  <a:pt x="1966186" y="3332899"/>
                  <a:pt x="1955814" y="3322527"/>
                  <a:pt x="1955814" y="3309733"/>
                </a:cubicBezTo>
                <a:cubicBezTo>
                  <a:pt x="1955814" y="3296939"/>
                  <a:pt x="1966186" y="3286567"/>
                  <a:pt x="1978980" y="3286567"/>
                </a:cubicBezTo>
                <a:close/>
                <a:moveTo>
                  <a:pt x="1801881" y="3286567"/>
                </a:moveTo>
                <a:cubicBezTo>
                  <a:pt x="1814675" y="3286567"/>
                  <a:pt x="1825047" y="3296939"/>
                  <a:pt x="1825047" y="3309733"/>
                </a:cubicBezTo>
                <a:cubicBezTo>
                  <a:pt x="1825047" y="3322527"/>
                  <a:pt x="1814675" y="3332899"/>
                  <a:pt x="1801881" y="3332899"/>
                </a:cubicBezTo>
                <a:cubicBezTo>
                  <a:pt x="1789087" y="3332899"/>
                  <a:pt x="1778715" y="3322527"/>
                  <a:pt x="1778715" y="3309733"/>
                </a:cubicBezTo>
                <a:cubicBezTo>
                  <a:pt x="1778715" y="3296939"/>
                  <a:pt x="1789087" y="3286567"/>
                  <a:pt x="1801881" y="3286567"/>
                </a:cubicBezTo>
                <a:close/>
                <a:moveTo>
                  <a:pt x="1627371" y="3286567"/>
                </a:moveTo>
                <a:cubicBezTo>
                  <a:pt x="1640166" y="3286567"/>
                  <a:pt x="1650538" y="3296939"/>
                  <a:pt x="1650538" y="3309733"/>
                </a:cubicBezTo>
                <a:cubicBezTo>
                  <a:pt x="1650538" y="3322527"/>
                  <a:pt x="1640166" y="3332899"/>
                  <a:pt x="1627371" y="3332899"/>
                </a:cubicBezTo>
                <a:cubicBezTo>
                  <a:pt x="1614575" y="3332899"/>
                  <a:pt x="1604203" y="3322527"/>
                  <a:pt x="1604203" y="3309733"/>
                </a:cubicBezTo>
                <a:cubicBezTo>
                  <a:pt x="1604203" y="3296939"/>
                  <a:pt x="1614575" y="3286567"/>
                  <a:pt x="1627371" y="3286567"/>
                </a:cubicBezTo>
                <a:close/>
                <a:moveTo>
                  <a:pt x="1450277" y="3286567"/>
                </a:moveTo>
                <a:cubicBezTo>
                  <a:pt x="1463071" y="3286567"/>
                  <a:pt x="1473442" y="3296939"/>
                  <a:pt x="1473442" y="3309733"/>
                </a:cubicBezTo>
                <a:cubicBezTo>
                  <a:pt x="1473442" y="3322527"/>
                  <a:pt x="1463071" y="3332899"/>
                  <a:pt x="1450277" y="3332899"/>
                </a:cubicBezTo>
                <a:cubicBezTo>
                  <a:pt x="1437483" y="3332899"/>
                  <a:pt x="1427111" y="3322527"/>
                  <a:pt x="1427111" y="3309733"/>
                </a:cubicBezTo>
                <a:cubicBezTo>
                  <a:pt x="1427111" y="3296939"/>
                  <a:pt x="1437483" y="3286567"/>
                  <a:pt x="1450277" y="3286567"/>
                </a:cubicBezTo>
                <a:close/>
                <a:moveTo>
                  <a:pt x="1273178" y="3286567"/>
                </a:moveTo>
                <a:cubicBezTo>
                  <a:pt x="1285972" y="3286567"/>
                  <a:pt x="1296345" y="3296939"/>
                  <a:pt x="1296345" y="3309733"/>
                </a:cubicBezTo>
                <a:cubicBezTo>
                  <a:pt x="1296345" y="3322527"/>
                  <a:pt x="1285972" y="3332899"/>
                  <a:pt x="1273178" y="3332899"/>
                </a:cubicBezTo>
                <a:cubicBezTo>
                  <a:pt x="1260384" y="3332899"/>
                  <a:pt x="1250012" y="3322527"/>
                  <a:pt x="1250012" y="3309733"/>
                </a:cubicBezTo>
                <a:cubicBezTo>
                  <a:pt x="1250012" y="3296939"/>
                  <a:pt x="1260384" y="3286567"/>
                  <a:pt x="1273178" y="3286567"/>
                </a:cubicBezTo>
                <a:close/>
                <a:moveTo>
                  <a:pt x="1096081" y="3286567"/>
                </a:moveTo>
                <a:cubicBezTo>
                  <a:pt x="1108877" y="3286567"/>
                  <a:pt x="1119247" y="3296939"/>
                  <a:pt x="1119247" y="3309733"/>
                </a:cubicBezTo>
                <a:cubicBezTo>
                  <a:pt x="1119247" y="3322527"/>
                  <a:pt x="1108877" y="3332899"/>
                  <a:pt x="1096081" y="3332899"/>
                </a:cubicBezTo>
                <a:cubicBezTo>
                  <a:pt x="1083286" y="3332899"/>
                  <a:pt x="1072914" y="3322527"/>
                  <a:pt x="1072914" y="3309733"/>
                </a:cubicBezTo>
                <a:cubicBezTo>
                  <a:pt x="1072914" y="3296939"/>
                  <a:pt x="1083286" y="3286567"/>
                  <a:pt x="1096081" y="3286567"/>
                </a:cubicBezTo>
                <a:close/>
                <a:moveTo>
                  <a:pt x="918981" y="3286567"/>
                </a:moveTo>
                <a:cubicBezTo>
                  <a:pt x="931774" y="3286567"/>
                  <a:pt x="942147" y="3296939"/>
                  <a:pt x="942147" y="3309733"/>
                </a:cubicBezTo>
                <a:cubicBezTo>
                  <a:pt x="942147" y="3322527"/>
                  <a:pt x="931774" y="3332899"/>
                  <a:pt x="918981" y="3332899"/>
                </a:cubicBezTo>
                <a:cubicBezTo>
                  <a:pt x="906186" y="3332899"/>
                  <a:pt x="895815" y="3322527"/>
                  <a:pt x="895815" y="3309733"/>
                </a:cubicBezTo>
                <a:cubicBezTo>
                  <a:pt x="895815" y="3296939"/>
                  <a:pt x="906186" y="3286567"/>
                  <a:pt x="918981" y="3286567"/>
                </a:cubicBezTo>
                <a:close/>
                <a:moveTo>
                  <a:pt x="741884" y="3286567"/>
                </a:moveTo>
                <a:cubicBezTo>
                  <a:pt x="754678" y="3286567"/>
                  <a:pt x="765050" y="3296939"/>
                  <a:pt x="765050" y="3309733"/>
                </a:cubicBezTo>
                <a:cubicBezTo>
                  <a:pt x="765050" y="3322527"/>
                  <a:pt x="754678" y="3332899"/>
                  <a:pt x="741884" y="3332899"/>
                </a:cubicBezTo>
                <a:cubicBezTo>
                  <a:pt x="729090" y="3332899"/>
                  <a:pt x="718718" y="3322527"/>
                  <a:pt x="718718" y="3309733"/>
                </a:cubicBezTo>
                <a:cubicBezTo>
                  <a:pt x="718718" y="3296939"/>
                  <a:pt x="729090" y="3286567"/>
                  <a:pt x="741884" y="3286567"/>
                </a:cubicBezTo>
                <a:close/>
                <a:moveTo>
                  <a:pt x="564784" y="3286567"/>
                </a:moveTo>
                <a:cubicBezTo>
                  <a:pt x="577578" y="3286567"/>
                  <a:pt x="587950" y="3296939"/>
                  <a:pt x="587950" y="3309733"/>
                </a:cubicBezTo>
                <a:cubicBezTo>
                  <a:pt x="587950" y="3322527"/>
                  <a:pt x="577578" y="3332899"/>
                  <a:pt x="564784" y="3332899"/>
                </a:cubicBezTo>
                <a:cubicBezTo>
                  <a:pt x="551990" y="3332899"/>
                  <a:pt x="541618" y="3322527"/>
                  <a:pt x="541618" y="3309733"/>
                </a:cubicBezTo>
                <a:cubicBezTo>
                  <a:pt x="541618" y="3296939"/>
                  <a:pt x="551990" y="3286567"/>
                  <a:pt x="564784" y="3286567"/>
                </a:cubicBezTo>
                <a:close/>
                <a:moveTo>
                  <a:pt x="387686" y="3286567"/>
                </a:moveTo>
                <a:cubicBezTo>
                  <a:pt x="400479" y="3286567"/>
                  <a:pt x="410851" y="3296939"/>
                  <a:pt x="410851" y="3309733"/>
                </a:cubicBezTo>
                <a:cubicBezTo>
                  <a:pt x="410851" y="3322527"/>
                  <a:pt x="400479" y="3332899"/>
                  <a:pt x="387686" y="3332899"/>
                </a:cubicBezTo>
                <a:cubicBezTo>
                  <a:pt x="374891" y="3332899"/>
                  <a:pt x="364519" y="3322527"/>
                  <a:pt x="364519" y="3309733"/>
                </a:cubicBezTo>
                <a:cubicBezTo>
                  <a:pt x="364519" y="3296939"/>
                  <a:pt x="374891" y="3286567"/>
                  <a:pt x="387686" y="3286567"/>
                </a:cubicBezTo>
                <a:close/>
                <a:moveTo>
                  <a:pt x="210585" y="3286567"/>
                </a:moveTo>
                <a:cubicBezTo>
                  <a:pt x="223379" y="3286567"/>
                  <a:pt x="233751" y="3296939"/>
                  <a:pt x="233751" y="3309733"/>
                </a:cubicBezTo>
                <a:cubicBezTo>
                  <a:pt x="233751" y="3322527"/>
                  <a:pt x="223379" y="3332899"/>
                  <a:pt x="210585" y="3332899"/>
                </a:cubicBezTo>
                <a:cubicBezTo>
                  <a:pt x="197791" y="3332899"/>
                  <a:pt x="187419" y="3322527"/>
                  <a:pt x="187419" y="3309733"/>
                </a:cubicBezTo>
                <a:cubicBezTo>
                  <a:pt x="187419" y="3296939"/>
                  <a:pt x="197791" y="3286567"/>
                  <a:pt x="210585" y="3286567"/>
                </a:cubicBezTo>
                <a:close/>
                <a:moveTo>
                  <a:pt x="33487" y="3286567"/>
                </a:moveTo>
                <a:cubicBezTo>
                  <a:pt x="46281" y="3286567"/>
                  <a:pt x="56653" y="3296939"/>
                  <a:pt x="56653" y="3309733"/>
                </a:cubicBezTo>
                <a:cubicBezTo>
                  <a:pt x="56653" y="3322527"/>
                  <a:pt x="46281" y="3332899"/>
                  <a:pt x="33487" y="3332899"/>
                </a:cubicBezTo>
                <a:cubicBezTo>
                  <a:pt x="20693" y="3332899"/>
                  <a:pt x="10321" y="3322527"/>
                  <a:pt x="10321" y="3309733"/>
                </a:cubicBezTo>
                <a:cubicBezTo>
                  <a:pt x="10321" y="3296939"/>
                  <a:pt x="20693" y="3286567"/>
                  <a:pt x="33487" y="3286567"/>
                </a:cubicBezTo>
                <a:close/>
                <a:moveTo>
                  <a:pt x="3389573" y="3094558"/>
                </a:moveTo>
                <a:cubicBezTo>
                  <a:pt x="3402367" y="3094558"/>
                  <a:pt x="3412739" y="3104930"/>
                  <a:pt x="3412739" y="3117724"/>
                </a:cubicBezTo>
                <a:cubicBezTo>
                  <a:pt x="3412739" y="3130518"/>
                  <a:pt x="3402367" y="3140890"/>
                  <a:pt x="3389573" y="3140890"/>
                </a:cubicBezTo>
                <a:cubicBezTo>
                  <a:pt x="3376779" y="3140890"/>
                  <a:pt x="3366407" y="3130518"/>
                  <a:pt x="3366407" y="3117724"/>
                </a:cubicBezTo>
                <a:cubicBezTo>
                  <a:pt x="3366407" y="3104930"/>
                  <a:pt x="3376779" y="3094558"/>
                  <a:pt x="3389573" y="3094558"/>
                </a:cubicBezTo>
                <a:close/>
                <a:moveTo>
                  <a:pt x="3212478" y="3094558"/>
                </a:moveTo>
                <a:cubicBezTo>
                  <a:pt x="3225272" y="3094558"/>
                  <a:pt x="3235644" y="3104930"/>
                  <a:pt x="3235644" y="3117724"/>
                </a:cubicBezTo>
                <a:cubicBezTo>
                  <a:pt x="3235644" y="3130518"/>
                  <a:pt x="3225272" y="3140890"/>
                  <a:pt x="3212478" y="3140890"/>
                </a:cubicBezTo>
                <a:cubicBezTo>
                  <a:pt x="3199684" y="3140890"/>
                  <a:pt x="3189312" y="3130518"/>
                  <a:pt x="3189312" y="3117724"/>
                </a:cubicBezTo>
                <a:cubicBezTo>
                  <a:pt x="3189312" y="3104930"/>
                  <a:pt x="3199684" y="3094558"/>
                  <a:pt x="3212478" y="3094558"/>
                </a:cubicBezTo>
                <a:close/>
                <a:moveTo>
                  <a:pt x="3035379" y="3094558"/>
                </a:moveTo>
                <a:cubicBezTo>
                  <a:pt x="3048173" y="3094558"/>
                  <a:pt x="3058545" y="3104930"/>
                  <a:pt x="3058545" y="3117724"/>
                </a:cubicBezTo>
                <a:cubicBezTo>
                  <a:pt x="3058545" y="3130518"/>
                  <a:pt x="3048173" y="3140890"/>
                  <a:pt x="3035379" y="3140890"/>
                </a:cubicBezTo>
                <a:cubicBezTo>
                  <a:pt x="3022585" y="3140890"/>
                  <a:pt x="3012213" y="3130518"/>
                  <a:pt x="3012213" y="3117724"/>
                </a:cubicBezTo>
                <a:cubicBezTo>
                  <a:pt x="3012213" y="3104930"/>
                  <a:pt x="3022585" y="3094558"/>
                  <a:pt x="3035379" y="3094558"/>
                </a:cubicBezTo>
                <a:close/>
                <a:moveTo>
                  <a:pt x="2858280" y="3094558"/>
                </a:moveTo>
                <a:cubicBezTo>
                  <a:pt x="2871074" y="3094558"/>
                  <a:pt x="2881446" y="3104930"/>
                  <a:pt x="2881446" y="3117724"/>
                </a:cubicBezTo>
                <a:cubicBezTo>
                  <a:pt x="2881446" y="3130518"/>
                  <a:pt x="2871074" y="3140890"/>
                  <a:pt x="2858280" y="3140890"/>
                </a:cubicBezTo>
                <a:cubicBezTo>
                  <a:pt x="2845486" y="3140890"/>
                  <a:pt x="2835114" y="3130518"/>
                  <a:pt x="2835114" y="3117724"/>
                </a:cubicBezTo>
                <a:cubicBezTo>
                  <a:pt x="2835114" y="3104930"/>
                  <a:pt x="2845486" y="3094558"/>
                  <a:pt x="2858280" y="3094558"/>
                </a:cubicBezTo>
                <a:close/>
                <a:moveTo>
                  <a:pt x="2681181" y="3094558"/>
                </a:moveTo>
                <a:cubicBezTo>
                  <a:pt x="2693975" y="3094558"/>
                  <a:pt x="2704347" y="3104930"/>
                  <a:pt x="2704347" y="3117724"/>
                </a:cubicBezTo>
                <a:cubicBezTo>
                  <a:pt x="2704347" y="3130518"/>
                  <a:pt x="2693975" y="3140890"/>
                  <a:pt x="2681181" y="3140890"/>
                </a:cubicBezTo>
                <a:cubicBezTo>
                  <a:pt x="2668387" y="3140890"/>
                  <a:pt x="2658015" y="3130518"/>
                  <a:pt x="2658015" y="3117724"/>
                </a:cubicBezTo>
                <a:cubicBezTo>
                  <a:pt x="2658015" y="3104930"/>
                  <a:pt x="2668387" y="3094558"/>
                  <a:pt x="2681181" y="3094558"/>
                </a:cubicBezTo>
                <a:close/>
                <a:moveTo>
                  <a:pt x="2504082" y="3094558"/>
                </a:moveTo>
                <a:cubicBezTo>
                  <a:pt x="2516876" y="3094558"/>
                  <a:pt x="2527248" y="3104930"/>
                  <a:pt x="2527248" y="3117724"/>
                </a:cubicBezTo>
                <a:cubicBezTo>
                  <a:pt x="2527248" y="3130518"/>
                  <a:pt x="2516876" y="3140890"/>
                  <a:pt x="2504082" y="3140890"/>
                </a:cubicBezTo>
                <a:cubicBezTo>
                  <a:pt x="2491288" y="3140890"/>
                  <a:pt x="2480916" y="3130518"/>
                  <a:pt x="2480916" y="3117724"/>
                </a:cubicBezTo>
                <a:cubicBezTo>
                  <a:pt x="2480916" y="3104930"/>
                  <a:pt x="2491288" y="3094558"/>
                  <a:pt x="2504082" y="3094558"/>
                </a:cubicBezTo>
                <a:close/>
                <a:moveTo>
                  <a:pt x="2326983" y="3094558"/>
                </a:moveTo>
                <a:cubicBezTo>
                  <a:pt x="2339777" y="3094558"/>
                  <a:pt x="2350149" y="3104930"/>
                  <a:pt x="2350149" y="3117724"/>
                </a:cubicBezTo>
                <a:cubicBezTo>
                  <a:pt x="2350149" y="3130518"/>
                  <a:pt x="2339777" y="3140890"/>
                  <a:pt x="2326983" y="3140890"/>
                </a:cubicBezTo>
                <a:cubicBezTo>
                  <a:pt x="2314189" y="3140890"/>
                  <a:pt x="2303817" y="3130518"/>
                  <a:pt x="2303817" y="3117724"/>
                </a:cubicBezTo>
                <a:cubicBezTo>
                  <a:pt x="2303817" y="3104930"/>
                  <a:pt x="2314189" y="3094558"/>
                  <a:pt x="2326983" y="3094558"/>
                </a:cubicBezTo>
                <a:close/>
                <a:moveTo>
                  <a:pt x="2149884" y="3094558"/>
                </a:moveTo>
                <a:cubicBezTo>
                  <a:pt x="2162678" y="3094558"/>
                  <a:pt x="2173050" y="3104930"/>
                  <a:pt x="2173050" y="3117724"/>
                </a:cubicBezTo>
                <a:cubicBezTo>
                  <a:pt x="2173050" y="3130518"/>
                  <a:pt x="2162678" y="3140890"/>
                  <a:pt x="2149884" y="3140890"/>
                </a:cubicBezTo>
                <a:cubicBezTo>
                  <a:pt x="2137090" y="3140890"/>
                  <a:pt x="2126718" y="3130518"/>
                  <a:pt x="2126718" y="3117724"/>
                </a:cubicBezTo>
                <a:cubicBezTo>
                  <a:pt x="2126718" y="3104930"/>
                  <a:pt x="2137090" y="3094558"/>
                  <a:pt x="2149884" y="3094558"/>
                </a:cubicBezTo>
                <a:close/>
                <a:moveTo>
                  <a:pt x="1972786" y="3094558"/>
                </a:moveTo>
                <a:cubicBezTo>
                  <a:pt x="1985580" y="3094558"/>
                  <a:pt x="1995952" y="3104930"/>
                  <a:pt x="1995952" y="3117724"/>
                </a:cubicBezTo>
                <a:cubicBezTo>
                  <a:pt x="1995952" y="3130518"/>
                  <a:pt x="1985580" y="3140890"/>
                  <a:pt x="1972786" y="3140890"/>
                </a:cubicBezTo>
                <a:cubicBezTo>
                  <a:pt x="1959992" y="3140890"/>
                  <a:pt x="1949620" y="3130518"/>
                  <a:pt x="1949620" y="3117724"/>
                </a:cubicBezTo>
                <a:cubicBezTo>
                  <a:pt x="1949620" y="3104930"/>
                  <a:pt x="1959992" y="3094558"/>
                  <a:pt x="1972786" y="3094558"/>
                </a:cubicBezTo>
                <a:close/>
                <a:moveTo>
                  <a:pt x="1795687" y="3094558"/>
                </a:moveTo>
                <a:cubicBezTo>
                  <a:pt x="1808481" y="3094558"/>
                  <a:pt x="1818853" y="3104930"/>
                  <a:pt x="1818853" y="3117724"/>
                </a:cubicBezTo>
                <a:cubicBezTo>
                  <a:pt x="1818853" y="3130518"/>
                  <a:pt x="1808481" y="3140890"/>
                  <a:pt x="1795687" y="3140890"/>
                </a:cubicBezTo>
                <a:cubicBezTo>
                  <a:pt x="1782893" y="3140890"/>
                  <a:pt x="1772521" y="3130518"/>
                  <a:pt x="1772521" y="3117724"/>
                </a:cubicBezTo>
                <a:cubicBezTo>
                  <a:pt x="1772521" y="3104930"/>
                  <a:pt x="1782893" y="3094558"/>
                  <a:pt x="1795687" y="3094558"/>
                </a:cubicBezTo>
                <a:close/>
                <a:moveTo>
                  <a:pt x="1621175" y="3094558"/>
                </a:moveTo>
                <a:cubicBezTo>
                  <a:pt x="1633971" y="3094558"/>
                  <a:pt x="1644344" y="3104930"/>
                  <a:pt x="1644344" y="3117724"/>
                </a:cubicBezTo>
                <a:cubicBezTo>
                  <a:pt x="1644344" y="3130518"/>
                  <a:pt x="1633971" y="3140890"/>
                  <a:pt x="1621175" y="3140890"/>
                </a:cubicBezTo>
                <a:cubicBezTo>
                  <a:pt x="1608381" y="3140890"/>
                  <a:pt x="1598008" y="3130518"/>
                  <a:pt x="1598008" y="3117724"/>
                </a:cubicBezTo>
                <a:cubicBezTo>
                  <a:pt x="1598008" y="3104930"/>
                  <a:pt x="1608381" y="3094558"/>
                  <a:pt x="1621175" y="3094558"/>
                </a:cubicBezTo>
                <a:close/>
                <a:moveTo>
                  <a:pt x="1444083" y="3094558"/>
                </a:moveTo>
                <a:cubicBezTo>
                  <a:pt x="1456878" y="3094558"/>
                  <a:pt x="1467248" y="3104930"/>
                  <a:pt x="1467248" y="3117724"/>
                </a:cubicBezTo>
                <a:cubicBezTo>
                  <a:pt x="1467248" y="3130518"/>
                  <a:pt x="1456878" y="3140890"/>
                  <a:pt x="1444083" y="3140890"/>
                </a:cubicBezTo>
                <a:cubicBezTo>
                  <a:pt x="1431289" y="3140890"/>
                  <a:pt x="1420918" y="3130518"/>
                  <a:pt x="1420918" y="3117724"/>
                </a:cubicBezTo>
                <a:cubicBezTo>
                  <a:pt x="1420918" y="3104930"/>
                  <a:pt x="1431289" y="3094558"/>
                  <a:pt x="1444083" y="3094558"/>
                </a:cubicBezTo>
                <a:close/>
                <a:moveTo>
                  <a:pt x="1266985" y="3094558"/>
                </a:moveTo>
                <a:cubicBezTo>
                  <a:pt x="1279778" y="3094558"/>
                  <a:pt x="1290151" y="3104930"/>
                  <a:pt x="1290151" y="3117724"/>
                </a:cubicBezTo>
                <a:cubicBezTo>
                  <a:pt x="1290151" y="3130518"/>
                  <a:pt x="1279778" y="3140890"/>
                  <a:pt x="1266985" y="3140890"/>
                </a:cubicBezTo>
                <a:cubicBezTo>
                  <a:pt x="1254190" y="3140890"/>
                  <a:pt x="1243819" y="3130518"/>
                  <a:pt x="1243819" y="3117724"/>
                </a:cubicBezTo>
                <a:cubicBezTo>
                  <a:pt x="1243819" y="3104930"/>
                  <a:pt x="1254190" y="3094558"/>
                  <a:pt x="1266985" y="3094558"/>
                </a:cubicBezTo>
                <a:close/>
                <a:moveTo>
                  <a:pt x="1089888" y="3094558"/>
                </a:moveTo>
                <a:cubicBezTo>
                  <a:pt x="1102682" y="3094558"/>
                  <a:pt x="1113055" y="3104930"/>
                  <a:pt x="1113055" y="3117724"/>
                </a:cubicBezTo>
                <a:cubicBezTo>
                  <a:pt x="1113055" y="3130518"/>
                  <a:pt x="1102682" y="3140890"/>
                  <a:pt x="1089888" y="3140890"/>
                </a:cubicBezTo>
                <a:cubicBezTo>
                  <a:pt x="1077093" y="3140890"/>
                  <a:pt x="1066720" y="3130518"/>
                  <a:pt x="1066720" y="3117724"/>
                </a:cubicBezTo>
                <a:cubicBezTo>
                  <a:pt x="1066720" y="3104930"/>
                  <a:pt x="1077093" y="3094558"/>
                  <a:pt x="1089888" y="3094558"/>
                </a:cubicBezTo>
                <a:close/>
                <a:moveTo>
                  <a:pt x="912787" y="3094558"/>
                </a:moveTo>
                <a:cubicBezTo>
                  <a:pt x="925582" y="3094558"/>
                  <a:pt x="935953" y="3104930"/>
                  <a:pt x="935953" y="3117724"/>
                </a:cubicBezTo>
                <a:cubicBezTo>
                  <a:pt x="935953" y="3130518"/>
                  <a:pt x="925582" y="3140890"/>
                  <a:pt x="912787" y="3140890"/>
                </a:cubicBezTo>
                <a:cubicBezTo>
                  <a:pt x="899993" y="3140890"/>
                  <a:pt x="889622" y="3130518"/>
                  <a:pt x="889622" y="3117724"/>
                </a:cubicBezTo>
                <a:cubicBezTo>
                  <a:pt x="889622" y="3104930"/>
                  <a:pt x="899993" y="3094558"/>
                  <a:pt x="912787" y="3094558"/>
                </a:cubicBezTo>
                <a:close/>
                <a:moveTo>
                  <a:pt x="735690" y="3094558"/>
                </a:moveTo>
                <a:cubicBezTo>
                  <a:pt x="748484" y="3094558"/>
                  <a:pt x="758856" y="3104930"/>
                  <a:pt x="758856" y="3117724"/>
                </a:cubicBezTo>
                <a:cubicBezTo>
                  <a:pt x="758856" y="3130518"/>
                  <a:pt x="748484" y="3140890"/>
                  <a:pt x="735690" y="3140890"/>
                </a:cubicBezTo>
                <a:cubicBezTo>
                  <a:pt x="722896" y="3140890"/>
                  <a:pt x="712523" y="3130518"/>
                  <a:pt x="712523" y="3117724"/>
                </a:cubicBezTo>
                <a:cubicBezTo>
                  <a:pt x="712523" y="3104930"/>
                  <a:pt x="722896" y="3094558"/>
                  <a:pt x="735690" y="3094558"/>
                </a:cubicBezTo>
                <a:close/>
                <a:moveTo>
                  <a:pt x="558589" y="3094558"/>
                </a:moveTo>
                <a:cubicBezTo>
                  <a:pt x="571383" y="3094558"/>
                  <a:pt x="581755" y="3104930"/>
                  <a:pt x="581755" y="3117724"/>
                </a:cubicBezTo>
                <a:cubicBezTo>
                  <a:pt x="581755" y="3130518"/>
                  <a:pt x="571383" y="3140890"/>
                  <a:pt x="558589" y="3140890"/>
                </a:cubicBezTo>
                <a:cubicBezTo>
                  <a:pt x="545795" y="3140890"/>
                  <a:pt x="535424" y="3130518"/>
                  <a:pt x="535424" y="3117724"/>
                </a:cubicBezTo>
                <a:cubicBezTo>
                  <a:pt x="535424" y="3104930"/>
                  <a:pt x="545795" y="3094558"/>
                  <a:pt x="558589" y="3094558"/>
                </a:cubicBezTo>
                <a:close/>
                <a:moveTo>
                  <a:pt x="381491" y="3094558"/>
                </a:moveTo>
                <a:cubicBezTo>
                  <a:pt x="394286" y="3094558"/>
                  <a:pt x="404657" y="3104930"/>
                  <a:pt x="404657" y="3117724"/>
                </a:cubicBezTo>
                <a:cubicBezTo>
                  <a:pt x="404657" y="3130518"/>
                  <a:pt x="394286" y="3140890"/>
                  <a:pt x="381491" y="3140890"/>
                </a:cubicBezTo>
                <a:cubicBezTo>
                  <a:pt x="368697" y="3140890"/>
                  <a:pt x="358325" y="3130518"/>
                  <a:pt x="358325" y="3117724"/>
                </a:cubicBezTo>
                <a:cubicBezTo>
                  <a:pt x="358325" y="3104930"/>
                  <a:pt x="368697" y="3094558"/>
                  <a:pt x="381491" y="3094558"/>
                </a:cubicBezTo>
                <a:close/>
                <a:moveTo>
                  <a:pt x="204392" y="3094558"/>
                </a:moveTo>
                <a:cubicBezTo>
                  <a:pt x="217186" y="3094558"/>
                  <a:pt x="227558" y="3104930"/>
                  <a:pt x="227558" y="3117724"/>
                </a:cubicBezTo>
                <a:cubicBezTo>
                  <a:pt x="227558" y="3130518"/>
                  <a:pt x="217186" y="3140890"/>
                  <a:pt x="204392" y="3140890"/>
                </a:cubicBezTo>
                <a:cubicBezTo>
                  <a:pt x="191598" y="3140890"/>
                  <a:pt x="181226" y="3130518"/>
                  <a:pt x="181226" y="3117724"/>
                </a:cubicBezTo>
                <a:cubicBezTo>
                  <a:pt x="181226" y="3104930"/>
                  <a:pt x="191598" y="3094558"/>
                  <a:pt x="204392" y="3094558"/>
                </a:cubicBezTo>
                <a:close/>
                <a:moveTo>
                  <a:pt x="27293" y="3094558"/>
                </a:moveTo>
                <a:cubicBezTo>
                  <a:pt x="40087" y="3094558"/>
                  <a:pt x="50459" y="3104930"/>
                  <a:pt x="50459" y="3117724"/>
                </a:cubicBezTo>
                <a:cubicBezTo>
                  <a:pt x="50459" y="3130518"/>
                  <a:pt x="40087" y="3140890"/>
                  <a:pt x="27293" y="3140890"/>
                </a:cubicBezTo>
                <a:cubicBezTo>
                  <a:pt x="14499" y="3140890"/>
                  <a:pt x="4127" y="3130518"/>
                  <a:pt x="4127" y="3117724"/>
                </a:cubicBezTo>
                <a:cubicBezTo>
                  <a:pt x="4127" y="3104930"/>
                  <a:pt x="14499" y="3094558"/>
                  <a:pt x="27293" y="3094558"/>
                </a:cubicBezTo>
                <a:close/>
                <a:moveTo>
                  <a:pt x="3391637" y="2923194"/>
                </a:moveTo>
                <a:cubicBezTo>
                  <a:pt x="3404431" y="2923194"/>
                  <a:pt x="3414803" y="2933566"/>
                  <a:pt x="3414803" y="2946360"/>
                </a:cubicBezTo>
                <a:cubicBezTo>
                  <a:pt x="3414803" y="2959154"/>
                  <a:pt x="3404431" y="2969526"/>
                  <a:pt x="3391637" y="2969526"/>
                </a:cubicBezTo>
                <a:cubicBezTo>
                  <a:pt x="3378843" y="2969526"/>
                  <a:pt x="3368471" y="2959154"/>
                  <a:pt x="3368471" y="2946360"/>
                </a:cubicBezTo>
                <a:cubicBezTo>
                  <a:pt x="3368471" y="2933566"/>
                  <a:pt x="3378843" y="2923194"/>
                  <a:pt x="3391637" y="2923194"/>
                </a:cubicBezTo>
                <a:close/>
                <a:moveTo>
                  <a:pt x="3214542" y="2923194"/>
                </a:moveTo>
                <a:cubicBezTo>
                  <a:pt x="3227336" y="2923194"/>
                  <a:pt x="3237708" y="2933566"/>
                  <a:pt x="3237708" y="2946360"/>
                </a:cubicBezTo>
                <a:cubicBezTo>
                  <a:pt x="3237708" y="2959154"/>
                  <a:pt x="3227336" y="2969526"/>
                  <a:pt x="3214542" y="2969526"/>
                </a:cubicBezTo>
                <a:cubicBezTo>
                  <a:pt x="3201748" y="2969526"/>
                  <a:pt x="3191376" y="2959154"/>
                  <a:pt x="3191376" y="2946360"/>
                </a:cubicBezTo>
                <a:cubicBezTo>
                  <a:pt x="3191376" y="2933566"/>
                  <a:pt x="3201748" y="2923194"/>
                  <a:pt x="3214542" y="2923194"/>
                </a:cubicBezTo>
                <a:close/>
                <a:moveTo>
                  <a:pt x="3037443" y="2923194"/>
                </a:moveTo>
                <a:cubicBezTo>
                  <a:pt x="3050237" y="2923194"/>
                  <a:pt x="3060609" y="2933566"/>
                  <a:pt x="3060609" y="2946360"/>
                </a:cubicBezTo>
                <a:cubicBezTo>
                  <a:pt x="3060609" y="2959154"/>
                  <a:pt x="3050237" y="2969526"/>
                  <a:pt x="3037443" y="2969526"/>
                </a:cubicBezTo>
                <a:cubicBezTo>
                  <a:pt x="3024649" y="2969526"/>
                  <a:pt x="3014277" y="2959154"/>
                  <a:pt x="3014277" y="2946360"/>
                </a:cubicBezTo>
                <a:cubicBezTo>
                  <a:pt x="3014277" y="2933566"/>
                  <a:pt x="3024649" y="2923194"/>
                  <a:pt x="3037443" y="2923194"/>
                </a:cubicBezTo>
                <a:close/>
                <a:moveTo>
                  <a:pt x="2860344" y="2923194"/>
                </a:moveTo>
                <a:cubicBezTo>
                  <a:pt x="2873138" y="2923194"/>
                  <a:pt x="2883510" y="2933566"/>
                  <a:pt x="2883510" y="2946360"/>
                </a:cubicBezTo>
                <a:cubicBezTo>
                  <a:pt x="2883510" y="2959154"/>
                  <a:pt x="2873138" y="2969526"/>
                  <a:pt x="2860344" y="2969526"/>
                </a:cubicBezTo>
                <a:cubicBezTo>
                  <a:pt x="2847550" y="2969526"/>
                  <a:pt x="2837178" y="2959154"/>
                  <a:pt x="2837178" y="2946360"/>
                </a:cubicBezTo>
                <a:cubicBezTo>
                  <a:pt x="2837178" y="2933566"/>
                  <a:pt x="2847550" y="2923194"/>
                  <a:pt x="2860344" y="2923194"/>
                </a:cubicBezTo>
                <a:close/>
                <a:moveTo>
                  <a:pt x="2683245" y="2923194"/>
                </a:moveTo>
                <a:cubicBezTo>
                  <a:pt x="2696039" y="2923194"/>
                  <a:pt x="2706411" y="2933566"/>
                  <a:pt x="2706411" y="2946360"/>
                </a:cubicBezTo>
                <a:cubicBezTo>
                  <a:pt x="2706411" y="2959154"/>
                  <a:pt x="2696039" y="2969526"/>
                  <a:pt x="2683245" y="2969526"/>
                </a:cubicBezTo>
                <a:cubicBezTo>
                  <a:pt x="2670451" y="2969526"/>
                  <a:pt x="2660079" y="2959154"/>
                  <a:pt x="2660079" y="2946360"/>
                </a:cubicBezTo>
                <a:cubicBezTo>
                  <a:pt x="2660079" y="2933566"/>
                  <a:pt x="2670451" y="2923194"/>
                  <a:pt x="2683245" y="2923194"/>
                </a:cubicBezTo>
                <a:close/>
                <a:moveTo>
                  <a:pt x="2506147" y="2923194"/>
                </a:moveTo>
                <a:cubicBezTo>
                  <a:pt x="2518941" y="2923194"/>
                  <a:pt x="2529313" y="2933566"/>
                  <a:pt x="2529313" y="2946360"/>
                </a:cubicBezTo>
                <a:cubicBezTo>
                  <a:pt x="2529313" y="2959154"/>
                  <a:pt x="2518941" y="2969526"/>
                  <a:pt x="2506147" y="2969526"/>
                </a:cubicBezTo>
                <a:cubicBezTo>
                  <a:pt x="2493353" y="2969526"/>
                  <a:pt x="2482981" y="2959154"/>
                  <a:pt x="2482981" y="2946360"/>
                </a:cubicBezTo>
                <a:cubicBezTo>
                  <a:pt x="2482981" y="2933566"/>
                  <a:pt x="2493353" y="2923194"/>
                  <a:pt x="2506147" y="2923194"/>
                </a:cubicBezTo>
                <a:close/>
                <a:moveTo>
                  <a:pt x="2329048" y="2923194"/>
                </a:moveTo>
                <a:cubicBezTo>
                  <a:pt x="2341842" y="2923194"/>
                  <a:pt x="2352214" y="2933566"/>
                  <a:pt x="2352214" y="2946360"/>
                </a:cubicBezTo>
                <a:cubicBezTo>
                  <a:pt x="2352214" y="2959154"/>
                  <a:pt x="2341842" y="2969526"/>
                  <a:pt x="2329048" y="2969526"/>
                </a:cubicBezTo>
                <a:cubicBezTo>
                  <a:pt x="2316254" y="2969526"/>
                  <a:pt x="2305882" y="2959154"/>
                  <a:pt x="2305882" y="2946360"/>
                </a:cubicBezTo>
                <a:cubicBezTo>
                  <a:pt x="2305882" y="2933566"/>
                  <a:pt x="2316254" y="2923194"/>
                  <a:pt x="2329048" y="2923194"/>
                </a:cubicBezTo>
                <a:close/>
                <a:moveTo>
                  <a:pt x="2151949" y="2923194"/>
                </a:moveTo>
                <a:cubicBezTo>
                  <a:pt x="2164743" y="2923194"/>
                  <a:pt x="2175115" y="2933566"/>
                  <a:pt x="2175115" y="2946360"/>
                </a:cubicBezTo>
                <a:cubicBezTo>
                  <a:pt x="2175115" y="2959154"/>
                  <a:pt x="2164743" y="2969526"/>
                  <a:pt x="2151949" y="2969526"/>
                </a:cubicBezTo>
                <a:cubicBezTo>
                  <a:pt x="2139155" y="2969526"/>
                  <a:pt x="2128783" y="2959154"/>
                  <a:pt x="2128783" y="2946360"/>
                </a:cubicBezTo>
                <a:cubicBezTo>
                  <a:pt x="2128783" y="2933566"/>
                  <a:pt x="2139155" y="2923194"/>
                  <a:pt x="2151949" y="2923194"/>
                </a:cubicBezTo>
                <a:close/>
                <a:moveTo>
                  <a:pt x="1974850" y="2923194"/>
                </a:moveTo>
                <a:cubicBezTo>
                  <a:pt x="1987644" y="2923194"/>
                  <a:pt x="1998016" y="2933566"/>
                  <a:pt x="1998016" y="2946360"/>
                </a:cubicBezTo>
                <a:cubicBezTo>
                  <a:pt x="1998016" y="2959154"/>
                  <a:pt x="1987644" y="2969526"/>
                  <a:pt x="1974850" y="2969526"/>
                </a:cubicBezTo>
                <a:cubicBezTo>
                  <a:pt x="1962056" y="2969526"/>
                  <a:pt x="1951684" y="2959154"/>
                  <a:pt x="1951684" y="2946360"/>
                </a:cubicBezTo>
                <a:cubicBezTo>
                  <a:pt x="1951684" y="2933566"/>
                  <a:pt x="1962056" y="2923194"/>
                  <a:pt x="1974850" y="2923194"/>
                </a:cubicBezTo>
                <a:close/>
                <a:moveTo>
                  <a:pt x="1797751" y="2923194"/>
                </a:moveTo>
                <a:cubicBezTo>
                  <a:pt x="1810545" y="2923194"/>
                  <a:pt x="1820917" y="2933566"/>
                  <a:pt x="1820917" y="2946360"/>
                </a:cubicBezTo>
                <a:cubicBezTo>
                  <a:pt x="1820917" y="2959154"/>
                  <a:pt x="1810545" y="2969526"/>
                  <a:pt x="1797751" y="2969526"/>
                </a:cubicBezTo>
                <a:cubicBezTo>
                  <a:pt x="1784957" y="2969526"/>
                  <a:pt x="1774585" y="2959154"/>
                  <a:pt x="1774585" y="2946360"/>
                </a:cubicBezTo>
                <a:cubicBezTo>
                  <a:pt x="1774585" y="2933566"/>
                  <a:pt x="1784957" y="2923194"/>
                  <a:pt x="1797751" y="2923194"/>
                </a:cubicBezTo>
                <a:close/>
                <a:moveTo>
                  <a:pt x="1623240" y="2923194"/>
                </a:moveTo>
                <a:cubicBezTo>
                  <a:pt x="1636035" y="2923194"/>
                  <a:pt x="1646408" y="2933566"/>
                  <a:pt x="1646408" y="2946360"/>
                </a:cubicBezTo>
                <a:cubicBezTo>
                  <a:pt x="1646408" y="2959154"/>
                  <a:pt x="1636035" y="2969526"/>
                  <a:pt x="1623240" y="2969526"/>
                </a:cubicBezTo>
                <a:cubicBezTo>
                  <a:pt x="1610446" y="2969526"/>
                  <a:pt x="1600073" y="2959154"/>
                  <a:pt x="1600073" y="2946360"/>
                </a:cubicBezTo>
                <a:cubicBezTo>
                  <a:pt x="1600073" y="2933566"/>
                  <a:pt x="1610446" y="2923194"/>
                  <a:pt x="1623240" y="2923194"/>
                </a:cubicBezTo>
                <a:close/>
                <a:moveTo>
                  <a:pt x="1446148" y="2923194"/>
                </a:moveTo>
                <a:cubicBezTo>
                  <a:pt x="1458942" y="2923194"/>
                  <a:pt x="1469313" y="2933566"/>
                  <a:pt x="1469313" y="2946360"/>
                </a:cubicBezTo>
                <a:cubicBezTo>
                  <a:pt x="1469313" y="2959154"/>
                  <a:pt x="1458942" y="2969526"/>
                  <a:pt x="1446148" y="2969526"/>
                </a:cubicBezTo>
                <a:cubicBezTo>
                  <a:pt x="1433354" y="2969526"/>
                  <a:pt x="1422982" y="2959154"/>
                  <a:pt x="1422982" y="2946360"/>
                </a:cubicBezTo>
                <a:cubicBezTo>
                  <a:pt x="1422982" y="2933566"/>
                  <a:pt x="1433354" y="2923194"/>
                  <a:pt x="1446148" y="2923194"/>
                </a:cubicBezTo>
                <a:close/>
                <a:moveTo>
                  <a:pt x="1269049" y="2923194"/>
                </a:moveTo>
                <a:cubicBezTo>
                  <a:pt x="1281842" y="2923194"/>
                  <a:pt x="1292215" y="2933566"/>
                  <a:pt x="1292215" y="2946360"/>
                </a:cubicBezTo>
                <a:cubicBezTo>
                  <a:pt x="1292215" y="2959154"/>
                  <a:pt x="1281842" y="2969526"/>
                  <a:pt x="1269049" y="2969526"/>
                </a:cubicBezTo>
                <a:cubicBezTo>
                  <a:pt x="1256255" y="2969526"/>
                  <a:pt x="1245883" y="2959154"/>
                  <a:pt x="1245883" y="2946360"/>
                </a:cubicBezTo>
                <a:cubicBezTo>
                  <a:pt x="1245883" y="2933566"/>
                  <a:pt x="1256255" y="2923194"/>
                  <a:pt x="1269049" y="2923194"/>
                </a:cubicBezTo>
                <a:close/>
                <a:moveTo>
                  <a:pt x="1091953" y="2923194"/>
                </a:moveTo>
                <a:cubicBezTo>
                  <a:pt x="1104748" y="2923194"/>
                  <a:pt x="1115119" y="2933566"/>
                  <a:pt x="1115119" y="2946360"/>
                </a:cubicBezTo>
                <a:cubicBezTo>
                  <a:pt x="1115119" y="2959154"/>
                  <a:pt x="1104748" y="2969526"/>
                  <a:pt x="1091953" y="2969526"/>
                </a:cubicBezTo>
                <a:cubicBezTo>
                  <a:pt x="1079157" y="2969526"/>
                  <a:pt x="1068784" y="2959154"/>
                  <a:pt x="1068784" y="2946360"/>
                </a:cubicBezTo>
                <a:cubicBezTo>
                  <a:pt x="1068784" y="2933566"/>
                  <a:pt x="1079157" y="2923194"/>
                  <a:pt x="1091953" y="2923194"/>
                </a:cubicBezTo>
                <a:close/>
                <a:moveTo>
                  <a:pt x="914853" y="2923194"/>
                </a:moveTo>
                <a:cubicBezTo>
                  <a:pt x="927646" y="2923194"/>
                  <a:pt x="938018" y="2933566"/>
                  <a:pt x="938018" y="2946360"/>
                </a:cubicBezTo>
                <a:cubicBezTo>
                  <a:pt x="938018" y="2959154"/>
                  <a:pt x="927646" y="2969526"/>
                  <a:pt x="914853" y="2969526"/>
                </a:cubicBezTo>
                <a:cubicBezTo>
                  <a:pt x="902055" y="2969526"/>
                  <a:pt x="891685" y="2959154"/>
                  <a:pt x="891685" y="2946360"/>
                </a:cubicBezTo>
                <a:cubicBezTo>
                  <a:pt x="891685" y="2933566"/>
                  <a:pt x="902055" y="2923194"/>
                  <a:pt x="914853" y="2923194"/>
                </a:cubicBezTo>
                <a:close/>
                <a:moveTo>
                  <a:pt x="737755" y="2923194"/>
                </a:moveTo>
                <a:cubicBezTo>
                  <a:pt x="750549" y="2923194"/>
                  <a:pt x="760921" y="2933566"/>
                  <a:pt x="760921" y="2946360"/>
                </a:cubicBezTo>
                <a:cubicBezTo>
                  <a:pt x="760921" y="2959154"/>
                  <a:pt x="750549" y="2969526"/>
                  <a:pt x="737755" y="2969526"/>
                </a:cubicBezTo>
                <a:cubicBezTo>
                  <a:pt x="724961" y="2969526"/>
                  <a:pt x="714589" y="2959154"/>
                  <a:pt x="714589" y="2946360"/>
                </a:cubicBezTo>
                <a:cubicBezTo>
                  <a:pt x="714589" y="2933566"/>
                  <a:pt x="724961" y="2923194"/>
                  <a:pt x="737755" y="2923194"/>
                </a:cubicBezTo>
                <a:close/>
                <a:moveTo>
                  <a:pt x="560655" y="2923194"/>
                </a:moveTo>
                <a:cubicBezTo>
                  <a:pt x="573449" y="2923194"/>
                  <a:pt x="583821" y="2933566"/>
                  <a:pt x="583821" y="2946360"/>
                </a:cubicBezTo>
                <a:cubicBezTo>
                  <a:pt x="583821" y="2959154"/>
                  <a:pt x="573449" y="2969526"/>
                  <a:pt x="560655" y="2969526"/>
                </a:cubicBezTo>
                <a:cubicBezTo>
                  <a:pt x="547861" y="2969526"/>
                  <a:pt x="537489" y="2959154"/>
                  <a:pt x="537489" y="2946360"/>
                </a:cubicBezTo>
                <a:cubicBezTo>
                  <a:pt x="537489" y="2933566"/>
                  <a:pt x="547861" y="2923194"/>
                  <a:pt x="560655" y="2923194"/>
                </a:cubicBezTo>
                <a:close/>
                <a:moveTo>
                  <a:pt x="383557" y="2923194"/>
                </a:moveTo>
                <a:cubicBezTo>
                  <a:pt x="396351" y="2923194"/>
                  <a:pt x="406722" y="2933566"/>
                  <a:pt x="406722" y="2946360"/>
                </a:cubicBezTo>
                <a:cubicBezTo>
                  <a:pt x="406722" y="2959154"/>
                  <a:pt x="396351" y="2969526"/>
                  <a:pt x="383557" y="2969526"/>
                </a:cubicBezTo>
                <a:cubicBezTo>
                  <a:pt x="370762" y="2969526"/>
                  <a:pt x="360390" y="2959154"/>
                  <a:pt x="360390" y="2946360"/>
                </a:cubicBezTo>
                <a:cubicBezTo>
                  <a:pt x="360390" y="2933566"/>
                  <a:pt x="370762" y="2923194"/>
                  <a:pt x="383557" y="2923194"/>
                </a:cubicBezTo>
                <a:close/>
                <a:moveTo>
                  <a:pt x="206456" y="2923194"/>
                </a:moveTo>
                <a:cubicBezTo>
                  <a:pt x="219250" y="2923194"/>
                  <a:pt x="229622" y="2933566"/>
                  <a:pt x="229622" y="2946360"/>
                </a:cubicBezTo>
                <a:cubicBezTo>
                  <a:pt x="229622" y="2959154"/>
                  <a:pt x="219250" y="2969526"/>
                  <a:pt x="206456" y="2969526"/>
                </a:cubicBezTo>
                <a:cubicBezTo>
                  <a:pt x="193662" y="2969526"/>
                  <a:pt x="183290" y="2959154"/>
                  <a:pt x="183290" y="2946360"/>
                </a:cubicBezTo>
                <a:cubicBezTo>
                  <a:pt x="183290" y="2933566"/>
                  <a:pt x="193662" y="2923194"/>
                  <a:pt x="206456" y="2923194"/>
                </a:cubicBezTo>
                <a:close/>
                <a:moveTo>
                  <a:pt x="29358" y="2923194"/>
                </a:moveTo>
                <a:cubicBezTo>
                  <a:pt x="42152" y="2923194"/>
                  <a:pt x="52523" y="2933566"/>
                  <a:pt x="52523" y="2946360"/>
                </a:cubicBezTo>
                <a:cubicBezTo>
                  <a:pt x="52523" y="2959154"/>
                  <a:pt x="42152" y="2969526"/>
                  <a:pt x="29358" y="2969526"/>
                </a:cubicBezTo>
                <a:cubicBezTo>
                  <a:pt x="16564" y="2969526"/>
                  <a:pt x="6192" y="2959154"/>
                  <a:pt x="6192" y="2946360"/>
                </a:cubicBezTo>
                <a:cubicBezTo>
                  <a:pt x="6192" y="2933566"/>
                  <a:pt x="16564" y="2923194"/>
                  <a:pt x="29358" y="2923194"/>
                </a:cubicBezTo>
                <a:close/>
                <a:moveTo>
                  <a:pt x="3391637" y="2731185"/>
                </a:moveTo>
                <a:cubicBezTo>
                  <a:pt x="3404431" y="2731185"/>
                  <a:pt x="3414803" y="2741557"/>
                  <a:pt x="3414803" y="2754351"/>
                </a:cubicBezTo>
                <a:cubicBezTo>
                  <a:pt x="3414803" y="2767145"/>
                  <a:pt x="3404431" y="2777517"/>
                  <a:pt x="3391637" y="2777517"/>
                </a:cubicBezTo>
                <a:cubicBezTo>
                  <a:pt x="3378843" y="2777517"/>
                  <a:pt x="3368471" y="2767145"/>
                  <a:pt x="3368471" y="2754351"/>
                </a:cubicBezTo>
                <a:cubicBezTo>
                  <a:pt x="3368471" y="2741557"/>
                  <a:pt x="3378843" y="2731185"/>
                  <a:pt x="3391637" y="2731185"/>
                </a:cubicBezTo>
                <a:close/>
                <a:moveTo>
                  <a:pt x="3214542" y="2731185"/>
                </a:moveTo>
                <a:cubicBezTo>
                  <a:pt x="3227336" y="2731185"/>
                  <a:pt x="3237708" y="2741557"/>
                  <a:pt x="3237708" y="2754351"/>
                </a:cubicBezTo>
                <a:cubicBezTo>
                  <a:pt x="3237708" y="2767145"/>
                  <a:pt x="3227336" y="2777517"/>
                  <a:pt x="3214542" y="2777517"/>
                </a:cubicBezTo>
                <a:cubicBezTo>
                  <a:pt x="3201748" y="2777517"/>
                  <a:pt x="3191376" y="2767145"/>
                  <a:pt x="3191376" y="2754351"/>
                </a:cubicBezTo>
                <a:cubicBezTo>
                  <a:pt x="3191376" y="2741557"/>
                  <a:pt x="3201748" y="2731185"/>
                  <a:pt x="3214542" y="2731185"/>
                </a:cubicBezTo>
                <a:close/>
                <a:moveTo>
                  <a:pt x="3037443" y="2731185"/>
                </a:moveTo>
                <a:cubicBezTo>
                  <a:pt x="3050237" y="2731185"/>
                  <a:pt x="3060609" y="2741557"/>
                  <a:pt x="3060609" y="2754351"/>
                </a:cubicBezTo>
                <a:cubicBezTo>
                  <a:pt x="3060609" y="2767145"/>
                  <a:pt x="3050237" y="2777517"/>
                  <a:pt x="3037443" y="2777517"/>
                </a:cubicBezTo>
                <a:cubicBezTo>
                  <a:pt x="3024649" y="2777517"/>
                  <a:pt x="3014277" y="2767145"/>
                  <a:pt x="3014277" y="2754351"/>
                </a:cubicBezTo>
                <a:cubicBezTo>
                  <a:pt x="3014277" y="2741557"/>
                  <a:pt x="3024649" y="2731185"/>
                  <a:pt x="3037443" y="2731185"/>
                </a:cubicBezTo>
                <a:close/>
                <a:moveTo>
                  <a:pt x="2860344" y="2731185"/>
                </a:moveTo>
                <a:cubicBezTo>
                  <a:pt x="2873138" y="2731185"/>
                  <a:pt x="2883510" y="2741557"/>
                  <a:pt x="2883510" y="2754351"/>
                </a:cubicBezTo>
                <a:cubicBezTo>
                  <a:pt x="2883510" y="2767145"/>
                  <a:pt x="2873138" y="2777517"/>
                  <a:pt x="2860344" y="2777517"/>
                </a:cubicBezTo>
                <a:cubicBezTo>
                  <a:pt x="2847550" y="2777517"/>
                  <a:pt x="2837178" y="2767145"/>
                  <a:pt x="2837178" y="2754351"/>
                </a:cubicBezTo>
                <a:cubicBezTo>
                  <a:pt x="2837178" y="2741557"/>
                  <a:pt x="2847550" y="2731185"/>
                  <a:pt x="2860344" y="2731185"/>
                </a:cubicBezTo>
                <a:close/>
                <a:moveTo>
                  <a:pt x="2683245" y="2731185"/>
                </a:moveTo>
                <a:cubicBezTo>
                  <a:pt x="2696039" y="2731185"/>
                  <a:pt x="2706411" y="2741557"/>
                  <a:pt x="2706411" y="2754351"/>
                </a:cubicBezTo>
                <a:cubicBezTo>
                  <a:pt x="2706411" y="2767145"/>
                  <a:pt x="2696039" y="2777517"/>
                  <a:pt x="2683245" y="2777517"/>
                </a:cubicBezTo>
                <a:cubicBezTo>
                  <a:pt x="2670451" y="2777517"/>
                  <a:pt x="2660079" y="2767145"/>
                  <a:pt x="2660079" y="2754351"/>
                </a:cubicBezTo>
                <a:cubicBezTo>
                  <a:pt x="2660079" y="2741557"/>
                  <a:pt x="2670451" y="2731185"/>
                  <a:pt x="2683245" y="2731185"/>
                </a:cubicBezTo>
                <a:close/>
                <a:moveTo>
                  <a:pt x="2506147" y="2731185"/>
                </a:moveTo>
                <a:cubicBezTo>
                  <a:pt x="2518941" y="2731185"/>
                  <a:pt x="2529313" y="2741557"/>
                  <a:pt x="2529313" y="2754351"/>
                </a:cubicBezTo>
                <a:cubicBezTo>
                  <a:pt x="2529313" y="2767145"/>
                  <a:pt x="2518941" y="2777517"/>
                  <a:pt x="2506147" y="2777517"/>
                </a:cubicBezTo>
                <a:cubicBezTo>
                  <a:pt x="2493353" y="2777517"/>
                  <a:pt x="2482981" y="2767145"/>
                  <a:pt x="2482981" y="2754351"/>
                </a:cubicBezTo>
                <a:cubicBezTo>
                  <a:pt x="2482981" y="2741557"/>
                  <a:pt x="2493353" y="2731185"/>
                  <a:pt x="2506147" y="2731185"/>
                </a:cubicBezTo>
                <a:close/>
                <a:moveTo>
                  <a:pt x="2329048" y="2731185"/>
                </a:moveTo>
                <a:cubicBezTo>
                  <a:pt x="2341842" y="2731185"/>
                  <a:pt x="2352214" y="2741557"/>
                  <a:pt x="2352214" y="2754351"/>
                </a:cubicBezTo>
                <a:cubicBezTo>
                  <a:pt x="2352214" y="2767145"/>
                  <a:pt x="2341842" y="2777517"/>
                  <a:pt x="2329048" y="2777517"/>
                </a:cubicBezTo>
                <a:cubicBezTo>
                  <a:pt x="2316254" y="2777517"/>
                  <a:pt x="2305882" y="2767145"/>
                  <a:pt x="2305882" y="2754351"/>
                </a:cubicBezTo>
                <a:cubicBezTo>
                  <a:pt x="2305882" y="2741557"/>
                  <a:pt x="2316254" y="2731185"/>
                  <a:pt x="2329048" y="2731185"/>
                </a:cubicBezTo>
                <a:close/>
                <a:moveTo>
                  <a:pt x="2151949" y="2731185"/>
                </a:moveTo>
                <a:cubicBezTo>
                  <a:pt x="2164743" y="2731185"/>
                  <a:pt x="2175115" y="2741557"/>
                  <a:pt x="2175115" y="2754351"/>
                </a:cubicBezTo>
                <a:cubicBezTo>
                  <a:pt x="2175115" y="2767145"/>
                  <a:pt x="2164743" y="2777517"/>
                  <a:pt x="2151949" y="2777517"/>
                </a:cubicBezTo>
                <a:cubicBezTo>
                  <a:pt x="2139155" y="2777517"/>
                  <a:pt x="2128783" y="2767145"/>
                  <a:pt x="2128783" y="2754351"/>
                </a:cubicBezTo>
                <a:cubicBezTo>
                  <a:pt x="2128783" y="2741557"/>
                  <a:pt x="2139155" y="2731185"/>
                  <a:pt x="2151949" y="2731185"/>
                </a:cubicBezTo>
                <a:close/>
                <a:moveTo>
                  <a:pt x="1974850" y="2731185"/>
                </a:moveTo>
                <a:cubicBezTo>
                  <a:pt x="1987644" y="2731185"/>
                  <a:pt x="1998016" y="2741557"/>
                  <a:pt x="1998016" y="2754351"/>
                </a:cubicBezTo>
                <a:cubicBezTo>
                  <a:pt x="1998016" y="2767145"/>
                  <a:pt x="1987644" y="2777517"/>
                  <a:pt x="1974850" y="2777517"/>
                </a:cubicBezTo>
                <a:cubicBezTo>
                  <a:pt x="1962056" y="2777517"/>
                  <a:pt x="1951684" y="2767145"/>
                  <a:pt x="1951684" y="2754351"/>
                </a:cubicBezTo>
                <a:cubicBezTo>
                  <a:pt x="1951684" y="2741557"/>
                  <a:pt x="1962056" y="2731185"/>
                  <a:pt x="1974850" y="2731185"/>
                </a:cubicBezTo>
                <a:close/>
                <a:moveTo>
                  <a:pt x="1797751" y="2731185"/>
                </a:moveTo>
                <a:cubicBezTo>
                  <a:pt x="1810545" y="2731185"/>
                  <a:pt x="1820917" y="2741557"/>
                  <a:pt x="1820917" y="2754351"/>
                </a:cubicBezTo>
                <a:cubicBezTo>
                  <a:pt x="1820917" y="2767145"/>
                  <a:pt x="1810545" y="2777517"/>
                  <a:pt x="1797751" y="2777517"/>
                </a:cubicBezTo>
                <a:cubicBezTo>
                  <a:pt x="1784957" y="2777517"/>
                  <a:pt x="1774585" y="2767145"/>
                  <a:pt x="1774585" y="2754351"/>
                </a:cubicBezTo>
                <a:cubicBezTo>
                  <a:pt x="1774585" y="2741557"/>
                  <a:pt x="1784957" y="2731185"/>
                  <a:pt x="1797751" y="2731185"/>
                </a:cubicBezTo>
                <a:close/>
                <a:moveTo>
                  <a:pt x="1623240" y="2731185"/>
                </a:moveTo>
                <a:cubicBezTo>
                  <a:pt x="1636037" y="2731185"/>
                  <a:pt x="1646410" y="2741557"/>
                  <a:pt x="1646410" y="2754351"/>
                </a:cubicBezTo>
                <a:cubicBezTo>
                  <a:pt x="1646410" y="2767145"/>
                  <a:pt x="1636037" y="2777517"/>
                  <a:pt x="1623240" y="2777517"/>
                </a:cubicBezTo>
                <a:cubicBezTo>
                  <a:pt x="1610446" y="2777517"/>
                  <a:pt x="1600073" y="2767145"/>
                  <a:pt x="1600073" y="2754351"/>
                </a:cubicBezTo>
                <a:cubicBezTo>
                  <a:pt x="1600073" y="2741557"/>
                  <a:pt x="1610446" y="2731185"/>
                  <a:pt x="1623240" y="2731185"/>
                </a:cubicBezTo>
                <a:close/>
                <a:moveTo>
                  <a:pt x="1446148" y="2731185"/>
                </a:moveTo>
                <a:cubicBezTo>
                  <a:pt x="1458942" y="2731185"/>
                  <a:pt x="1469313" y="2741557"/>
                  <a:pt x="1469313" y="2754351"/>
                </a:cubicBezTo>
                <a:cubicBezTo>
                  <a:pt x="1469313" y="2767145"/>
                  <a:pt x="1458942" y="2777517"/>
                  <a:pt x="1446148" y="2777517"/>
                </a:cubicBezTo>
                <a:cubicBezTo>
                  <a:pt x="1433356" y="2777517"/>
                  <a:pt x="1422982" y="2767145"/>
                  <a:pt x="1422982" y="2754351"/>
                </a:cubicBezTo>
                <a:cubicBezTo>
                  <a:pt x="1422982" y="2741557"/>
                  <a:pt x="1433356" y="2731185"/>
                  <a:pt x="1446148" y="2731185"/>
                </a:cubicBezTo>
                <a:close/>
                <a:moveTo>
                  <a:pt x="1269049" y="2731185"/>
                </a:moveTo>
                <a:cubicBezTo>
                  <a:pt x="1281843" y="2731185"/>
                  <a:pt x="1292216" y="2741557"/>
                  <a:pt x="1292216" y="2754351"/>
                </a:cubicBezTo>
                <a:cubicBezTo>
                  <a:pt x="1292216" y="2767145"/>
                  <a:pt x="1281843" y="2777517"/>
                  <a:pt x="1269049" y="2777517"/>
                </a:cubicBezTo>
                <a:cubicBezTo>
                  <a:pt x="1256255" y="2777517"/>
                  <a:pt x="1245883" y="2767145"/>
                  <a:pt x="1245883" y="2754351"/>
                </a:cubicBezTo>
                <a:cubicBezTo>
                  <a:pt x="1245883" y="2741557"/>
                  <a:pt x="1256255" y="2731185"/>
                  <a:pt x="1269049" y="2731185"/>
                </a:cubicBezTo>
                <a:close/>
                <a:moveTo>
                  <a:pt x="1091953" y="2731185"/>
                </a:moveTo>
                <a:cubicBezTo>
                  <a:pt x="1104749" y="2731185"/>
                  <a:pt x="1115121" y="2741557"/>
                  <a:pt x="1115121" y="2754351"/>
                </a:cubicBezTo>
                <a:cubicBezTo>
                  <a:pt x="1115121" y="2767145"/>
                  <a:pt x="1104749" y="2777517"/>
                  <a:pt x="1091953" y="2777517"/>
                </a:cubicBezTo>
                <a:cubicBezTo>
                  <a:pt x="1079159" y="2777517"/>
                  <a:pt x="1068785" y="2767145"/>
                  <a:pt x="1068785" y="2754351"/>
                </a:cubicBezTo>
                <a:cubicBezTo>
                  <a:pt x="1068785" y="2741557"/>
                  <a:pt x="1079159" y="2731185"/>
                  <a:pt x="1091953" y="2731185"/>
                </a:cubicBezTo>
                <a:close/>
                <a:moveTo>
                  <a:pt x="914854" y="2731185"/>
                </a:moveTo>
                <a:cubicBezTo>
                  <a:pt x="927647" y="2731185"/>
                  <a:pt x="938018" y="2741557"/>
                  <a:pt x="938018" y="2754351"/>
                </a:cubicBezTo>
                <a:cubicBezTo>
                  <a:pt x="938018" y="2767145"/>
                  <a:pt x="927647" y="2777517"/>
                  <a:pt x="914854" y="2777517"/>
                </a:cubicBezTo>
                <a:cubicBezTo>
                  <a:pt x="902055" y="2777517"/>
                  <a:pt x="891685" y="2767145"/>
                  <a:pt x="891685" y="2754351"/>
                </a:cubicBezTo>
                <a:cubicBezTo>
                  <a:pt x="891685" y="2741557"/>
                  <a:pt x="902055" y="2731185"/>
                  <a:pt x="914854" y="2731185"/>
                </a:cubicBezTo>
                <a:close/>
                <a:moveTo>
                  <a:pt x="737756" y="2731185"/>
                </a:moveTo>
                <a:cubicBezTo>
                  <a:pt x="750550" y="2731185"/>
                  <a:pt x="760922" y="2741557"/>
                  <a:pt x="760922" y="2754351"/>
                </a:cubicBezTo>
                <a:cubicBezTo>
                  <a:pt x="760922" y="2767145"/>
                  <a:pt x="750550" y="2777517"/>
                  <a:pt x="737756" y="2777517"/>
                </a:cubicBezTo>
                <a:cubicBezTo>
                  <a:pt x="724962" y="2777517"/>
                  <a:pt x="714590" y="2767145"/>
                  <a:pt x="714590" y="2754351"/>
                </a:cubicBezTo>
                <a:cubicBezTo>
                  <a:pt x="714590" y="2741557"/>
                  <a:pt x="724962" y="2731185"/>
                  <a:pt x="737756" y="2731185"/>
                </a:cubicBezTo>
                <a:close/>
                <a:moveTo>
                  <a:pt x="560655" y="2731185"/>
                </a:moveTo>
                <a:cubicBezTo>
                  <a:pt x="573449" y="2731185"/>
                  <a:pt x="583822" y="2741557"/>
                  <a:pt x="583822" y="2754351"/>
                </a:cubicBezTo>
                <a:cubicBezTo>
                  <a:pt x="583822" y="2767145"/>
                  <a:pt x="573449" y="2777517"/>
                  <a:pt x="560655" y="2777517"/>
                </a:cubicBezTo>
                <a:cubicBezTo>
                  <a:pt x="547862" y="2777517"/>
                  <a:pt x="537490" y="2767145"/>
                  <a:pt x="537490" y="2754351"/>
                </a:cubicBezTo>
                <a:cubicBezTo>
                  <a:pt x="537490" y="2741557"/>
                  <a:pt x="547862" y="2731185"/>
                  <a:pt x="560655" y="2731185"/>
                </a:cubicBezTo>
                <a:close/>
                <a:moveTo>
                  <a:pt x="383557" y="2731185"/>
                </a:moveTo>
                <a:cubicBezTo>
                  <a:pt x="396351" y="2731185"/>
                  <a:pt x="406722" y="2741557"/>
                  <a:pt x="406722" y="2754351"/>
                </a:cubicBezTo>
                <a:cubicBezTo>
                  <a:pt x="406722" y="2767145"/>
                  <a:pt x="396351" y="2777517"/>
                  <a:pt x="383557" y="2777517"/>
                </a:cubicBezTo>
                <a:cubicBezTo>
                  <a:pt x="370763" y="2777517"/>
                  <a:pt x="360391" y="2767145"/>
                  <a:pt x="360391" y="2754351"/>
                </a:cubicBezTo>
                <a:cubicBezTo>
                  <a:pt x="360391" y="2741557"/>
                  <a:pt x="370763" y="2731185"/>
                  <a:pt x="383557" y="2731185"/>
                </a:cubicBezTo>
                <a:close/>
                <a:moveTo>
                  <a:pt x="206457" y="2731185"/>
                </a:moveTo>
                <a:cubicBezTo>
                  <a:pt x="219251" y="2731185"/>
                  <a:pt x="229623" y="2741557"/>
                  <a:pt x="229623" y="2754351"/>
                </a:cubicBezTo>
                <a:cubicBezTo>
                  <a:pt x="229623" y="2767145"/>
                  <a:pt x="219251" y="2777517"/>
                  <a:pt x="206457" y="2777517"/>
                </a:cubicBezTo>
                <a:cubicBezTo>
                  <a:pt x="193663" y="2777517"/>
                  <a:pt x="183291" y="2767145"/>
                  <a:pt x="183291" y="2754351"/>
                </a:cubicBezTo>
                <a:cubicBezTo>
                  <a:pt x="183291" y="2741557"/>
                  <a:pt x="193663" y="2731185"/>
                  <a:pt x="206457" y="2731185"/>
                </a:cubicBezTo>
                <a:close/>
                <a:moveTo>
                  <a:pt x="29358" y="2731185"/>
                </a:moveTo>
                <a:cubicBezTo>
                  <a:pt x="42152" y="2731185"/>
                  <a:pt x="52524" y="2741557"/>
                  <a:pt x="52524" y="2754351"/>
                </a:cubicBezTo>
                <a:cubicBezTo>
                  <a:pt x="52524" y="2767145"/>
                  <a:pt x="42152" y="2777517"/>
                  <a:pt x="29358" y="2777517"/>
                </a:cubicBezTo>
                <a:cubicBezTo>
                  <a:pt x="16564" y="2777517"/>
                  <a:pt x="6192" y="2767145"/>
                  <a:pt x="6192" y="2754351"/>
                </a:cubicBezTo>
                <a:cubicBezTo>
                  <a:pt x="6192" y="2741557"/>
                  <a:pt x="16564" y="2731185"/>
                  <a:pt x="29358" y="2731185"/>
                </a:cubicBezTo>
                <a:close/>
                <a:moveTo>
                  <a:pt x="3393701" y="2559821"/>
                </a:moveTo>
                <a:cubicBezTo>
                  <a:pt x="3406495" y="2559821"/>
                  <a:pt x="3416867" y="2570193"/>
                  <a:pt x="3416867" y="2582987"/>
                </a:cubicBezTo>
                <a:cubicBezTo>
                  <a:pt x="3416867" y="2595781"/>
                  <a:pt x="3406495" y="2606153"/>
                  <a:pt x="3393701" y="2606153"/>
                </a:cubicBezTo>
                <a:cubicBezTo>
                  <a:pt x="3380907" y="2606153"/>
                  <a:pt x="3370535" y="2595781"/>
                  <a:pt x="3370535" y="2582987"/>
                </a:cubicBezTo>
                <a:cubicBezTo>
                  <a:pt x="3370535" y="2570193"/>
                  <a:pt x="3380907" y="2559821"/>
                  <a:pt x="3393701" y="2559821"/>
                </a:cubicBezTo>
                <a:close/>
                <a:moveTo>
                  <a:pt x="3216606" y="2559821"/>
                </a:moveTo>
                <a:cubicBezTo>
                  <a:pt x="3229400" y="2559821"/>
                  <a:pt x="3239772" y="2570193"/>
                  <a:pt x="3239772" y="2582987"/>
                </a:cubicBezTo>
                <a:cubicBezTo>
                  <a:pt x="3239772" y="2595781"/>
                  <a:pt x="3229400" y="2606153"/>
                  <a:pt x="3216606" y="2606153"/>
                </a:cubicBezTo>
                <a:cubicBezTo>
                  <a:pt x="3203812" y="2606153"/>
                  <a:pt x="3193440" y="2595781"/>
                  <a:pt x="3193440" y="2582987"/>
                </a:cubicBezTo>
                <a:cubicBezTo>
                  <a:pt x="3193440" y="2570193"/>
                  <a:pt x="3203812" y="2559821"/>
                  <a:pt x="3216606" y="2559821"/>
                </a:cubicBezTo>
                <a:close/>
                <a:moveTo>
                  <a:pt x="3039507" y="2559821"/>
                </a:moveTo>
                <a:cubicBezTo>
                  <a:pt x="3052301" y="2559821"/>
                  <a:pt x="3062673" y="2570193"/>
                  <a:pt x="3062673" y="2582987"/>
                </a:cubicBezTo>
                <a:cubicBezTo>
                  <a:pt x="3062673" y="2595781"/>
                  <a:pt x="3052301" y="2606153"/>
                  <a:pt x="3039507" y="2606153"/>
                </a:cubicBezTo>
                <a:cubicBezTo>
                  <a:pt x="3026713" y="2606153"/>
                  <a:pt x="3016341" y="2595781"/>
                  <a:pt x="3016341" y="2582987"/>
                </a:cubicBezTo>
                <a:cubicBezTo>
                  <a:pt x="3016341" y="2570193"/>
                  <a:pt x="3026713" y="2559821"/>
                  <a:pt x="3039507" y="2559821"/>
                </a:cubicBezTo>
                <a:close/>
                <a:moveTo>
                  <a:pt x="2862409" y="2559821"/>
                </a:moveTo>
                <a:cubicBezTo>
                  <a:pt x="2875203" y="2559821"/>
                  <a:pt x="2885575" y="2570193"/>
                  <a:pt x="2885575" y="2582987"/>
                </a:cubicBezTo>
                <a:cubicBezTo>
                  <a:pt x="2885575" y="2595781"/>
                  <a:pt x="2875203" y="2606153"/>
                  <a:pt x="2862409" y="2606153"/>
                </a:cubicBezTo>
                <a:cubicBezTo>
                  <a:pt x="2849615" y="2606153"/>
                  <a:pt x="2839243" y="2595781"/>
                  <a:pt x="2839243" y="2582987"/>
                </a:cubicBezTo>
                <a:cubicBezTo>
                  <a:pt x="2839243" y="2570193"/>
                  <a:pt x="2849615" y="2559821"/>
                  <a:pt x="2862409" y="2559821"/>
                </a:cubicBezTo>
                <a:close/>
                <a:moveTo>
                  <a:pt x="2685310" y="2559821"/>
                </a:moveTo>
                <a:cubicBezTo>
                  <a:pt x="2698104" y="2559821"/>
                  <a:pt x="2708476" y="2570193"/>
                  <a:pt x="2708476" y="2582987"/>
                </a:cubicBezTo>
                <a:cubicBezTo>
                  <a:pt x="2708476" y="2595781"/>
                  <a:pt x="2698104" y="2606153"/>
                  <a:pt x="2685310" y="2606153"/>
                </a:cubicBezTo>
                <a:cubicBezTo>
                  <a:pt x="2672516" y="2606153"/>
                  <a:pt x="2662144" y="2595781"/>
                  <a:pt x="2662144" y="2582987"/>
                </a:cubicBezTo>
                <a:cubicBezTo>
                  <a:pt x="2662144" y="2570193"/>
                  <a:pt x="2672516" y="2559821"/>
                  <a:pt x="2685310" y="2559821"/>
                </a:cubicBezTo>
                <a:close/>
                <a:moveTo>
                  <a:pt x="2508211" y="2559821"/>
                </a:moveTo>
                <a:cubicBezTo>
                  <a:pt x="2521005" y="2559821"/>
                  <a:pt x="2531377" y="2570193"/>
                  <a:pt x="2531377" y="2582987"/>
                </a:cubicBezTo>
                <a:cubicBezTo>
                  <a:pt x="2531377" y="2595781"/>
                  <a:pt x="2521005" y="2606153"/>
                  <a:pt x="2508211" y="2606153"/>
                </a:cubicBezTo>
                <a:cubicBezTo>
                  <a:pt x="2495417" y="2606153"/>
                  <a:pt x="2485045" y="2595781"/>
                  <a:pt x="2485045" y="2582987"/>
                </a:cubicBezTo>
                <a:cubicBezTo>
                  <a:pt x="2485045" y="2570193"/>
                  <a:pt x="2495417" y="2559821"/>
                  <a:pt x="2508211" y="2559821"/>
                </a:cubicBezTo>
                <a:close/>
                <a:moveTo>
                  <a:pt x="2331112" y="2559821"/>
                </a:moveTo>
                <a:cubicBezTo>
                  <a:pt x="2343906" y="2559821"/>
                  <a:pt x="2354278" y="2570193"/>
                  <a:pt x="2354278" y="2582987"/>
                </a:cubicBezTo>
                <a:cubicBezTo>
                  <a:pt x="2354278" y="2595781"/>
                  <a:pt x="2343906" y="2606153"/>
                  <a:pt x="2331112" y="2606153"/>
                </a:cubicBezTo>
                <a:cubicBezTo>
                  <a:pt x="2318318" y="2606153"/>
                  <a:pt x="2307946" y="2595781"/>
                  <a:pt x="2307946" y="2582987"/>
                </a:cubicBezTo>
                <a:cubicBezTo>
                  <a:pt x="2307946" y="2570193"/>
                  <a:pt x="2318318" y="2559821"/>
                  <a:pt x="2331112" y="2559821"/>
                </a:cubicBezTo>
                <a:close/>
                <a:moveTo>
                  <a:pt x="2154013" y="2559821"/>
                </a:moveTo>
                <a:cubicBezTo>
                  <a:pt x="2166807" y="2559821"/>
                  <a:pt x="2177179" y="2570193"/>
                  <a:pt x="2177179" y="2582987"/>
                </a:cubicBezTo>
                <a:cubicBezTo>
                  <a:pt x="2177179" y="2595781"/>
                  <a:pt x="2166807" y="2606153"/>
                  <a:pt x="2154013" y="2606153"/>
                </a:cubicBezTo>
                <a:cubicBezTo>
                  <a:pt x="2141219" y="2606153"/>
                  <a:pt x="2130847" y="2595781"/>
                  <a:pt x="2130847" y="2582987"/>
                </a:cubicBezTo>
                <a:cubicBezTo>
                  <a:pt x="2130847" y="2570193"/>
                  <a:pt x="2141219" y="2559821"/>
                  <a:pt x="2154013" y="2559821"/>
                </a:cubicBezTo>
                <a:close/>
                <a:moveTo>
                  <a:pt x="1976914" y="2559821"/>
                </a:moveTo>
                <a:cubicBezTo>
                  <a:pt x="1989708" y="2559821"/>
                  <a:pt x="2000080" y="2570193"/>
                  <a:pt x="2000080" y="2582987"/>
                </a:cubicBezTo>
                <a:cubicBezTo>
                  <a:pt x="2000080" y="2595781"/>
                  <a:pt x="1989708" y="2606153"/>
                  <a:pt x="1976914" y="2606153"/>
                </a:cubicBezTo>
                <a:cubicBezTo>
                  <a:pt x="1964120" y="2606153"/>
                  <a:pt x="1953748" y="2595781"/>
                  <a:pt x="1953748" y="2582987"/>
                </a:cubicBezTo>
                <a:cubicBezTo>
                  <a:pt x="1953748" y="2570193"/>
                  <a:pt x="1964120" y="2559821"/>
                  <a:pt x="1976914" y="2559821"/>
                </a:cubicBezTo>
                <a:close/>
                <a:moveTo>
                  <a:pt x="1799815" y="2559821"/>
                </a:moveTo>
                <a:cubicBezTo>
                  <a:pt x="1812609" y="2559821"/>
                  <a:pt x="1822981" y="2570193"/>
                  <a:pt x="1822981" y="2582987"/>
                </a:cubicBezTo>
                <a:cubicBezTo>
                  <a:pt x="1822981" y="2595781"/>
                  <a:pt x="1812609" y="2606153"/>
                  <a:pt x="1799815" y="2606153"/>
                </a:cubicBezTo>
                <a:cubicBezTo>
                  <a:pt x="1787021" y="2606153"/>
                  <a:pt x="1776649" y="2595781"/>
                  <a:pt x="1776649" y="2582987"/>
                </a:cubicBezTo>
                <a:cubicBezTo>
                  <a:pt x="1776649" y="2570193"/>
                  <a:pt x="1787021" y="2559821"/>
                  <a:pt x="1799815" y="2559821"/>
                </a:cubicBezTo>
                <a:close/>
                <a:moveTo>
                  <a:pt x="1625304" y="2559821"/>
                </a:moveTo>
                <a:cubicBezTo>
                  <a:pt x="1638100" y="2559821"/>
                  <a:pt x="1648473" y="2570193"/>
                  <a:pt x="1648473" y="2582987"/>
                </a:cubicBezTo>
                <a:cubicBezTo>
                  <a:pt x="1648473" y="2595781"/>
                  <a:pt x="1638100" y="2606153"/>
                  <a:pt x="1625304" y="2606153"/>
                </a:cubicBezTo>
                <a:cubicBezTo>
                  <a:pt x="1612510" y="2606153"/>
                  <a:pt x="1602137" y="2595781"/>
                  <a:pt x="1602137" y="2582987"/>
                </a:cubicBezTo>
                <a:cubicBezTo>
                  <a:pt x="1602137" y="2570193"/>
                  <a:pt x="1612510" y="2559821"/>
                  <a:pt x="1625304" y="2559821"/>
                </a:cubicBezTo>
                <a:close/>
                <a:moveTo>
                  <a:pt x="1448213" y="2559821"/>
                </a:moveTo>
                <a:cubicBezTo>
                  <a:pt x="1461006" y="2559821"/>
                  <a:pt x="1471377" y="2570193"/>
                  <a:pt x="1471377" y="2582987"/>
                </a:cubicBezTo>
                <a:cubicBezTo>
                  <a:pt x="1471377" y="2595781"/>
                  <a:pt x="1461006" y="2606153"/>
                  <a:pt x="1448213" y="2606153"/>
                </a:cubicBezTo>
                <a:cubicBezTo>
                  <a:pt x="1435419" y="2606153"/>
                  <a:pt x="1425046" y="2595781"/>
                  <a:pt x="1425046" y="2582987"/>
                </a:cubicBezTo>
                <a:cubicBezTo>
                  <a:pt x="1425046" y="2570193"/>
                  <a:pt x="1435419" y="2559821"/>
                  <a:pt x="1448213" y="2559821"/>
                </a:cubicBezTo>
                <a:close/>
                <a:moveTo>
                  <a:pt x="1271113" y="2559821"/>
                </a:moveTo>
                <a:cubicBezTo>
                  <a:pt x="1283907" y="2559821"/>
                  <a:pt x="1294280" y="2570193"/>
                  <a:pt x="1294280" y="2582987"/>
                </a:cubicBezTo>
                <a:cubicBezTo>
                  <a:pt x="1294280" y="2595781"/>
                  <a:pt x="1283907" y="2606153"/>
                  <a:pt x="1271113" y="2606153"/>
                </a:cubicBezTo>
                <a:cubicBezTo>
                  <a:pt x="1258320" y="2606153"/>
                  <a:pt x="1247948" y="2595781"/>
                  <a:pt x="1247948" y="2582987"/>
                </a:cubicBezTo>
                <a:cubicBezTo>
                  <a:pt x="1247948" y="2570193"/>
                  <a:pt x="1258320" y="2559821"/>
                  <a:pt x="1271113" y="2559821"/>
                </a:cubicBezTo>
                <a:close/>
                <a:moveTo>
                  <a:pt x="1094019" y="2559821"/>
                </a:moveTo>
                <a:cubicBezTo>
                  <a:pt x="1106814" y="2559821"/>
                  <a:pt x="1117186" y="2570193"/>
                  <a:pt x="1117186" y="2582987"/>
                </a:cubicBezTo>
                <a:cubicBezTo>
                  <a:pt x="1117186" y="2595781"/>
                  <a:pt x="1106814" y="2606153"/>
                  <a:pt x="1094019" y="2606153"/>
                </a:cubicBezTo>
                <a:cubicBezTo>
                  <a:pt x="1081223" y="2606153"/>
                  <a:pt x="1070851" y="2595781"/>
                  <a:pt x="1070851" y="2582987"/>
                </a:cubicBezTo>
                <a:cubicBezTo>
                  <a:pt x="1070851" y="2570193"/>
                  <a:pt x="1081223" y="2559821"/>
                  <a:pt x="1094019" y="2559821"/>
                </a:cubicBezTo>
                <a:close/>
                <a:moveTo>
                  <a:pt x="916919" y="2559821"/>
                </a:moveTo>
                <a:cubicBezTo>
                  <a:pt x="929711" y="2559821"/>
                  <a:pt x="940083" y="2570193"/>
                  <a:pt x="940083" y="2582987"/>
                </a:cubicBezTo>
                <a:cubicBezTo>
                  <a:pt x="940083" y="2595781"/>
                  <a:pt x="929711" y="2606153"/>
                  <a:pt x="916919" y="2606153"/>
                </a:cubicBezTo>
                <a:cubicBezTo>
                  <a:pt x="904122" y="2606153"/>
                  <a:pt x="893752" y="2595781"/>
                  <a:pt x="893752" y="2582987"/>
                </a:cubicBezTo>
                <a:cubicBezTo>
                  <a:pt x="893752" y="2570193"/>
                  <a:pt x="904122" y="2559821"/>
                  <a:pt x="916919" y="2559821"/>
                </a:cubicBezTo>
                <a:close/>
                <a:moveTo>
                  <a:pt x="739820" y="2559821"/>
                </a:moveTo>
                <a:cubicBezTo>
                  <a:pt x="752615" y="2559821"/>
                  <a:pt x="762987" y="2570193"/>
                  <a:pt x="762987" y="2582987"/>
                </a:cubicBezTo>
                <a:cubicBezTo>
                  <a:pt x="762987" y="2595781"/>
                  <a:pt x="752615" y="2606153"/>
                  <a:pt x="739820" y="2606153"/>
                </a:cubicBezTo>
                <a:cubicBezTo>
                  <a:pt x="727026" y="2606153"/>
                  <a:pt x="716654" y="2595781"/>
                  <a:pt x="716654" y="2582987"/>
                </a:cubicBezTo>
                <a:cubicBezTo>
                  <a:pt x="716654" y="2570193"/>
                  <a:pt x="727026" y="2559821"/>
                  <a:pt x="739820" y="2559821"/>
                </a:cubicBezTo>
                <a:close/>
                <a:moveTo>
                  <a:pt x="562720" y="2559821"/>
                </a:moveTo>
                <a:cubicBezTo>
                  <a:pt x="575514" y="2559821"/>
                  <a:pt x="585886" y="2570193"/>
                  <a:pt x="585886" y="2582987"/>
                </a:cubicBezTo>
                <a:cubicBezTo>
                  <a:pt x="585886" y="2595781"/>
                  <a:pt x="575514" y="2606153"/>
                  <a:pt x="562720" y="2606153"/>
                </a:cubicBezTo>
                <a:cubicBezTo>
                  <a:pt x="549926" y="2606153"/>
                  <a:pt x="539554" y="2595781"/>
                  <a:pt x="539554" y="2582987"/>
                </a:cubicBezTo>
                <a:cubicBezTo>
                  <a:pt x="539554" y="2570193"/>
                  <a:pt x="549926" y="2559821"/>
                  <a:pt x="562720" y="2559821"/>
                </a:cubicBezTo>
                <a:close/>
                <a:moveTo>
                  <a:pt x="385622" y="2559821"/>
                </a:moveTo>
                <a:cubicBezTo>
                  <a:pt x="398416" y="2559821"/>
                  <a:pt x="408787" y="2570193"/>
                  <a:pt x="408787" y="2582987"/>
                </a:cubicBezTo>
                <a:cubicBezTo>
                  <a:pt x="408787" y="2595781"/>
                  <a:pt x="398416" y="2606153"/>
                  <a:pt x="385622" y="2606153"/>
                </a:cubicBezTo>
                <a:cubicBezTo>
                  <a:pt x="372828" y="2606153"/>
                  <a:pt x="362456" y="2595781"/>
                  <a:pt x="362456" y="2582987"/>
                </a:cubicBezTo>
                <a:cubicBezTo>
                  <a:pt x="362456" y="2570193"/>
                  <a:pt x="372828" y="2559821"/>
                  <a:pt x="385622" y="2559821"/>
                </a:cubicBezTo>
                <a:close/>
                <a:moveTo>
                  <a:pt x="208521" y="2559821"/>
                </a:moveTo>
                <a:cubicBezTo>
                  <a:pt x="221315" y="2559821"/>
                  <a:pt x="231687" y="2570193"/>
                  <a:pt x="231687" y="2582987"/>
                </a:cubicBezTo>
                <a:cubicBezTo>
                  <a:pt x="231687" y="2595781"/>
                  <a:pt x="221315" y="2606153"/>
                  <a:pt x="208521" y="2606153"/>
                </a:cubicBezTo>
                <a:cubicBezTo>
                  <a:pt x="195727" y="2606153"/>
                  <a:pt x="185355" y="2595781"/>
                  <a:pt x="185355" y="2582987"/>
                </a:cubicBezTo>
                <a:cubicBezTo>
                  <a:pt x="185355" y="2570193"/>
                  <a:pt x="195727" y="2559821"/>
                  <a:pt x="208521" y="2559821"/>
                </a:cubicBezTo>
                <a:close/>
                <a:moveTo>
                  <a:pt x="31422" y="2559821"/>
                </a:moveTo>
                <a:cubicBezTo>
                  <a:pt x="44216" y="2559821"/>
                  <a:pt x="54588" y="2570193"/>
                  <a:pt x="54588" y="2582987"/>
                </a:cubicBezTo>
                <a:cubicBezTo>
                  <a:pt x="54588" y="2595781"/>
                  <a:pt x="44216" y="2606153"/>
                  <a:pt x="31422" y="2606153"/>
                </a:cubicBezTo>
                <a:cubicBezTo>
                  <a:pt x="18629" y="2606153"/>
                  <a:pt x="8257" y="2595781"/>
                  <a:pt x="8257" y="2582987"/>
                </a:cubicBezTo>
                <a:cubicBezTo>
                  <a:pt x="8257" y="2570193"/>
                  <a:pt x="18629" y="2559821"/>
                  <a:pt x="31422" y="2559821"/>
                </a:cubicBezTo>
                <a:close/>
                <a:moveTo>
                  <a:pt x="3385444" y="2365748"/>
                </a:moveTo>
                <a:cubicBezTo>
                  <a:pt x="3398238" y="2365748"/>
                  <a:pt x="3408610" y="2376120"/>
                  <a:pt x="3408610" y="2388914"/>
                </a:cubicBezTo>
                <a:cubicBezTo>
                  <a:pt x="3408610" y="2401708"/>
                  <a:pt x="3398238" y="2412080"/>
                  <a:pt x="3385444" y="2412080"/>
                </a:cubicBezTo>
                <a:cubicBezTo>
                  <a:pt x="3372650" y="2412080"/>
                  <a:pt x="3362278" y="2401708"/>
                  <a:pt x="3362278" y="2388914"/>
                </a:cubicBezTo>
                <a:cubicBezTo>
                  <a:pt x="3362278" y="2376120"/>
                  <a:pt x="3372650" y="2365748"/>
                  <a:pt x="3385444" y="2365748"/>
                </a:cubicBezTo>
                <a:close/>
                <a:moveTo>
                  <a:pt x="3208349" y="2365748"/>
                </a:moveTo>
                <a:cubicBezTo>
                  <a:pt x="3221143" y="2365748"/>
                  <a:pt x="3231515" y="2376120"/>
                  <a:pt x="3231515" y="2388914"/>
                </a:cubicBezTo>
                <a:cubicBezTo>
                  <a:pt x="3231515" y="2401708"/>
                  <a:pt x="3221143" y="2412080"/>
                  <a:pt x="3208349" y="2412080"/>
                </a:cubicBezTo>
                <a:cubicBezTo>
                  <a:pt x="3195555" y="2412080"/>
                  <a:pt x="3185183" y="2401708"/>
                  <a:pt x="3185183" y="2388914"/>
                </a:cubicBezTo>
                <a:cubicBezTo>
                  <a:pt x="3185183" y="2376120"/>
                  <a:pt x="3195555" y="2365748"/>
                  <a:pt x="3208349" y="2365748"/>
                </a:cubicBezTo>
                <a:close/>
                <a:moveTo>
                  <a:pt x="3031250" y="2365748"/>
                </a:moveTo>
                <a:cubicBezTo>
                  <a:pt x="3044044" y="2365748"/>
                  <a:pt x="3054416" y="2376120"/>
                  <a:pt x="3054416" y="2388914"/>
                </a:cubicBezTo>
                <a:cubicBezTo>
                  <a:pt x="3054416" y="2401708"/>
                  <a:pt x="3044044" y="2412080"/>
                  <a:pt x="3031250" y="2412080"/>
                </a:cubicBezTo>
                <a:cubicBezTo>
                  <a:pt x="3018456" y="2412080"/>
                  <a:pt x="3008084" y="2401708"/>
                  <a:pt x="3008084" y="2388914"/>
                </a:cubicBezTo>
                <a:cubicBezTo>
                  <a:pt x="3008084" y="2376120"/>
                  <a:pt x="3018456" y="2365748"/>
                  <a:pt x="3031250" y="2365748"/>
                </a:cubicBezTo>
                <a:close/>
                <a:moveTo>
                  <a:pt x="2854151" y="2365748"/>
                </a:moveTo>
                <a:cubicBezTo>
                  <a:pt x="2866945" y="2365748"/>
                  <a:pt x="2877317" y="2376120"/>
                  <a:pt x="2877317" y="2388914"/>
                </a:cubicBezTo>
                <a:cubicBezTo>
                  <a:pt x="2877317" y="2401708"/>
                  <a:pt x="2866945" y="2412080"/>
                  <a:pt x="2854151" y="2412080"/>
                </a:cubicBezTo>
                <a:cubicBezTo>
                  <a:pt x="2841357" y="2412080"/>
                  <a:pt x="2830985" y="2401708"/>
                  <a:pt x="2830985" y="2388914"/>
                </a:cubicBezTo>
                <a:cubicBezTo>
                  <a:pt x="2830985" y="2376120"/>
                  <a:pt x="2841357" y="2365748"/>
                  <a:pt x="2854151" y="2365748"/>
                </a:cubicBezTo>
                <a:close/>
                <a:moveTo>
                  <a:pt x="2677052" y="2365748"/>
                </a:moveTo>
                <a:cubicBezTo>
                  <a:pt x="2689846" y="2365748"/>
                  <a:pt x="2700218" y="2376120"/>
                  <a:pt x="2700218" y="2388914"/>
                </a:cubicBezTo>
                <a:cubicBezTo>
                  <a:pt x="2700218" y="2401708"/>
                  <a:pt x="2689846" y="2412080"/>
                  <a:pt x="2677052" y="2412080"/>
                </a:cubicBezTo>
                <a:cubicBezTo>
                  <a:pt x="2664258" y="2412080"/>
                  <a:pt x="2653886" y="2401708"/>
                  <a:pt x="2653886" y="2388914"/>
                </a:cubicBezTo>
                <a:cubicBezTo>
                  <a:pt x="2653886" y="2376120"/>
                  <a:pt x="2664258" y="2365748"/>
                  <a:pt x="2677052" y="2365748"/>
                </a:cubicBezTo>
                <a:close/>
                <a:moveTo>
                  <a:pt x="2499953" y="2365748"/>
                </a:moveTo>
                <a:cubicBezTo>
                  <a:pt x="2512747" y="2365748"/>
                  <a:pt x="2523119" y="2376120"/>
                  <a:pt x="2523119" y="2388914"/>
                </a:cubicBezTo>
                <a:cubicBezTo>
                  <a:pt x="2523119" y="2401708"/>
                  <a:pt x="2512747" y="2412080"/>
                  <a:pt x="2499953" y="2412080"/>
                </a:cubicBezTo>
                <a:cubicBezTo>
                  <a:pt x="2487159" y="2412080"/>
                  <a:pt x="2476787" y="2401708"/>
                  <a:pt x="2476787" y="2388914"/>
                </a:cubicBezTo>
                <a:cubicBezTo>
                  <a:pt x="2476787" y="2376120"/>
                  <a:pt x="2487159" y="2365748"/>
                  <a:pt x="2499953" y="2365748"/>
                </a:cubicBezTo>
                <a:close/>
                <a:moveTo>
                  <a:pt x="2322855" y="2365748"/>
                </a:moveTo>
                <a:cubicBezTo>
                  <a:pt x="2335649" y="2365748"/>
                  <a:pt x="2346021" y="2376120"/>
                  <a:pt x="2346021" y="2388914"/>
                </a:cubicBezTo>
                <a:cubicBezTo>
                  <a:pt x="2346021" y="2401708"/>
                  <a:pt x="2335649" y="2412080"/>
                  <a:pt x="2322855" y="2412080"/>
                </a:cubicBezTo>
                <a:cubicBezTo>
                  <a:pt x="2310061" y="2412080"/>
                  <a:pt x="2299689" y="2401708"/>
                  <a:pt x="2299689" y="2388914"/>
                </a:cubicBezTo>
                <a:cubicBezTo>
                  <a:pt x="2299689" y="2376120"/>
                  <a:pt x="2310061" y="2365748"/>
                  <a:pt x="2322855" y="2365748"/>
                </a:cubicBezTo>
                <a:close/>
                <a:moveTo>
                  <a:pt x="2145756" y="2365748"/>
                </a:moveTo>
                <a:cubicBezTo>
                  <a:pt x="2158550" y="2365748"/>
                  <a:pt x="2168922" y="2376120"/>
                  <a:pt x="2168922" y="2388914"/>
                </a:cubicBezTo>
                <a:cubicBezTo>
                  <a:pt x="2168922" y="2401708"/>
                  <a:pt x="2158550" y="2412080"/>
                  <a:pt x="2145756" y="2412080"/>
                </a:cubicBezTo>
                <a:cubicBezTo>
                  <a:pt x="2132962" y="2412080"/>
                  <a:pt x="2122590" y="2401708"/>
                  <a:pt x="2122590" y="2388914"/>
                </a:cubicBezTo>
                <a:cubicBezTo>
                  <a:pt x="2122590" y="2376120"/>
                  <a:pt x="2132962" y="2365748"/>
                  <a:pt x="2145756" y="2365748"/>
                </a:cubicBezTo>
                <a:close/>
                <a:moveTo>
                  <a:pt x="1968657" y="2365748"/>
                </a:moveTo>
                <a:cubicBezTo>
                  <a:pt x="1981451" y="2365748"/>
                  <a:pt x="1991823" y="2376120"/>
                  <a:pt x="1991823" y="2388914"/>
                </a:cubicBezTo>
                <a:cubicBezTo>
                  <a:pt x="1991823" y="2401708"/>
                  <a:pt x="1981451" y="2412080"/>
                  <a:pt x="1968657" y="2412080"/>
                </a:cubicBezTo>
                <a:cubicBezTo>
                  <a:pt x="1955863" y="2412080"/>
                  <a:pt x="1945491" y="2401708"/>
                  <a:pt x="1945491" y="2388914"/>
                </a:cubicBezTo>
                <a:cubicBezTo>
                  <a:pt x="1945491" y="2376120"/>
                  <a:pt x="1955863" y="2365748"/>
                  <a:pt x="1968657" y="2365748"/>
                </a:cubicBezTo>
                <a:close/>
                <a:moveTo>
                  <a:pt x="1791558" y="2365748"/>
                </a:moveTo>
                <a:cubicBezTo>
                  <a:pt x="1804352" y="2365748"/>
                  <a:pt x="1814724" y="2376120"/>
                  <a:pt x="1814724" y="2388914"/>
                </a:cubicBezTo>
                <a:cubicBezTo>
                  <a:pt x="1814724" y="2401708"/>
                  <a:pt x="1804352" y="2412080"/>
                  <a:pt x="1791558" y="2412080"/>
                </a:cubicBezTo>
                <a:cubicBezTo>
                  <a:pt x="1778764" y="2412080"/>
                  <a:pt x="1768392" y="2401708"/>
                  <a:pt x="1768392" y="2388914"/>
                </a:cubicBezTo>
                <a:cubicBezTo>
                  <a:pt x="1768392" y="2376120"/>
                  <a:pt x="1778764" y="2365748"/>
                  <a:pt x="1791558" y="2365748"/>
                </a:cubicBezTo>
                <a:close/>
                <a:moveTo>
                  <a:pt x="1617048" y="2365748"/>
                </a:moveTo>
                <a:cubicBezTo>
                  <a:pt x="1629843" y="2365748"/>
                  <a:pt x="1640217" y="2376120"/>
                  <a:pt x="1640217" y="2388914"/>
                </a:cubicBezTo>
                <a:cubicBezTo>
                  <a:pt x="1640217" y="2401708"/>
                  <a:pt x="1629843" y="2412080"/>
                  <a:pt x="1617048" y="2412080"/>
                </a:cubicBezTo>
                <a:cubicBezTo>
                  <a:pt x="1604252" y="2412080"/>
                  <a:pt x="1593879" y="2401708"/>
                  <a:pt x="1593879" y="2388914"/>
                </a:cubicBezTo>
                <a:cubicBezTo>
                  <a:pt x="1593879" y="2376120"/>
                  <a:pt x="1604252" y="2365748"/>
                  <a:pt x="1617048" y="2365748"/>
                </a:cubicBezTo>
                <a:close/>
                <a:moveTo>
                  <a:pt x="1439956" y="2365748"/>
                </a:moveTo>
                <a:cubicBezTo>
                  <a:pt x="1452750" y="2365748"/>
                  <a:pt x="1463122" y="2376120"/>
                  <a:pt x="1463122" y="2388914"/>
                </a:cubicBezTo>
                <a:cubicBezTo>
                  <a:pt x="1463122" y="2401708"/>
                  <a:pt x="1452750" y="2412080"/>
                  <a:pt x="1439956" y="2412080"/>
                </a:cubicBezTo>
                <a:cubicBezTo>
                  <a:pt x="1427162" y="2412080"/>
                  <a:pt x="1416790" y="2401708"/>
                  <a:pt x="1416790" y="2388914"/>
                </a:cubicBezTo>
                <a:cubicBezTo>
                  <a:pt x="1416790" y="2376120"/>
                  <a:pt x="1427162" y="2365748"/>
                  <a:pt x="1439956" y="2365748"/>
                </a:cubicBezTo>
                <a:close/>
                <a:moveTo>
                  <a:pt x="1262858" y="2365748"/>
                </a:moveTo>
                <a:cubicBezTo>
                  <a:pt x="1275651" y="2365748"/>
                  <a:pt x="1286023" y="2376120"/>
                  <a:pt x="1286023" y="2388914"/>
                </a:cubicBezTo>
                <a:cubicBezTo>
                  <a:pt x="1286023" y="2401708"/>
                  <a:pt x="1275651" y="2412080"/>
                  <a:pt x="1262858" y="2412080"/>
                </a:cubicBezTo>
                <a:cubicBezTo>
                  <a:pt x="1250063" y="2412080"/>
                  <a:pt x="1239693" y="2401708"/>
                  <a:pt x="1239693" y="2388914"/>
                </a:cubicBezTo>
                <a:cubicBezTo>
                  <a:pt x="1239693" y="2376120"/>
                  <a:pt x="1250063" y="2365748"/>
                  <a:pt x="1262858" y="2365748"/>
                </a:cubicBezTo>
                <a:close/>
                <a:moveTo>
                  <a:pt x="1085761" y="2365748"/>
                </a:moveTo>
                <a:cubicBezTo>
                  <a:pt x="1098556" y="2365748"/>
                  <a:pt x="1108929" y="2376120"/>
                  <a:pt x="1108929" y="2388914"/>
                </a:cubicBezTo>
                <a:cubicBezTo>
                  <a:pt x="1108929" y="2401708"/>
                  <a:pt x="1098556" y="2412080"/>
                  <a:pt x="1085761" y="2412080"/>
                </a:cubicBezTo>
                <a:cubicBezTo>
                  <a:pt x="1072966" y="2412080"/>
                  <a:pt x="1062593" y="2401708"/>
                  <a:pt x="1062593" y="2388914"/>
                </a:cubicBezTo>
                <a:cubicBezTo>
                  <a:pt x="1062593" y="2376120"/>
                  <a:pt x="1072966" y="2365748"/>
                  <a:pt x="1085761" y="2365748"/>
                </a:cubicBezTo>
                <a:close/>
                <a:moveTo>
                  <a:pt x="908661" y="2365748"/>
                </a:moveTo>
                <a:cubicBezTo>
                  <a:pt x="921455" y="2365748"/>
                  <a:pt x="931827" y="2376120"/>
                  <a:pt x="931827" y="2388914"/>
                </a:cubicBezTo>
                <a:cubicBezTo>
                  <a:pt x="931827" y="2401708"/>
                  <a:pt x="921455" y="2412080"/>
                  <a:pt x="908661" y="2412080"/>
                </a:cubicBezTo>
                <a:cubicBezTo>
                  <a:pt x="895867" y="2412080"/>
                  <a:pt x="885496" y="2401708"/>
                  <a:pt x="885496" y="2388914"/>
                </a:cubicBezTo>
                <a:cubicBezTo>
                  <a:pt x="885496" y="2376120"/>
                  <a:pt x="895867" y="2365748"/>
                  <a:pt x="908661" y="2365748"/>
                </a:cubicBezTo>
                <a:close/>
                <a:moveTo>
                  <a:pt x="731563" y="2365748"/>
                </a:moveTo>
                <a:cubicBezTo>
                  <a:pt x="744357" y="2365748"/>
                  <a:pt x="754729" y="2376120"/>
                  <a:pt x="754729" y="2388914"/>
                </a:cubicBezTo>
                <a:cubicBezTo>
                  <a:pt x="754729" y="2401708"/>
                  <a:pt x="744357" y="2412080"/>
                  <a:pt x="731563" y="2412080"/>
                </a:cubicBezTo>
                <a:cubicBezTo>
                  <a:pt x="718769" y="2412080"/>
                  <a:pt x="708397" y="2401708"/>
                  <a:pt x="708397" y="2388914"/>
                </a:cubicBezTo>
                <a:cubicBezTo>
                  <a:pt x="708397" y="2376120"/>
                  <a:pt x="718769" y="2365748"/>
                  <a:pt x="731563" y="2365748"/>
                </a:cubicBezTo>
                <a:close/>
                <a:moveTo>
                  <a:pt x="554463" y="2365748"/>
                </a:moveTo>
                <a:cubicBezTo>
                  <a:pt x="567257" y="2365748"/>
                  <a:pt x="577630" y="2376120"/>
                  <a:pt x="577630" y="2388914"/>
                </a:cubicBezTo>
                <a:cubicBezTo>
                  <a:pt x="577630" y="2401708"/>
                  <a:pt x="567257" y="2412080"/>
                  <a:pt x="554463" y="2412080"/>
                </a:cubicBezTo>
                <a:cubicBezTo>
                  <a:pt x="541669" y="2412080"/>
                  <a:pt x="531297" y="2401708"/>
                  <a:pt x="531297" y="2388914"/>
                </a:cubicBezTo>
                <a:cubicBezTo>
                  <a:pt x="531297" y="2376120"/>
                  <a:pt x="541669" y="2365748"/>
                  <a:pt x="554463" y="2365748"/>
                </a:cubicBezTo>
                <a:close/>
                <a:moveTo>
                  <a:pt x="377365" y="2365748"/>
                </a:moveTo>
                <a:cubicBezTo>
                  <a:pt x="390160" y="2365748"/>
                  <a:pt x="400532" y="2376120"/>
                  <a:pt x="400532" y="2388914"/>
                </a:cubicBezTo>
                <a:cubicBezTo>
                  <a:pt x="400532" y="2401708"/>
                  <a:pt x="390160" y="2412080"/>
                  <a:pt x="377365" y="2412080"/>
                </a:cubicBezTo>
                <a:cubicBezTo>
                  <a:pt x="364571" y="2412080"/>
                  <a:pt x="354199" y="2401708"/>
                  <a:pt x="354199" y="2388914"/>
                </a:cubicBezTo>
                <a:cubicBezTo>
                  <a:pt x="354199" y="2376120"/>
                  <a:pt x="364571" y="2365748"/>
                  <a:pt x="377365" y="2365748"/>
                </a:cubicBezTo>
                <a:close/>
                <a:moveTo>
                  <a:pt x="200265" y="2365748"/>
                </a:moveTo>
                <a:cubicBezTo>
                  <a:pt x="213058" y="2365748"/>
                  <a:pt x="223430" y="2376120"/>
                  <a:pt x="223430" y="2388914"/>
                </a:cubicBezTo>
                <a:cubicBezTo>
                  <a:pt x="223430" y="2401708"/>
                  <a:pt x="213058" y="2412080"/>
                  <a:pt x="200265" y="2412080"/>
                </a:cubicBezTo>
                <a:cubicBezTo>
                  <a:pt x="187471" y="2412080"/>
                  <a:pt x="177099" y="2401708"/>
                  <a:pt x="177099" y="2388914"/>
                </a:cubicBezTo>
                <a:cubicBezTo>
                  <a:pt x="177099" y="2376120"/>
                  <a:pt x="187471" y="2365748"/>
                  <a:pt x="200265" y="2365748"/>
                </a:cubicBezTo>
                <a:close/>
                <a:moveTo>
                  <a:pt x="23166" y="2365748"/>
                </a:moveTo>
                <a:cubicBezTo>
                  <a:pt x="35960" y="2365748"/>
                  <a:pt x="46332" y="2376120"/>
                  <a:pt x="46332" y="2388914"/>
                </a:cubicBezTo>
                <a:cubicBezTo>
                  <a:pt x="46332" y="2401708"/>
                  <a:pt x="35960" y="2412080"/>
                  <a:pt x="23166" y="2412080"/>
                </a:cubicBezTo>
                <a:cubicBezTo>
                  <a:pt x="10372" y="2412080"/>
                  <a:pt x="0" y="2401708"/>
                  <a:pt x="0" y="2388914"/>
                </a:cubicBezTo>
                <a:cubicBezTo>
                  <a:pt x="0" y="2376120"/>
                  <a:pt x="10372" y="2365748"/>
                  <a:pt x="23166" y="2365748"/>
                </a:cubicBezTo>
                <a:close/>
                <a:moveTo>
                  <a:pt x="3387508" y="2194384"/>
                </a:moveTo>
                <a:cubicBezTo>
                  <a:pt x="3400302" y="2194384"/>
                  <a:pt x="3410674" y="2204756"/>
                  <a:pt x="3410674" y="2217550"/>
                </a:cubicBezTo>
                <a:cubicBezTo>
                  <a:pt x="3410674" y="2230344"/>
                  <a:pt x="3400302" y="2240716"/>
                  <a:pt x="3387508" y="2240716"/>
                </a:cubicBezTo>
                <a:cubicBezTo>
                  <a:pt x="3374714" y="2240716"/>
                  <a:pt x="3364342" y="2230344"/>
                  <a:pt x="3364342" y="2217550"/>
                </a:cubicBezTo>
                <a:cubicBezTo>
                  <a:pt x="3364342" y="2204756"/>
                  <a:pt x="3374714" y="2194384"/>
                  <a:pt x="3387508" y="2194384"/>
                </a:cubicBezTo>
                <a:close/>
                <a:moveTo>
                  <a:pt x="3210413" y="2194384"/>
                </a:moveTo>
                <a:cubicBezTo>
                  <a:pt x="3223207" y="2194384"/>
                  <a:pt x="3233579" y="2204756"/>
                  <a:pt x="3233579" y="2217550"/>
                </a:cubicBezTo>
                <a:cubicBezTo>
                  <a:pt x="3233579" y="2230344"/>
                  <a:pt x="3223207" y="2240716"/>
                  <a:pt x="3210413" y="2240716"/>
                </a:cubicBezTo>
                <a:cubicBezTo>
                  <a:pt x="3197619" y="2240716"/>
                  <a:pt x="3187247" y="2230344"/>
                  <a:pt x="3187247" y="2217550"/>
                </a:cubicBezTo>
                <a:cubicBezTo>
                  <a:pt x="3187247" y="2204756"/>
                  <a:pt x="3197619" y="2194384"/>
                  <a:pt x="3210413" y="2194384"/>
                </a:cubicBezTo>
                <a:close/>
                <a:moveTo>
                  <a:pt x="3033314" y="2194384"/>
                </a:moveTo>
                <a:cubicBezTo>
                  <a:pt x="3046108" y="2194384"/>
                  <a:pt x="3056480" y="2204756"/>
                  <a:pt x="3056480" y="2217550"/>
                </a:cubicBezTo>
                <a:cubicBezTo>
                  <a:pt x="3056480" y="2230344"/>
                  <a:pt x="3046108" y="2240716"/>
                  <a:pt x="3033314" y="2240716"/>
                </a:cubicBezTo>
                <a:cubicBezTo>
                  <a:pt x="3020520" y="2240716"/>
                  <a:pt x="3010148" y="2230344"/>
                  <a:pt x="3010148" y="2217550"/>
                </a:cubicBezTo>
                <a:cubicBezTo>
                  <a:pt x="3010148" y="2204756"/>
                  <a:pt x="3020520" y="2194384"/>
                  <a:pt x="3033314" y="2194384"/>
                </a:cubicBezTo>
                <a:close/>
                <a:moveTo>
                  <a:pt x="2856216" y="2194384"/>
                </a:moveTo>
                <a:cubicBezTo>
                  <a:pt x="2869010" y="2194384"/>
                  <a:pt x="2879382" y="2204756"/>
                  <a:pt x="2879382" y="2217550"/>
                </a:cubicBezTo>
                <a:cubicBezTo>
                  <a:pt x="2879382" y="2230344"/>
                  <a:pt x="2869010" y="2240716"/>
                  <a:pt x="2856216" y="2240716"/>
                </a:cubicBezTo>
                <a:cubicBezTo>
                  <a:pt x="2843422" y="2240716"/>
                  <a:pt x="2833050" y="2230344"/>
                  <a:pt x="2833050" y="2217550"/>
                </a:cubicBezTo>
                <a:cubicBezTo>
                  <a:pt x="2833050" y="2204756"/>
                  <a:pt x="2843422" y="2194384"/>
                  <a:pt x="2856216" y="2194384"/>
                </a:cubicBezTo>
                <a:close/>
                <a:moveTo>
                  <a:pt x="2679117" y="2194384"/>
                </a:moveTo>
                <a:cubicBezTo>
                  <a:pt x="2691911" y="2194384"/>
                  <a:pt x="2702283" y="2204756"/>
                  <a:pt x="2702283" y="2217550"/>
                </a:cubicBezTo>
                <a:cubicBezTo>
                  <a:pt x="2702283" y="2230344"/>
                  <a:pt x="2691911" y="2240716"/>
                  <a:pt x="2679117" y="2240716"/>
                </a:cubicBezTo>
                <a:cubicBezTo>
                  <a:pt x="2666323" y="2240716"/>
                  <a:pt x="2655951" y="2230344"/>
                  <a:pt x="2655951" y="2217550"/>
                </a:cubicBezTo>
                <a:cubicBezTo>
                  <a:pt x="2655951" y="2204756"/>
                  <a:pt x="2666323" y="2194384"/>
                  <a:pt x="2679117" y="2194384"/>
                </a:cubicBezTo>
                <a:close/>
                <a:moveTo>
                  <a:pt x="2502018" y="2194384"/>
                </a:moveTo>
                <a:cubicBezTo>
                  <a:pt x="2514812" y="2194384"/>
                  <a:pt x="2525184" y="2204756"/>
                  <a:pt x="2525184" y="2217550"/>
                </a:cubicBezTo>
                <a:cubicBezTo>
                  <a:pt x="2525184" y="2230344"/>
                  <a:pt x="2514812" y="2240716"/>
                  <a:pt x="2502018" y="2240716"/>
                </a:cubicBezTo>
                <a:cubicBezTo>
                  <a:pt x="2489224" y="2240716"/>
                  <a:pt x="2478852" y="2230344"/>
                  <a:pt x="2478852" y="2217550"/>
                </a:cubicBezTo>
                <a:cubicBezTo>
                  <a:pt x="2478852" y="2204756"/>
                  <a:pt x="2489224" y="2194384"/>
                  <a:pt x="2502018" y="2194384"/>
                </a:cubicBezTo>
                <a:close/>
                <a:moveTo>
                  <a:pt x="2324919" y="2194384"/>
                </a:moveTo>
                <a:cubicBezTo>
                  <a:pt x="2337713" y="2194384"/>
                  <a:pt x="2348085" y="2204756"/>
                  <a:pt x="2348085" y="2217550"/>
                </a:cubicBezTo>
                <a:cubicBezTo>
                  <a:pt x="2348085" y="2230344"/>
                  <a:pt x="2337713" y="2240716"/>
                  <a:pt x="2324919" y="2240716"/>
                </a:cubicBezTo>
                <a:cubicBezTo>
                  <a:pt x="2312125" y="2240716"/>
                  <a:pt x="2301753" y="2230344"/>
                  <a:pt x="2301753" y="2217550"/>
                </a:cubicBezTo>
                <a:cubicBezTo>
                  <a:pt x="2301753" y="2204756"/>
                  <a:pt x="2312125" y="2194384"/>
                  <a:pt x="2324919" y="2194384"/>
                </a:cubicBezTo>
                <a:close/>
                <a:moveTo>
                  <a:pt x="2147820" y="2194384"/>
                </a:moveTo>
                <a:cubicBezTo>
                  <a:pt x="2160614" y="2194384"/>
                  <a:pt x="2170986" y="2204756"/>
                  <a:pt x="2170986" y="2217550"/>
                </a:cubicBezTo>
                <a:cubicBezTo>
                  <a:pt x="2170986" y="2230344"/>
                  <a:pt x="2160614" y="2240716"/>
                  <a:pt x="2147820" y="2240716"/>
                </a:cubicBezTo>
                <a:cubicBezTo>
                  <a:pt x="2135026" y="2240716"/>
                  <a:pt x="2124654" y="2230344"/>
                  <a:pt x="2124654" y="2217550"/>
                </a:cubicBezTo>
                <a:cubicBezTo>
                  <a:pt x="2124654" y="2204756"/>
                  <a:pt x="2135026" y="2194384"/>
                  <a:pt x="2147820" y="2194384"/>
                </a:cubicBezTo>
                <a:close/>
                <a:moveTo>
                  <a:pt x="1970721" y="2194384"/>
                </a:moveTo>
                <a:cubicBezTo>
                  <a:pt x="1983515" y="2194384"/>
                  <a:pt x="1993887" y="2204756"/>
                  <a:pt x="1993887" y="2217550"/>
                </a:cubicBezTo>
                <a:cubicBezTo>
                  <a:pt x="1993887" y="2230344"/>
                  <a:pt x="1983515" y="2240716"/>
                  <a:pt x="1970721" y="2240716"/>
                </a:cubicBezTo>
                <a:cubicBezTo>
                  <a:pt x="1957927" y="2240716"/>
                  <a:pt x="1947555" y="2230344"/>
                  <a:pt x="1947555" y="2217550"/>
                </a:cubicBezTo>
                <a:cubicBezTo>
                  <a:pt x="1947555" y="2204756"/>
                  <a:pt x="1957927" y="2194384"/>
                  <a:pt x="1970721" y="2194384"/>
                </a:cubicBezTo>
                <a:close/>
                <a:moveTo>
                  <a:pt x="1793622" y="2194384"/>
                </a:moveTo>
                <a:cubicBezTo>
                  <a:pt x="1806416" y="2194384"/>
                  <a:pt x="1816788" y="2204756"/>
                  <a:pt x="1816788" y="2217550"/>
                </a:cubicBezTo>
                <a:cubicBezTo>
                  <a:pt x="1816788" y="2230344"/>
                  <a:pt x="1806416" y="2240716"/>
                  <a:pt x="1793622" y="2240716"/>
                </a:cubicBezTo>
                <a:cubicBezTo>
                  <a:pt x="1780828" y="2240716"/>
                  <a:pt x="1770456" y="2230344"/>
                  <a:pt x="1770456" y="2217550"/>
                </a:cubicBezTo>
                <a:cubicBezTo>
                  <a:pt x="1770456" y="2204756"/>
                  <a:pt x="1780828" y="2194384"/>
                  <a:pt x="1793622" y="2194384"/>
                </a:cubicBezTo>
                <a:close/>
                <a:moveTo>
                  <a:pt x="1619112" y="2194384"/>
                </a:moveTo>
                <a:cubicBezTo>
                  <a:pt x="1631908" y="2194384"/>
                  <a:pt x="1642281" y="2204756"/>
                  <a:pt x="1642281" y="2217550"/>
                </a:cubicBezTo>
                <a:cubicBezTo>
                  <a:pt x="1642281" y="2230344"/>
                  <a:pt x="1631908" y="2240716"/>
                  <a:pt x="1619112" y="2240716"/>
                </a:cubicBezTo>
                <a:cubicBezTo>
                  <a:pt x="1606317" y="2240716"/>
                  <a:pt x="1595944" y="2230344"/>
                  <a:pt x="1595944" y="2217550"/>
                </a:cubicBezTo>
                <a:cubicBezTo>
                  <a:pt x="1595944" y="2204756"/>
                  <a:pt x="1606317" y="2194384"/>
                  <a:pt x="1619112" y="2194384"/>
                </a:cubicBezTo>
                <a:close/>
                <a:moveTo>
                  <a:pt x="1442021" y="2194384"/>
                </a:moveTo>
                <a:cubicBezTo>
                  <a:pt x="1454814" y="2194384"/>
                  <a:pt x="1465186" y="2204756"/>
                  <a:pt x="1465186" y="2217550"/>
                </a:cubicBezTo>
                <a:cubicBezTo>
                  <a:pt x="1465186" y="2230344"/>
                  <a:pt x="1454814" y="2240716"/>
                  <a:pt x="1442021" y="2240716"/>
                </a:cubicBezTo>
                <a:cubicBezTo>
                  <a:pt x="1429227" y="2240716"/>
                  <a:pt x="1418856" y="2230344"/>
                  <a:pt x="1418856" y="2217550"/>
                </a:cubicBezTo>
                <a:cubicBezTo>
                  <a:pt x="1418856" y="2204756"/>
                  <a:pt x="1429227" y="2194384"/>
                  <a:pt x="1442021" y="2194384"/>
                </a:cubicBezTo>
                <a:close/>
                <a:moveTo>
                  <a:pt x="1264922" y="2194384"/>
                </a:moveTo>
                <a:cubicBezTo>
                  <a:pt x="1277716" y="2194384"/>
                  <a:pt x="1288087" y="2204756"/>
                  <a:pt x="1288087" y="2217550"/>
                </a:cubicBezTo>
                <a:cubicBezTo>
                  <a:pt x="1288087" y="2230344"/>
                  <a:pt x="1277716" y="2240716"/>
                  <a:pt x="1264922" y="2240716"/>
                </a:cubicBezTo>
                <a:cubicBezTo>
                  <a:pt x="1252128" y="2240716"/>
                  <a:pt x="1241755" y="2230344"/>
                  <a:pt x="1241755" y="2217550"/>
                </a:cubicBezTo>
                <a:cubicBezTo>
                  <a:pt x="1241755" y="2204756"/>
                  <a:pt x="1252128" y="2194384"/>
                  <a:pt x="1264922" y="2194384"/>
                </a:cubicBezTo>
                <a:close/>
                <a:moveTo>
                  <a:pt x="1087827" y="2194384"/>
                </a:moveTo>
                <a:cubicBezTo>
                  <a:pt x="1100621" y="2194384"/>
                  <a:pt x="1110994" y="2204756"/>
                  <a:pt x="1110994" y="2217550"/>
                </a:cubicBezTo>
                <a:cubicBezTo>
                  <a:pt x="1110994" y="2230344"/>
                  <a:pt x="1100621" y="2240716"/>
                  <a:pt x="1087827" y="2240716"/>
                </a:cubicBezTo>
                <a:cubicBezTo>
                  <a:pt x="1075031" y="2240716"/>
                  <a:pt x="1064658" y="2230344"/>
                  <a:pt x="1064658" y="2217550"/>
                </a:cubicBezTo>
                <a:cubicBezTo>
                  <a:pt x="1064658" y="2204756"/>
                  <a:pt x="1075031" y="2194384"/>
                  <a:pt x="1087827" y="2194384"/>
                </a:cubicBezTo>
                <a:close/>
                <a:moveTo>
                  <a:pt x="910727" y="2194384"/>
                </a:moveTo>
                <a:cubicBezTo>
                  <a:pt x="923521" y="2194384"/>
                  <a:pt x="933891" y="2204756"/>
                  <a:pt x="933891" y="2217550"/>
                </a:cubicBezTo>
                <a:cubicBezTo>
                  <a:pt x="933891" y="2230344"/>
                  <a:pt x="923521" y="2240716"/>
                  <a:pt x="910727" y="2240716"/>
                </a:cubicBezTo>
                <a:cubicBezTo>
                  <a:pt x="897930" y="2240716"/>
                  <a:pt x="887561" y="2230344"/>
                  <a:pt x="887561" y="2217550"/>
                </a:cubicBezTo>
                <a:cubicBezTo>
                  <a:pt x="887561" y="2204756"/>
                  <a:pt x="897930" y="2194384"/>
                  <a:pt x="910727" y="2194384"/>
                </a:cubicBezTo>
                <a:close/>
                <a:moveTo>
                  <a:pt x="733629" y="2194384"/>
                </a:moveTo>
                <a:cubicBezTo>
                  <a:pt x="746423" y="2194384"/>
                  <a:pt x="756795" y="2204756"/>
                  <a:pt x="756795" y="2217550"/>
                </a:cubicBezTo>
                <a:cubicBezTo>
                  <a:pt x="756795" y="2230344"/>
                  <a:pt x="746423" y="2240716"/>
                  <a:pt x="733629" y="2240716"/>
                </a:cubicBezTo>
                <a:cubicBezTo>
                  <a:pt x="720834" y="2240716"/>
                  <a:pt x="710462" y="2230344"/>
                  <a:pt x="710462" y="2217550"/>
                </a:cubicBezTo>
                <a:cubicBezTo>
                  <a:pt x="710462" y="2204756"/>
                  <a:pt x="720834" y="2194384"/>
                  <a:pt x="733629" y="2194384"/>
                </a:cubicBezTo>
                <a:close/>
                <a:moveTo>
                  <a:pt x="556528" y="2194384"/>
                </a:moveTo>
                <a:cubicBezTo>
                  <a:pt x="569322" y="2194384"/>
                  <a:pt x="579694" y="2204756"/>
                  <a:pt x="579694" y="2217550"/>
                </a:cubicBezTo>
                <a:cubicBezTo>
                  <a:pt x="579694" y="2230344"/>
                  <a:pt x="569322" y="2240716"/>
                  <a:pt x="556528" y="2240716"/>
                </a:cubicBezTo>
                <a:cubicBezTo>
                  <a:pt x="543734" y="2240716"/>
                  <a:pt x="533362" y="2230344"/>
                  <a:pt x="533362" y="2217550"/>
                </a:cubicBezTo>
                <a:cubicBezTo>
                  <a:pt x="533362" y="2204756"/>
                  <a:pt x="543734" y="2194384"/>
                  <a:pt x="556528" y="2194384"/>
                </a:cubicBezTo>
                <a:close/>
                <a:moveTo>
                  <a:pt x="379430" y="2194384"/>
                </a:moveTo>
                <a:cubicBezTo>
                  <a:pt x="392224" y="2194384"/>
                  <a:pt x="402596" y="2204756"/>
                  <a:pt x="402596" y="2217550"/>
                </a:cubicBezTo>
                <a:cubicBezTo>
                  <a:pt x="402596" y="2230344"/>
                  <a:pt x="392224" y="2240716"/>
                  <a:pt x="379430" y="2240716"/>
                </a:cubicBezTo>
                <a:cubicBezTo>
                  <a:pt x="366636" y="2240716"/>
                  <a:pt x="356263" y="2230344"/>
                  <a:pt x="356263" y="2217550"/>
                </a:cubicBezTo>
                <a:cubicBezTo>
                  <a:pt x="356263" y="2204756"/>
                  <a:pt x="366636" y="2194384"/>
                  <a:pt x="379430" y="2194384"/>
                </a:cubicBezTo>
                <a:close/>
                <a:moveTo>
                  <a:pt x="202329" y="2194384"/>
                </a:moveTo>
                <a:cubicBezTo>
                  <a:pt x="215123" y="2194384"/>
                  <a:pt x="225495" y="2204756"/>
                  <a:pt x="225495" y="2217550"/>
                </a:cubicBezTo>
                <a:cubicBezTo>
                  <a:pt x="225495" y="2230344"/>
                  <a:pt x="215123" y="2240716"/>
                  <a:pt x="202329" y="2240716"/>
                </a:cubicBezTo>
                <a:cubicBezTo>
                  <a:pt x="189535" y="2240716"/>
                  <a:pt x="179163" y="2230344"/>
                  <a:pt x="179163" y="2217550"/>
                </a:cubicBezTo>
                <a:cubicBezTo>
                  <a:pt x="179163" y="2204756"/>
                  <a:pt x="189535" y="2194384"/>
                  <a:pt x="202329" y="2194384"/>
                </a:cubicBezTo>
                <a:close/>
                <a:moveTo>
                  <a:pt x="25230" y="2194384"/>
                </a:moveTo>
                <a:cubicBezTo>
                  <a:pt x="38024" y="2194384"/>
                  <a:pt x="48396" y="2204756"/>
                  <a:pt x="48396" y="2217550"/>
                </a:cubicBezTo>
                <a:cubicBezTo>
                  <a:pt x="48396" y="2230344"/>
                  <a:pt x="38024" y="2240716"/>
                  <a:pt x="25230" y="2240716"/>
                </a:cubicBezTo>
                <a:cubicBezTo>
                  <a:pt x="12436" y="2240716"/>
                  <a:pt x="2065" y="2230344"/>
                  <a:pt x="2065" y="2217550"/>
                </a:cubicBezTo>
                <a:cubicBezTo>
                  <a:pt x="2065" y="2204756"/>
                  <a:pt x="12436" y="2194384"/>
                  <a:pt x="25230" y="2194384"/>
                </a:cubicBezTo>
                <a:close/>
                <a:moveTo>
                  <a:pt x="3387508" y="2002375"/>
                </a:moveTo>
                <a:cubicBezTo>
                  <a:pt x="3400302" y="2002375"/>
                  <a:pt x="3410674" y="2012747"/>
                  <a:pt x="3410674" y="2025541"/>
                </a:cubicBezTo>
                <a:cubicBezTo>
                  <a:pt x="3410674" y="2038335"/>
                  <a:pt x="3400302" y="2048707"/>
                  <a:pt x="3387508" y="2048707"/>
                </a:cubicBezTo>
                <a:cubicBezTo>
                  <a:pt x="3374714" y="2048707"/>
                  <a:pt x="3364342" y="2038335"/>
                  <a:pt x="3364342" y="2025541"/>
                </a:cubicBezTo>
                <a:cubicBezTo>
                  <a:pt x="3364342" y="2012747"/>
                  <a:pt x="3374714" y="2002375"/>
                  <a:pt x="3387508" y="2002375"/>
                </a:cubicBezTo>
                <a:close/>
                <a:moveTo>
                  <a:pt x="3210413" y="2002375"/>
                </a:moveTo>
                <a:cubicBezTo>
                  <a:pt x="3223207" y="2002375"/>
                  <a:pt x="3233579" y="2012747"/>
                  <a:pt x="3233579" y="2025541"/>
                </a:cubicBezTo>
                <a:cubicBezTo>
                  <a:pt x="3233579" y="2038335"/>
                  <a:pt x="3223207" y="2048707"/>
                  <a:pt x="3210413" y="2048707"/>
                </a:cubicBezTo>
                <a:cubicBezTo>
                  <a:pt x="3197619" y="2048707"/>
                  <a:pt x="3187247" y="2038335"/>
                  <a:pt x="3187247" y="2025541"/>
                </a:cubicBezTo>
                <a:cubicBezTo>
                  <a:pt x="3187247" y="2012747"/>
                  <a:pt x="3197619" y="2002375"/>
                  <a:pt x="3210413" y="2002375"/>
                </a:cubicBezTo>
                <a:close/>
                <a:moveTo>
                  <a:pt x="3033314" y="2002375"/>
                </a:moveTo>
                <a:cubicBezTo>
                  <a:pt x="3046108" y="2002375"/>
                  <a:pt x="3056480" y="2012747"/>
                  <a:pt x="3056480" y="2025541"/>
                </a:cubicBezTo>
                <a:cubicBezTo>
                  <a:pt x="3056480" y="2038335"/>
                  <a:pt x="3046108" y="2048707"/>
                  <a:pt x="3033314" y="2048707"/>
                </a:cubicBezTo>
                <a:cubicBezTo>
                  <a:pt x="3020520" y="2048707"/>
                  <a:pt x="3010148" y="2038335"/>
                  <a:pt x="3010148" y="2025541"/>
                </a:cubicBezTo>
                <a:cubicBezTo>
                  <a:pt x="3010148" y="2012747"/>
                  <a:pt x="3020520" y="2002375"/>
                  <a:pt x="3033314" y="2002375"/>
                </a:cubicBezTo>
                <a:close/>
                <a:moveTo>
                  <a:pt x="2856216" y="2002375"/>
                </a:moveTo>
                <a:cubicBezTo>
                  <a:pt x="2869010" y="2002375"/>
                  <a:pt x="2879382" y="2012747"/>
                  <a:pt x="2879382" y="2025541"/>
                </a:cubicBezTo>
                <a:cubicBezTo>
                  <a:pt x="2879382" y="2038335"/>
                  <a:pt x="2869010" y="2048707"/>
                  <a:pt x="2856216" y="2048707"/>
                </a:cubicBezTo>
                <a:cubicBezTo>
                  <a:pt x="2843422" y="2048707"/>
                  <a:pt x="2833050" y="2038335"/>
                  <a:pt x="2833050" y="2025541"/>
                </a:cubicBezTo>
                <a:cubicBezTo>
                  <a:pt x="2833050" y="2012747"/>
                  <a:pt x="2843422" y="2002375"/>
                  <a:pt x="2856216" y="2002375"/>
                </a:cubicBezTo>
                <a:close/>
                <a:moveTo>
                  <a:pt x="2679117" y="2002375"/>
                </a:moveTo>
                <a:cubicBezTo>
                  <a:pt x="2691911" y="2002375"/>
                  <a:pt x="2702283" y="2012747"/>
                  <a:pt x="2702283" y="2025541"/>
                </a:cubicBezTo>
                <a:cubicBezTo>
                  <a:pt x="2702283" y="2038335"/>
                  <a:pt x="2691911" y="2048707"/>
                  <a:pt x="2679117" y="2048707"/>
                </a:cubicBezTo>
                <a:cubicBezTo>
                  <a:pt x="2666323" y="2048707"/>
                  <a:pt x="2655951" y="2038335"/>
                  <a:pt x="2655951" y="2025541"/>
                </a:cubicBezTo>
                <a:cubicBezTo>
                  <a:pt x="2655951" y="2012747"/>
                  <a:pt x="2666323" y="2002375"/>
                  <a:pt x="2679117" y="2002375"/>
                </a:cubicBezTo>
                <a:close/>
                <a:moveTo>
                  <a:pt x="2502018" y="2002375"/>
                </a:moveTo>
                <a:cubicBezTo>
                  <a:pt x="2514812" y="2002375"/>
                  <a:pt x="2525184" y="2012747"/>
                  <a:pt x="2525184" y="2025541"/>
                </a:cubicBezTo>
                <a:cubicBezTo>
                  <a:pt x="2525184" y="2038335"/>
                  <a:pt x="2514812" y="2048707"/>
                  <a:pt x="2502018" y="2048707"/>
                </a:cubicBezTo>
                <a:cubicBezTo>
                  <a:pt x="2489224" y="2048707"/>
                  <a:pt x="2478852" y="2038335"/>
                  <a:pt x="2478852" y="2025541"/>
                </a:cubicBezTo>
                <a:cubicBezTo>
                  <a:pt x="2478852" y="2012747"/>
                  <a:pt x="2489224" y="2002375"/>
                  <a:pt x="2502018" y="2002375"/>
                </a:cubicBezTo>
                <a:close/>
                <a:moveTo>
                  <a:pt x="2324919" y="2002375"/>
                </a:moveTo>
                <a:cubicBezTo>
                  <a:pt x="2337713" y="2002375"/>
                  <a:pt x="2348085" y="2012747"/>
                  <a:pt x="2348085" y="2025541"/>
                </a:cubicBezTo>
                <a:cubicBezTo>
                  <a:pt x="2348085" y="2038335"/>
                  <a:pt x="2337713" y="2048707"/>
                  <a:pt x="2324919" y="2048707"/>
                </a:cubicBezTo>
                <a:cubicBezTo>
                  <a:pt x="2312125" y="2048707"/>
                  <a:pt x="2301753" y="2038335"/>
                  <a:pt x="2301753" y="2025541"/>
                </a:cubicBezTo>
                <a:cubicBezTo>
                  <a:pt x="2301753" y="2012747"/>
                  <a:pt x="2312125" y="2002375"/>
                  <a:pt x="2324919" y="2002375"/>
                </a:cubicBezTo>
                <a:close/>
                <a:moveTo>
                  <a:pt x="2147820" y="2002375"/>
                </a:moveTo>
                <a:cubicBezTo>
                  <a:pt x="2160614" y="2002375"/>
                  <a:pt x="2170986" y="2012747"/>
                  <a:pt x="2170986" y="2025541"/>
                </a:cubicBezTo>
                <a:cubicBezTo>
                  <a:pt x="2170986" y="2038335"/>
                  <a:pt x="2160614" y="2048707"/>
                  <a:pt x="2147820" y="2048707"/>
                </a:cubicBezTo>
                <a:cubicBezTo>
                  <a:pt x="2135026" y="2048707"/>
                  <a:pt x="2124654" y="2038335"/>
                  <a:pt x="2124654" y="2025541"/>
                </a:cubicBezTo>
                <a:cubicBezTo>
                  <a:pt x="2124654" y="2012747"/>
                  <a:pt x="2135026" y="2002375"/>
                  <a:pt x="2147820" y="2002375"/>
                </a:cubicBezTo>
                <a:close/>
                <a:moveTo>
                  <a:pt x="1970721" y="2002375"/>
                </a:moveTo>
                <a:cubicBezTo>
                  <a:pt x="1983515" y="2002375"/>
                  <a:pt x="1993887" y="2012747"/>
                  <a:pt x="1993887" y="2025541"/>
                </a:cubicBezTo>
                <a:cubicBezTo>
                  <a:pt x="1993887" y="2038335"/>
                  <a:pt x="1983515" y="2048707"/>
                  <a:pt x="1970721" y="2048707"/>
                </a:cubicBezTo>
                <a:cubicBezTo>
                  <a:pt x="1957927" y="2048707"/>
                  <a:pt x="1947555" y="2038335"/>
                  <a:pt x="1947555" y="2025541"/>
                </a:cubicBezTo>
                <a:cubicBezTo>
                  <a:pt x="1947555" y="2012747"/>
                  <a:pt x="1957927" y="2002375"/>
                  <a:pt x="1970721" y="2002375"/>
                </a:cubicBezTo>
                <a:close/>
                <a:moveTo>
                  <a:pt x="1793622" y="2002375"/>
                </a:moveTo>
                <a:cubicBezTo>
                  <a:pt x="1806416" y="2002375"/>
                  <a:pt x="1816788" y="2012747"/>
                  <a:pt x="1816788" y="2025541"/>
                </a:cubicBezTo>
                <a:cubicBezTo>
                  <a:pt x="1816788" y="2038335"/>
                  <a:pt x="1806416" y="2048707"/>
                  <a:pt x="1793622" y="2048707"/>
                </a:cubicBezTo>
                <a:cubicBezTo>
                  <a:pt x="1780828" y="2048707"/>
                  <a:pt x="1770456" y="2038335"/>
                  <a:pt x="1770456" y="2025541"/>
                </a:cubicBezTo>
                <a:cubicBezTo>
                  <a:pt x="1770456" y="2012747"/>
                  <a:pt x="1780828" y="2002375"/>
                  <a:pt x="1793622" y="2002375"/>
                </a:cubicBezTo>
                <a:close/>
                <a:moveTo>
                  <a:pt x="1619112" y="2002375"/>
                </a:moveTo>
                <a:cubicBezTo>
                  <a:pt x="1631908" y="2002375"/>
                  <a:pt x="1642282" y="2012747"/>
                  <a:pt x="1642282" y="2025541"/>
                </a:cubicBezTo>
                <a:cubicBezTo>
                  <a:pt x="1642282" y="2038335"/>
                  <a:pt x="1631908" y="2048707"/>
                  <a:pt x="1619112" y="2048707"/>
                </a:cubicBezTo>
                <a:cubicBezTo>
                  <a:pt x="1606317" y="2048707"/>
                  <a:pt x="1595944" y="2038335"/>
                  <a:pt x="1595944" y="2025541"/>
                </a:cubicBezTo>
                <a:cubicBezTo>
                  <a:pt x="1595944" y="2012747"/>
                  <a:pt x="1606317" y="2002375"/>
                  <a:pt x="1619112" y="2002375"/>
                </a:cubicBezTo>
                <a:close/>
                <a:moveTo>
                  <a:pt x="1442021" y="2002375"/>
                </a:moveTo>
                <a:cubicBezTo>
                  <a:pt x="1454815" y="2002375"/>
                  <a:pt x="1465187" y="2012747"/>
                  <a:pt x="1465187" y="2025541"/>
                </a:cubicBezTo>
                <a:cubicBezTo>
                  <a:pt x="1465187" y="2038335"/>
                  <a:pt x="1454815" y="2048707"/>
                  <a:pt x="1442021" y="2048707"/>
                </a:cubicBezTo>
                <a:cubicBezTo>
                  <a:pt x="1429227" y="2048707"/>
                  <a:pt x="1418856" y="2038335"/>
                  <a:pt x="1418856" y="2025541"/>
                </a:cubicBezTo>
                <a:cubicBezTo>
                  <a:pt x="1418856" y="2012747"/>
                  <a:pt x="1429227" y="2002375"/>
                  <a:pt x="1442021" y="2002375"/>
                </a:cubicBezTo>
                <a:close/>
                <a:moveTo>
                  <a:pt x="1264922" y="2002375"/>
                </a:moveTo>
                <a:cubicBezTo>
                  <a:pt x="1277717" y="2002375"/>
                  <a:pt x="1288088" y="2012747"/>
                  <a:pt x="1288088" y="2025541"/>
                </a:cubicBezTo>
                <a:cubicBezTo>
                  <a:pt x="1288088" y="2038335"/>
                  <a:pt x="1277717" y="2048707"/>
                  <a:pt x="1264922" y="2048707"/>
                </a:cubicBezTo>
                <a:cubicBezTo>
                  <a:pt x="1252128" y="2048707"/>
                  <a:pt x="1241755" y="2038335"/>
                  <a:pt x="1241755" y="2025541"/>
                </a:cubicBezTo>
                <a:cubicBezTo>
                  <a:pt x="1241755" y="2012747"/>
                  <a:pt x="1252128" y="2002375"/>
                  <a:pt x="1264922" y="2002375"/>
                </a:cubicBezTo>
                <a:close/>
                <a:moveTo>
                  <a:pt x="1087828" y="2002375"/>
                </a:moveTo>
                <a:cubicBezTo>
                  <a:pt x="1100623" y="2002375"/>
                  <a:pt x="1110996" y="2012747"/>
                  <a:pt x="1110996" y="2025541"/>
                </a:cubicBezTo>
                <a:cubicBezTo>
                  <a:pt x="1110996" y="2038335"/>
                  <a:pt x="1100623" y="2048707"/>
                  <a:pt x="1087828" y="2048707"/>
                </a:cubicBezTo>
                <a:cubicBezTo>
                  <a:pt x="1075031" y="2048707"/>
                  <a:pt x="1064658" y="2038335"/>
                  <a:pt x="1064658" y="2025541"/>
                </a:cubicBezTo>
                <a:cubicBezTo>
                  <a:pt x="1064658" y="2012747"/>
                  <a:pt x="1075031" y="2002375"/>
                  <a:pt x="1087828" y="2002375"/>
                </a:cubicBezTo>
                <a:close/>
                <a:moveTo>
                  <a:pt x="910727" y="2002375"/>
                </a:moveTo>
                <a:cubicBezTo>
                  <a:pt x="923521" y="2002375"/>
                  <a:pt x="933893" y="2012747"/>
                  <a:pt x="933893" y="2025541"/>
                </a:cubicBezTo>
                <a:cubicBezTo>
                  <a:pt x="933893" y="2038335"/>
                  <a:pt x="923521" y="2048707"/>
                  <a:pt x="910727" y="2048707"/>
                </a:cubicBezTo>
                <a:cubicBezTo>
                  <a:pt x="897930" y="2048707"/>
                  <a:pt x="887561" y="2038335"/>
                  <a:pt x="887561" y="2025541"/>
                </a:cubicBezTo>
                <a:cubicBezTo>
                  <a:pt x="887561" y="2012747"/>
                  <a:pt x="897930" y="2002375"/>
                  <a:pt x="910727" y="2002375"/>
                </a:cubicBezTo>
                <a:close/>
                <a:moveTo>
                  <a:pt x="733629" y="2002375"/>
                </a:moveTo>
                <a:cubicBezTo>
                  <a:pt x="746423" y="2002375"/>
                  <a:pt x="756795" y="2012747"/>
                  <a:pt x="756795" y="2025541"/>
                </a:cubicBezTo>
                <a:cubicBezTo>
                  <a:pt x="756795" y="2038335"/>
                  <a:pt x="746423" y="2048707"/>
                  <a:pt x="733629" y="2048707"/>
                </a:cubicBezTo>
                <a:cubicBezTo>
                  <a:pt x="720835" y="2048707"/>
                  <a:pt x="710463" y="2038335"/>
                  <a:pt x="710463" y="2025541"/>
                </a:cubicBezTo>
                <a:cubicBezTo>
                  <a:pt x="710463" y="2012747"/>
                  <a:pt x="720835" y="2002375"/>
                  <a:pt x="733629" y="2002375"/>
                </a:cubicBezTo>
                <a:close/>
                <a:moveTo>
                  <a:pt x="556528" y="2002375"/>
                </a:moveTo>
                <a:cubicBezTo>
                  <a:pt x="569323" y="2002375"/>
                  <a:pt x="579695" y="2012747"/>
                  <a:pt x="579695" y="2025541"/>
                </a:cubicBezTo>
                <a:cubicBezTo>
                  <a:pt x="579695" y="2038335"/>
                  <a:pt x="569323" y="2048707"/>
                  <a:pt x="556528" y="2048707"/>
                </a:cubicBezTo>
                <a:cubicBezTo>
                  <a:pt x="543734" y="2048707"/>
                  <a:pt x="533363" y="2038335"/>
                  <a:pt x="533363" y="2025541"/>
                </a:cubicBezTo>
                <a:cubicBezTo>
                  <a:pt x="533363" y="2012747"/>
                  <a:pt x="543734" y="2002375"/>
                  <a:pt x="556528" y="2002375"/>
                </a:cubicBezTo>
                <a:close/>
                <a:moveTo>
                  <a:pt x="379430" y="2002375"/>
                </a:moveTo>
                <a:cubicBezTo>
                  <a:pt x="392225" y="2002375"/>
                  <a:pt x="402596" y="2012747"/>
                  <a:pt x="402596" y="2025541"/>
                </a:cubicBezTo>
                <a:cubicBezTo>
                  <a:pt x="402596" y="2038335"/>
                  <a:pt x="392225" y="2048707"/>
                  <a:pt x="379430" y="2048707"/>
                </a:cubicBezTo>
                <a:cubicBezTo>
                  <a:pt x="366636" y="2048707"/>
                  <a:pt x="356264" y="2038335"/>
                  <a:pt x="356264" y="2025541"/>
                </a:cubicBezTo>
                <a:cubicBezTo>
                  <a:pt x="356264" y="2012747"/>
                  <a:pt x="366636" y="2002375"/>
                  <a:pt x="379430" y="2002375"/>
                </a:cubicBezTo>
                <a:close/>
                <a:moveTo>
                  <a:pt x="202329" y="2002375"/>
                </a:moveTo>
                <a:cubicBezTo>
                  <a:pt x="215123" y="2002375"/>
                  <a:pt x="225495" y="2012747"/>
                  <a:pt x="225495" y="2025541"/>
                </a:cubicBezTo>
                <a:cubicBezTo>
                  <a:pt x="225495" y="2038335"/>
                  <a:pt x="215123" y="2048707"/>
                  <a:pt x="202329" y="2048707"/>
                </a:cubicBezTo>
                <a:cubicBezTo>
                  <a:pt x="189535" y="2048707"/>
                  <a:pt x="179163" y="2038335"/>
                  <a:pt x="179163" y="2025541"/>
                </a:cubicBezTo>
                <a:cubicBezTo>
                  <a:pt x="179163" y="2012747"/>
                  <a:pt x="189535" y="2002375"/>
                  <a:pt x="202329" y="2002375"/>
                </a:cubicBezTo>
                <a:close/>
                <a:moveTo>
                  <a:pt x="25231" y="2002375"/>
                </a:moveTo>
                <a:cubicBezTo>
                  <a:pt x="38025" y="2002375"/>
                  <a:pt x="48397" y="2012747"/>
                  <a:pt x="48397" y="2025541"/>
                </a:cubicBezTo>
                <a:cubicBezTo>
                  <a:pt x="48397" y="2038335"/>
                  <a:pt x="38025" y="2048707"/>
                  <a:pt x="25231" y="2048707"/>
                </a:cubicBezTo>
                <a:cubicBezTo>
                  <a:pt x="12437" y="2048707"/>
                  <a:pt x="2065" y="2038335"/>
                  <a:pt x="2065" y="2025541"/>
                </a:cubicBezTo>
                <a:cubicBezTo>
                  <a:pt x="2065" y="2012747"/>
                  <a:pt x="12437" y="2002375"/>
                  <a:pt x="25231" y="2002375"/>
                </a:cubicBezTo>
                <a:close/>
                <a:moveTo>
                  <a:pt x="3389573" y="1831011"/>
                </a:moveTo>
                <a:cubicBezTo>
                  <a:pt x="3402367" y="1831011"/>
                  <a:pt x="3412739" y="1841383"/>
                  <a:pt x="3412739" y="1854177"/>
                </a:cubicBezTo>
                <a:cubicBezTo>
                  <a:pt x="3412739" y="1866971"/>
                  <a:pt x="3402367" y="1877343"/>
                  <a:pt x="3389573" y="1877343"/>
                </a:cubicBezTo>
                <a:cubicBezTo>
                  <a:pt x="3376779" y="1877343"/>
                  <a:pt x="3366407" y="1866971"/>
                  <a:pt x="3366407" y="1854177"/>
                </a:cubicBezTo>
                <a:cubicBezTo>
                  <a:pt x="3366407" y="1841383"/>
                  <a:pt x="3376779" y="1831011"/>
                  <a:pt x="3389573" y="1831011"/>
                </a:cubicBezTo>
                <a:close/>
                <a:moveTo>
                  <a:pt x="3212478" y="1831011"/>
                </a:moveTo>
                <a:cubicBezTo>
                  <a:pt x="3225272" y="1831011"/>
                  <a:pt x="3235644" y="1841383"/>
                  <a:pt x="3235644" y="1854177"/>
                </a:cubicBezTo>
                <a:cubicBezTo>
                  <a:pt x="3235644" y="1866971"/>
                  <a:pt x="3225272" y="1877343"/>
                  <a:pt x="3212478" y="1877343"/>
                </a:cubicBezTo>
                <a:cubicBezTo>
                  <a:pt x="3199684" y="1877343"/>
                  <a:pt x="3189312" y="1866971"/>
                  <a:pt x="3189312" y="1854177"/>
                </a:cubicBezTo>
                <a:cubicBezTo>
                  <a:pt x="3189312" y="1841383"/>
                  <a:pt x="3199684" y="1831011"/>
                  <a:pt x="3212478" y="1831011"/>
                </a:cubicBezTo>
                <a:close/>
                <a:moveTo>
                  <a:pt x="3035379" y="1831011"/>
                </a:moveTo>
                <a:cubicBezTo>
                  <a:pt x="3048173" y="1831011"/>
                  <a:pt x="3058545" y="1841383"/>
                  <a:pt x="3058545" y="1854177"/>
                </a:cubicBezTo>
                <a:cubicBezTo>
                  <a:pt x="3058545" y="1866971"/>
                  <a:pt x="3048173" y="1877343"/>
                  <a:pt x="3035379" y="1877343"/>
                </a:cubicBezTo>
                <a:cubicBezTo>
                  <a:pt x="3022585" y="1877343"/>
                  <a:pt x="3012213" y="1866971"/>
                  <a:pt x="3012213" y="1854177"/>
                </a:cubicBezTo>
                <a:cubicBezTo>
                  <a:pt x="3012213" y="1841383"/>
                  <a:pt x="3022585" y="1831011"/>
                  <a:pt x="3035379" y="1831011"/>
                </a:cubicBezTo>
                <a:close/>
                <a:moveTo>
                  <a:pt x="2858280" y="1831011"/>
                </a:moveTo>
                <a:cubicBezTo>
                  <a:pt x="2871074" y="1831011"/>
                  <a:pt x="2881446" y="1841383"/>
                  <a:pt x="2881446" y="1854177"/>
                </a:cubicBezTo>
                <a:cubicBezTo>
                  <a:pt x="2881446" y="1866971"/>
                  <a:pt x="2871074" y="1877343"/>
                  <a:pt x="2858280" y="1877343"/>
                </a:cubicBezTo>
                <a:cubicBezTo>
                  <a:pt x="2845486" y="1877343"/>
                  <a:pt x="2835114" y="1866971"/>
                  <a:pt x="2835114" y="1854177"/>
                </a:cubicBezTo>
                <a:cubicBezTo>
                  <a:pt x="2835114" y="1841383"/>
                  <a:pt x="2845486" y="1831011"/>
                  <a:pt x="2858280" y="1831011"/>
                </a:cubicBezTo>
                <a:close/>
                <a:moveTo>
                  <a:pt x="2681181" y="1831011"/>
                </a:moveTo>
                <a:cubicBezTo>
                  <a:pt x="2693975" y="1831011"/>
                  <a:pt x="2704347" y="1841383"/>
                  <a:pt x="2704347" y="1854177"/>
                </a:cubicBezTo>
                <a:cubicBezTo>
                  <a:pt x="2704347" y="1866971"/>
                  <a:pt x="2693975" y="1877343"/>
                  <a:pt x="2681181" y="1877343"/>
                </a:cubicBezTo>
                <a:cubicBezTo>
                  <a:pt x="2668387" y="1877343"/>
                  <a:pt x="2658015" y="1866971"/>
                  <a:pt x="2658015" y="1854177"/>
                </a:cubicBezTo>
                <a:cubicBezTo>
                  <a:pt x="2658015" y="1841383"/>
                  <a:pt x="2668387" y="1831011"/>
                  <a:pt x="2681181" y="1831011"/>
                </a:cubicBezTo>
                <a:close/>
                <a:moveTo>
                  <a:pt x="2504082" y="1831011"/>
                </a:moveTo>
                <a:cubicBezTo>
                  <a:pt x="2516876" y="1831011"/>
                  <a:pt x="2527248" y="1841383"/>
                  <a:pt x="2527248" y="1854177"/>
                </a:cubicBezTo>
                <a:cubicBezTo>
                  <a:pt x="2527248" y="1866971"/>
                  <a:pt x="2516876" y="1877343"/>
                  <a:pt x="2504082" y="1877343"/>
                </a:cubicBezTo>
                <a:cubicBezTo>
                  <a:pt x="2491288" y="1877343"/>
                  <a:pt x="2480916" y="1866971"/>
                  <a:pt x="2480916" y="1854177"/>
                </a:cubicBezTo>
                <a:cubicBezTo>
                  <a:pt x="2480916" y="1841383"/>
                  <a:pt x="2491288" y="1831011"/>
                  <a:pt x="2504082" y="1831011"/>
                </a:cubicBezTo>
                <a:close/>
                <a:moveTo>
                  <a:pt x="2326983" y="1831011"/>
                </a:moveTo>
                <a:cubicBezTo>
                  <a:pt x="2339777" y="1831011"/>
                  <a:pt x="2350149" y="1841383"/>
                  <a:pt x="2350149" y="1854177"/>
                </a:cubicBezTo>
                <a:cubicBezTo>
                  <a:pt x="2350149" y="1866971"/>
                  <a:pt x="2339777" y="1877343"/>
                  <a:pt x="2326983" y="1877343"/>
                </a:cubicBezTo>
                <a:cubicBezTo>
                  <a:pt x="2314189" y="1877343"/>
                  <a:pt x="2303817" y="1866971"/>
                  <a:pt x="2303817" y="1854177"/>
                </a:cubicBezTo>
                <a:cubicBezTo>
                  <a:pt x="2303817" y="1841383"/>
                  <a:pt x="2314189" y="1831011"/>
                  <a:pt x="2326983" y="1831011"/>
                </a:cubicBezTo>
                <a:close/>
                <a:moveTo>
                  <a:pt x="2149884" y="1831011"/>
                </a:moveTo>
                <a:cubicBezTo>
                  <a:pt x="2162678" y="1831011"/>
                  <a:pt x="2173050" y="1841383"/>
                  <a:pt x="2173050" y="1854177"/>
                </a:cubicBezTo>
                <a:cubicBezTo>
                  <a:pt x="2173050" y="1866971"/>
                  <a:pt x="2162678" y="1877343"/>
                  <a:pt x="2149884" y="1877343"/>
                </a:cubicBezTo>
                <a:cubicBezTo>
                  <a:pt x="2137090" y="1877343"/>
                  <a:pt x="2126718" y="1866971"/>
                  <a:pt x="2126718" y="1854177"/>
                </a:cubicBezTo>
                <a:cubicBezTo>
                  <a:pt x="2126718" y="1841383"/>
                  <a:pt x="2137090" y="1831011"/>
                  <a:pt x="2149884" y="1831011"/>
                </a:cubicBezTo>
                <a:close/>
                <a:moveTo>
                  <a:pt x="1972786" y="1831011"/>
                </a:moveTo>
                <a:cubicBezTo>
                  <a:pt x="1985580" y="1831011"/>
                  <a:pt x="1995952" y="1841383"/>
                  <a:pt x="1995952" y="1854177"/>
                </a:cubicBezTo>
                <a:cubicBezTo>
                  <a:pt x="1995952" y="1866971"/>
                  <a:pt x="1985580" y="1877343"/>
                  <a:pt x="1972786" y="1877343"/>
                </a:cubicBezTo>
                <a:cubicBezTo>
                  <a:pt x="1959992" y="1877343"/>
                  <a:pt x="1949620" y="1866971"/>
                  <a:pt x="1949620" y="1854177"/>
                </a:cubicBezTo>
                <a:cubicBezTo>
                  <a:pt x="1949620" y="1841383"/>
                  <a:pt x="1959992" y="1831011"/>
                  <a:pt x="1972786" y="1831011"/>
                </a:cubicBezTo>
                <a:close/>
                <a:moveTo>
                  <a:pt x="1795687" y="1831011"/>
                </a:moveTo>
                <a:cubicBezTo>
                  <a:pt x="1808481" y="1831011"/>
                  <a:pt x="1818853" y="1841383"/>
                  <a:pt x="1818853" y="1854177"/>
                </a:cubicBezTo>
                <a:cubicBezTo>
                  <a:pt x="1818853" y="1866971"/>
                  <a:pt x="1808481" y="1877343"/>
                  <a:pt x="1795687" y="1877343"/>
                </a:cubicBezTo>
                <a:cubicBezTo>
                  <a:pt x="1782893" y="1877343"/>
                  <a:pt x="1772521" y="1866971"/>
                  <a:pt x="1772521" y="1854177"/>
                </a:cubicBezTo>
                <a:cubicBezTo>
                  <a:pt x="1772521" y="1841383"/>
                  <a:pt x="1782893" y="1831011"/>
                  <a:pt x="1795687" y="1831011"/>
                </a:cubicBezTo>
                <a:close/>
                <a:moveTo>
                  <a:pt x="1621178" y="1831011"/>
                </a:moveTo>
                <a:cubicBezTo>
                  <a:pt x="1633973" y="1831011"/>
                  <a:pt x="1644347" y="1841383"/>
                  <a:pt x="1644347" y="1854177"/>
                </a:cubicBezTo>
                <a:cubicBezTo>
                  <a:pt x="1644347" y="1866971"/>
                  <a:pt x="1633973" y="1877343"/>
                  <a:pt x="1621178" y="1877343"/>
                </a:cubicBezTo>
                <a:cubicBezTo>
                  <a:pt x="1608382" y="1877343"/>
                  <a:pt x="1598009" y="1866971"/>
                  <a:pt x="1598009" y="1854177"/>
                </a:cubicBezTo>
                <a:cubicBezTo>
                  <a:pt x="1598009" y="1841383"/>
                  <a:pt x="1608382" y="1831011"/>
                  <a:pt x="1621178" y="1831011"/>
                </a:cubicBezTo>
                <a:close/>
                <a:moveTo>
                  <a:pt x="1444087" y="1831011"/>
                </a:moveTo>
                <a:cubicBezTo>
                  <a:pt x="1456880" y="1831011"/>
                  <a:pt x="1467252" y="1841383"/>
                  <a:pt x="1467252" y="1854177"/>
                </a:cubicBezTo>
                <a:cubicBezTo>
                  <a:pt x="1467252" y="1866971"/>
                  <a:pt x="1456880" y="1877343"/>
                  <a:pt x="1444087" y="1877343"/>
                </a:cubicBezTo>
                <a:cubicBezTo>
                  <a:pt x="1431292" y="1877343"/>
                  <a:pt x="1420921" y="1866971"/>
                  <a:pt x="1420921" y="1854177"/>
                </a:cubicBezTo>
                <a:cubicBezTo>
                  <a:pt x="1420921" y="1841383"/>
                  <a:pt x="1431292" y="1831011"/>
                  <a:pt x="1444087" y="1831011"/>
                </a:cubicBezTo>
                <a:close/>
                <a:moveTo>
                  <a:pt x="1266988" y="1831011"/>
                </a:moveTo>
                <a:cubicBezTo>
                  <a:pt x="1279781" y="1831011"/>
                  <a:pt x="1290154" y="1841383"/>
                  <a:pt x="1290154" y="1854177"/>
                </a:cubicBezTo>
                <a:cubicBezTo>
                  <a:pt x="1290154" y="1866971"/>
                  <a:pt x="1279781" y="1877343"/>
                  <a:pt x="1266988" y="1877343"/>
                </a:cubicBezTo>
                <a:cubicBezTo>
                  <a:pt x="1254193" y="1877343"/>
                  <a:pt x="1243822" y="1866971"/>
                  <a:pt x="1243822" y="1854177"/>
                </a:cubicBezTo>
                <a:cubicBezTo>
                  <a:pt x="1243822" y="1841383"/>
                  <a:pt x="1254193" y="1831011"/>
                  <a:pt x="1266988" y="1831011"/>
                </a:cubicBezTo>
                <a:close/>
                <a:moveTo>
                  <a:pt x="1089892" y="1831011"/>
                </a:moveTo>
                <a:cubicBezTo>
                  <a:pt x="1102687" y="1831011"/>
                  <a:pt x="1113059" y="1841383"/>
                  <a:pt x="1113059" y="1854177"/>
                </a:cubicBezTo>
                <a:cubicBezTo>
                  <a:pt x="1113059" y="1866971"/>
                  <a:pt x="1102687" y="1877343"/>
                  <a:pt x="1089892" y="1877343"/>
                </a:cubicBezTo>
                <a:cubicBezTo>
                  <a:pt x="1077096" y="1877343"/>
                  <a:pt x="1066723" y="1866971"/>
                  <a:pt x="1066723" y="1854177"/>
                </a:cubicBezTo>
                <a:cubicBezTo>
                  <a:pt x="1066723" y="1841383"/>
                  <a:pt x="1077096" y="1831011"/>
                  <a:pt x="1089892" y="1831011"/>
                </a:cubicBezTo>
                <a:close/>
                <a:moveTo>
                  <a:pt x="912792" y="1831011"/>
                </a:moveTo>
                <a:cubicBezTo>
                  <a:pt x="925586" y="1831011"/>
                  <a:pt x="935957" y="1841383"/>
                  <a:pt x="935957" y="1854177"/>
                </a:cubicBezTo>
                <a:cubicBezTo>
                  <a:pt x="935957" y="1866971"/>
                  <a:pt x="925586" y="1877343"/>
                  <a:pt x="912792" y="1877343"/>
                </a:cubicBezTo>
                <a:cubicBezTo>
                  <a:pt x="899995" y="1877343"/>
                  <a:pt x="889626" y="1866971"/>
                  <a:pt x="889626" y="1854177"/>
                </a:cubicBezTo>
                <a:cubicBezTo>
                  <a:pt x="889626" y="1841383"/>
                  <a:pt x="899995" y="1831011"/>
                  <a:pt x="912792" y="1831011"/>
                </a:cubicBezTo>
                <a:close/>
                <a:moveTo>
                  <a:pt x="735694" y="1831011"/>
                </a:moveTo>
                <a:cubicBezTo>
                  <a:pt x="748488" y="1831011"/>
                  <a:pt x="758860" y="1841383"/>
                  <a:pt x="758860" y="1854177"/>
                </a:cubicBezTo>
                <a:cubicBezTo>
                  <a:pt x="758860" y="1866971"/>
                  <a:pt x="748488" y="1877343"/>
                  <a:pt x="735694" y="1877343"/>
                </a:cubicBezTo>
                <a:cubicBezTo>
                  <a:pt x="722900" y="1877343"/>
                  <a:pt x="712528" y="1866971"/>
                  <a:pt x="712528" y="1854177"/>
                </a:cubicBezTo>
                <a:cubicBezTo>
                  <a:pt x="712528" y="1841383"/>
                  <a:pt x="722900" y="1831011"/>
                  <a:pt x="735694" y="1831011"/>
                </a:cubicBezTo>
                <a:close/>
                <a:moveTo>
                  <a:pt x="558593" y="1831011"/>
                </a:moveTo>
                <a:cubicBezTo>
                  <a:pt x="571387" y="1831011"/>
                  <a:pt x="581759" y="1841383"/>
                  <a:pt x="581759" y="1854177"/>
                </a:cubicBezTo>
                <a:cubicBezTo>
                  <a:pt x="581759" y="1866971"/>
                  <a:pt x="571387" y="1877343"/>
                  <a:pt x="558593" y="1877343"/>
                </a:cubicBezTo>
                <a:cubicBezTo>
                  <a:pt x="545799" y="1877343"/>
                  <a:pt x="535427" y="1866971"/>
                  <a:pt x="535427" y="1854177"/>
                </a:cubicBezTo>
                <a:cubicBezTo>
                  <a:pt x="535427" y="1841383"/>
                  <a:pt x="545799" y="1831011"/>
                  <a:pt x="558593" y="1831011"/>
                </a:cubicBezTo>
                <a:close/>
                <a:moveTo>
                  <a:pt x="381495" y="1831011"/>
                </a:moveTo>
                <a:cubicBezTo>
                  <a:pt x="394290" y="1831011"/>
                  <a:pt x="404660" y="1841383"/>
                  <a:pt x="404660" y="1854177"/>
                </a:cubicBezTo>
                <a:cubicBezTo>
                  <a:pt x="404660" y="1866971"/>
                  <a:pt x="394290" y="1877343"/>
                  <a:pt x="381495" y="1877343"/>
                </a:cubicBezTo>
                <a:cubicBezTo>
                  <a:pt x="368701" y="1877343"/>
                  <a:pt x="358329" y="1866971"/>
                  <a:pt x="358329" y="1854177"/>
                </a:cubicBezTo>
                <a:cubicBezTo>
                  <a:pt x="358329" y="1841383"/>
                  <a:pt x="368701" y="1831011"/>
                  <a:pt x="381495" y="1831011"/>
                </a:cubicBezTo>
                <a:close/>
                <a:moveTo>
                  <a:pt x="204395" y="1831011"/>
                </a:moveTo>
                <a:cubicBezTo>
                  <a:pt x="217189" y="1831011"/>
                  <a:pt x="227561" y="1841383"/>
                  <a:pt x="227561" y="1854177"/>
                </a:cubicBezTo>
                <a:cubicBezTo>
                  <a:pt x="227561" y="1866971"/>
                  <a:pt x="217189" y="1877343"/>
                  <a:pt x="204395" y="1877343"/>
                </a:cubicBezTo>
                <a:cubicBezTo>
                  <a:pt x="191601" y="1877343"/>
                  <a:pt x="181229" y="1866971"/>
                  <a:pt x="181229" y="1854177"/>
                </a:cubicBezTo>
                <a:cubicBezTo>
                  <a:pt x="181229" y="1841383"/>
                  <a:pt x="191601" y="1831011"/>
                  <a:pt x="204395" y="1831011"/>
                </a:cubicBezTo>
                <a:close/>
                <a:moveTo>
                  <a:pt x="27296" y="1831011"/>
                </a:moveTo>
                <a:cubicBezTo>
                  <a:pt x="40090" y="1831011"/>
                  <a:pt x="50462" y="1841383"/>
                  <a:pt x="50462" y="1854177"/>
                </a:cubicBezTo>
                <a:cubicBezTo>
                  <a:pt x="50462" y="1866971"/>
                  <a:pt x="40090" y="1877343"/>
                  <a:pt x="27296" y="1877343"/>
                </a:cubicBezTo>
                <a:cubicBezTo>
                  <a:pt x="14502" y="1877343"/>
                  <a:pt x="4130" y="1866971"/>
                  <a:pt x="4130" y="1854177"/>
                </a:cubicBezTo>
                <a:cubicBezTo>
                  <a:pt x="4130" y="1841383"/>
                  <a:pt x="14502" y="1831011"/>
                  <a:pt x="27296" y="1831011"/>
                </a:cubicBezTo>
                <a:close/>
                <a:moveTo>
                  <a:pt x="1625311" y="1626915"/>
                </a:moveTo>
                <a:cubicBezTo>
                  <a:pt x="1638109" y="1626915"/>
                  <a:pt x="1648481" y="1637282"/>
                  <a:pt x="1648481" y="1650075"/>
                </a:cubicBezTo>
                <a:cubicBezTo>
                  <a:pt x="1648481" y="1662870"/>
                  <a:pt x="1638109" y="1673243"/>
                  <a:pt x="1625311" y="1673243"/>
                </a:cubicBezTo>
                <a:cubicBezTo>
                  <a:pt x="1612515" y="1673243"/>
                  <a:pt x="1602141" y="1662870"/>
                  <a:pt x="1602141" y="1650075"/>
                </a:cubicBezTo>
                <a:cubicBezTo>
                  <a:pt x="1602141" y="1637282"/>
                  <a:pt x="1612515" y="1626915"/>
                  <a:pt x="1625311" y="1626915"/>
                </a:cubicBezTo>
                <a:close/>
                <a:moveTo>
                  <a:pt x="1448221" y="1626915"/>
                </a:moveTo>
                <a:cubicBezTo>
                  <a:pt x="1461014" y="1626915"/>
                  <a:pt x="1471385" y="1637282"/>
                  <a:pt x="1471385" y="1650075"/>
                </a:cubicBezTo>
                <a:cubicBezTo>
                  <a:pt x="1471385" y="1662870"/>
                  <a:pt x="1461014" y="1673243"/>
                  <a:pt x="1448221" y="1673243"/>
                </a:cubicBezTo>
                <a:cubicBezTo>
                  <a:pt x="1435428" y="1673243"/>
                  <a:pt x="1425056" y="1662870"/>
                  <a:pt x="1425056" y="1650075"/>
                </a:cubicBezTo>
                <a:cubicBezTo>
                  <a:pt x="1425056" y="1637282"/>
                  <a:pt x="1435428" y="1626915"/>
                  <a:pt x="1448221" y="1626915"/>
                </a:cubicBezTo>
                <a:close/>
                <a:moveTo>
                  <a:pt x="1271122" y="1626915"/>
                </a:moveTo>
                <a:cubicBezTo>
                  <a:pt x="1283916" y="1626915"/>
                  <a:pt x="1294289" y="1637282"/>
                  <a:pt x="1294289" y="1650075"/>
                </a:cubicBezTo>
                <a:cubicBezTo>
                  <a:pt x="1294289" y="1662870"/>
                  <a:pt x="1283916" y="1673243"/>
                  <a:pt x="1271122" y="1673243"/>
                </a:cubicBezTo>
                <a:cubicBezTo>
                  <a:pt x="1258328" y="1673243"/>
                  <a:pt x="1247956" y="1662870"/>
                  <a:pt x="1247956" y="1650075"/>
                </a:cubicBezTo>
                <a:cubicBezTo>
                  <a:pt x="1247956" y="1637282"/>
                  <a:pt x="1258328" y="1626915"/>
                  <a:pt x="1271122" y="1626915"/>
                </a:cubicBezTo>
                <a:close/>
                <a:moveTo>
                  <a:pt x="1094030" y="1626915"/>
                </a:moveTo>
                <a:cubicBezTo>
                  <a:pt x="1106826" y="1626915"/>
                  <a:pt x="1117196" y="1637282"/>
                  <a:pt x="1117196" y="1650075"/>
                </a:cubicBezTo>
                <a:cubicBezTo>
                  <a:pt x="1117196" y="1662870"/>
                  <a:pt x="1106826" y="1673243"/>
                  <a:pt x="1094030" y="1673243"/>
                </a:cubicBezTo>
                <a:cubicBezTo>
                  <a:pt x="1081233" y="1673243"/>
                  <a:pt x="1070859" y="1662870"/>
                  <a:pt x="1070859" y="1650075"/>
                </a:cubicBezTo>
                <a:cubicBezTo>
                  <a:pt x="1070859" y="1637282"/>
                  <a:pt x="1081233" y="1626915"/>
                  <a:pt x="1094030" y="1626915"/>
                </a:cubicBezTo>
                <a:close/>
                <a:moveTo>
                  <a:pt x="916930" y="1626915"/>
                </a:moveTo>
                <a:cubicBezTo>
                  <a:pt x="929720" y="1626915"/>
                  <a:pt x="940092" y="1637282"/>
                  <a:pt x="940092" y="1650075"/>
                </a:cubicBezTo>
                <a:cubicBezTo>
                  <a:pt x="940092" y="1662870"/>
                  <a:pt x="929720" y="1673243"/>
                  <a:pt x="916930" y="1673243"/>
                </a:cubicBezTo>
                <a:cubicBezTo>
                  <a:pt x="904129" y="1673243"/>
                  <a:pt x="893761" y="1662870"/>
                  <a:pt x="893761" y="1650075"/>
                </a:cubicBezTo>
                <a:cubicBezTo>
                  <a:pt x="893761" y="1637282"/>
                  <a:pt x="904129" y="1626915"/>
                  <a:pt x="916930" y="1626915"/>
                </a:cubicBezTo>
                <a:close/>
                <a:moveTo>
                  <a:pt x="739831" y="1626915"/>
                </a:moveTo>
                <a:cubicBezTo>
                  <a:pt x="752625" y="1626915"/>
                  <a:pt x="762997" y="1637282"/>
                  <a:pt x="762997" y="1650075"/>
                </a:cubicBezTo>
                <a:cubicBezTo>
                  <a:pt x="762997" y="1662870"/>
                  <a:pt x="752625" y="1673243"/>
                  <a:pt x="739831" y="1673243"/>
                </a:cubicBezTo>
                <a:cubicBezTo>
                  <a:pt x="727037" y="1673243"/>
                  <a:pt x="716664" y="1662870"/>
                  <a:pt x="716664" y="1650075"/>
                </a:cubicBezTo>
                <a:cubicBezTo>
                  <a:pt x="716664" y="1637282"/>
                  <a:pt x="727037" y="1626915"/>
                  <a:pt x="739831" y="1626915"/>
                </a:cubicBezTo>
                <a:close/>
                <a:moveTo>
                  <a:pt x="562728" y="1626915"/>
                </a:moveTo>
                <a:cubicBezTo>
                  <a:pt x="575523" y="1626915"/>
                  <a:pt x="585895" y="1637282"/>
                  <a:pt x="585895" y="1650075"/>
                </a:cubicBezTo>
                <a:cubicBezTo>
                  <a:pt x="585895" y="1662870"/>
                  <a:pt x="575523" y="1673243"/>
                  <a:pt x="562728" y="1673243"/>
                </a:cubicBezTo>
                <a:cubicBezTo>
                  <a:pt x="549934" y="1673243"/>
                  <a:pt x="539562" y="1662870"/>
                  <a:pt x="539562" y="1650075"/>
                </a:cubicBezTo>
                <a:cubicBezTo>
                  <a:pt x="539562" y="1637282"/>
                  <a:pt x="549934" y="1626915"/>
                  <a:pt x="562728" y="1626915"/>
                </a:cubicBezTo>
                <a:close/>
                <a:moveTo>
                  <a:pt x="385632" y="1626915"/>
                </a:moveTo>
                <a:cubicBezTo>
                  <a:pt x="398426" y="1626915"/>
                  <a:pt x="408796" y="1637282"/>
                  <a:pt x="408796" y="1650075"/>
                </a:cubicBezTo>
                <a:cubicBezTo>
                  <a:pt x="408796" y="1662870"/>
                  <a:pt x="398426" y="1673243"/>
                  <a:pt x="385632" y="1673243"/>
                </a:cubicBezTo>
                <a:cubicBezTo>
                  <a:pt x="372837" y="1673243"/>
                  <a:pt x="362465" y="1662870"/>
                  <a:pt x="362465" y="1650075"/>
                </a:cubicBezTo>
                <a:cubicBezTo>
                  <a:pt x="362465" y="1637282"/>
                  <a:pt x="372837" y="1626915"/>
                  <a:pt x="385632" y="1626915"/>
                </a:cubicBezTo>
                <a:close/>
                <a:moveTo>
                  <a:pt x="208530" y="1626915"/>
                </a:moveTo>
                <a:cubicBezTo>
                  <a:pt x="221324" y="1626915"/>
                  <a:pt x="231696" y="1637282"/>
                  <a:pt x="231696" y="1650075"/>
                </a:cubicBezTo>
                <a:cubicBezTo>
                  <a:pt x="231696" y="1662870"/>
                  <a:pt x="221324" y="1673243"/>
                  <a:pt x="208530" y="1673243"/>
                </a:cubicBezTo>
                <a:cubicBezTo>
                  <a:pt x="195736" y="1673243"/>
                  <a:pt x="185364" y="1662870"/>
                  <a:pt x="185364" y="1650075"/>
                </a:cubicBezTo>
                <a:cubicBezTo>
                  <a:pt x="185364" y="1637282"/>
                  <a:pt x="195736" y="1626915"/>
                  <a:pt x="208530" y="1626915"/>
                </a:cubicBezTo>
                <a:close/>
                <a:moveTo>
                  <a:pt x="31432" y="1626915"/>
                </a:moveTo>
                <a:cubicBezTo>
                  <a:pt x="44226" y="1626915"/>
                  <a:pt x="54597" y="1637282"/>
                  <a:pt x="54597" y="1650075"/>
                </a:cubicBezTo>
                <a:cubicBezTo>
                  <a:pt x="54597" y="1662870"/>
                  <a:pt x="44226" y="1673243"/>
                  <a:pt x="31432" y="1673243"/>
                </a:cubicBezTo>
                <a:cubicBezTo>
                  <a:pt x="18638" y="1673243"/>
                  <a:pt x="8266" y="1662870"/>
                  <a:pt x="8266" y="1650075"/>
                </a:cubicBezTo>
                <a:cubicBezTo>
                  <a:pt x="8266" y="1637282"/>
                  <a:pt x="18638" y="1626915"/>
                  <a:pt x="31432" y="1626915"/>
                </a:cubicBezTo>
                <a:close/>
                <a:moveTo>
                  <a:pt x="3393703" y="1626911"/>
                </a:moveTo>
                <a:cubicBezTo>
                  <a:pt x="3406497" y="1626911"/>
                  <a:pt x="3416869" y="1637282"/>
                  <a:pt x="3416869" y="1650074"/>
                </a:cubicBezTo>
                <a:cubicBezTo>
                  <a:pt x="3416869" y="1662869"/>
                  <a:pt x="3406497" y="1673241"/>
                  <a:pt x="3393703" y="1673241"/>
                </a:cubicBezTo>
                <a:cubicBezTo>
                  <a:pt x="3380909" y="1673241"/>
                  <a:pt x="3370537" y="1662869"/>
                  <a:pt x="3370537" y="1650074"/>
                </a:cubicBezTo>
                <a:cubicBezTo>
                  <a:pt x="3370537" y="1637282"/>
                  <a:pt x="3380909" y="1626911"/>
                  <a:pt x="3393703" y="1626911"/>
                </a:cubicBezTo>
                <a:close/>
                <a:moveTo>
                  <a:pt x="3216608" y="1626911"/>
                </a:moveTo>
                <a:cubicBezTo>
                  <a:pt x="3229402" y="1626911"/>
                  <a:pt x="3239774" y="1637282"/>
                  <a:pt x="3239774" y="1650074"/>
                </a:cubicBezTo>
                <a:cubicBezTo>
                  <a:pt x="3239774" y="1662869"/>
                  <a:pt x="3229402" y="1673241"/>
                  <a:pt x="3216608" y="1673241"/>
                </a:cubicBezTo>
                <a:cubicBezTo>
                  <a:pt x="3203814" y="1673241"/>
                  <a:pt x="3193442" y="1662869"/>
                  <a:pt x="3193442" y="1650074"/>
                </a:cubicBezTo>
                <a:cubicBezTo>
                  <a:pt x="3193442" y="1637282"/>
                  <a:pt x="3203814" y="1626911"/>
                  <a:pt x="3216608" y="1626911"/>
                </a:cubicBezTo>
                <a:close/>
                <a:moveTo>
                  <a:pt x="3039509" y="1626911"/>
                </a:moveTo>
                <a:cubicBezTo>
                  <a:pt x="3052303" y="1626911"/>
                  <a:pt x="3062675" y="1637282"/>
                  <a:pt x="3062675" y="1650074"/>
                </a:cubicBezTo>
                <a:cubicBezTo>
                  <a:pt x="3062675" y="1662869"/>
                  <a:pt x="3052303" y="1673241"/>
                  <a:pt x="3039509" y="1673241"/>
                </a:cubicBezTo>
                <a:cubicBezTo>
                  <a:pt x="3026715" y="1673241"/>
                  <a:pt x="3016343" y="1662869"/>
                  <a:pt x="3016343" y="1650074"/>
                </a:cubicBezTo>
                <a:cubicBezTo>
                  <a:pt x="3016343" y="1637282"/>
                  <a:pt x="3026715" y="1626911"/>
                  <a:pt x="3039509" y="1626911"/>
                </a:cubicBezTo>
                <a:close/>
                <a:moveTo>
                  <a:pt x="2862410" y="1626911"/>
                </a:moveTo>
                <a:cubicBezTo>
                  <a:pt x="2875204" y="1626911"/>
                  <a:pt x="2885576" y="1637282"/>
                  <a:pt x="2885576" y="1650074"/>
                </a:cubicBezTo>
                <a:cubicBezTo>
                  <a:pt x="2885576" y="1662869"/>
                  <a:pt x="2875204" y="1673241"/>
                  <a:pt x="2862410" y="1673241"/>
                </a:cubicBezTo>
                <a:cubicBezTo>
                  <a:pt x="2849616" y="1673241"/>
                  <a:pt x="2839244" y="1662869"/>
                  <a:pt x="2839244" y="1650074"/>
                </a:cubicBezTo>
                <a:cubicBezTo>
                  <a:pt x="2839244" y="1637282"/>
                  <a:pt x="2849616" y="1626911"/>
                  <a:pt x="2862410" y="1626911"/>
                </a:cubicBezTo>
                <a:close/>
                <a:moveTo>
                  <a:pt x="2685311" y="1626911"/>
                </a:moveTo>
                <a:cubicBezTo>
                  <a:pt x="2698105" y="1626911"/>
                  <a:pt x="2708477" y="1637282"/>
                  <a:pt x="2708477" y="1650074"/>
                </a:cubicBezTo>
                <a:cubicBezTo>
                  <a:pt x="2708477" y="1662869"/>
                  <a:pt x="2698105" y="1673241"/>
                  <a:pt x="2685311" y="1673241"/>
                </a:cubicBezTo>
                <a:cubicBezTo>
                  <a:pt x="2672517" y="1673241"/>
                  <a:pt x="2662145" y="1662869"/>
                  <a:pt x="2662145" y="1650074"/>
                </a:cubicBezTo>
                <a:cubicBezTo>
                  <a:pt x="2662145" y="1637282"/>
                  <a:pt x="2672517" y="1626911"/>
                  <a:pt x="2685311" y="1626911"/>
                </a:cubicBezTo>
                <a:close/>
                <a:moveTo>
                  <a:pt x="2508212" y="1626911"/>
                </a:moveTo>
                <a:cubicBezTo>
                  <a:pt x="2521006" y="1626911"/>
                  <a:pt x="2531378" y="1637282"/>
                  <a:pt x="2531378" y="1650074"/>
                </a:cubicBezTo>
                <a:cubicBezTo>
                  <a:pt x="2531378" y="1662869"/>
                  <a:pt x="2521006" y="1673241"/>
                  <a:pt x="2508212" y="1673241"/>
                </a:cubicBezTo>
                <a:cubicBezTo>
                  <a:pt x="2495418" y="1673241"/>
                  <a:pt x="2485046" y="1662869"/>
                  <a:pt x="2485046" y="1650074"/>
                </a:cubicBezTo>
                <a:cubicBezTo>
                  <a:pt x="2485046" y="1637282"/>
                  <a:pt x="2495418" y="1626911"/>
                  <a:pt x="2508212" y="1626911"/>
                </a:cubicBezTo>
                <a:close/>
                <a:moveTo>
                  <a:pt x="2331113" y="1626911"/>
                </a:moveTo>
                <a:cubicBezTo>
                  <a:pt x="2343907" y="1626911"/>
                  <a:pt x="2354279" y="1637282"/>
                  <a:pt x="2354279" y="1650074"/>
                </a:cubicBezTo>
                <a:cubicBezTo>
                  <a:pt x="2354279" y="1662869"/>
                  <a:pt x="2343907" y="1673241"/>
                  <a:pt x="2331113" y="1673241"/>
                </a:cubicBezTo>
                <a:cubicBezTo>
                  <a:pt x="2318319" y="1673241"/>
                  <a:pt x="2307947" y="1662869"/>
                  <a:pt x="2307947" y="1650074"/>
                </a:cubicBezTo>
                <a:cubicBezTo>
                  <a:pt x="2307947" y="1637282"/>
                  <a:pt x="2318319" y="1626911"/>
                  <a:pt x="2331113" y="1626911"/>
                </a:cubicBezTo>
                <a:close/>
                <a:moveTo>
                  <a:pt x="2154014" y="1626911"/>
                </a:moveTo>
                <a:cubicBezTo>
                  <a:pt x="2166808" y="1626911"/>
                  <a:pt x="2177180" y="1637282"/>
                  <a:pt x="2177180" y="1650074"/>
                </a:cubicBezTo>
                <a:cubicBezTo>
                  <a:pt x="2177180" y="1662869"/>
                  <a:pt x="2166808" y="1673241"/>
                  <a:pt x="2154014" y="1673241"/>
                </a:cubicBezTo>
                <a:cubicBezTo>
                  <a:pt x="2141220" y="1673241"/>
                  <a:pt x="2130848" y="1662869"/>
                  <a:pt x="2130848" y="1650074"/>
                </a:cubicBezTo>
                <a:cubicBezTo>
                  <a:pt x="2130848" y="1637282"/>
                  <a:pt x="2141220" y="1626911"/>
                  <a:pt x="2154014" y="1626911"/>
                </a:cubicBezTo>
                <a:close/>
                <a:moveTo>
                  <a:pt x="1976916" y="1626911"/>
                </a:moveTo>
                <a:cubicBezTo>
                  <a:pt x="1989710" y="1626911"/>
                  <a:pt x="2000082" y="1637282"/>
                  <a:pt x="2000082" y="1650074"/>
                </a:cubicBezTo>
                <a:cubicBezTo>
                  <a:pt x="2000082" y="1662869"/>
                  <a:pt x="1989710" y="1673241"/>
                  <a:pt x="1976916" y="1673241"/>
                </a:cubicBezTo>
                <a:cubicBezTo>
                  <a:pt x="1964122" y="1673241"/>
                  <a:pt x="1953750" y="1662869"/>
                  <a:pt x="1953750" y="1650074"/>
                </a:cubicBezTo>
                <a:cubicBezTo>
                  <a:pt x="1953750" y="1637282"/>
                  <a:pt x="1964122" y="1626911"/>
                  <a:pt x="1976916" y="1626911"/>
                </a:cubicBezTo>
                <a:close/>
                <a:moveTo>
                  <a:pt x="1799817" y="1626911"/>
                </a:moveTo>
                <a:cubicBezTo>
                  <a:pt x="1812611" y="1626911"/>
                  <a:pt x="1822983" y="1637282"/>
                  <a:pt x="1822983" y="1650074"/>
                </a:cubicBezTo>
                <a:cubicBezTo>
                  <a:pt x="1822983" y="1662869"/>
                  <a:pt x="1812611" y="1673241"/>
                  <a:pt x="1799817" y="1673241"/>
                </a:cubicBezTo>
                <a:cubicBezTo>
                  <a:pt x="1787023" y="1673241"/>
                  <a:pt x="1776651" y="1662869"/>
                  <a:pt x="1776651" y="1650074"/>
                </a:cubicBezTo>
                <a:cubicBezTo>
                  <a:pt x="1776651" y="1637282"/>
                  <a:pt x="1787023" y="1626911"/>
                  <a:pt x="1799817" y="1626911"/>
                </a:cubicBezTo>
                <a:close/>
                <a:moveTo>
                  <a:pt x="1627375" y="1455558"/>
                </a:moveTo>
                <a:cubicBezTo>
                  <a:pt x="1640172" y="1455558"/>
                  <a:pt x="1650548" y="1465928"/>
                  <a:pt x="1650548" y="1478721"/>
                </a:cubicBezTo>
                <a:cubicBezTo>
                  <a:pt x="1650548" y="1491513"/>
                  <a:pt x="1640172" y="1501883"/>
                  <a:pt x="1627375" y="1501883"/>
                </a:cubicBezTo>
                <a:cubicBezTo>
                  <a:pt x="1614580" y="1501883"/>
                  <a:pt x="1604206" y="1491513"/>
                  <a:pt x="1604206" y="1478721"/>
                </a:cubicBezTo>
                <a:cubicBezTo>
                  <a:pt x="1604206" y="1465928"/>
                  <a:pt x="1614580" y="1455558"/>
                  <a:pt x="1627375" y="1455558"/>
                </a:cubicBezTo>
                <a:close/>
                <a:moveTo>
                  <a:pt x="1450286" y="1455558"/>
                </a:moveTo>
                <a:cubicBezTo>
                  <a:pt x="1463080" y="1455558"/>
                  <a:pt x="1473450" y="1465928"/>
                  <a:pt x="1473450" y="1478721"/>
                </a:cubicBezTo>
                <a:cubicBezTo>
                  <a:pt x="1473450" y="1491513"/>
                  <a:pt x="1463080" y="1501883"/>
                  <a:pt x="1450286" y="1501883"/>
                </a:cubicBezTo>
                <a:cubicBezTo>
                  <a:pt x="1437492" y="1501883"/>
                  <a:pt x="1427120" y="1491513"/>
                  <a:pt x="1427120" y="1478721"/>
                </a:cubicBezTo>
                <a:cubicBezTo>
                  <a:pt x="1427120" y="1465928"/>
                  <a:pt x="1437492" y="1455558"/>
                  <a:pt x="1450286" y="1455558"/>
                </a:cubicBezTo>
                <a:close/>
                <a:moveTo>
                  <a:pt x="1273187" y="1455558"/>
                </a:moveTo>
                <a:cubicBezTo>
                  <a:pt x="1285981" y="1455558"/>
                  <a:pt x="1296354" y="1465928"/>
                  <a:pt x="1296354" y="1478721"/>
                </a:cubicBezTo>
                <a:cubicBezTo>
                  <a:pt x="1296354" y="1491513"/>
                  <a:pt x="1285981" y="1501883"/>
                  <a:pt x="1273187" y="1501883"/>
                </a:cubicBezTo>
                <a:cubicBezTo>
                  <a:pt x="1260393" y="1501883"/>
                  <a:pt x="1250021" y="1491513"/>
                  <a:pt x="1250021" y="1478721"/>
                </a:cubicBezTo>
                <a:cubicBezTo>
                  <a:pt x="1250021" y="1465928"/>
                  <a:pt x="1260393" y="1455558"/>
                  <a:pt x="1273187" y="1455558"/>
                </a:cubicBezTo>
                <a:close/>
                <a:moveTo>
                  <a:pt x="1096095" y="1455558"/>
                </a:moveTo>
                <a:cubicBezTo>
                  <a:pt x="1108890" y="1455558"/>
                  <a:pt x="1119261" y="1465928"/>
                  <a:pt x="1119261" y="1478721"/>
                </a:cubicBezTo>
                <a:cubicBezTo>
                  <a:pt x="1119261" y="1491513"/>
                  <a:pt x="1108890" y="1501883"/>
                  <a:pt x="1096095" y="1501883"/>
                </a:cubicBezTo>
                <a:cubicBezTo>
                  <a:pt x="1083299" y="1501883"/>
                  <a:pt x="1072924" y="1491513"/>
                  <a:pt x="1072924" y="1478721"/>
                </a:cubicBezTo>
                <a:cubicBezTo>
                  <a:pt x="1072924" y="1465928"/>
                  <a:pt x="1083299" y="1455558"/>
                  <a:pt x="1096095" y="1455558"/>
                </a:cubicBezTo>
                <a:close/>
                <a:moveTo>
                  <a:pt x="918992" y="1455558"/>
                </a:moveTo>
                <a:cubicBezTo>
                  <a:pt x="931784" y="1455558"/>
                  <a:pt x="942156" y="1465928"/>
                  <a:pt x="942156" y="1478721"/>
                </a:cubicBezTo>
                <a:cubicBezTo>
                  <a:pt x="942156" y="1491514"/>
                  <a:pt x="931784" y="1501883"/>
                  <a:pt x="918992" y="1501883"/>
                </a:cubicBezTo>
                <a:cubicBezTo>
                  <a:pt x="906196" y="1501883"/>
                  <a:pt x="895825" y="1491514"/>
                  <a:pt x="895825" y="1478721"/>
                </a:cubicBezTo>
                <a:cubicBezTo>
                  <a:pt x="895825" y="1465928"/>
                  <a:pt x="906196" y="1455558"/>
                  <a:pt x="918992" y="1455558"/>
                </a:cubicBezTo>
                <a:close/>
                <a:moveTo>
                  <a:pt x="741896" y="1455558"/>
                </a:moveTo>
                <a:cubicBezTo>
                  <a:pt x="754691" y="1455558"/>
                  <a:pt x="765062" y="1465928"/>
                  <a:pt x="765062" y="1478721"/>
                </a:cubicBezTo>
                <a:cubicBezTo>
                  <a:pt x="765062" y="1491514"/>
                  <a:pt x="754691" y="1501883"/>
                  <a:pt x="741896" y="1501883"/>
                </a:cubicBezTo>
                <a:cubicBezTo>
                  <a:pt x="729102" y="1501883"/>
                  <a:pt x="718730" y="1491514"/>
                  <a:pt x="718730" y="1478721"/>
                </a:cubicBezTo>
                <a:cubicBezTo>
                  <a:pt x="718730" y="1465928"/>
                  <a:pt x="729102" y="1455558"/>
                  <a:pt x="741896" y="1455558"/>
                </a:cubicBezTo>
                <a:close/>
                <a:moveTo>
                  <a:pt x="564794" y="1455558"/>
                </a:moveTo>
                <a:cubicBezTo>
                  <a:pt x="577588" y="1455558"/>
                  <a:pt x="587960" y="1465928"/>
                  <a:pt x="587960" y="1478721"/>
                </a:cubicBezTo>
                <a:cubicBezTo>
                  <a:pt x="587960" y="1491514"/>
                  <a:pt x="577588" y="1501883"/>
                  <a:pt x="564794" y="1501883"/>
                </a:cubicBezTo>
                <a:cubicBezTo>
                  <a:pt x="552000" y="1501883"/>
                  <a:pt x="541628" y="1491514"/>
                  <a:pt x="541628" y="1478721"/>
                </a:cubicBezTo>
                <a:cubicBezTo>
                  <a:pt x="541628" y="1465928"/>
                  <a:pt x="552000" y="1455558"/>
                  <a:pt x="564794" y="1455558"/>
                </a:cubicBezTo>
                <a:close/>
                <a:moveTo>
                  <a:pt x="387698" y="1455558"/>
                </a:moveTo>
                <a:cubicBezTo>
                  <a:pt x="400491" y="1455558"/>
                  <a:pt x="410860" y="1465928"/>
                  <a:pt x="410860" y="1478721"/>
                </a:cubicBezTo>
                <a:cubicBezTo>
                  <a:pt x="410860" y="1491514"/>
                  <a:pt x="400491" y="1501883"/>
                  <a:pt x="387698" y="1501883"/>
                </a:cubicBezTo>
                <a:cubicBezTo>
                  <a:pt x="374902" y="1501883"/>
                  <a:pt x="364530" y="1491514"/>
                  <a:pt x="364530" y="1478721"/>
                </a:cubicBezTo>
                <a:cubicBezTo>
                  <a:pt x="364530" y="1465928"/>
                  <a:pt x="374902" y="1455558"/>
                  <a:pt x="387698" y="1455558"/>
                </a:cubicBezTo>
                <a:close/>
                <a:moveTo>
                  <a:pt x="210594" y="1455558"/>
                </a:moveTo>
                <a:cubicBezTo>
                  <a:pt x="223388" y="1455558"/>
                  <a:pt x="233760" y="1465928"/>
                  <a:pt x="233760" y="1478721"/>
                </a:cubicBezTo>
                <a:cubicBezTo>
                  <a:pt x="233760" y="1491514"/>
                  <a:pt x="223388" y="1501883"/>
                  <a:pt x="210594" y="1501883"/>
                </a:cubicBezTo>
                <a:cubicBezTo>
                  <a:pt x="197800" y="1501883"/>
                  <a:pt x="187428" y="1491514"/>
                  <a:pt x="187428" y="1478721"/>
                </a:cubicBezTo>
                <a:cubicBezTo>
                  <a:pt x="187428" y="1465928"/>
                  <a:pt x="197800" y="1455558"/>
                  <a:pt x="210594" y="1455558"/>
                </a:cubicBezTo>
                <a:close/>
                <a:moveTo>
                  <a:pt x="33496" y="1455558"/>
                </a:moveTo>
                <a:cubicBezTo>
                  <a:pt x="46290" y="1455558"/>
                  <a:pt x="56662" y="1465928"/>
                  <a:pt x="56662" y="1478721"/>
                </a:cubicBezTo>
                <a:cubicBezTo>
                  <a:pt x="56662" y="1491514"/>
                  <a:pt x="46290" y="1501883"/>
                  <a:pt x="33496" y="1501883"/>
                </a:cubicBezTo>
                <a:cubicBezTo>
                  <a:pt x="20702" y="1501883"/>
                  <a:pt x="10330" y="1491514"/>
                  <a:pt x="10330" y="1478721"/>
                </a:cubicBezTo>
                <a:cubicBezTo>
                  <a:pt x="10330" y="1465928"/>
                  <a:pt x="20702" y="1455558"/>
                  <a:pt x="33496" y="1455558"/>
                </a:cubicBezTo>
                <a:close/>
                <a:moveTo>
                  <a:pt x="3041573" y="1455553"/>
                </a:moveTo>
                <a:cubicBezTo>
                  <a:pt x="3054367" y="1455553"/>
                  <a:pt x="3064739" y="1465924"/>
                  <a:pt x="3064739" y="1478717"/>
                </a:cubicBezTo>
                <a:cubicBezTo>
                  <a:pt x="3064739" y="1491510"/>
                  <a:pt x="3054367" y="1501880"/>
                  <a:pt x="3041573" y="1501880"/>
                </a:cubicBezTo>
                <a:cubicBezTo>
                  <a:pt x="3028779" y="1501880"/>
                  <a:pt x="3018407" y="1491510"/>
                  <a:pt x="3018407" y="1478717"/>
                </a:cubicBezTo>
                <a:cubicBezTo>
                  <a:pt x="3018407" y="1465924"/>
                  <a:pt x="3028779" y="1455553"/>
                  <a:pt x="3041573" y="1455553"/>
                </a:cubicBezTo>
                <a:close/>
                <a:moveTo>
                  <a:pt x="2864474" y="1455553"/>
                </a:moveTo>
                <a:cubicBezTo>
                  <a:pt x="2877268" y="1455553"/>
                  <a:pt x="2887640" y="1465924"/>
                  <a:pt x="2887640" y="1478717"/>
                </a:cubicBezTo>
                <a:cubicBezTo>
                  <a:pt x="2887640" y="1491510"/>
                  <a:pt x="2877268" y="1501880"/>
                  <a:pt x="2864474" y="1501880"/>
                </a:cubicBezTo>
                <a:cubicBezTo>
                  <a:pt x="2851680" y="1501880"/>
                  <a:pt x="2841308" y="1491510"/>
                  <a:pt x="2841308" y="1478717"/>
                </a:cubicBezTo>
                <a:cubicBezTo>
                  <a:pt x="2841308" y="1465924"/>
                  <a:pt x="2851680" y="1455553"/>
                  <a:pt x="2864474" y="1455553"/>
                </a:cubicBezTo>
                <a:close/>
                <a:moveTo>
                  <a:pt x="2687375" y="1455553"/>
                </a:moveTo>
                <a:cubicBezTo>
                  <a:pt x="2700169" y="1455553"/>
                  <a:pt x="2710541" y="1465924"/>
                  <a:pt x="2710541" y="1478717"/>
                </a:cubicBezTo>
                <a:cubicBezTo>
                  <a:pt x="2710541" y="1491510"/>
                  <a:pt x="2700169" y="1501881"/>
                  <a:pt x="2687375" y="1501881"/>
                </a:cubicBezTo>
                <a:cubicBezTo>
                  <a:pt x="2674581" y="1501881"/>
                  <a:pt x="2664209" y="1491510"/>
                  <a:pt x="2664209" y="1478717"/>
                </a:cubicBezTo>
                <a:cubicBezTo>
                  <a:pt x="2664209" y="1465924"/>
                  <a:pt x="2674581" y="1455553"/>
                  <a:pt x="2687375" y="1455553"/>
                </a:cubicBezTo>
                <a:close/>
                <a:moveTo>
                  <a:pt x="2510277" y="1455553"/>
                </a:moveTo>
                <a:cubicBezTo>
                  <a:pt x="2523071" y="1455553"/>
                  <a:pt x="2533443" y="1465924"/>
                  <a:pt x="2533443" y="1478717"/>
                </a:cubicBezTo>
                <a:cubicBezTo>
                  <a:pt x="2533443" y="1491510"/>
                  <a:pt x="2523071" y="1501881"/>
                  <a:pt x="2510277" y="1501881"/>
                </a:cubicBezTo>
                <a:cubicBezTo>
                  <a:pt x="2497483" y="1501881"/>
                  <a:pt x="2487111" y="1491510"/>
                  <a:pt x="2487111" y="1478717"/>
                </a:cubicBezTo>
                <a:cubicBezTo>
                  <a:pt x="2487111" y="1465924"/>
                  <a:pt x="2497483" y="1455553"/>
                  <a:pt x="2510277" y="1455553"/>
                </a:cubicBezTo>
                <a:close/>
                <a:moveTo>
                  <a:pt x="2333178" y="1455553"/>
                </a:moveTo>
                <a:cubicBezTo>
                  <a:pt x="2345972" y="1455553"/>
                  <a:pt x="2356344" y="1465924"/>
                  <a:pt x="2356344" y="1478717"/>
                </a:cubicBezTo>
                <a:cubicBezTo>
                  <a:pt x="2356344" y="1491510"/>
                  <a:pt x="2345972" y="1501881"/>
                  <a:pt x="2333178" y="1501881"/>
                </a:cubicBezTo>
                <a:cubicBezTo>
                  <a:pt x="2320384" y="1501881"/>
                  <a:pt x="2310012" y="1491510"/>
                  <a:pt x="2310012" y="1478717"/>
                </a:cubicBezTo>
                <a:cubicBezTo>
                  <a:pt x="2310012" y="1465924"/>
                  <a:pt x="2320384" y="1455553"/>
                  <a:pt x="2333178" y="1455553"/>
                </a:cubicBezTo>
                <a:close/>
                <a:moveTo>
                  <a:pt x="2156079" y="1455553"/>
                </a:moveTo>
                <a:cubicBezTo>
                  <a:pt x="2168873" y="1455553"/>
                  <a:pt x="2179245" y="1465924"/>
                  <a:pt x="2179245" y="1478717"/>
                </a:cubicBezTo>
                <a:cubicBezTo>
                  <a:pt x="2179245" y="1491510"/>
                  <a:pt x="2168873" y="1501881"/>
                  <a:pt x="2156079" y="1501881"/>
                </a:cubicBezTo>
                <a:cubicBezTo>
                  <a:pt x="2143285" y="1501881"/>
                  <a:pt x="2132913" y="1491510"/>
                  <a:pt x="2132913" y="1478717"/>
                </a:cubicBezTo>
                <a:cubicBezTo>
                  <a:pt x="2132913" y="1465924"/>
                  <a:pt x="2143285" y="1455553"/>
                  <a:pt x="2156079" y="1455553"/>
                </a:cubicBezTo>
                <a:close/>
                <a:moveTo>
                  <a:pt x="1978980" y="1455553"/>
                </a:moveTo>
                <a:cubicBezTo>
                  <a:pt x="1991774" y="1455553"/>
                  <a:pt x="2002146" y="1465924"/>
                  <a:pt x="2002146" y="1478717"/>
                </a:cubicBezTo>
                <a:cubicBezTo>
                  <a:pt x="2002146" y="1491510"/>
                  <a:pt x="1991774" y="1501881"/>
                  <a:pt x="1978980" y="1501881"/>
                </a:cubicBezTo>
                <a:cubicBezTo>
                  <a:pt x="1966186" y="1501881"/>
                  <a:pt x="1955814" y="1491510"/>
                  <a:pt x="1955814" y="1478717"/>
                </a:cubicBezTo>
                <a:cubicBezTo>
                  <a:pt x="1955814" y="1465924"/>
                  <a:pt x="1966186" y="1455553"/>
                  <a:pt x="1978980" y="1455553"/>
                </a:cubicBezTo>
                <a:close/>
                <a:moveTo>
                  <a:pt x="1801881" y="1455553"/>
                </a:moveTo>
                <a:cubicBezTo>
                  <a:pt x="1814675" y="1455553"/>
                  <a:pt x="1825047" y="1465924"/>
                  <a:pt x="1825047" y="1478717"/>
                </a:cubicBezTo>
                <a:cubicBezTo>
                  <a:pt x="1825047" y="1491510"/>
                  <a:pt x="1814675" y="1501881"/>
                  <a:pt x="1801881" y="1501881"/>
                </a:cubicBezTo>
                <a:cubicBezTo>
                  <a:pt x="1789087" y="1501881"/>
                  <a:pt x="1778715" y="1491510"/>
                  <a:pt x="1778715" y="1478717"/>
                </a:cubicBezTo>
                <a:cubicBezTo>
                  <a:pt x="1778715" y="1465924"/>
                  <a:pt x="1789087" y="1455553"/>
                  <a:pt x="1801881" y="1455553"/>
                </a:cubicBezTo>
                <a:close/>
                <a:moveTo>
                  <a:pt x="3395767" y="1455553"/>
                </a:moveTo>
                <a:cubicBezTo>
                  <a:pt x="3408561" y="1455553"/>
                  <a:pt x="3418933" y="1465924"/>
                  <a:pt x="3418933" y="1478717"/>
                </a:cubicBezTo>
                <a:cubicBezTo>
                  <a:pt x="3418933" y="1491510"/>
                  <a:pt x="3408561" y="1501880"/>
                  <a:pt x="3395767" y="1501880"/>
                </a:cubicBezTo>
                <a:cubicBezTo>
                  <a:pt x="3382973" y="1501880"/>
                  <a:pt x="3372601" y="1491510"/>
                  <a:pt x="3372601" y="1478717"/>
                </a:cubicBezTo>
                <a:cubicBezTo>
                  <a:pt x="3372601" y="1465924"/>
                  <a:pt x="3382973" y="1455553"/>
                  <a:pt x="3395767" y="1455553"/>
                </a:cubicBezTo>
                <a:close/>
                <a:moveTo>
                  <a:pt x="3218672" y="1455553"/>
                </a:moveTo>
                <a:cubicBezTo>
                  <a:pt x="3231466" y="1455553"/>
                  <a:pt x="3241838" y="1465924"/>
                  <a:pt x="3241838" y="1478717"/>
                </a:cubicBezTo>
                <a:cubicBezTo>
                  <a:pt x="3241838" y="1491510"/>
                  <a:pt x="3231466" y="1501880"/>
                  <a:pt x="3218672" y="1501880"/>
                </a:cubicBezTo>
                <a:cubicBezTo>
                  <a:pt x="3205878" y="1501880"/>
                  <a:pt x="3195506" y="1491510"/>
                  <a:pt x="3195506" y="1478717"/>
                </a:cubicBezTo>
                <a:cubicBezTo>
                  <a:pt x="3195506" y="1465924"/>
                  <a:pt x="3205878" y="1455553"/>
                  <a:pt x="3218672" y="1455553"/>
                </a:cubicBezTo>
                <a:close/>
                <a:moveTo>
                  <a:pt x="1621181" y="1263552"/>
                </a:moveTo>
                <a:cubicBezTo>
                  <a:pt x="1633978" y="1263552"/>
                  <a:pt x="1644352" y="1273922"/>
                  <a:pt x="1644352" y="1286716"/>
                </a:cubicBezTo>
                <a:cubicBezTo>
                  <a:pt x="1644352" y="1299510"/>
                  <a:pt x="1633978" y="1309882"/>
                  <a:pt x="1621181" y="1309882"/>
                </a:cubicBezTo>
                <a:cubicBezTo>
                  <a:pt x="1608383" y="1309882"/>
                  <a:pt x="1598009" y="1299510"/>
                  <a:pt x="1598009" y="1286716"/>
                </a:cubicBezTo>
                <a:cubicBezTo>
                  <a:pt x="1598009" y="1273922"/>
                  <a:pt x="1608383" y="1263552"/>
                  <a:pt x="1621181" y="1263552"/>
                </a:cubicBezTo>
                <a:close/>
                <a:moveTo>
                  <a:pt x="1444093" y="1263552"/>
                </a:moveTo>
                <a:cubicBezTo>
                  <a:pt x="1456886" y="1263552"/>
                  <a:pt x="1467257" y="1273922"/>
                  <a:pt x="1467257" y="1286716"/>
                </a:cubicBezTo>
                <a:cubicBezTo>
                  <a:pt x="1467257" y="1299510"/>
                  <a:pt x="1456886" y="1309882"/>
                  <a:pt x="1444093" y="1309882"/>
                </a:cubicBezTo>
                <a:cubicBezTo>
                  <a:pt x="1431299" y="1309882"/>
                  <a:pt x="1420929" y="1299510"/>
                  <a:pt x="1420929" y="1286716"/>
                </a:cubicBezTo>
                <a:cubicBezTo>
                  <a:pt x="1420929" y="1273922"/>
                  <a:pt x="1431299" y="1263552"/>
                  <a:pt x="1444093" y="1263552"/>
                </a:cubicBezTo>
                <a:close/>
                <a:moveTo>
                  <a:pt x="1266994" y="1263552"/>
                </a:moveTo>
                <a:cubicBezTo>
                  <a:pt x="1279787" y="1263552"/>
                  <a:pt x="1290160" y="1273922"/>
                  <a:pt x="1290160" y="1286716"/>
                </a:cubicBezTo>
                <a:cubicBezTo>
                  <a:pt x="1290160" y="1299511"/>
                  <a:pt x="1279787" y="1309882"/>
                  <a:pt x="1266994" y="1309882"/>
                </a:cubicBezTo>
                <a:cubicBezTo>
                  <a:pt x="1254198" y="1309882"/>
                  <a:pt x="1243828" y="1299511"/>
                  <a:pt x="1243828" y="1286716"/>
                </a:cubicBezTo>
                <a:cubicBezTo>
                  <a:pt x="1243828" y="1273922"/>
                  <a:pt x="1254198" y="1263552"/>
                  <a:pt x="1266994" y="1263552"/>
                </a:cubicBezTo>
                <a:close/>
                <a:moveTo>
                  <a:pt x="1089901" y="1263552"/>
                </a:moveTo>
                <a:cubicBezTo>
                  <a:pt x="1102696" y="1263552"/>
                  <a:pt x="1113070" y="1273922"/>
                  <a:pt x="1113070" y="1286716"/>
                </a:cubicBezTo>
                <a:cubicBezTo>
                  <a:pt x="1113070" y="1299511"/>
                  <a:pt x="1102696" y="1309882"/>
                  <a:pt x="1089901" y="1309882"/>
                </a:cubicBezTo>
                <a:cubicBezTo>
                  <a:pt x="1077104" y="1309882"/>
                  <a:pt x="1066729" y="1299511"/>
                  <a:pt x="1066729" y="1286716"/>
                </a:cubicBezTo>
                <a:cubicBezTo>
                  <a:pt x="1066729" y="1273922"/>
                  <a:pt x="1077104" y="1263552"/>
                  <a:pt x="1089901" y="1263552"/>
                </a:cubicBezTo>
                <a:close/>
                <a:moveTo>
                  <a:pt x="912799" y="1263552"/>
                </a:moveTo>
                <a:cubicBezTo>
                  <a:pt x="925593" y="1263552"/>
                  <a:pt x="935963" y="1273922"/>
                  <a:pt x="935963" y="1286716"/>
                </a:cubicBezTo>
                <a:cubicBezTo>
                  <a:pt x="935963" y="1299511"/>
                  <a:pt x="925593" y="1309882"/>
                  <a:pt x="912799" y="1309882"/>
                </a:cubicBezTo>
                <a:cubicBezTo>
                  <a:pt x="900000" y="1309882"/>
                  <a:pt x="889633" y="1299511"/>
                  <a:pt x="889633" y="1286716"/>
                </a:cubicBezTo>
                <a:cubicBezTo>
                  <a:pt x="889633" y="1273922"/>
                  <a:pt x="900000" y="1263552"/>
                  <a:pt x="912799" y="1263552"/>
                </a:cubicBezTo>
                <a:close/>
                <a:moveTo>
                  <a:pt x="735702" y="1263552"/>
                </a:moveTo>
                <a:cubicBezTo>
                  <a:pt x="748496" y="1263552"/>
                  <a:pt x="758868" y="1273922"/>
                  <a:pt x="758868" y="1286716"/>
                </a:cubicBezTo>
                <a:cubicBezTo>
                  <a:pt x="758868" y="1299512"/>
                  <a:pt x="748496" y="1309882"/>
                  <a:pt x="735702" y="1309882"/>
                </a:cubicBezTo>
                <a:cubicBezTo>
                  <a:pt x="722908" y="1309882"/>
                  <a:pt x="712535" y="1299512"/>
                  <a:pt x="712535" y="1286716"/>
                </a:cubicBezTo>
                <a:cubicBezTo>
                  <a:pt x="712535" y="1273922"/>
                  <a:pt x="722908" y="1263552"/>
                  <a:pt x="735702" y="1263552"/>
                </a:cubicBezTo>
                <a:close/>
                <a:moveTo>
                  <a:pt x="558599" y="1263552"/>
                </a:moveTo>
                <a:cubicBezTo>
                  <a:pt x="571394" y="1263552"/>
                  <a:pt x="581766" y="1273922"/>
                  <a:pt x="581766" y="1286716"/>
                </a:cubicBezTo>
                <a:cubicBezTo>
                  <a:pt x="581766" y="1299512"/>
                  <a:pt x="571394" y="1309882"/>
                  <a:pt x="558599" y="1309882"/>
                </a:cubicBezTo>
                <a:cubicBezTo>
                  <a:pt x="545806" y="1309882"/>
                  <a:pt x="535433" y="1299512"/>
                  <a:pt x="535433" y="1286716"/>
                </a:cubicBezTo>
                <a:cubicBezTo>
                  <a:pt x="535433" y="1273922"/>
                  <a:pt x="545806" y="1263552"/>
                  <a:pt x="558599" y="1263552"/>
                </a:cubicBezTo>
                <a:close/>
                <a:moveTo>
                  <a:pt x="381502" y="1263552"/>
                </a:moveTo>
                <a:cubicBezTo>
                  <a:pt x="394297" y="1263552"/>
                  <a:pt x="404667" y="1273922"/>
                  <a:pt x="404667" y="1286716"/>
                </a:cubicBezTo>
                <a:cubicBezTo>
                  <a:pt x="404667" y="1299512"/>
                  <a:pt x="394297" y="1309882"/>
                  <a:pt x="381502" y="1309882"/>
                </a:cubicBezTo>
                <a:cubicBezTo>
                  <a:pt x="368708" y="1309882"/>
                  <a:pt x="358335" y="1299512"/>
                  <a:pt x="358335" y="1286716"/>
                </a:cubicBezTo>
                <a:cubicBezTo>
                  <a:pt x="358335" y="1273922"/>
                  <a:pt x="368708" y="1263552"/>
                  <a:pt x="381502" y="1263552"/>
                </a:cubicBezTo>
                <a:close/>
                <a:moveTo>
                  <a:pt x="204401" y="1263552"/>
                </a:moveTo>
                <a:cubicBezTo>
                  <a:pt x="217195" y="1263552"/>
                  <a:pt x="227567" y="1273922"/>
                  <a:pt x="227567" y="1286716"/>
                </a:cubicBezTo>
                <a:cubicBezTo>
                  <a:pt x="227567" y="1299512"/>
                  <a:pt x="217195" y="1309882"/>
                  <a:pt x="204401" y="1309882"/>
                </a:cubicBezTo>
                <a:cubicBezTo>
                  <a:pt x="191607" y="1309882"/>
                  <a:pt x="181235" y="1299512"/>
                  <a:pt x="181235" y="1286716"/>
                </a:cubicBezTo>
                <a:cubicBezTo>
                  <a:pt x="181235" y="1273922"/>
                  <a:pt x="191607" y="1263552"/>
                  <a:pt x="204401" y="1263552"/>
                </a:cubicBezTo>
                <a:close/>
                <a:moveTo>
                  <a:pt x="27302" y="1263552"/>
                </a:moveTo>
                <a:cubicBezTo>
                  <a:pt x="40096" y="1263552"/>
                  <a:pt x="50468" y="1273922"/>
                  <a:pt x="50468" y="1286716"/>
                </a:cubicBezTo>
                <a:cubicBezTo>
                  <a:pt x="50468" y="1299512"/>
                  <a:pt x="40096" y="1309884"/>
                  <a:pt x="27302" y="1309884"/>
                </a:cubicBezTo>
                <a:cubicBezTo>
                  <a:pt x="14509" y="1309884"/>
                  <a:pt x="4137" y="1299512"/>
                  <a:pt x="4137" y="1286716"/>
                </a:cubicBezTo>
                <a:cubicBezTo>
                  <a:pt x="4137" y="1273922"/>
                  <a:pt x="14509" y="1263552"/>
                  <a:pt x="27302" y="1263552"/>
                </a:cubicBezTo>
                <a:close/>
                <a:moveTo>
                  <a:pt x="3389573" y="1263546"/>
                </a:moveTo>
                <a:cubicBezTo>
                  <a:pt x="3402367" y="1263546"/>
                  <a:pt x="3412739" y="1273917"/>
                  <a:pt x="3412739" y="1286712"/>
                </a:cubicBezTo>
                <a:cubicBezTo>
                  <a:pt x="3412739" y="1299506"/>
                  <a:pt x="3402367" y="1309877"/>
                  <a:pt x="3389573" y="1309877"/>
                </a:cubicBezTo>
                <a:cubicBezTo>
                  <a:pt x="3376779" y="1309877"/>
                  <a:pt x="3366407" y="1299506"/>
                  <a:pt x="3366407" y="1286712"/>
                </a:cubicBezTo>
                <a:cubicBezTo>
                  <a:pt x="3366407" y="1273917"/>
                  <a:pt x="3376779" y="1263546"/>
                  <a:pt x="3389573" y="1263546"/>
                </a:cubicBezTo>
                <a:close/>
                <a:moveTo>
                  <a:pt x="3212478" y="1263546"/>
                </a:moveTo>
                <a:cubicBezTo>
                  <a:pt x="3225272" y="1263546"/>
                  <a:pt x="3235644" y="1273917"/>
                  <a:pt x="3235644" y="1286712"/>
                </a:cubicBezTo>
                <a:cubicBezTo>
                  <a:pt x="3235644" y="1299506"/>
                  <a:pt x="3225272" y="1309877"/>
                  <a:pt x="3212478" y="1309877"/>
                </a:cubicBezTo>
                <a:cubicBezTo>
                  <a:pt x="3199684" y="1309877"/>
                  <a:pt x="3189312" y="1299506"/>
                  <a:pt x="3189312" y="1286712"/>
                </a:cubicBezTo>
                <a:cubicBezTo>
                  <a:pt x="3189312" y="1273917"/>
                  <a:pt x="3199684" y="1263546"/>
                  <a:pt x="3212478" y="1263546"/>
                </a:cubicBezTo>
                <a:close/>
                <a:moveTo>
                  <a:pt x="3035379" y="1263546"/>
                </a:moveTo>
                <a:cubicBezTo>
                  <a:pt x="3048173" y="1263546"/>
                  <a:pt x="3058545" y="1273917"/>
                  <a:pt x="3058545" y="1286712"/>
                </a:cubicBezTo>
                <a:cubicBezTo>
                  <a:pt x="3058545" y="1299506"/>
                  <a:pt x="3048173" y="1309877"/>
                  <a:pt x="3035379" y="1309877"/>
                </a:cubicBezTo>
                <a:cubicBezTo>
                  <a:pt x="3022585" y="1309877"/>
                  <a:pt x="3012213" y="1299506"/>
                  <a:pt x="3012213" y="1286712"/>
                </a:cubicBezTo>
                <a:cubicBezTo>
                  <a:pt x="3012213" y="1273917"/>
                  <a:pt x="3022585" y="1263546"/>
                  <a:pt x="3035379" y="1263546"/>
                </a:cubicBezTo>
                <a:close/>
                <a:moveTo>
                  <a:pt x="2858280" y="1263546"/>
                </a:moveTo>
                <a:cubicBezTo>
                  <a:pt x="2871074" y="1263546"/>
                  <a:pt x="2881446" y="1273917"/>
                  <a:pt x="2881446" y="1286712"/>
                </a:cubicBezTo>
                <a:cubicBezTo>
                  <a:pt x="2881446" y="1299506"/>
                  <a:pt x="2871074" y="1309877"/>
                  <a:pt x="2858280" y="1309877"/>
                </a:cubicBezTo>
                <a:cubicBezTo>
                  <a:pt x="2845486" y="1309877"/>
                  <a:pt x="2835114" y="1299506"/>
                  <a:pt x="2835114" y="1286712"/>
                </a:cubicBezTo>
                <a:cubicBezTo>
                  <a:pt x="2835114" y="1273917"/>
                  <a:pt x="2845486" y="1263546"/>
                  <a:pt x="2858280" y="1263546"/>
                </a:cubicBezTo>
                <a:close/>
                <a:moveTo>
                  <a:pt x="2681181" y="1263546"/>
                </a:moveTo>
                <a:cubicBezTo>
                  <a:pt x="2693975" y="1263546"/>
                  <a:pt x="2704347" y="1273917"/>
                  <a:pt x="2704347" y="1286712"/>
                </a:cubicBezTo>
                <a:cubicBezTo>
                  <a:pt x="2704347" y="1299506"/>
                  <a:pt x="2693975" y="1309877"/>
                  <a:pt x="2681181" y="1309877"/>
                </a:cubicBezTo>
                <a:cubicBezTo>
                  <a:pt x="2668387" y="1309877"/>
                  <a:pt x="2658015" y="1299506"/>
                  <a:pt x="2658015" y="1286712"/>
                </a:cubicBezTo>
                <a:cubicBezTo>
                  <a:pt x="2658015" y="1273917"/>
                  <a:pt x="2668387" y="1263546"/>
                  <a:pt x="2681181" y="1263546"/>
                </a:cubicBezTo>
                <a:close/>
                <a:moveTo>
                  <a:pt x="2504082" y="1263546"/>
                </a:moveTo>
                <a:cubicBezTo>
                  <a:pt x="2516876" y="1263546"/>
                  <a:pt x="2527248" y="1273917"/>
                  <a:pt x="2527248" y="1286712"/>
                </a:cubicBezTo>
                <a:cubicBezTo>
                  <a:pt x="2527248" y="1299506"/>
                  <a:pt x="2516876" y="1309877"/>
                  <a:pt x="2504082" y="1309877"/>
                </a:cubicBezTo>
                <a:cubicBezTo>
                  <a:pt x="2491288" y="1309877"/>
                  <a:pt x="2480916" y="1299506"/>
                  <a:pt x="2480916" y="1286712"/>
                </a:cubicBezTo>
                <a:cubicBezTo>
                  <a:pt x="2480916" y="1273917"/>
                  <a:pt x="2491288" y="1263546"/>
                  <a:pt x="2504082" y="1263546"/>
                </a:cubicBezTo>
                <a:close/>
                <a:moveTo>
                  <a:pt x="2326983" y="1263546"/>
                </a:moveTo>
                <a:cubicBezTo>
                  <a:pt x="2339777" y="1263546"/>
                  <a:pt x="2350149" y="1273917"/>
                  <a:pt x="2350149" y="1286712"/>
                </a:cubicBezTo>
                <a:cubicBezTo>
                  <a:pt x="2350149" y="1299506"/>
                  <a:pt x="2339777" y="1309877"/>
                  <a:pt x="2326983" y="1309877"/>
                </a:cubicBezTo>
                <a:cubicBezTo>
                  <a:pt x="2314189" y="1309877"/>
                  <a:pt x="2303817" y="1299506"/>
                  <a:pt x="2303817" y="1286712"/>
                </a:cubicBezTo>
                <a:cubicBezTo>
                  <a:pt x="2303817" y="1273917"/>
                  <a:pt x="2314189" y="1263546"/>
                  <a:pt x="2326983" y="1263546"/>
                </a:cubicBezTo>
                <a:close/>
                <a:moveTo>
                  <a:pt x="2149884" y="1263546"/>
                </a:moveTo>
                <a:cubicBezTo>
                  <a:pt x="2162678" y="1263546"/>
                  <a:pt x="2173050" y="1273917"/>
                  <a:pt x="2173050" y="1286712"/>
                </a:cubicBezTo>
                <a:cubicBezTo>
                  <a:pt x="2173050" y="1299506"/>
                  <a:pt x="2162678" y="1309877"/>
                  <a:pt x="2149884" y="1309877"/>
                </a:cubicBezTo>
                <a:cubicBezTo>
                  <a:pt x="2137090" y="1309877"/>
                  <a:pt x="2126718" y="1299506"/>
                  <a:pt x="2126718" y="1286712"/>
                </a:cubicBezTo>
                <a:cubicBezTo>
                  <a:pt x="2126718" y="1273917"/>
                  <a:pt x="2137090" y="1263546"/>
                  <a:pt x="2149884" y="1263546"/>
                </a:cubicBezTo>
                <a:close/>
                <a:moveTo>
                  <a:pt x="1972786" y="1263546"/>
                </a:moveTo>
                <a:cubicBezTo>
                  <a:pt x="1985580" y="1263546"/>
                  <a:pt x="1995952" y="1273917"/>
                  <a:pt x="1995952" y="1286712"/>
                </a:cubicBezTo>
                <a:cubicBezTo>
                  <a:pt x="1995952" y="1299506"/>
                  <a:pt x="1985580" y="1309877"/>
                  <a:pt x="1972786" y="1309877"/>
                </a:cubicBezTo>
                <a:cubicBezTo>
                  <a:pt x="1959992" y="1309877"/>
                  <a:pt x="1949620" y="1299506"/>
                  <a:pt x="1949620" y="1286712"/>
                </a:cubicBezTo>
                <a:cubicBezTo>
                  <a:pt x="1949620" y="1273917"/>
                  <a:pt x="1959992" y="1263546"/>
                  <a:pt x="1972786" y="1263546"/>
                </a:cubicBezTo>
                <a:close/>
                <a:moveTo>
                  <a:pt x="1795687" y="1263546"/>
                </a:moveTo>
                <a:cubicBezTo>
                  <a:pt x="1808481" y="1263546"/>
                  <a:pt x="1818853" y="1273917"/>
                  <a:pt x="1818853" y="1286712"/>
                </a:cubicBezTo>
                <a:cubicBezTo>
                  <a:pt x="1818853" y="1299506"/>
                  <a:pt x="1808481" y="1309878"/>
                  <a:pt x="1795687" y="1309878"/>
                </a:cubicBezTo>
                <a:cubicBezTo>
                  <a:pt x="1782893" y="1309878"/>
                  <a:pt x="1772521" y="1299506"/>
                  <a:pt x="1772521" y="1286712"/>
                </a:cubicBezTo>
                <a:cubicBezTo>
                  <a:pt x="1772521" y="1273917"/>
                  <a:pt x="1782893" y="1263546"/>
                  <a:pt x="1795687" y="1263546"/>
                </a:cubicBezTo>
                <a:close/>
                <a:moveTo>
                  <a:pt x="1623246" y="1092187"/>
                </a:moveTo>
                <a:cubicBezTo>
                  <a:pt x="1636043" y="1092187"/>
                  <a:pt x="1646418" y="1102557"/>
                  <a:pt x="1646418" y="1115352"/>
                </a:cubicBezTo>
                <a:cubicBezTo>
                  <a:pt x="1646418" y="1128147"/>
                  <a:pt x="1636043" y="1138520"/>
                  <a:pt x="1623246" y="1138520"/>
                </a:cubicBezTo>
                <a:cubicBezTo>
                  <a:pt x="1610448" y="1138520"/>
                  <a:pt x="1600074" y="1128147"/>
                  <a:pt x="1600074" y="1115352"/>
                </a:cubicBezTo>
                <a:cubicBezTo>
                  <a:pt x="1600074" y="1102557"/>
                  <a:pt x="1610448" y="1092187"/>
                  <a:pt x="1623246" y="1092187"/>
                </a:cubicBezTo>
                <a:close/>
                <a:moveTo>
                  <a:pt x="1446156" y="1092187"/>
                </a:moveTo>
                <a:cubicBezTo>
                  <a:pt x="1458950" y="1092187"/>
                  <a:pt x="1469322" y="1102557"/>
                  <a:pt x="1469322" y="1115352"/>
                </a:cubicBezTo>
                <a:cubicBezTo>
                  <a:pt x="1469322" y="1128147"/>
                  <a:pt x="1458950" y="1138520"/>
                  <a:pt x="1446156" y="1138520"/>
                </a:cubicBezTo>
                <a:cubicBezTo>
                  <a:pt x="1433364" y="1138520"/>
                  <a:pt x="1422991" y="1128147"/>
                  <a:pt x="1422991" y="1115352"/>
                </a:cubicBezTo>
                <a:cubicBezTo>
                  <a:pt x="1422991" y="1102557"/>
                  <a:pt x="1433364" y="1092187"/>
                  <a:pt x="1446156" y="1092187"/>
                </a:cubicBezTo>
                <a:close/>
                <a:moveTo>
                  <a:pt x="1269058" y="1092187"/>
                </a:moveTo>
                <a:cubicBezTo>
                  <a:pt x="1281852" y="1092187"/>
                  <a:pt x="1292224" y="1102558"/>
                  <a:pt x="1292224" y="1115352"/>
                </a:cubicBezTo>
                <a:cubicBezTo>
                  <a:pt x="1292224" y="1128148"/>
                  <a:pt x="1281852" y="1138520"/>
                  <a:pt x="1269058" y="1138520"/>
                </a:cubicBezTo>
                <a:cubicBezTo>
                  <a:pt x="1256263" y="1138520"/>
                  <a:pt x="1245892" y="1128148"/>
                  <a:pt x="1245892" y="1115352"/>
                </a:cubicBezTo>
                <a:cubicBezTo>
                  <a:pt x="1245892" y="1102558"/>
                  <a:pt x="1256263" y="1092187"/>
                  <a:pt x="1269058" y="1092187"/>
                </a:cubicBezTo>
                <a:close/>
                <a:moveTo>
                  <a:pt x="1091966" y="1092187"/>
                </a:moveTo>
                <a:cubicBezTo>
                  <a:pt x="1104763" y="1092187"/>
                  <a:pt x="1115133" y="1102558"/>
                  <a:pt x="1115133" y="1115352"/>
                </a:cubicBezTo>
                <a:cubicBezTo>
                  <a:pt x="1115133" y="1128148"/>
                  <a:pt x="1104763" y="1138520"/>
                  <a:pt x="1091966" y="1138520"/>
                </a:cubicBezTo>
                <a:cubicBezTo>
                  <a:pt x="1079169" y="1138520"/>
                  <a:pt x="1068796" y="1128148"/>
                  <a:pt x="1068796" y="1115352"/>
                </a:cubicBezTo>
                <a:cubicBezTo>
                  <a:pt x="1068796" y="1102558"/>
                  <a:pt x="1079169" y="1092187"/>
                  <a:pt x="1091966" y="1092187"/>
                </a:cubicBezTo>
                <a:close/>
                <a:moveTo>
                  <a:pt x="914864" y="1092187"/>
                </a:moveTo>
                <a:cubicBezTo>
                  <a:pt x="927657" y="1092187"/>
                  <a:pt x="938027" y="1102558"/>
                  <a:pt x="938027" y="1115352"/>
                </a:cubicBezTo>
                <a:cubicBezTo>
                  <a:pt x="938027" y="1128148"/>
                  <a:pt x="927657" y="1138520"/>
                  <a:pt x="914864" y="1138520"/>
                </a:cubicBezTo>
                <a:cubicBezTo>
                  <a:pt x="902064" y="1138520"/>
                  <a:pt x="891697" y="1128148"/>
                  <a:pt x="891697" y="1115352"/>
                </a:cubicBezTo>
                <a:cubicBezTo>
                  <a:pt x="891697" y="1102558"/>
                  <a:pt x="902064" y="1092187"/>
                  <a:pt x="914864" y="1092187"/>
                </a:cubicBezTo>
                <a:close/>
                <a:moveTo>
                  <a:pt x="737767" y="1092187"/>
                </a:moveTo>
                <a:cubicBezTo>
                  <a:pt x="750562" y="1092187"/>
                  <a:pt x="760934" y="1102558"/>
                  <a:pt x="760934" y="1115352"/>
                </a:cubicBezTo>
                <a:cubicBezTo>
                  <a:pt x="760934" y="1128148"/>
                  <a:pt x="750562" y="1138520"/>
                  <a:pt x="737767" y="1138520"/>
                </a:cubicBezTo>
                <a:cubicBezTo>
                  <a:pt x="724973" y="1138520"/>
                  <a:pt x="714601" y="1128148"/>
                  <a:pt x="714601" y="1115352"/>
                </a:cubicBezTo>
                <a:cubicBezTo>
                  <a:pt x="714601" y="1102558"/>
                  <a:pt x="724973" y="1092187"/>
                  <a:pt x="737767" y="1092187"/>
                </a:cubicBezTo>
                <a:close/>
                <a:moveTo>
                  <a:pt x="560665" y="1092187"/>
                </a:moveTo>
                <a:cubicBezTo>
                  <a:pt x="573459" y="1092187"/>
                  <a:pt x="583831" y="1102558"/>
                  <a:pt x="583831" y="1115353"/>
                </a:cubicBezTo>
                <a:cubicBezTo>
                  <a:pt x="583831" y="1128148"/>
                  <a:pt x="573459" y="1138520"/>
                  <a:pt x="560665" y="1138520"/>
                </a:cubicBezTo>
                <a:cubicBezTo>
                  <a:pt x="547871" y="1138520"/>
                  <a:pt x="537499" y="1128148"/>
                  <a:pt x="537499" y="1115353"/>
                </a:cubicBezTo>
                <a:cubicBezTo>
                  <a:pt x="537499" y="1102558"/>
                  <a:pt x="547871" y="1092187"/>
                  <a:pt x="560665" y="1092187"/>
                </a:cubicBezTo>
                <a:close/>
                <a:moveTo>
                  <a:pt x="383568" y="1092187"/>
                </a:moveTo>
                <a:cubicBezTo>
                  <a:pt x="396363" y="1092187"/>
                  <a:pt x="406733" y="1102558"/>
                  <a:pt x="406733" y="1115353"/>
                </a:cubicBezTo>
                <a:cubicBezTo>
                  <a:pt x="406733" y="1128148"/>
                  <a:pt x="396363" y="1138520"/>
                  <a:pt x="383568" y="1138520"/>
                </a:cubicBezTo>
                <a:cubicBezTo>
                  <a:pt x="370773" y="1138520"/>
                  <a:pt x="360401" y="1128148"/>
                  <a:pt x="360401" y="1115353"/>
                </a:cubicBezTo>
                <a:cubicBezTo>
                  <a:pt x="360401" y="1102558"/>
                  <a:pt x="370773" y="1092187"/>
                  <a:pt x="383568" y="1092187"/>
                </a:cubicBezTo>
                <a:close/>
                <a:moveTo>
                  <a:pt x="206465" y="1092187"/>
                </a:moveTo>
                <a:cubicBezTo>
                  <a:pt x="219259" y="1092187"/>
                  <a:pt x="229631" y="1102558"/>
                  <a:pt x="229631" y="1115353"/>
                </a:cubicBezTo>
                <a:cubicBezTo>
                  <a:pt x="229631" y="1128148"/>
                  <a:pt x="219259" y="1138520"/>
                  <a:pt x="206465" y="1138520"/>
                </a:cubicBezTo>
                <a:cubicBezTo>
                  <a:pt x="193671" y="1138520"/>
                  <a:pt x="183299" y="1128148"/>
                  <a:pt x="183299" y="1115353"/>
                </a:cubicBezTo>
                <a:cubicBezTo>
                  <a:pt x="183299" y="1102558"/>
                  <a:pt x="193671" y="1092187"/>
                  <a:pt x="206465" y="1092187"/>
                </a:cubicBezTo>
                <a:close/>
                <a:moveTo>
                  <a:pt x="29367" y="1092187"/>
                </a:moveTo>
                <a:cubicBezTo>
                  <a:pt x="42161" y="1092187"/>
                  <a:pt x="52533" y="1102558"/>
                  <a:pt x="52533" y="1115353"/>
                </a:cubicBezTo>
                <a:cubicBezTo>
                  <a:pt x="52533" y="1128148"/>
                  <a:pt x="42161" y="1138520"/>
                  <a:pt x="29367" y="1138520"/>
                </a:cubicBezTo>
                <a:cubicBezTo>
                  <a:pt x="16573" y="1138520"/>
                  <a:pt x="6201" y="1128148"/>
                  <a:pt x="6201" y="1115353"/>
                </a:cubicBezTo>
                <a:cubicBezTo>
                  <a:pt x="6201" y="1102558"/>
                  <a:pt x="16573" y="1092187"/>
                  <a:pt x="29367" y="1092187"/>
                </a:cubicBezTo>
                <a:close/>
                <a:moveTo>
                  <a:pt x="3391637" y="1092181"/>
                </a:moveTo>
                <a:cubicBezTo>
                  <a:pt x="3404431" y="1092181"/>
                  <a:pt x="3414803" y="1102553"/>
                  <a:pt x="3414803" y="1115348"/>
                </a:cubicBezTo>
                <a:cubicBezTo>
                  <a:pt x="3414803" y="1128141"/>
                  <a:pt x="3404431" y="1138514"/>
                  <a:pt x="3391637" y="1138514"/>
                </a:cubicBezTo>
                <a:cubicBezTo>
                  <a:pt x="3378843" y="1138514"/>
                  <a:pt x="3368471" y="1128141"/>
                  <a:pt x="3368471" y="1115348"/>
                </a:cubicBezTo>
                <a:cubicBezTo>
                  <a:pt x="3368471" y="1102553"/>
                  <a:pt x="3378843" y="1092181"/>
                  <a:pt x="3391637" y="1092181"/>
                </a:cubicBezTo>
                <a:close/>
                <a:moveTo>
                  <a:pt x="3214542" y="1092181"/>
                </a:moveTo>
                <a:cubicBezTo>
                  <a:pt x="3227336" y="1092181"/>
                  <a:pt x="3237708" y="1102553"/>
                  <a:pt x="3237708" y="1115348"/>
                </a:cubicBezTo>
                <a:cubicBezTo>
                  <a:pt x="3237708" y="1128141"/>
                  <a:pt x="3227336" y="1138514"/>
                  <a:pt x="3214542" y="1138514"/>
                </a:cubicBezTo>
                <a:cubicBezTo>
                  <a:pt x="3201748" y="1138514"/>
                  <a:pt x="3191376" y="1128141"/>
                  <a:pt x="3191376" y="1115348"/>
                </a:cubicBezTo>
                <a:cubicBezTo>
                  <a:pt x="3191376" y="1102553"/>
                  <a:pt x="3201748" y="1092181"/>
                  <a:pt x="3214542" y="1092181"/>
                </a:cubicBezTo>
                <a:close/>
                <a:moveTo>
                  <a:pt x="3037443" y="1092181"/>
                </a:moveTo>
                <a:cubicBezTo>
                  <a:pt x="3050237" y="1092181"/>
                  <a:pt x="3060609" y="1102553"/>
                  <a:pt x="3060609" y="1115348"/>
                </a:cubicBezTo>
                <a:cubicBezTo>
                  <a:pt x="3060609" y="1128141"/>
                  <a:pt x="3050237" y="1138514"/>
                  <a:pt x="3037443" y="1138514"/>
                </a:cubicBezTo>
                <a:cubicBezTo>
                  <a:pt x="3024649" y="1138514"/>
                  <a:pt x="3014277" y="1128141"/>
                  <a:pt x="3014277" y="1115348"/>
                </a:cubicBezTo>
                <a:cubicBezTo>
                  <a:pt x="3014277" y="1102553"/>
                  <a:pt x="3024649" y="1092181"/>
                  <a:pt x="3037443" y="1092181"/>
                </a:cubicBezTo>
                <a:close/>
                <a:moveTo>
                  <a:pt x="2860344" y="1092181"/>
                </a:moveTo>
                <a:cubicBezTo>
                  <a:pt x="2873138" y="1092181"/>
                  <a:pt x="2883510" y="1102553"/>
                  <a:pt x="2883510" y="1115348"/>
                </a:cubicBezTo>
                <a:cubicBezTo>
                  <a:pt x="2883510" y="1128141"/>
                  <a:pt x="2873138" y="1138514"/>
                  <a:pt x="2860344" y="1138514"/>
                </a:cubicBezTo>
                <a:cubicBezTo>
                  <a:pt x="2847550" y="1138514"/>
                  <a:pt x="2837178" y="1128141"/>
                  <a:pt x="2837178" y="1115348"/>
                </a:cubicBezTo>
                <a:cubicBezTo>
                  <a:pt x="2837178" y="1102553"/>
                  <a:pt x="2847550" y="1092181"/>
                  <a:pt x="2860344" y="1092181"/>
                </a:cubicBezTo>
                <a:close/>
                <a:moveTo>
                  <a:pt x="2683245" y="1092181"/>
                </a:moveTo>
                <a:cubicBezTo>
                  <a:pt x="2696039" y="1092181"/>
                  <a:pt x="2706411" y="1102553"/>
                  <a:pt x="2706411" y="1115348"/>
                </a:cubicBezTo>
                <a:cubicBezTo>
                  <a:pt x="2706411" y="1128141"/>
                  <a:pt x="2696039" y="1138514"/>
                  <a:pt x="2683245" y="1138514"/>
                </a:cubicBezTo>
                <a:cubicBezTo>
                  <a:pt x="2670451" y="1138514"/>
                  <a:pt x="2660079" y="1128141"/>
                  <a:pt x="2660079" y="1115348"/>
                </a:cubicBezTo>
                <a:cubicBezTo>
                  <a:pt x="2660079" y="1102553"/>
                  <a:pt x="2670451" y="1092181"/>
                  <a:pt x="2683245" y="1092181"/>
                </a:cubicBezTo>
                <a:close/>
                <a:moveTo>
                  <a:pt x="2506147" y="1092181"/>
                </a:moveTo>
                <a:cubicBezTo>
                  <a:pt x="2518941" y="1092181"/>
                  <a:pt x="2529313" y="1102553"/>
                  <a:pt x="2529313" y="1115348"/>
                </a:cubicBezTo>
                <a:cubicBezTo>
                  <a:pt x="2529313" y="1128141"/>
                  <a:pt x="2518941" y="1138514"/>
                  <a:pt x="2506147" y="1138514"/>
                </a:cubicBezTo>
                <a:cubicBezTo>
                  <a:pt x="2493353" y="1138514"/>
                  <a:pt x="2482981" y="1128141"/>
                  <a:pt x="2482981" y="1115348"/>
                </a:cubicBezTo>
                <a:cubicBezTo>
                  <a:pt x="2482981" y="1102553"/>
                  <a:pt x="2493353" y="1092181"/>
                  <a:pt x="2506147" y="1092181"/>
                </a:cubicBezTo>
                <a:close/>
                <a:moveTo>
                  <a:pt x="2329048" y="1092181"/>
                </a:moveTo>
                <a:cubicBezTo>
                  <a:pt x="2341842" y="1092181"/>
                  <a:pt x="2352214" y="1102553"/>
                  <a:pt x="2352214" y="1115348"/>
                </a:cubicBezTo>
                <a:cubicBezTo>
                  <a:pt x="2352214" y="1128141"/>
                  <a:pt x="2341842" y="1138514"/>
                  <a:pt x="2329048" y="1138514"/>
                </a:cubicBezTo>
                <a:cubicBezTo>
                  <a:pt x="2316254" y="1138514"/>
                  <a:pt x="2305882" y="1128141"/>
                  <a:pt x="2305882" y="1115348"/>
                </a:cubicBezTo>
                <a:cubicBezTo>
                  <a:pt x="2305882" y="1102553"/>
                  <a:pt x="2316254" y="1092181"/>
                  <a:pt x="2329048" y="1092181"/>
                </a:cubicBezTo>
                <a:close/>
                <a:moveTo>
                  <a:pt x="2151949" y="1092181"/>
                </a:moveTo>
                <a:cubicBezTo>
                  <a:pt x="2164743" y="1092181"/>
                  <a:pt x="2175115" y="1102553"/>
                  <a:pt x="2175115" y="1115348"/>
                </a:cubicBezTo>
                <a:cubicBezTo>
                  <a:pt x="2175115" y="1128143"/>
                  <a:pt x="2164743" y="1138515"/>
                  <a:pt x="2151949" y="1138515"/>
                </a:cubicBezTo>
                <a:cubicBezTo>
                  <a:pt x="2139155" y="1138515"/>
                  <a:pt x="2128783" y="1128143"/>
                  <a:pt x="2128783" y="1115348"/>
                </a:cubicBezTo>
                <a:cubicBezTo>
                  <a:pt x="2128783" y="1102553"/>
                  <a:pt x="2139155" y="1092181"/>
                  <a:pt x="2151949" y="1092181"/>
                </a:cubicBezTo>
                <a:close/>
                <a:moveTo>
                  <a:pt x="1974850" y="1092181"/>
                </a:moveTo>
                <a:cubicBezTo>
                  <a:pt x="1987644" y="1092181"/>
                  <a:pt x="1998016" y="1102553"/>
                  <a:pt x="1998016" y="1115348"/>
                </a:cubicBezTo>
                <a:cubicBezTo>
                  <a:pt x="1998016" y="1128143"/>
                  <a:pt x="1987644" y="1138515"/>
                  <a:pt x="1974850" y="1138515"/>
                </a:cubicBezTo>
                <a:cubicBezTo>
                  <a:pt x="1962056" y="1138515"/>
                  <a:pt x="1951684" y="1128143"/>
                  <a:pt x="1951684" y="1115348"/>
                </a:cubicBezTo>
                <a:cubicBezTo>
                  <a:pt x="1951684" y="1102553"/>
                  <a:pt x="1962056" y="1092181"/>
                  <a:pt x="1974850" y="1092181"/>
                </a:cubicBezTo>
                <a:close/>
                <a:moveTo>
                  <a:pt x="1797751" y="1092181"/>
                </a:moveTo>
                <a:cubicBezTo>
                  <a:pt x="1810545" y="1092181"/>
                  <a:pt x="1820917" y="1102553"/>
                  <a:pt x="1820917" y="1115348"/>
                </a:cubicBezTo>
                <a:cubicBezTo>
                  <a:pt x="1820917" y="1128143"/>
                  <a:pt x="1810545" y="1138515"/>
                  <a:pt x="1797751" y="1138515"/>
                </a:cubicBezTo>
                <a:cubicBezTo>
                  <a:pt x="1784957" y="1138515"/>
                  <a:pt x="1774585" y="1128143"/>
                  <a:pt x="1774585" y="1115348"/>
                </a:cubicBezTo>
                <a:cubicBezTo>
                  <a:pt x="1774585" y="1102553"/>
                  <a:pt x="1784957" y="1092181"/>
                  <a:pt x="1797751" y="1092181"/>
                </a:cubicBezTo>
                <a:close/>
                <a:moveTo>
                  <a:pt x="1623246" y="900179"/>
                </a:moveTo>
                <a:cubicBezTo>
                  <a:pt x="1636043" y="900179"/>
                  <a:pt x="1646418" y="910552"/>
                  <a:pt x="1646418" y="923344"/>
                </a:cubicBezTo>
                <a:cubicBezTo>
                  <a:pt x="1646418" y="936138"/>
                  <a:pt x="1636043" y="946511"/>
                  <a:pt x="1623246" y="946511"/>
                </a:cubicBezTo>
                <a:cubicBezTo>
                  <a:pt x="1610448" y="946511"/>
                  <a:pt x="1600074" y="936138"/>
                  <a:pt x="1600074" y="923344"/>
                </a:cubicBezTo>
                <a:cubicBezTo>
                  <a:pt x="1600074" y="910552"/>
                  <a:pt x="1610448" y="900179"/>
                  <a:pt x="1623246" y="900179"/>
                </a:cubicBezTo>
                <a:close/>
                <a:moveTo>
                  <a:pt x="1446157" y="900179"/>
                </a:moveTo>
                <a:cubicBezTo>
                  <a:pt x="1458951" y="900179"/>
                  <a:pt x="1469323" y="910552"/>
                  <a:pt x="1469323" y="923344"/>
                </a:cubicBezTo>
                <a:cubicBezTo>
                  <a:pt x="1469323" y="936138"/>
                  <a:pt x="1458951" y="946511"/>
                  <a:pt x="1446157" y="946511"/>
                </a:cubicBezTo>
                <a:cubicBezTo>
                  <a:pt x="1433364" y="946511"/>
                  <a:pt x="1422991" y="936138"/>
                  <a:pt x="1422991" y="923344"/>
                </a:cubicBezTo>
                <a:cubicBezTo>
                  <a:pt x="1422991" y="910552"/>
                  <a:pt x="1433364" y="900179"/>
                  <a:pt x="1446157" y="900179"/>
                </a:cubicBezTo>
                <a:close/>
                <a:moveTo>
                  <a:pt x="1269058" y="900179"/>
                </a:moveTo>
                <a:cubicBezTo>
                  <a:pt x="1281852" y="900179"/>
                  <a:pt x="1292225" y="910552"/>
                  <a:pt x="1292225" y="923344"/>
                </a:cubicBezTo>
                <a:cubicBezTo>
                  <a:pt x="1292225" y="936138"/>
                  <a:pt x="1281852" y="946511"/>
                  <a:pt x="1269058" y="946511"/>
                </a:cubicBezTo>
                <a:cubicBezTo>
                  <a:pt x="1256263" y="946511"/>
                  <a:pt x="1245892" y="936138"/>
                  <a:pt x="1245892" y="923344"/>
                </a:cubicBezTo>
                <a:cubicBezTo>
                  <a:pt x="1245892" y="910552"/>
                  <a:pt x="1256263" y="900179"/>
                  <a:pt x="1269058" y="900179"/>
                </a:cubicBezTo>
                <a:close/>
                <a:moveTo>
                  <a:pt x="1091966" y="900179"/>
                </a:moveTo>
                <a:cubicBezTo>
                  <a:pt x="1104763" y="900179"/>
                  <a:pt x="1115133" y="910552"/>
                  <a:pt x="1115133" y="923344"/>
                </a:cubicBezTo>
                <a:cubicBezTo>
                  <a:pt x="1115133" y="936138"/>
                  <a:pt x="1104763" y="946511"/>
                  <a:pt x="1091966" y="946511"/>
                </a:cubicBezTo>
                <a:cubicBezTo>
                  <a:pt x="1079170" y="946511"/>
                  <a:pt x="1068796" y="936138"/>
                  <a:pt x="1068796" y="923344"/>
                </a:cubicBezTo>
                <a:cubicBezTo>
                  <a:pt x="1068796" y="910552"/>
                  <a:pt x="1079170" y="900179"/>
                  <a:pt x="1091966" y="900179"/>
                </a:cubicBezTo>
                <a:close/>
                <a:moveTo>
                  <a:pt x="914864" y="900179"/>
                </a:moveTo>
                <a:cubicBezTo>
                  <a:pt x="927657" y="900179"/>
                  <a:pt x="938029" y="910552"/>
                  <a:pt x="938029" y="923344"/>
                </a:cubicBezTo>
                <a:cubicBezTo>
                  <a:pt x="938029" y="936138"/>
                  <a:pt x="927657" y="946511"/>
                  <a:pt x="914864" y="946511"/>
                </a:cubicBezTo>
                <a:cubicBezTo>
                  <a:pt x="902064" y="946511"/>
                  <a:pt x="891697" y="936138"/>
                  <a:pt x="891697" y="923344"/>
                </a:cubicBezTo>
                <a:cubicBezTo>
                  <a:pt x="891697" y="910552"/>
                  <a:pt x="902064" y="900179"/>
                  <a:pt x="914864" y="900179"/>
                </a:cubicBezTo>
                <a:close/>
                <a:moveTo>
                  <a:pt x="737768" y="900179"/>
                </a:moveTo>
                <a:cubicBezTo>
                  <a:pt x="750562" y="900179"/>
                  <a:pt x="760934" y="910552"/>
                  <a:pt x="760934" y="923344"/>
                </a:cubicBezTo>
                <a:cubicBezTo>
                  <a:pt x="760934" y="936139"/>
                  <a:pt x="750562" y="946511"/>
                  <a:pt x="737768" y="946511"/>
                </a:cubicBezTo>
                <a:cubicBezTo>
                  <a:pt x="724974" y="946511"/>
                  <a:pt x="714602" y="936139"/>
                  <a:pt x="714602" y="923344"/>
                </a:cubicBezTo>
                <a:cubicBezTo>
                  <a:pt x="714602" y="910552"/>
                  <a:pt x="724974" y="900179"/>
                  <a:pt x="737768" y="900179"/>
                </a:cubicBezTo>
                <a:close/>
                <a:moveTo>
                  <a:pt x="560665" y="900179"/>
                </a:moveTo>
                <a:cubicBezTo>
                  <a:pt x="573460" y="900179"/>
                  <a:pt x="583832" y="910552"/>
                  <a:pt x="583832" y="923344"/>
                </a:cubicBezTo>
                <a:cubicBezTo>
                  <a:pt x="583832" y="936139"/>
                  <a:pt x="573460" y="946511"/>
                  <a:pt x="560665" y="946511"/>
                </a:cubicBezTo>
                <a:cubicBezTo>
                  <a:pt x="547872" y="946511"/>
                  <a:pt x="537500" y="936139"/>
                  <a:pt x="537500" y="923344"/>
                </a:cubicBezTo>
                <a:cubicBezTo>
                  <a:pt x="537500" y="910552"/>
                  <a:pt x="547872" y="900179"/>
                  <a:pt x="560665" y="900179"/>
                </a:cubicBezTo>
                <a:close/>
                <a:moveTo>
                  <a:pt x="383569" y="900179"/>
                </a:moveTo>
                <a:cubicBezTo>
                  <a:pt x="396363" y="900179"/>
                  <a:pt x="406733" y="910552"/>
                  <a:pt x="406733" y="923344"/>
                </a:cubicBezTo>
                <a:cubicBezTo>
                  <a:pt x="406733" y="936139"/>
                  <a:pt x="396363" y="946511"/>
                  <a:pt x="383569" y="946511"/>
                </a:cubicBezTo>
                <a:cubicBezTo>
                  <a:pt x="370773" y="946511"/>
                  <a:pt x="360402" y="936139"/>
                  <a:pt x="360402" y="923344"/>
                </a:cubicBezTo>
                <a:cubicBezTo>
                  <a:pt x="360402" y="910552"/>
                  <a:pt x="370773" y="900179"/>
                  <a:pt x="383569" y="900179"/>
                </a:cubicBezTo>
                <a:close/>
                <a:moveTo>
                  <a:pt x="206466" y="900179"/>
                </a:moveTo>
                <a:cubicBezTo>
                  <a:pt x="219259" y="900179"/>
                  <a:pt x="229631" y="910552"/>
                  <a:pt x="229631" y="923344"/>
                </a:cubicBezTo>
                <a:cubicBezTo>
                  <a:pt x="229631" y="936139"/>
                  <a:pt x="219259" y="946511"/>
                  <a:pt x="206466" y="946511"/>
                </a:cubicBezTo>
                <a:cubicBezTo>
                  <a:pt x="193672" y="946511"/>
                  <a:pt x="183300" y="936139"/>
                  <a:pt x="183300" y="923344"/>
                </a:cubicBezTo>
                <a:cubicBezTo>
                  <a:pt x="183300" y="910552"/>
                  <a:pt x="193672" y="900179"/>
                  <a:pt x="206466" y="900179"/>
                </a:cubicBezTo>
                <a:close/>
                <a:moveTo>
                  <a:pt x="29367" y="900179"/>
                </a:moveTo>
                <a:cubicBezTo>
                  <a:pt x="42161" y="900179"/>
                  <a:pt x="52533" y="910552"/>
                  <a:pt x="52533" y="923344"/>
                </a:cubicBezTo>
                <a:cubicBezTo>
                  <a:pt x="52533" y="936139"/>
                  <a:pt x="42161" y="946511"/>
                  <a:pt x="29367" y="946511"/>
                </a:cubicBezTo>
                <a:cubicBezTo>
                  <a:pt x="16574" y="946511"/>
                  <a:pt x="6202" y="936139"/>
                  <a:pt x="6202" y="923344"/>
                </a:cubicBezTo>
                <a:cubicBezTo>
                  <a:pt x="6202" y="910552"/>
                  <a:pt x="16574" y="900179"/>
                  <a:pt x="29367" y="900179"/>
                </a:cubicBezTo>
                <a:close/>
                <a:moveTo>
                  <a:pt x="3391637" y="900174"/>
                </a:moveTo>
                <a:cubicBezTo>
                  <a:pt x="3404431" y="900174"/>
                  <a:pt x="3414803" y="910545"/>
                  <a:pt x="3414803" y="923339"/>
                </a:cubicBezTo>
                <a:cubicBezTo>
                  <a:pt x="3414803" y="936133"/>
                  <a:pt x="3404431" y="946504"/>
                  <a:pt x="3391637" y="946504"/>
                </a:cubicBezTo>
                <a:cubicBezTo>
                  <a:pt x="3378843" y="946504"/>
                  <a:pt x="3368471" y="936133"/>
                  <a:pt x="3368471" y="923339"/>
                </a:cubicBezTo>
                <a:cubicBezTo>
                  <a:pt x="3368471" y="910545"/>
                  <a:pt x="3378843" y="900174"/>
                  <a:pt x="3391637" y="900174"/>
                </a:cubicBezTo>
                <a:close/>
                <a:moveTo>
                  <a:pt x="3214542" y="900174"/>
                </a:moveTo>
                <a:cubicBezTo>
                  <a:pt x="3227336" y="900174"/>
                  <a:pt x="3237708" y="910545"/>
                  <a:pt x="3237708" y="923339"/>
                </a:cubicBezTo>
                <a:cubicBezTo>
                  <a:pt x="3237708" y="936133"/>
                  <a:pt x="3227336" y="946506"/>
                  <a:pt x="3214542" y="946506"/>
                </a:cubicBezTo>
                <a:cubicBezTo>
                  <a:pt x="3201748" y="946506"/>
                  <a:pt x="3191376" y="936133"/>
                  <a:pt x="3191376" y="923339"/>
                </a:cubicBezTo>
                <a:cubicBezTo>
                  <a:pt x="3191376" y="910545"/>
                  <a:pt x="3201748" y="900174"/>
                  <a:pt x="3214542" y="900174"/>
                </a:cubicBezTo>
                <a:close/>
                <a:moveTo>
                  <a:pt x="3037443" y="900174"/>
                </a:moveTo>
                <a:cubicBezTo>
                  <a:pt x="3050237" y="900174"/>
                  <a:pt x="3060609" y="910545"/>
                  <a:pt x="3060609" y="923339"/>
                </a:cubicBezTo>
                <a:cubicBezTo>
                  <a:pt x="3060609" y="936133"/>
                  <a:pt x="3050237" y="946506"/>
                  <a:pt x="3037443" y="946506"/>
                </a:cubicBezTo>
                <a:cubicBezTo>
                  <a:pt x="3024649" y="946506"/>
                  <a:pt x="3014277" y="936133"/>
                  <a:pt x="3014277" y="923339"/>
                </a:cubicBezTo>
                <a:cubicBezTo>
                  <a:pt x="3014277" y="910545"/>
                  <a:pt x="3024649" y="900174"/>
                  <a:pt x="3037443" y="900174"/>
                </a:cubicBezTo>
                <a:close/>
                <a:moveTo>
                  <a:pt x="2860344" y="900174"/>
                </a:moveTo>
                <a:cubicBezTo>
                  <a:pt x="2873138" y="900174"/>
                  <a:pt x="2883510" y="910545"/>
                  <a:pt x="2883510" y="923339"/>
                </a:cubicBezTo>
                <a:cubicBezTo>
                  <a:pt x="2883510" y="936133"/>
                  <a:pt x="2873138" y="946506"/>
                  <a:pt x="2860344" y="946506"/>
                </a:cubicBezTo>
                <a:cubicBezTo>
                  <a:pt x="2847550" y="946506"/>
                  <a:pt x="2837178" y="936133"/>
                  <a:pt x="2837178" y="923339"/>
                </a:cubicBezTo>
                <a:cubicBezTo>
                  <a:pt x="2837178" y="910545"/>
                  <a:pt x="2847550" y="900174"/>
                  <a:pt x="2860344" y="900174"/>
                </a:cubicBezTo>
                <a:close/>
                <a:moveTo>
                  <a:pt x="2683245" y="900174"/>
                </a:moveTo>
                <a:cubicBezTo>
                  <a:pt x="2696039" y="900174"/>
                  <a:pt x="2706411" y="910545"/>
                  <a:pt x="2706411" y="923339"/>
                </a:cubicBezTo>
                <a:cubicBezTo>
                  <a:pt x="2706411" y="936133"/>
                  <a:pt x="2696039" y="946506"/>
                  <a:pt x="2683245" y="946506"/>
                </a:cubicBezTo>
                <a:cubicBezTo>
                  <a:pt x="2670451" y="946506"/>
                  <a:pt x="2660079" y="936133"/>
                  <a:pt x="2660079" y="923339"/>
                </a:cubicBezTo>
                <a:cubicBezTo>
                  <a:pt x="2660079" y="910545"/>
                  <a:pt x="2670451" y="900174"/>
                  <a:pt x="2683245" y="900174"/>
                </a:cubicBezTo>
                <a:close/>
                <a:moveTo>
                  <a:pt x="2506147" y="900174"/>
                </a:moveTo>
                <a:cubicBezTo>
                  <a:pt x="2518941" y="900174"/>
                  <a:pt x="2529313" y="910545"/>
                  <a:pt x="2529313" y="923339"/>
                </a:cubicBezTo>
                <a:cubicBezTo>
                  <a:pt x="2529313" y="936135"/>
                  <a:pt x="2518941" y="946506"/>
                  <a:pt x="2506147" y="946506"/>
                </a:cubicBezTo>
                <a:cubicBezTo>
                  <a:pt x="2493353" y="946506"/>
                  <a:pt x="2482981" y="936135"/>
                  <a:pt x="2482981" y="923339"/>
                </a:cubicBezTo>
                <a:cubicBezTo>
                  <a:pt x="2482981" y="910545"/>
                  <a:pt x="2493353" y="900174"/>
                  <a:pt x="2506147" y="900174"/>
                </a:cubicBezTo>
                <a:close/>
                <a:moveTo>
                  <a:pt x="2329048" y="900174"/>
                </a:moveTo>
                <a:cubicBezTo>
                  <a:pt x="2341842" y="900174"/>
                  <a:pt x="2352214" y="910545"/>
                  <a:pt x="2352214" y="923339"/>
                </a:cubicBezTo>
                <a:cubicBezTo>
                  <a:pt x="2352214" y="936135"/>
                  <a:pt x="2341842" y="946506"/>
                  <a:pt x="2329048" y="946506"/>
                </a:cubicBezTo>
                <a:cubicBezTo>
                  <a:pt x="2316254" y="946506"/>
                  <a:pt x="2305882" y="936135"/>
                  <a:pt x="2305882" y="923339"/>
                </a:cubicBezTo>
                <a:cubicBezTo>
                  <a:pt x="2305882" y="910545"/>
                  <a:pt x="2316254" y="900174"/>
                  <a:pt x="2329048" y="900174"/>
                </a:cubicBezTo>
                <a:close/>
                <a:moveTo>
                  <a:pt x="2151949" y="900174"/>
                </a:moveTo>
                <a:cubicBezTo>
                  <a:pt x="2164743" y="900174"/>
                  <a:pt x="2175115" y="910545"/>
                  <a:pt x="2175115" y="923339"/>
                </a:cubicBezTo>
                <a:cubicBezTo>
                  <a:pt x="2175115" y="936135"/>
                  <a:pt x="2164743" y="946506"/>
                  <a:pt x="2151949" y="946506"/>
                </a:cubicBezTo>
                <a:cubicBezTo>
                  <a:pt x="2139155" y="946506"/>
                  <a:pt x="2128783" y="936135"/>
                  <a:pt x="2128783" y="923339"/>
                </a:cubicBezTo>
                <a:cubicBezTo>
                  <a:pt x="2128783" y="910545"/>
                  <a:pt x="2139155" y="900174"/>
                  <a:pt x="2151949" y="900174"/>
                </a:cubicBezTo>
                <a:close/>
                <a:moveTo>
                  <a:pt x="1974850" y="900174"/>
                </a:moveTo>
                <a:cubicBezTo>
                  <a:pt x="1987644" y="900174"/>
                  <a:pt x="1998016" y="910545"/>
                  <a:pt x="1998016" y="923339"/>
                </a:cubicBezTo>
                <a:cubicBezTo>
                  <a:pt x="1998016" y="936135"/>
                  <a:pt x="1987644" y="946506"/>
                  <a:pt x="1974850" y="946506"/>
                </a:cubicBezTo>
                <a:cubicBezTo>
                  <a:pt x="1962056" y="946506"/>
                  <a:pt x="1951684" y="936135"/>
                  <a:pt x="1951684" y="923339"/>
                </a:cubicBezTo>
                <a:cubicBezTo>
                  <a:pt x="1951684" y="910545"/>
                  <a:pt x="1962056" y="900174"/>
                  <a:pt x="1974850" y="900174"/>
                </a:cubicBezTo>
                <a:close/>
                <a:moveTo>
                  <a:pt x="1797751" y="900174"/>
                </a:moveTo>
                <a:cubicBezTo>
                  <a:pt x="1810545" y="900174"/>
                  <a:pt x="1820917" y="910545"/>
                  <a:pt x="1820917" y="923339"/>
                </a:cubicBezTo>
                <a:cubicBezTo>
                  <a:pt x="1820917" y="936135"/>
                  <a:pt x="1810545" y="946506"/>
                  <a:pt x="1797751" y="946506"/>
                </a:cubicBezTo>
                <a:cubicBezTo>
                  <a:pt x="1784957" y="946506"/>
                  <a:pt x="1774585" y="936135"/>
                  <a:pt x="1774585" y="923339"/>
                </a:cubicBezTo>
                <a:cubicBezTo>
                  <a:pt x="1774585" y="910545"/>
                  <a:pt x="1784957" y="900174"/>
                  <a:pt x="1797751" y="900174"/>
                </a:cubicBezTo>
                <a:close/>
                <a:moveTo>
                  <a:pt x="562730" y="728815"/>
                </a:moveTo>
                <a:cubicBezTo>
                  <a:pt x="575524" y="728815"/>
                  <a:pt x="585897" y="739187"/>
                  <a:pt x="585897" y="751982"/>
                </a:cubicBezTo>
                <a:cubicBezTo>
                  <a:pt x="585897" y="764776"/>
                  <a:pt x="575524" y="775148"/>
                  <a:pt x="562730" y="775148"/>
                </a:cubicBezTo>
                <a:cubicBezTo>
                  <a:pt x="549936" y="775148"/>
                  <a:pt x="539564" y="764776"/>
                  <a:pt x="539564" y="751982"/>
                </a:cubicBezTo>
                <a:cubicBezTo>
                  <a:pt x="539564" y="739187"/>
                  <a:pt x="549936" y="728815"/>
                  <a:pt x="562730" y="728815"/>
                </a:cubicBezTo>
                <a:close/>
                <a:moveTo>
                  <a:pt x="385634" y="728815"/>
                </a:moveTo>
                <a:cubicBezTo>
                  <a:pt x="398427" y="728815"/>
                  <a:pt x="408797" y="739187"/>
                  <a:pt x="408797" y="751982"/>
                </a:cubicBezTo>
                <a:cubicBezTo>
                  <a:pt x="408797" y="764776"/>
                  <a:pt x="398427" y="775148"/>
                  <a:pt x="385634" y="775148"/>
                </a:cubicBezTo>
                <a:cubicBezTo>
                  <a:pt x="372838" y="775148"/>
                  <a:pt x="362467" y="764776"/>
                  <a:pt x="362467" y="751982"/>
                </a:cubicBezTo>
                <a:cubicBezTo>
                  <a:pt x="362467" y="739187"/>
                  <a:pt x="372838" y="728815"/>
                  <a:pt x="385634" y="728815"/>
                </a:cubicBezTo>
                <a:close/>
                <a:moveTo>
                  <a:pt x="208530" y="728815"/>
                </a:moveTo>
                <a:cubicBezTo>
                  <a:pt x="221324" y="728815"/>
                  <a:pt x="231696" y="739187"/>
                  <a:pt x="231696" y="751982"/>
                </a:cubicBezTo>
                <a:cubicBezTo>
                  <a:pt x="231696" y="764776"/>
                  <a:pt x="221324" y="775148"/>
                  <a:pt x="208530" y="775148"/>
                </a:cubicBezTo>
                <a:cubicBezTo>
                  <a:pt x="195736" y="775148"/>
                  <a:pt x="185364" y="764776"/>
                  <a:pt x="185364" y="751982"/>
                </a:cubicBezTo>
                <a:cubicBezTo>
                  <a:pt x="185364" y="739187"/>
                  <a:pt x="195736" y="728815"/>
                  <a:pt x="208530" y="728815"/>
                </a:cubicBezTo>
                <a:close/>
                <a:moveTo>
                  <a:pt x="31432" y="728815"/>
                </a:moveTo>
                <a:cubicBezTo>
                  <a:pt x="44226" y="728815"/>
                  <a:pt x="54598" y="739187"/>
                  <a:pt x="54598" y="751982"/>
                </a:cubicBezTo>
                <a:cubicBezTo>
                  <a:pt x="54598" y="764776"/>
                  <a:pt x="44226" y="775148"/>
                  <a:pt x="31432" y="775148"/>
                </a:cubicBezTo>
                <a:cubicBezTo>
                  <a:pt x="18638" y="775148"/>
                  <a:pt x="8266" y="764776"/>
                  <a:pt x="8266" y="751982"/>
                </a:cubicBezTo>
                <a:cubicBezTo>
                  <a:pt x="8266" y="739187"/>
                  <a:pt x="18638" y="728815"/>
                  <a:pt x="31432" y="728815"/>
                </a:cubicBezTo>
                <a:close/>
                <a:moveTo>
                  <a:pt x="1448221" y="728815"/>
                </a:moveTo>
                <a:cubicBezTo>
                  <a:pt x="1461014" y="728815"/>
                  <a:pt x="1471386" y="739187"/>
                  <a:pt x="1471386" y="751982"/>
                </a:cubicBezTo>
                <a:cubicBezTo>
                  <a:pt x="1471386" y="764776"/>
                  <a:pt x="1461014" y="775148"/>
                  <a:pt x="1448221" y="775148"/>
                </a:cubicBezTo>
                <a:cubicBezTo>
                  <a:pt x="1435428" y="775148"/>
                  <a:pt x="1425056" y="764776"/>
                  <a:pt x="1425056" y="751982"/>
                </a:cubicBezTo>
                <a:cubicBezTo>
                  <a:pt x="1425056" y="739187"/>
                  <a:pt x="1435428" y="728815"/>
                  <a:pt x="1448221" y="728815"/>
                </a:cubicBezTo>
                <a:close/>
                <a:moveTo>
                  <a:pt x="1271123" y="728815"/>
                </a:moveTo>
                <a:cubicBezTo>
                  <a:pt x="1283918" y="728815"/>
                  <a:pt x="1294289" y="739187"/>
                  <a:pt x="1294289" y="751982"/>
                </a:cubicBezTo>
                <a:cubicBezTo>
                  <a:pt x="1294289" y="764776"/>
                  <a:pt x="1283918" y="775148"/>
                  <a:pt x="1271123" y="775148"/>
                </a:cubicBezTo>
                <a:cubicBezTo>
                  <a:pt x="1258328" y="775148"/>
                  <a:pt x="1247956" y="764776"/>
                  <a:pt x="1247956" y="751982"/>
                </a:cubicBezTo>
                <a:cubicBezTo>
                  <a:pt x="1247956" y="739187"/>
                  <a:pt x="1258328" y="728815"/>
                  <a:pt x="1271123" y="728815"/>
                </a:cubicBezTo>
                <a:close/>
                <a:moveTo>
                  <a:pt x="1094033" y="728815"/>
                </a:moveTo>
                <a:cubicBezTo>
                  <a:pt x="1106828" y="728815"/>
                  <a:pt x="1117199" y="739187"/>
                  <a:pt x="1117199" y="751982"/>
                </a:cubicBezTo>
                <a:cubicBezTo>
                  <a:pt x="1117199" y="764776"/>
                  <a:pt x="1106828" y="775148"/>
                  <a:pt x="1094033" y="775148"/>
                </a:cubicBezTo>
                <a:cubicBezTo>
                  <a:pt x="1081235" y="775148"/>
                  <a:pt x="1070861" y="764776"/>
                  <a:pt x="1070861" y="751982"/>
                </a:cubicBezTo>
                <a:cubicBezTo>
                  <a:pt x="1070861" y="739187"/>
                  <a:pt x="1081235" y="728815"/>
                  <a:pt x="1094033" y="728815"/>
                </a:cubicBezTo>
                <a:close/>
                <a:moveTo>
                  <a:pt x="916930" y="728815"/>
                </a:moveTo>
                <a:cubicBezTo>
                  <a:pt x="929720" y="728815"/>
                  <a:pt x="940093" y="739187"/>
                  <a:pt x="940093" y="751982"/>
                </a:cubicBezTo>
                <a:cubicBezTo>
                  <a:pt x="940093" y="764776"/>
                  <a:pt x="929720" y="775148"/>
                  <a:pt x="916930" y="775148"/>
                </a:cubicBezTo>
                <a:cubicBezTo>
                  <a:pt x="904131" y="775148"/>
                  <a:pt x="893762" y="764776"/>
                  <a:pt x="893762" y="751982"/>
                </a:cubicBezTo>
                <a:cubicBezTo>
                  <a:pt x="893762" y="739187"/>
                  <a:pt x="904131" y="728815"/>
                  <a:pt x="916930" y="728815"/>
                </a:cubicBezTo>
                <a:close/>
                <a:moveTo>
                  <a:pt x="739833" y="728815"/>
                </a:moveTo>
                <a:cubicBezTo>
                  <a:pt x="752627" y="728815"/>
                  <a:pt x="762999" y="739187"/>
                  <a:pt x="762999" y="751982"/>
                </a:cubicBezTo>
                <a:cubicBezTo>
                  <a:pt x="762999" y="764776"/>
                  <a:pt x="752627" y="775148"/>
                  <a:pt x="739833" y="775148"/>
                </a:cubicBezTo>
                <a:cubicBezTo>
                  <a:pt x="727039" y="775148"/>
                  <a:pt x="716666" y="764776"/>
                  <a:pt x="716666" y="751982"/>
                </a:cubicBezTo>
                <a:cubicBezTo>
                  <a:pt x="716666" y="739187"/>
                  <a:pt x="727039" y="728815"/>
                  <a:pt x="739833" y="728815"/>
                </a:cubicBezTo>
                <a:close/>
                <a:moveTo>
                  <a:pt x="1625311" y="728814"/>
                </a:moveTo>
                <a:cubicBezTo>
                  <a:pt x="1638109" y="728814"/>
                  <a:pt x="1648483" y="739187"/>
                  <a:pt x="1648483" y="751982"/>
                </a:cubicBezTo>
                <a:cubicBezTo>
                  <a:pt x="1648483" y="764776"/>
                  <a:pt x="1638109" y="775148"/>
                  <a:pt x="1625311" y="775148"/>
                </a:cubicBezTo>
                <a:cubicBezTo>
                  <a:pt x="1612515" y="775148"/>
                  <a:pt x="1602139" y="764776"/>
                  <a:pt x="1602139" y="751982"/>
                </a:cubicBezTo>
                <a:cubicBezTo>
                  <a:pt x="1602139" y="739187"/>
                  <a:pt x="1612515" y="728814"/>
                  <a:pt x="1625311" y="728814"/>
                </a:cubicBezTo>
                <a:close/>
                <a:moveTo>
                  <a:pt x="1976914" y="728810"/>
                </a:moveTo>
                <a:cubicBezTo>
                  <a:pt x="1989708" y="728810"/>
                  <a:pt x="2000080" y="739182"/>
                  <a:pt x="2000080" y="751976"/>
                </a:cubicBezTo>
                <a:cubicBezTo>
                  <a:pt x="2000080" y="764770"/>
                  <a:pt x="1989708" y="775143"/>
                  <a:pt x="1976914" y="775143"/>
                </a:cubicBezTo>
                <a:cubicBezTo>
                  <a:pt x="1964120" y="775143"/>
                  <a:pt x="1953748" y="764770"/>
                  <a:pt x="1953748" y="751976"/>
                </a:cubicBezTo>
                <a:cubicBezTo>
                  <a:pt x="1953748" y="739182"/>
                  <a:pt x="1964120" y="728810"/>
                  <a:pt x="1976914" y="728810"/>
                </a:cubicBezTo>
                <a:close/>
                <a:moveTo>
                  <a:pt x="1799815" y="728810"/>
                </a:moveTo>
                <a:cubicBezTo>
                  <a:pt x="1812609" y="728810"/>
                  <a:pt x="1822981" y="739182"/>
                  <a:pt x="1822981" y="751976"/>
                </a:cubicBezTo>
                <a:cubicBezTo>
                  <a:pt x="1822981" y="764770"/>
                  <a:pt x="1812609" y="775143"/>
                  <a:pt x="1799815" y="775143"/>
                </a:cubicBezTo>
                <a:cubicBezTo>
                  <a:pt x="1787021" y="775143"/>
                  <a:pt x="1776649" y="764770"/>
                  <a:pt x="1776649" y="751976"/>
                </a:cubicBezTo>
                <a:cubicBezTo>
                  <a:pt x="1776649" y="739182"/>
                  <a:pt x="1787021" y="728810"/>
                  <a:pt x="1799815" y="728810"/>
                </a:cubicBezTo>
                <a:close/>
                <a:moveTo>
                  <a:pt x="2331112" y="728810"/>
                </a:moveTo>
                <a:cubicBezTo>
                  <a:pt x="2343906" y="728810"/>
                  <a:pt x="2354278" y="739182"/>
                  <a:pt x="2354278" y="751976"/>
                </a:cubicBezTo>
                <a:cubicBezTo>
                  <a:pt x="2354278" y="764770"/>
                  <a:pt x="2343906" y="775142"/>
                  <a:pt x="2331112" y="775142"/>
                </a:cubicBezTo>
                <a:cubicBezTo>
                  <a:pt x="2318318" y="775142"/>
                  <a:pt x="2307946" y="764770"/>
                  <a:pt x="2307946" y="751976"/>
                </a:cubicBezTo>
                <a:cubicBezTo>
                  <a:pt x="2307946" y="739182"/>
                  <a:pt x="2318318" y="728810"/>
                  <a:pt x="2331112" y="728810"/>
                </a:cubicBezTo>
                <a:close/>
                <a:moveTo>
                  <a:pt x="2154013" y="728810"/>
                </a:moveTo>
                <a:cubicBezTo>
                  <a:pt x="2166807" y="728810"/>
                  <a:pt x="2177179" y="739182"/>
                  <a:pt x="2177179" y="751976"/>
                </a:cubicBezTo>
                <a:cubicBezTo>
                  <a:pt x="2177179" y="764770"/>
                  <a:pt x="2166807" y="775143"/>
                  <a:pt x="2154013" y="775143"/>
                </a:cubicBezTo>
                <a:cubicBezTo>
                  <a:pt x="2141219" y="775143"/>
                  <a:pt x="2130847" y="764770"/>
                  <a:pt x="2130847" y="751976"/>
                </a:cubicBezTo>
                <a:cubicBezTo>
                  <a:pt x="2130847" y="739182"/>
                  <a:pt x="2141219" y="728810"/>
                  <a:pt x="2154013" y="728810"/>
                </a:cubicBezTo>
                <a:close/>
                <a:moveTo>
                  <a:pt x="2685310" y="728810"/>
                </a:moveTo>
                <a:cubicBezTo>
                  <a:pt x="2698104" y="728810"/>
                  <a:pt x="2708476" y="739182"/>
                  <a:pt x="2708476" y="751976"/>
                </a:cubicBezTo>
                <a:cubicBezTo>
                  <a:pt x="2708476" y="764770"/>
                  <a:pt x="2698104" y="775142"/>
                  <a:pt x="2685310" y="775142"/>
                </a:cubicBezTo>
                <a:cubicBezTo>
                  <a:pt x="2672516" y="775142"/>
                  <a:pt x="2662144" y="764770"/>
                  <a:pt x="2662144" y="751976"/>
                </a:cubicBezTo>
                <a:cubicBezTo>
                  <a:pt x="2662144" y="739182"/>
                  <a:pt x="2672516" y="728810"/>
                  <a:pt x="2685310" y="728810"/>
                </a:cubicBezTo>
                <a:close/>
                <a:moveTo>
                  <a:pt x="2508211" y="728810"/>
                </a:moveTo>
                <a:cubicBezTo>
                  <a:pt x="2521005" y="728810"/>
                  <a:pt x="2531377" y="739182"/>
                  <a:pt x="2531377" y="751976"/>
                </a:cubicBezTo>
                <a:cubicBezTo>
                  <a:pt x="2531377" y="764770"/>
                  <a:pt x="2521005" y="775142"/>
                  <a:pt x="2508211" y="775142"/>
                </a:cubicBezTo>
                <a:cubicBezTo>
                  <a:pt x="2495417" y="775142"/>
                  <a:pt x="2485045" y="764770"/>
                  <a:pt x="2485045" y="751976"/>
                </a:cubicBezTo>
                <a:cubicBezTo>
                  <a:pt x="2485045" y="739182"/>
                  <a:pt x="2495417" y="728810"/>
                  <a:pt x="2508211" y="728810"/>
                </a:cubicBezTo>
                <a:close/>
                <a:moveTo>
                  <a:pt x="3039507" y="728810"/>
                </a:moveTo>
                <a:cubicBezTo>
                  <a:pt x="3052301" y="728810"/>
                  <a:pt x="3062673" y="739182"/>
                  <a:pt x="3062673" y="751976"/>
                </a:cubicBezTo>
                <a:cubicBezTo>
                  <a:pt x="3062673" y="764770"/>
                  <a:pt x="3052301" y="775142"/>
                  <a:pt x="3039507" y="775142"/>
                </a:cubicBezTo>
                <a:cubicBezTo>
                  <a:pt x="3026713" y="775142"/>
                  <a:pt x="3016341" y="764770"/>
                  <a:pt x="3016341" y="751976"/>
                </a:cubicBezTo>
                <a:cubicBezTo>
                  <a:pt x="3016341" y="739182"/>
                  <a:pt x="3026713" y="728810"/>
                  <a:pt x="3039507" y="728810"/>
                </a:cubicBezTo>
                <a:close/>
                <a:moveTo>
                  <a:pt x="2862409" y="728810"/>
                </a:moveTo>
                <a:cubicBezTo>
                  <a:pt x="2875203" y="728810"/>
                  <a:pt x="2885575" y="739182"/>
                  <a:pt x="2885575" y="751976"/>
                </a:cubicBezTo>
                <a:cubicBezTo>
                  <a:pt x="2885575" y="764770"/>
                  <a:pt x="2875203" y="775142"/>
                  <a:pt x="2862409" y="775142"/>
                </a:cubicBezTo>
                <a:cubicBezTo>
                  <a:pt x="2849615" y="775142"/>
                  <a:pt x="2839243" y="764770"/>
                  <a:pt x="2839243" y="751976"/>
                </a:cubicBezTo>
                <a:cubicBezTo>
                  <a:pt x="2839243" y="739182"/>
                  <a:pt x="2849615" y="728810"/>
                  <a:pt x="2862409" y="728810"/>
                </a:cubicBezTo>
                <a:close/>
                <a:moveTo>
                  <a:pt x="3216606" y="728810"/>
                </a:moveTo>
                <a:cubicBezTo>
                  <a:pt x="3229400" y="728810"/>
                  <a:pt x="3239772" y="739182"/>
                  <a:pt x="3239772" y="751976"/>
                </a:cubicBezTo>
                <a:cubicBezTo>
                  <a:pt x="3239772" y="764770"/>
                  <a:pt x="3229400" y="775142"/>
                  <a:pt x="3216606" y="775142"/>
                </a:cubicBezTo>
                <a:cubicBezTo>
                  <a:pt x="3203812" y="775142"/>
                  <a:pt x="3193440" y="764770"/>
                  <a:pt x="3193440" y="751976"/>
                </a:cubicBezTo>
                <a:cubicBezTo>
                  <a:pt x="3193440" y="739182"/>
                  <a:pt x="3203812" y="728810"/>
                  <a:pt x="3216606" y="728810"/>
                </a:cubicBezTo>
                <a:close/>
                <a:moveTo>
                  <a:pt x="3393701" y="728809"/>
                </a:moveTo>
                <a:cubicBezTo>
                  <a:pt x="3406495" y="728809"/>
                  <a:pt x="3416867" y="739182"/>
                  <a:pt x="3416867" y="751976"/>
                </a:cubicBezTo>
                <a:cubicBezTo>
                  <a:pt x="3416867" y="764770"/>
                  <a:pt x="3406495" y="775142"/>
                  <a:pt x="3393701" y="775142"/>
                </a:cubicBezTo>
                <a:cubicBezTo>
                  <a:pt x="3380907" y="775142"/>
                  <a:pt x="3370535" y="764770"/>
                  <a:pt x="3370535" y="751976"/>
                </a:cubicBezTo>
                <a:cubicBezTo>
                  <a:pt x="3370535" y="739182"/>
                  <a:pt x="3380907" y="728809"/>
                  <a:pt x="3393701" y="728809"/>
                </a:cubicBezTo>
                <a:close/>
                <a:moveTo>
                  <a:pt x="908672" y="534743"/>
                </a:moveTo>
                <a:cubicBezTo>
                  <a:pt x="921466" y="534743"/>
                  <a:pt x="931836" y="545115"/>
                  <a:pt x="931836" y="557908"/>
                </a:cubicBezTo>
                <a:cubicBezTo>
                  <a:pt x="931836" y="570702"/>
                  <a:pt x="921466" y="581074"/>
                  <a:pt x="908672" y="581074"/>
                </a:cubicBezTo>
                <a:cubicBezTo>
                  <a:pt x="895876" y="581074"/>
                  <a:pt x="885506" y="570702"/>
                  <a:pt x="885506" y="557908"/>
                </a:cubicBezTo>
                <a:cubicBezTo>
                  <a:pt x="885506" y="545115"/>
                  <a:pt x="895876" y="534743"/>
                  <a:pt x="908672" y="534743"/>
                </a:cubicBezTo>
                <a:close/>
                <a:moveTo>
                  <a:pt x="731575" y="534743"/>
                </a:moveTo>
                <a:cubicBezTo>
                  <a:pt x="744370" y="534743"/>
                  <a:pt x="754742" y="545115"/>
                  <a:pt x="754742" y="557909"/>
                </a:cubicBezTo>
                <a:cubicBezTo>
                  <a:pt x="754742" y="570702"/>
                  <a:pt x="744370" y="581074"/>
                  <a:pt x="731575" y="581074"/>
                </a:cubicBezTo>
                <a:cubicBezTo>
                  <a:pt x="718781" y="581074"/>
                  <a:pt x="708409" y="570702"/>
                  <a:pt x="708409" y="557909"/>
                </a:cubicBezTo>
                <a:cubicBezTo>
                  <a:pt x="708409" y="545115"/>
                  <a:pt x="718781" y="534743"/>
                  <a:pt x="731575" y="534743"/>
                </a:cubicBezTo>
                <a:close/>
                <a:moveTo>
                  <a:pt x="554473" y="534743"/>
                </a:moveTo>
                <a:cubicBezTo>
                  <a:pt x="567268" y="534743"/>
                  <a:pt x="577640" y="545115"/>
                  <a:pt x="577640" y="557909"/>
                </a:cubicBezTo>
                <a:cubicBezTo>
                  <a:pt x="577640" y="570702"/>
                  <a:pt x="567268" y="581074"/>
                  <a:pt x="554473" y="581074"/>
                </a:cubicBezTo>
                <a:cubicBezTo>
                  <a:pt x="541679" y="581074"/>
                  <a:pt x="531307" y="570702"/>
                  <a:pt x="531307" y="557909"/>
                </a:cubicBezTo>
                <a:cubicBezTo>
                  <a:pt x="531307" y="545115"/>
                  <a:pt x="541679" y="534743"/>
                  <a:pt x="554473" y="534743"/>
                </a:cubicBezTo>
                <a:close/>
                <a:moveTo>
                  <a:pt x="377376" y="534743"/>
                </a:moveTo>
                <a:cubicBezTo>
                  <a:pt x="390172" y="534743"/>
                  <a:pt x="400542" y="545115"/>
                  <a:pt x="400542" y="557909"/>
                </a:cubicBezTo>
                <a:cubicBezTo>
                  <a:pt x="400542" y="570702"/>
                  <a:pt x="390172" y="581074"/>
                  <a:pt x="377376" y="581074"/>
                </a:cubicBezTo>
                <a:cubicBezTo>
                  <a:pt x="364582" y="581074"/>
                  <a:pt x="354209" y="570702"/>
                  <a:pt x="354209" y="557909"/>
                </a:cubicBezTo>
                <a:cubicBezTo>
                  <a:pt x="354209" y="545115"/>
                  <a:pt x="364582" y="534743"/>
                  <a:pt x="377376" y="534743"/>
                </a:cubicBezTo>
                <a:close/>
                <a:moveTo>
                  <a:pt x="200273" y="534743"/>
                </a:moveTo>
                <a:cubicBezTo>
                  <a:pt x="213067" y="534743"/>
                  <a:pt x="223439" y="545115"/>
                  <a:pt x="223439" y="557909"/>
                </a:cubicBezTo>
                <a:cubicBezTo>
                  <a:pt x="223439" y="570702"/>
                  <a:pt x="213067" y="581074"/>
                  <a:pt x="200273" y="581074"/>
                </a:cubicBezTo>
                <a:cubicBezTo>
                  <a:pt x="187480" y="581074"/>
                  <a:pt x="177108" y="570702"/>
                  <a:pt x="177108" y="557909"/>
                </a:cubicBezTo>
                <a:cubicBezTo>
                  <a:pt x="177108" y="545115"/>
                  <a:pt x="187480" y="534743"/>
                  <a:pt x="200273" y="534743"/>
                </a:cubicBezTo>
                <a:close/>
                <a:moveTo>
                  <a:pt x="23175" y="534743"/>
                </a:moveTo>
                <a:cubicBezTo>
                  <a:pt x="35969" y="534743"/>
                  <a:pt x="46341" y="545115"/>
                  <a:pt x="46341" y="557909"/>
                </a:cubicBezTo>
                <a:cubicBezTo>
                  <a:pt x="46341" y="570702"/>
                  <a:pt x="35969" y="581074"/>
                  <a:pt x="23175" y="581074"/>
                </a:cubicBezTo>
                <a:cubicBezTo>
                  <a:pt x="10381" y="581074"/>
                  <a:pt x="10" y="570702"/>
                  <a:pt x="10" y="557909"/>
                </a:cubicBezTo>
                <a:cubicBezTo>
                  <a:pt x="10" y="545115"/>
                  <a:pt x="10381" y="534743"/>
                  <a:pt x="23175" y="534743"/>
                </a:cubicBezTo>
                <a:close/>
                <a:moveTo>
                  <a:pt x="1617050" y="534743"/>
                </a:moveTo>
                <a:cubicBezTo>
                  <a:pt x="1629851" y="534743"/>
                  <a:pt x="1640225" y="545114"/>
                  <a:pt x="1640225" y="557908"/>
                </a:cubicBezTo>
                <a:cubicBezTo>
                  <a:pt x="1640225" y="570702"/>
                  <a:pt x="1629851" y="581074"/>
                  <a:pt x="1617050" y="581074"/>
                </a:cubicBezTo>
                <a:cubicBezTo>
                  <a:pt x="1604254" y="581074"/>
                  <a:pt x="1593880" y="570702"/>
                  <a:pt x="1593880" y="557908"/>
                </a:cubicBezTo>
                <a:cubicBezTo>
                  <a:pt x="1593880" y="545114"/>
                  <a:pt x="1604254" y="534743"/>
                  <a:pt x="1617050" y="534743"/>
                </a:cubicBezTo>
                <a:close/>
                <a:moveTo>
                  <a:pt x="1439966" y="534743"/>
                </a:moveTo>
                <a:cubicBezTo>
                  <a:pt x="1452759" y="534743"/>
                  <a:pt x="1463130" y="545115"/>
                  <a:pt x="1463130" y="557908"/>
                </a:cubicBezTo>
                <a:cubicBezTo>
                  <a:pt x="1463130" y="570702"/>
                  <a:pt x="1452759" y="581074"/>
                  <a:pt x="1439966" y="581074"/>
                </a:cubicBezTo>
                <a:cubicBezTo>
                  <a:pt x="1427171" y="581074"/>
                  <a:pt x="1416800" y="570702"/>
                  <a:pt x="1416800" y="557908"/>
                </a:cubicBezTo>
                <a:cubicBezTo>
                  <a:pt x="1416800" y="545115"/>
                  <a:pt x="1427171" y="534743"/>
                  <a:pt x="1439966" y="534743"/>
                </a:cubicBezTo>
                <a:close/>
                <a:moveTo>
                  <a:pt x="1262867" y="534743"/>
                </a:moveTo>
                <a:cubicBezTo>
                  <a:pt x="1275660" y="534743"/>
                  <a:pt x="1286033" y="545115"/>
                  <a:pt x="1286033" y="557908"/>
                </a:cubicBezTo>
                <a:cubicBezTo>
                  <a:pt x="1286033" y="570702"/>
                  <a:pt x="1275660" y="581074"/>
                  <a:pt x="1262867" y="581074"/>
                </a:cubicBezTo>
                <a:cubicBezTo>
                  <a:pt x="1250072" y="581074"/>
                  <a:pt x="1239702" y="570702"/>
                  <a:pt x="1239702" y="557908"/>
                </a:cubicBezTo>
                <a:cubicBezTo>
                  <a:pt x="1239702" y="545115"/>
                  <a:pt x="1250072" y="534743"/>
                  <a:pt x="1262867" y="534743"/>
                </a:cubicBezTo>
                <a:close/>
                <a:moveTo>
                  <a:pt x="1085774" y="534743"/>
                </a:moveTo>
                <a:cubicBezTo>
                  <a:pt x="1098571" y="534743"/>
                  <a:pt x="1108943" y="545115"/>
                  <a:pt x="1108943" y="557908"/>
                </a:cubicBezTo>
                <a:cubicBezTo>
                  <a:pt x="1108943" y="570702"/>
                  <a:pt x="1098571" y="581074"/>
                  <a:pt x="1085774" y="581074"/>
                </a:cubicBezTo>
                <a:cubicBezTo>
                  <a:pt x="1072978" y="581074"/>
                  <a:pt x="1062601" y="570702"/>
                  <a:pt x="1062601" y="557908"/>
                </a:cubicBezTo>
                <a:cubicBezTo>
                  <a:pt x="1062601" y="545115"/>
                  <a:pt x="1072978" y="534743"/>
                  <a:pt x="1085774" y="534743"/>
                </a:cubicBezTo>
                <a:close/>
                <a:moveTo>
                  <a:pt x="2677052" y="534738"/>
                </a:moveTo>
                <a:cubicBezTo>
                  <a:pt x="2689846" y="534738"/>
                  <a:pt x="2700218" y="545109"/>
                  <a:pt x="2700218" y="557903"/>
                </a:cubicBezTo>
                <a:cubicBezTo>
                  <a:pt x="2700218" y="570697"/>
                  <a:pt x="2689846" y="581069"/>
                  <a:pt x="2677052" y="581069"/>
                </a:cubicBezTo>
                <a:cubicBezTo>
                  <a:pt x="2664258" y="581069"/>
                  <a:pt x="2653886" y="570697"/>
                  <a:pt x="2653886" y="557903"/>
                </a:cubicBezTo>
                <a:cubicBezTo>
                  <a:pt x="2653886" y="545109"/>
                  <a:pt x="2664258" y="534738"/>
                  <a:pt x="2677052" y="534738"/>
                </a:cubicBezTo>
                <a:close/>
                <a:moveTo>
                  <a:pt x="2499953" y="534738"/>
                </a:moveTo>
                <a:cubicBezTo>
                  <a:pt x="2512747" y="534738"/>
                  <a:pt x="2523119" y="545109"/>
                  <a:pt x="2523119" y="557903"/>
                </a:cubicBezTo>
                <a:cubicBezTo>
                  <a:pt x="2523119" y="570697"/>
                  <a:pt x="2512747" y="581069"/>
                  <a:pt x="2499953" y="581069"/>
                </a:cubicBezTo>
                <a:cubicBezTo>
                  <a:pt x="2487159" y="581069"/>
                  <a:pt x="2476787" y="570697"/>
                  <a:pt x="2476787" y="557903"/>
                </a:cubicBezTo>
                <a:cubicBezTo>
                  <a:pt x="2476787" y="545109"/>
                  <a:pt x="2487159" y="534738"/>
                  <a:pt x="2499953" y="534738"/>
                </a:cubicBezTo>
                <a:close/>
                <a:moveTo>
                  <a:pt x="2322855" y="534738"/>
                </a:moveTo>
                <a:cubicBezTo>
                  <a:pt x="2335649" y="534738"/>
                  <a:pt x="2346021" y="545109"/>
                  <a:pt x="2346021" y="557903"/>
                </a:cubicBezTo>
                <a:cubicBezTo>
                  <a:pt x="2346021" y="570697"/>
                  <a:pt x="2335649" y="581069"/>
                  <a:pt x="2322855" y="581069"/>
                </a:cubicBezTo>
                <a:cubicBezTo>
                  <a:pt x="2310061" y="581069"/>
                  <a:pt x="2299689" y="570697"/>
                  <a:pt x="2299689" y="557903"/>
                </a:cubicBezTo>
                <a:cubicBezTo>
                  <a:pt x="2299689" y="545109"/>
                  <a:pt x="2310061" y="534738"/>
                  <a:pt x="2322855" y="534738"/>
                </a:cubicBezTo>
                <a:close/>
                <a:moveTo>
                  <a:pt x="2145756" y="534738"/>
                </a:moveTo>
                <a:cubicBezTo>
                  <a:pt x="2158550" y="534738"/>
                  <a:pt x="2168922" y="545110"/>
                  <a:pt x="2168922" y="557903"/>
                </a:cubicBezTo>
                <a:cubicBezTo>
                  <a:pt x="2168922" y="570697"/>
                  <a:pt x="2158550" y="581069"/>
                  <a:pt x="2145756" y="581069"/>
                </a:cubicBezTo>
                <a:cubicBezTo>
                  <a:pt x="2132962" y="581069"/>
                  <a:pt x="2122590" y="570697"/>
                  <a:pt x="2122590" y="557903"/>
                </a:cubicBezTo>
                <a:cubicBezTo>
                  <a:pt x="2122590" y="545110"/>
                  <a:pt x="2132962" y="534738"/>
                  <a:pt x="2145756" y="534738"/>
                </a:cubicBezTo>
                <a:close/>
                <a:moveTo>
                  <a:pt x="1968657" y="534738"/>
                </a:moveTo>
                <a:cubicBezTo>
                  <a:pt x="1981451" y="534738"/>
                  <a:pt x="1991823" y="545110"/>
                  <a:pt x="1991823" y="557903"/>
                </a:cubicBezTo>
                <a:cubicBezTo>
                  <a:pt x="1991823" y="570697"/>
                  <a:pt x="1981451" y="581069"/>
                  <a:pt x="1968657" y="581069"/>
                </a:cubicBezTo>
                <a:cubicBezTo>
                  <a:pt x="1955863" y="581069"/>
                  <a:pt x="1945491" y="570697"/>
                  <a:pt x="1945491" y="557903"/>
                </a:cubicBezTo>
                <a:cubicBezTo>
                  <a:pt x="1945491" y="545110"/>
                  <a:pt x="1955863" y="534738"/>
                  <a:pt x="1968657" y="534738"/>
                </a:cubicBezTo>
                <a:close/>
                <a:moveTo>
                  <a:pt x="1791558" y="534738"/>
                </a:moveTo>
                <a:cubicBezTo>
                  <a:pt x="1804352" y="534738"/>
                  <a:pt x="1814724" y="545110"/>
                  <a:pt x="1814724" y="557904"/>
                </a:cubicBezTo>
                <a:cubicBezTo>
                  <a:pt x="1814724" y="570697"/>
                  <a:pt x="1804352" y="581069"/>
                  <a:pt x="1791558" y="581069"/>
                </a:cubicBezTo>
                <a:cubicBezTo>
                  <a:pt x="1778764" y="581069"/>
                  <a:pt x="1768392" y="570697"/>
                  <a:pt x="1768392" y="557904"/>
                </a:cubicBezTo>
                <a:cubicBezTo>
                  <a:pt x="1768392" y="545110"/>
                  <a:pt x="1778764" y="534738"/>
                  <a:pt x="1791558" y="534738"/>
                </a:cubicBezTo>
                <a:close/>
                <a:moveTo>
                  <a:pt x="3385444" y="534737"/>
                </a:moveTo>
                <a:cubicBezTo>
                  <a:pt x="3398238" y="534737"/>
                  <a:pt x="3408610" y="545109"/>
                  <a:pt x="3408610" y="557903"/>
                </a:cubicBezTo>
                <a:cubicBezTo>
                  <a:pt x="3408610" y="570697"/>
                  <a:pt x="3398238" y="581069"/>
                  <a:pt x="3385444" y="581069"/>
                </a:cubicBezTo>
                <a:cubicBezTo>
                  <a:pt x="3372650" y="581069"/>
                  <a:pt x="3362278" y="570697"/>
                  <a:pt x="3362278" y="557903"/>
                </a:cubicBezTo>
                <a:cubicBezTo>
                  <a:pt x="3362278" y="545109"/>
                  <a:pt x="3372650" y="534737"/>
                  <a:pt x="3385444" y="534737"/>
                </a:cubicBezTo>
                <a:close/>
                <a:moveTo>
                  <a:pt x="3208349" y="534737"/>
                </a:moveTo>
                <a:cubicBezTo>
                  <a:pt x="3221143" y="534737"/>
                  <a:pt x="3231515" y="545109"/>
                  <a:pt x="3231515" y="557903"/>
                </a:cubicBezTo>
                <a:cubicBezTo>
                  <a:pt x="3231515" y="570697"/>
                  <a:pt x="3221143" y="581069"/>
                  <a:pt x="3208349" y="581069"/>
                </a:cubicBezTo>
                <a:cubicBezTo>
                  <a:pt x="3195555" y="581069"/>
                  <a:pt x="3185183" y="570697"/>
                  <a:pt x="3185183" y="557903"/>
                </a:cubicBezTo>
                <a:cubicBezTo>
                  <a:pt x="3185183" y="545109"/>
                  <a:pt x="3195555" y="534737"/>
                  <a:pt x="3208349" y="534737"/>
                </a:cubicBezTo>
                <a:close/>
                <a:moveTo>
                  <a:pt x="3031250" y="534737"/>
                </a:moveTo>
                <a:cubicBezTo>
                  <a:pt x="3044044" y="534737"/>
                  <a:pt x="3054416" y="545109"/>
                  <a:pt x="3054416" y="557903"/>
                </a:cubicBezTo>
                <a:cubicBezTo>
                  <a:pt x="3054416" y="570697"/>
                  <a:pt x="3044044" y="581069"/>
                  <a:pt x="3031250" y="581069"/>
                </a:cubicBezTo>
                <a:cubicBezTo>
                  <a:pt x="3018456" y="581069"/>
                  <a:pt x="3008084" y="570697"/>
                  <a:pt x="3008084" y="557903"/>
                </a:cubicBezTo>
                <a:cubicBezTo>
                  <a:pt x="3008084" y="545109"/>
                  <a:pt x="3018456" y="534737"/>
                  <a:pt x="3031250" y="534737"/>
                </a:cubicBezTo>
                <a:close/>
                <a:moveTo>
                  <a:pt x="2854151" y="534737"/>
                </a:moveTo>
                <a:cubicBezTo>
                  <a:pt x="2866945" y="534737"/>
                  <a:pt x="2877317" y="545109"/>
                  <a:pt x="2877317" y="557903"/>
                </a:cubicBezTo>
                <a:cubicBezTo>
                  <a:pt x="2877317" y="570697"/>
                  <a:pt x="2866945" y="581069"/>
                  <a:pt x="2854151" y="581069"/>
                </a:cubicBezTo>
                <a:cubicBezTo>
                  <a:pt x="2841357" y="581069"/>
                  <a:pt x="2830985" y="570697"/>
                  <a:pt x="2830985" y="557903"/>
                </a:cubicBezTo>
                <a:cubicBezTo>
                  <a:pt x="2830985" y="545109"/>
                  <a:pt x="2841357" y="534737"/>
                  <a:pt x="2854151" y="534737"/>
                </a:cubicBezTo>
                <a:close/>
                <a:moveTo>
                  <a:pt x="25240" y="363380"/>
                </a:moveTo>
                <a:cubicBezTo>
                  <a:pt x="38034" y="363380"/>
                  <a:pt x="48406" y="373751"/>
                  <a:pt x="48406" y="386546"/>
                </a:cubicBezTo>
                <a:cubicBezTo>
                  <a:pt x="48406" y="399339"/>
                  <a:pt x="38034" y="409711"/>
                  <a:pt x="25240" y="409711"/>
                </a:cubicBezTo>
                <a:cubicBezTo>
                  <a:pt x="12446" y="409711"/>
                  <a:pt x="2074" y="399339"/>
                  <a:pt x="2074" y="386546"/>
                </a:cubicBezTo>
                <a:cubicBezTo>
                  <a:pt x="2074" y="373751"/>
                  <a:pt x="12446" y="363380"/>
                  <a:pt x="25240" y="363380"/>
                </a:cubicBezTo>
                <a:close/>
                <a:moveTo>
                  <a:pt x="1087839" y="363380"/>
                </a:moveTo>
                <a:cubicBezTo>
                  <a:pt x="1100636" y="363380"/>
                  <a:pt x="1111008" y="373751"/>
                  <a:pt x="1111008" y="386545"/>
                </a:cubicBezTo>
                <a:cubicBezTo>
                  <a:pt x="1111008" y="399339"/>
                  <a:pt x="1100636" y="409711"/>
                  <a:pt x="1087839" y="409711"/>
                </a:cubicBezTo>
                <a:cubicBezTo>
                  <a:pt x="1075042" y="409711"/>
                  <a:pt x="1064669" y="399339"/>
                  <a:pt x="1064669" y="386545"/>
                </a:cubicBezTo>
                <a:cubicBezTo>
                  <a:pt x="1064669" y="373751"/>
                  <a:pt x="1075042" y="363380"/>
                  <a:pt x="1087839" y="363380"/>
                </a:cubicBezTo>
                <a:close/>
                <a:moveTo>
                  <a:pt x="910739" y="363380"/>
                </a:moveTo>
                <a:cubicBezTo>
                  <a:pt x="923530" y="363380"/>
                  <a:pt x="933902" y="373751"/>
                  <a:pt x="933902" y="386545"/>
                </a:cubicBezTo>
                <a:cubicBezTo>
                  <a:pt x="933902" y="399339"/>
                  <a:pt x="923530" y="409711"/>
                  <a:pt x="910739" y="409711"/>
                </a:cubicBezTo>
                <a:cubicBezTo>
                  <a:pt x="897940" y="409711"/>
                  <a:pt x="887573" y="399339"/>
                  <a:pt x="887573" y="386545"/>
                </a:cubicBezTo>
                <a:cubicBezTo>
                  <a:pt x="887573" y="373751"/>
                  <a:pt x="897940" y="363380"/>
                  <a:pt x="910739" y="363380"/>
                </a:cubicBezTo>
                <a:close/>
                <a:moveTo>
                  <a:pt x="733641" y="363380"/>
                </a:moveTo>
                <a:cubicBezTo>
                  <a:pt x="746435" y="363380"/>
                  <a:pt x="756807" y="373751"/>
                  <a:pt x="756807" y="386545"/>
                </a:cubicBezTo>
                <a:cubicBezTo>
                  <a:pt x="756807" y="399339"/>
                  <a:pt x="746435" y="409711"/>
                  <a:pt x="733641" y="409711"/>
                </a:cubicBezTo>
                <a:cubicBezTo>
                  <a:pt x="720846" y="409711"/>
                  <a:pt x="710474" y="399339"/>
                  <a:pt x="710474" y="386545"/>
                </a:cubicBezTo>
                <a:cubicBezTo>
                  <a:pt x="710474" y="373751"/>
                  <a:pt x="720846" y="363380"/>
                  <a:pt x="733641" y="363380"/>
                </a:cubicBezTo>
                <a:close/>
                <a:moveTo>
                  <a:pt x="556538" y="363380"/>
                </a:moveTo>
                <a:cubicBezTo>
                  <a:pt x="569332" y="363380"/>
                  <a:pt x="579704" y="373751"/>
                  <a:pt x="579704" y="386546"/>
                </a:cubicBezTo>
                <a:cubicBezTo>
                  <a:pt x="579704" y="399339"/>
                  <a:pt x="569332" y="409711"/>
                  <a:pt x="556538" y="409711"/>
                </a:cubicBezTo>
                <a:cubicBezTo>
                  <a:pt x="543744" y="409711"/>
                  <a:pt x="533372" y="399339"/>
                  <a:pt x="533372" y="386546"/>
                </a:cubicBezTo>
                <a:cubicBezTo>
                  <a:pt x="533372" y="373751"/>
                  <a:pt x="543744" y="363380"/>
                  <a:pt x="556538" y="363380"/>
                </a:cubicBezTo>
                <a:close/>
                <a:moveTo>
                  <a:pt x="379441" y="363380"/>
                </a:moveTo>
                <a:cubicBezTo>
                  <a:pt x="392236" y="363380"/>
                  <a:pt x="402607" y="373751"/>
                  <a:pt x="402607" y="386546"/>
                </a:cubicBezTo>
                <a:cubicBezTo>
                  <a:pt x="402607" y="399339"/>
                  <a:pt x="392236" y="409711"/>
                  <a:pt x="379441" y="409711"/>
                </a:cubicBezTo>
                <a:cubicBezTo>
                  <a:pt x="366647" y="409711"/>
                  <a:pt x="356274" y="399339"/>
                  <a:pt x="356274" y="386546"/>
                </a:cubicBezTo>
                <a:cubicBezTo>
                  <a:pt x="356274" y="373751"/>
                  <a:pt x="366647" y="363380"/>
                  <a:pt x="379441" y="363380"/>
                </a:cubicBezTo>
                <a:close/>
                <a:moveTo>
                  <a:pt x="202338" y="363380"/>
                </a:moveTo>
                <a:cubicBezTo>
                  <a:pt x="215132" y="363380"/>
                  <a:pt x="225504" y="373751"/>
                  <a:pt x="225504" y="386546"/>
                </a:cubicBezTo>
                <a:cubicBezTo>
                  <a:pt x="225504" y="399339"/>
                  <a:pt x="215132" y="409711"/>
                  <a:pt x="202338" y="409711"/>
                </a:cubicBezTo>
                <a:cubicBezTo>
                  <a:pt x="189544" y="409711"/>
                  <a:pt x="179172" y="399339"/>
                  <a:pt x="179172" y="386546"/>
                </a:cubicBezTo>
                <a:cubicBezTo>
                  <a:pt x="179172" y="373751"/>
                  <a:pt x="189544" y="363380"/>
                  <a:pt x="202338" y="363380"/>
                </a:cubicBezTo>
                <a:close/>
                <a:moveTo>
                  <a:pt x="1619116" y="363380"/>
                </a:moveTo>
                <a:cubicBezTo>
                  <a:pt x="1631914" y="363380"/>
                  <a:pt x="1642289" y="373751"/>
                  <a:pt x="1642289" y="386545"/>
                </a:cubicBezTo>
                <a:cubicBezTo>
                  <a:pt x="1642289" y="399339"/>
                  <a:pt x="1631914" y="409711"/>
                  <a:pt x="1619116" y="409711"/>
                </a:cubicBezTo>
                <a:cubicBezTo>
                  <a:pt x="1606319" y="409711"/>
                  <a:pt x="1595945" y="399339"/>
                  <a:pt x="1595945" y="386545"/>
                </a:cubicBezTo>
                <a:cubicBezTo>
                  <a:pt x="1595945" y="373751"/>
                  <a:pt x="1606319" y="363380"/>
                  <a:pt x="1619116" y="363380"/>
                </a:cubicBezTo>
                <a:close/>
                <a:moveTo>
                  <a:pt x="1442029" y="363380"/>
                </a:moveTo>
                <a:cubicBezTo>
                  <a:pt x="1454823" y="363380"/>
                  <a:pt x="1465195" y="373751"/>
                  <a:pt x="1465195" y="386545"/>
                </a:cubicBezTo>
                <a:cubicBezTo>
                  <a:pt x="1465195" y="399339"/>
                  <a:pt x="1454823" y="409711"/>
                  <a:pt x="1442029" y="409711"/>
                </a:cubicBezTo>
                <a:cubicBezTo>
                  <a:pt x="1429236" y="409711"/>
                  <a:pt x="1418864" y="399339"/>
                  <a:pt x="1418864" y="386545"/>
                </a:cubicBezTo>
                <a:cubicBezTo>
                  <a:pt x="1418864" y="373751"/>
                  <a:pt x="1429236" y="363380"/>
                  <a:pt x="1442029" y="363380"/>
                </a:cubicBezTo>
                <a:close/>
                <a:moveTo>
                  <a:pt x="1264930" y="363380"/>
                </a:moveTo>
                <a:cubicBezTo>
                  <a:pt x="1277725" y="363380"/>
                  <a:pt x="1288096" y="373751"/>
                  <a:pt x="1288096" y="386545"/>
                </a:cubicBezTo>
                <a:cubicBezTo>
                  <a:pt x="1288096" y="399339"/>
                  <a:pt x="1277725" y="409711"/>
                  <a:pt x="1264930" y="409711"/>
                </a:cubicBezTo>
                <a:cubicBezTo>
                  <a:pt x="1252136" y="409711"/>
                  <a:pt x="1241764" y="399339"/>
                  <a:pt x="1241764" y="386545"/>
                </a:cubicBezTo>
                <a:cubicBezTo>
                  <a:pt x="1241764" y="373751"/>
                  <a:pt x="1252136" y="363380"/>
                  <a:pt x="1264930" y="363380"/>
                </a:cubicBezTo>
                <a:close/>
                <a:moveTo>
                  <a:pt x="1793622" y="363374"/>
                </a:moveTo>
                <a:cubicBezTo>
                  <a:pt x="1806416" y="363374"/>
                  <a:pt x="1816788" y="373746"/>
                  <a:pt x="1816788" y="386540"/>
                </a:cubicBezTo>
                <a:cubicBezTo>
                  <a:pt x="1816788" y="399335"/>
                  <a:pt x="1806416" y="409706"/>
                  <a:pt x="1793622" y="409706"/>
                </a:cubicBezTo>
                <a:cubicBezTo>
                  <a:pt x="1780828" y="409706"/>
                  <a:pt x="1770456" y="399335"/>
                  <a:pt x="1770456" y="386540"/>
                </a:cubicBezTo>
                <a:cubicBezTo>
                  <a:pt x="1770456" y="373746"/>
                  <a:pt x="1780828" y="363374"/>
                  <a:pt x="1793622" y="363374"/>
                </a:cubicBezTo>
                <a:close/>
                <a:moveTo>
                  <a:pt x="2856216" y="363374"/>
                </a:moveTo>
                <a:cubicBezTo>
                  <a:pt x="2869010" y="363374"/>
                  <a:pt x="2879382" y="373746"/>
                  <a:pt x="2879382" y="386540"/>
                </a:cubicBezTo>
                <a:cubicBezTo>
                  <a:pt x="2879382" y="399334"/>
                  <a:pt x="2869010" y="409705"/>
                  <a:pt x="2856216" y="409705"/>
                </a:cubicBezTo>
                <a:cubicBezTo>
                  <a:pt x="2843422" y="409705"/>
                  <a:pt x="2833050" y="399334"/>
                  <a:pt x="2833050" y="386540"/>
                </a:cubicBezTo>
                <a:cubicBezTo>
                  <a:pt x="2833050" y="373746"/>
                  <a:pt x="2843422" y="363374"/>
                  <a:pt x="2856216" y="363374"/>
                </a:cubicBezTo>
                <a:close/>
                <a:moveTo>
                  <a:pt x="2679117" y="363374"/>
                </a:moveTo>
                <a:cubicBezTo>
                  <a:pt x="2691911" y="363374"/>
                  <a:pt x="2702283" y="373746"/>
                  <a:pt x="2702283" y="386540"/>
                </a:cubicBezTo>
                <a:cubicBezTo>
                  <a:pt x="2702283" y="399334"/>
                  <a:pt x="2691911" y="409705"/>
                  <a:pt x="2679117" y="409705"/>
                </a:cubicBezTo>
                <a:cubicBezTo>
                  <a:pt x="2666323" y="409705"/>
                  <a:pt x="2655951" y="399334"/>
                  <a:pt x="2655951" y="386540"/>
                </a:cubicBezTo>
                <a:cubicBezTo>
                  <a:pt x="2655951" y="373746"/>
                  <a:pt x="2666323" y="363374"/>
                  <a:pt x="2679117" y="363374"/>
                </a:cubicBezTo>
                <a:close/>
                <a:moveTo>
                  <a:pt x="2502018" y="363374"/>
                </a:moveTo>
                <a:cubicBezTo>
                  <a:pt x="2514812" y="363374"/>
                  <a:pt x="2525184" y="373746"/>
                  <a:pt x="2525184" y="386540"/>
                </a:cubicBezTo>
                <a:cubicBezTo>
                  <a:pt x="2525184" y="399334"/>
                  <a:pt x="2514812" y="409706"/>
                  <a:pt x="2502018" y="409706"/>
                </a:cubicBezTo>
                <a:cubicBezTo>
                  <a:pt x="2489224" y="409706"/>
                  <a:pt x="2478852" y="399334"/>
                  <a:pt x="2478852" y="386540"/>
                </a:cubicBezTo>
                <a:cubicBezTo>
                  <a:pt x="2478852" y="373746"/>
                  <a:pt x="2489224" y="363374"/>
                  <a:pt x="2502018" y="363374"/>
                </a:cubicBezTo>
                <a:close/>
                <a:moveTo>
                  <a:pt x="2324919" y="363374"/>
                </a:moveTo>
                <a:cubicBezTo>
                  <a:pt x="2337713" y="363374"/>
                  <a:pt x="2348085" y="373746"/>
                  <a:pt x="2348085" y="386540"/>
                </a:cubicBezTo>
                <a:cubicBezTo>
                  <a:pt x="2348085" y="399334"/>
                  <a:pt x="2337713" y="409706"/>
                  <a:pt x="2324919" y="409706"/>
                </a:cubicBezTo>
                <a:cubicBezTo>
                  <a:pt x="2312125" y="409706"/>
                  <a:pt x="2301753" y="399334"/>
                  <a:pt x="2301753" y="386540"/>
                </a:cubicBezTo>
                <a:cubicBezTo>
                  <a:pt x="2301753" y="373746"/>
                  <a:pt x="2312125" y="363374"/>
                  <a:pt x="2324919" y="363374"/>
                </a:cubicBezTo>
                <a:close/>
                <a:moveTo>
                  <a:pt x="2147820" y="363374"/>
                </a:moveTo>
                <a:cubicBezTo>
                  <a:pt x="2160614" y="363374"/>
                  <a:pt x="2170986" y="373746"/>
                  <a:pt x="2170986" y="386540"/>
                </a:cubicBezTo>
                <a:cubicBezTo>
                  <a:pt x="2170986" y="399335"/>
                  <a:pt x="2160614" y="409706"/>
                  <a:pt x="2147820" y="409706"/>
                </a:cubicBezTo>
                <a:cubicBezTo>
                  <a:pt x="2135026" y="409706"/>
                  <a:pt x="2124654" y="399335"/>
                  <a:pt x="2124654" y="386540"/>
                </a:cubicBezTo>
                <a:cubicBezTo>
                  <a:pt x="2124654" y="373746"/>
                  <a:pt x="2135026" y="363374"/>
                  <a:pt x="2147820" y="363374"/>
                </a:cubicBezTo>
                <a:close/>
                <a:moveTo>
                  <a:pt x="1970721" y="363374"/>
                </a:moveTo>
                <a:cubicBezTo>
                  <a:pt x="1983515" y="363374"/>
                  <a:pt x="1993887" y="373746"/>
                  <a:pt x="1993887" y="386540"/>
                </a:cubicBezTo>
                <a:cubicBezTo>
                  <a:pt x="1993887" y="399335"/>
                  <a:pt x="1983515" y="409706"/>
                  <a:pt x="1970721" y="409706"/>
                </a:cubicBezTo>
                <a:cubicBezTo>
                  <a:pt x="1957927" y="409706"/>
                  <a:pt x="1947555" y="399335"/>
                  <a:pt x="1947555" y="386540"/>
                </a:cubicBezTo>
                <a:cubicBezTo>
                  <a:pt x="1947555" y="373746"/>
                  <a:pt x="1957927" y="363374"/>
                  <a:pt x="1970721" y="363374"/>
                </a:cubicBezTo>
                <a:close/>
                <a:moveTo>
                  <a:pt x="3387508" y="363374"/>
                </a:moveTo>
                <a:cubicBezTo>
                  <a:pt x="3400302" y="363374"/>
                  <a:pt x="3410674" y="373746"/>
                  <a:pt x="3410674" y="386540"/>
                </a:cubicBezTo>
                <a:cubicBezTo>
                  <a:pt x="3410674" y="399334"/>
                  <a:pt x="3400302" y="409705"/>
                  <a:pt x="3387508" y="409705"/>
                </a:cubicBezTo>
                <a:cubicBezTo>
                  <a:pt x="3374714" y="409705"/>
                  <a:pt x="3364342" y="399334"/>
                  <a:pt x="3364342" y="386540"/>
                </a:cubicBezTo>
                <a:cubicBezTo>
                  <a:pt x="3364342" y="373746"/>
                  <a:pt x="3374714" y="363374"/>
                  <a:pt x="3387508" y="363374"/>
                </a:cubicBezTo>
                <a:close/>
                <a:moveTo>
                  <a:pt x="3210413" y="363374"/>
                </a:moveTo>
                <a:cubicBezTo>
                  <a:pt x="3223207" y="363374"/>
                  <a:pt x="3233579" y="373746"/>
                  <a:pt x="3233579" y="386540"/>
                </a:cubicBezTo>
                <a:cubicBezTo>
                  <a:pt x="3233579" y="399334"/>
                  <a:pt x="3223207" y="409705"/>
                  <a:pt x="3210413" y="409705"/>
                </a:cubicBezTo>
                <a:cubicBezTo>
                  <a:pt x="3197619" y="409705"/>
                  <a:pt x="3187247" y="399334"/>
                  <a:pt x="3187247" y="386540"/>
                </a:cubicBezTo>
                <a:cubicBezTo>
                  <a:pt x="3187247" y="373746"/>
                  <a:pt x="3197619" y="363374"/>
                  <a:pt x="3210413" y="363374"/>
                </a:cubicBezTo>
                <a:close/>
                <a:moveTo>
                  <a:pt x="3033314" y="363374"/>
                </a:moveTo>
                <a:cubicBezTo>
                  <a:pt x="3046108" y="363374"/>
                  <a:pt x="3056480" y="373746"/>
                  <a:pt x="3056480" y="386540"/>
                </a:cubicBezTo>
                <a:cubicBezTo>
                  <a:pt x="3056480" y="399334"/>
                  <a:pt x="3046108" y="409705"/>
                  <a:pt x="3033314" y="409705"/>
                </a:cubicBezTo>
                <a:cubicBezTo>
                  <a:pt x="3020520" y="409705"/>
                  <a:pt x="3010148" y="399334"/>
                  <a:pt x="3010148" y="386540"/>
                </a:cubicBezTo>
                <a:cubicBezTo>
                  <a:pt x="3010148" y="373746"/>
                  <a:pt x="3020520" y="363374"/>
                  <a:pt x="3033314" y="363374"/>
                </a:cubicBezTo>
                <a:close/>
                <a:moveTo>
                  <a:pt x="25240" y="171368"/>
                </a:moveTo>
                <a:cubicBezTo>
                  <a:pt x="38034" y="171368"/>
                  <a:pt x="48406" y="181740"/>
                  <a:pt x="48406" y="194534"/>
                </a:cubicBezTo>
                <a:cubicBezTo>
                  <a:pt x="48406" y="207328"/>
                  <a:pt x="38034" y="217700"/>
                  <a:pt x="25240" y="217700"/>
                </a:cubicBezTo>
                <a:cubicBezTo>
                  <a:pt x="12446" y="217700"/>
                  <a:pt x="2074" y="207328"/>
                  <a:pt x="2074" y="194534"/>
                </a:cubicBezTo>
                <a:cubicBezTo>
                  <a:pt x="2074" y="181740"/>
                  <a:pt x="12446" y="171368"/>
                  <a:pt x="25240" y="171368"/>
                </a:cubicBezTo>
                <a:close/>
                <a:moveTo>
                  <a:pt x="379441" y="171368"/>
                </a:moveTo>
                <a:cubicBezTo>
                  <a:pt x="392237" y="171368"/>
                  <a:pt x="402607" y="181740"/>
                  <a:pt x="402607" y="194534"/>
                </a:cubicBezTo>
                <a:cubicBezTo>
                  <a:pt x="402607" y="207328"/>
                  <a:pt x="392237" y="217700"/>
                  <a:pt x="379441" y="217700"/>
                </a:cubicBezTo>
                <a:cubicBezTo>
                  <a:pt x="366647" y="217700"/>
                  <a:pt x="356275" y="207328"/>
                  <a:pt x="356275" y="194534"/>
                </a:cubicBezTo>
                <a:cubicBezTo>
                  <a:pt x="356275" y="181740"/>
                  <a:pt x="366647" y="171368"/>
                  <a:pt x="379441" y="171368"/>
                </a:cubicBezTo>
                <a:close/>
                <a:moveTo>
                  <a:pt x="202338" y="171368"/>
                </a:moveTo>
                <a:cubicBezTo>
                  <a:pt x="215132" y="171368"/>
                  <a:pt x="225504" y="181740"/>
                  <a:pt x="225504" y="194534"/>
                </a:cubicBezTo>
                <a:cubicBezTo>
                  <a:pt x="225504" y="207328"/>
                  <a:pt x="215132" y="217700"/>
                  <a:pt x="202338" y="217700"/>
                </a:cubicBezTo>
                <a:cubicBezTo>
                  <a:pt x="189544" y="217700"/>
                  <a:pt x="179172" y="207328"/>
                  <a:pt x="179172" y="194534"/>
                </a:cubicBezTo>
                <a:cubicBezTo>
                  <a:pt x="179172" y="181740"/>
                  <a:pt x="189544" y="171368"/>
                  <a:pt x="202338" y="171368"/>
                </a:cubicBezTo>
                <a:close/>
                <a:moveTo>
                  <a:pt x="733641" y="171368"/>
                </a:moveTo>
                <a:cubicBezTo>
                  <a:pt x="746436" y="171368"/>
                  <a:pt x="756808" y="181740"/>
                  <a:pt x="756808" y="194534"/>
                </a:cubicBezTo>
                <a:cubicBezTo>
                  <a:pt x="756808" y="207328"/>
                  <a:pt x="746436" y="217700"/>
                  <a:pt x="733641" y="217700"/>
                </a:cubicBezTo>
                <a:cubicBezTo>
                  <a:pt x="720847" y="217700"/>
                  <a:pt x="710475" y="207328"/>
                  <a:pt x="710475" y="194534"/>
                </a:cubicBezTo>
                <a:cubicBezTo>
                  <a:pt x="710475" y="181740"/>
                  <a:pt x="720847" y="171368"/>
                  <a:pt x="733641" y="171368"/>
                </a:cubicBezTo>
                <a:close/>
                <a:moveTo>
                  <a:pt x="556539" y="171368"/>
                </a:moveTo>
                <a:cubicBezTo>
                  <a:pt x="569333" y="171368"/>
                  <a:pt x="579705" y="181740"/>
                  <a:pt x="579705" y="194534"/>
                </a:cubicBezTo>
                <a:cubicBezTo>
                  <a:pt x="579705" y="207328"/>
                  <a:pt x="569333" y="217700"/>
                  <a:pt x="556539" y="217700"/>
                </a:cubicBezTo>
                <a:cubicBezTo>
                  <a:pt x="543744" y="217700"/>
                  <a:pt x="533372" y="207328"/>
                  <a:pt x="533372" y="194534"/>
                </a:cubicBezTo>
                <a:cubicBezTo>
                  <a:pt x="533372" y="181740"/>
                  <a:pt x="543744" y="171368"/>
                  <a:pt x="556539" y="171368"/>
                </a:cubicBezTo>
                <a:close/>
                <a:moveTo>
                  <a:pt x="910739" y="171368"/>
                </a:moveTo>
                <a:cubicBezTo>
                  <a:pt x="923533" y="171368"/>
                  <a:pt x="933902" y="181740"/>
                  <a:pt x="933902" y="194534"/>
                </a:cubicBezTo>
                <a:cubicBezTo>
                  <a:pt x="933902" y="207328"/>
                  <a:pt x="923533" y="217700"/>
                  <a:pt x="910739" y="217700"/>
                </a:cubicBezTo>
                <a:cubicBezTo>
                  <a:pt x="897940" y="217700"/>
                  <a:pt x="887573" y="207328"/>
                  <a:pt x="887573" y="194534"/>
                </a:cubicBezTo>
                <a:cubicBezTo>
                  <a:pt x="887573" y="181740"/>
                  <a:pt x="897940" y="171368"/>
                  <a:pt x="910739" y="171368"/>
                </a:cubicBezTo>
                <a:close/>
                <a:moveTo>
                  <a:pt x="1264931" y="171368"/>
                </a:moveTo>
                <a:cubicBezTo>
                  <a:pt x="1277725" y="171368"/>
                  <a:pt x="1288098" y="181740"/>
                  <a:pt x="1288098" y="194534"/>
                </a:cubicBezTo>
                <a:cubicBezTo>
                  <a:pt x="1288098" y="207328"/>
                  <a:pt x="1277725" y="217699"/>
                  <a:pt x="1264931" y="217699"/>
                </a:cubicBezTo>
                <a:cubicBezTo>
                  <a:pt x="1252136" y="217699"/>
                  <a:pt x="1241764" y="207328"/>
                  <a:pt x="1241764" y="194534"/>
                </a:cubicBezTo>
                <a:cubicBezTo>
                  <a:pt x="1241764" y="181740"/>
                  <a:pt x="1252136" y="171368"/>
                  <a:pt x="1264931" y="171368"/>
                </a:cubicBezTo>
                <a:close/>
                <a:moveTo>
                  <a:pt x="1087840" y="171368"/>
                </a:moveTo>
                <a:cubicBezTo>
                  <a:pt x="1100636" y="171368"/>
                  <a:pt x="1111008" y="181740"/>
                  <a:pt x="1111008" y="194534"/>
                </a:cubicBezTo>
                <a:cubicBezTo>
                  <a:pt x="1111008" y="207328"/>
                  <a:pt x="1100636" y="217700"/>
                  <a:pt x="1087840" y="217700"/>
                </a:cubicBezTo>
                <a:cubicBezTo>
                  <a:pt x="1075042" y="217700"/>
                  <a:pt x="1064669" y="207328"/>
                  <a:pt x="1064669" y="194534"/>
                </a:cubicBezTo>
                <a:cubicBezTo>
                  <a:pt x="1064669" y="181740"/>
                  <a:pt x="1075042" y="171368"/>
                  <a:pt x="1087840" y="171368"/>
                </a:cubicBezTo>
                <a:close/>
                <a:moveTo>
                  <a:pt x="1442030" y="171368"/>
                </a:moveTo>
                <a:cubicBezTo>
                  <a:pt x="1454825" y="171368"/>
                  <a:pt x="1465195" y="181740"/>
                  <a:pt x="1465195" y="194534"/>
                </a:cubicBezTo>
                <a:cubicBezTo>
                  <a:pt x="1465195" y="207328"/>
                  <a:pt x="1454825" y="217699"/>
                  <a:pt x="1442030" y="217699"/>
                </a:cubicBezTo>
                <a:cubicBezTo>
                  <a:pt x="1429236" y="217699"/>
                  <a:pt x="1418865" y="207328"/>
                  <a:pt x="1418865" y="194534"/>
                </a:cubicBezTo>
                <a:cubicBezTo>
                  <a:pt x="1418865" y="181740"/>
                  <a:pt x="1429236" y="171368"/>
                  <a:pt x="1442030" y="171368"/>
                </a:cubicBezTo>
                <a:close/>
                <a:moveTo>
                  <a:pt x="1619116" y="171368"/>
                </a:moveTo>
                <a:cubicBezTo>
                  <a:pt x="1631916" y="171368"/>
                  <a:pt x="1642290" y="181740"/>
                  <a:pt x="1642290" y="194533"/>
                </a:cubicBezTo>
                <a:cubicBezTo>
                  <a:pt x="1642290" y="207327"/>
                  <a:pt x="1631916" y="217699"/>
                  <a:pt x="1619116" y="217699"/>
                </a:cubicBezTo>
                <a:cubicBezTo>
                  <a:pt x="1606319" y="217699"/>
                  <a:pt x="1595945" y="207327"/>
                  <a:pt x="1595945" y="194533"/>
                </a:cubicBezTo>
                <a:cubicBezTo>
                  <a:pt x="1595945" y="181740"/>
                  <a:pt x="1606319" y="171368"/>
                  <a:pt x="1619116" y="171368"/>
                </a:cubicBezTo>
                <a:close/>
                <a:moveTo>
                  <a:pt x="1793622" y="171363"/>
                </a:moveTo>
                <a:cubicBezTo>
                  <a:pt x="1806416" y="171363"/>
                  <a:pt x="1816788" y="181735"/>
                  <a:pt x="1816788" y="194529"/>
                </a:cubicBezTo>
                <a:cubicBezTo>
                  <a:pt x="1816788" y="207323"/>
                  <a:pt x="1806416" y="217695"/>
                  <a:pt x="1793622" y="217695"/>
                </a:cubicBezTo>
                <a:cubicBezTo>
                  <a:pt x="1780828" y="217695"/>
                  <a:pt x="1770456" y="207323"/>
                  <a:pt x="1770456" y="194529"/>
                </a:cubicBezTo>
                <a:cubicBezTo>
                  <a:pt x="1770456" y="181735"/>
                  <a:pt x="1780828" y="171363"/>
                  <a:pt x="1793622" y="171363"/>
                </a:cubicBezTo>
                <a:close/>
                <a:moveTo>
                  <a:pt x="2147820" y="171363"/>
                </a:moveTo>
                <a:cubicBezTo>
                  <a:pt x="2160614" y="171363"/>
                  <a:pt x="2170986" y="181735"/>
                  <a:pt x="2170986" y="194529"/>
                </a:cubicBezTo>
                <a:cubicBezTo>
                  <a:pt x="2170986" y="207323"/>
                  <a:pt x="2160614" y="217695"/>
                  <a:pt x="2147820" y="217695"/>
                </a:cubicBezTo>
                <a:cubicBezTo>
                  <a:pt x="2135026" y="217695"/>
                  <a:pt x="2124654" y="207323"/>
                  <a:pt x="2124654" y="194529"/>
                </a:cubicBezTo>
                <a:cubicBezTo>
                  <a:pt x="2124654" y="181735"/>
                  <a:pt x="2135026" y="171363"/>
                  <a:pt x="2147820" y="171363"/>
                </a:cubicBezTo>
                <a:close/>
                <a:moveTo>
                  <a:pt x="1970721" y="171363"/>
                </a:moveTo>
                <a:cubicBezTo>
                  <a:pt x="1983515" y="171363"/>
                  <a:pt x="1993887" y="181735"/>
                  <a:pt x="1993887" y="194529"/>
                </a:cubicBezTo>
                <a:cubicBezTo>
                  <a:pt x="1993887" y="207323"/>
                  <a:pt x="1983515" y="217695"/>
                  <a:pt x="1970721" y="217695"/>
                </a:cubicBezTo>
                <a:cubicBezTo>
                  <a:pt x="1957927" y="217695"/>
                  <a:pt x="1947555" y="207323"/>
                  <a:pt x="1947555" y="194529"/>
                </a:cubicBezTo>
                <a:cubicBezTo>
                  <a:pt x="1947555" y="181735"/>
                  <a:pt x="1957927" y="171363"/>
                  <a:pt x="1970721" y="171363"/>
                </a:cubicBezTo>
                <a:close/>
                <a:moveTo>
                  <a:pt x="2324919" y="171363"/>
                </a:moveTo>
                <a:cubicBezTo>
                  <a:pt x="2337713" y="171363"/>
                  <a:pt x="2348085" y="181735"/>
                  <a:pt x="2348085" y="194529"/>
                </a:cubicBezTo>
                <a:cubicBezTo>
                  <a:pt x="2348085" y="207323"/>
                  <a:pt x="2337713" y="217695"/>
                  <a:pt x="2324919" y="217695"/>
                </a:cubicBezTo>
                <a:cubicBezTo>
                  <a:pt x="2312125" y="217695"/>
                  <a:pt x="2301753" y="207323"/>
                  <a:pt x="2301753" y="194529"/>
                </a:cubicBezTo>
                <a:cubicBezTo>
                  <a:pt x="2301753" y="181735"/>
                  <a:pt x="2312125" y="171363"/>
                  <a:pt x="2324919" y="171363"/>
                </a:cubicBezTo>
                <a:close/>
                <a:moveTo>
                  <a:pt x="2502018" y="171363"/>
                </a:moveTo>
                <a:cubicBezTo>
                  <a:pt x="2514812" y="171363"/>
                  <a:pt x="2525184" y="181735"/>
                  <a:pt x="2525184" y="194529"/>
                </a:cubicBezTo>
                <a:cubicBezTo>
                  <a:pt x="2525184" y="207323"/>
                  <a:pt x="2514812" y="217695"/>
                  <a:pt x="2502018" y="217695"/>
                </a:cubicBezTo>
                <a:cubicBezTo>
                  <a:pt x="2489224" y="217695"/>
                  <a:pt x="2478852" y="207323"/>
                  <a:pt x="2478852" y="194529"/>
                </a:cubicBezTo>
                <a:cubicBezTo>
                  <a:pt x="2478852" y="181735"/>
                  <a:pt x="2489224" y="171363"/>
                  <a:pt x="2502018" y="171363"/>
                </a:cubicBezTo>
                <a:close/>
                <a:moveTo>
                  <a:pt x="2679117" y="171363"/>
                </a:moveTo>
                <a:cubicBezTo>
                  <a:pt x="2691911" y="171363"/>
                  <a:pt x="2702283" y="181735"/>
                  <a:pt x="2702283" y="194529"/>
                </a:cubicBezTo>
                <a:cubicBezTo>
                  <a:pt x="2702283" y="207323"/>
                  <a:pt x="2691911" y="217695"/>
                  <a:pt x="2679117" y="217695"/>
                </a:cubicBezTo>
                <a:cubicBezTo>
                  <a:pt x="2666323" y="217695"/>
                  <a:pt x="2655951" y="207323"/>
                  <a:pt x="2655951" y="194529"/>
                </a:cubicBezTo>
                <a:cubicBezTo>
                  <a:pt x="2655951" y="181735"/>
                  <a:pt x="2666323" y="171363"/>
                  <a:pt x="2679117" y="171363"/>
                </a:cubicBezTo>
                <a:close/>
                <a:moveTo>
                  <a:pt x="2856216" y="171363"/>
                </a:moveTo>
                <a:cubicBezTo>
                  <a:pt x="2869010" y="171363"/>
                  <a:pt x="2879382" y="181735"/>
                  <a:pt x="2879382" y="194529"/>
                </a:cubicBezTo>
                <a:cubicBezTo>
                  <a:pt x="2879382" y="207323"/>
                  <a:pt x="2869010" y="217695"/>
                  <a:pt x="2856216" y="217695"/>
                </a:cubicBezTo>
                <a:cubicBezTo>
                  <a:pt x="2843422" y="217695"/>
                  <a:pt x="2833050" y="207323"/>
                  <a:pt x="2833050" y="194529"/>
                </a:cubicBezTo>
                <a:cubicBezTo>
                  <a:pt x="2833050" y="181735"/>
                  <a:pt x="2843422" y="171363"/>
                  <a:pt x="2856216" y="171363"/>
                </a:cubicBezTo>
                <a:close/>
                <a:moveTo>
                  <a:pt x="3033314" y="171363"/>
                </a:moveTo>
                <a:cubicBezTo>
                  <a:pt x="3046108" y="171363"/>
                  <a:pt x="3056480" y="181735"/>
                  <a:pt x="3056480" y="194529"/>
                </a:cubicBezTo>
                <a:cubicBezTo>
                  <a:pt x="3056480" y="207323"/>
                  <a:pt x="3046108" y="217695"/>
                  <a:pt x="3033314" y="217695"/>
                </a:cubicBezTo>
                <a:cubicBezTo>
                  <a:pt x="3020520" y="217695"/>
                  <a:pt x="3010148" y="207323"/>
                  <a:pt x="3010148" y="194529"/>
                </a:cubicBezTo>
                <a:cubicBezTo>
                  <a:pt x="3010148" y="181735"/>
                  <a:pt x="3020520" y="171363"/>
                  <a:pt x="3033314" y="171363"/>
                </a:cubicBezTo>
                <a:close/>
                <a:moveTo>
                  <a:pt x="3210413" y="171363"/>
                </a:moveTo>
                <a:cubicBezTo>
                  <a:pt x="3223207" y="171363"/>
                  <a:pt x="3233579" y="181735"/>
                  <a:pt x="3233579" y="194529"/>
                </a:cubicBezTo>
                <a:cubicBezTo>
                  <a:pt x="3233579" y="207323"/>
                  <a:pt x="3223207" y="217695"/>
                  <a:pt x="3210413" y="217695"/>
                </a:cubicBezTo>
                <a:cubicBezTo>
                  <a:pt x="3197619" y="217695"/>
                  <a:pt x="3187247" y="207323"/>
                  <a:pt x="3187247" y="194529"/>
                </a:cubicBezTo>
                <a:cubicBezTo>
                  <a:pt x="3187247" y="181735"/>
                  <a:pt x="3197619" y="171363"/>
                  <a:pt x="3210413" y="171363"/>
                </a:cubicBezTo>
                <a:close/>
                <a:moveTo>
                  <a:pt x="3387508" y="171363"/>
                </a:moveTo>
                <a:cubicBezTo>
                  <a:pt x="3400302" y="171363"/>
                  <a:pt x="3410674" y="181735"/>
                  <a:pt x="3410674" y="194529"/>
                </a:cubicBezTo>
                <a:cubicBezTo>
                  <a:pt x="3410674" y="207323"/>
                  <a:pt x="3400302" y="217695"/>
                  <a:pt x="3387508" y="217695"/>
                </a:cubicBezTo>
                <a:cubicBezTo>
                  <a:pt x="3374714" y="217695"/>
                  <a:pt x="3364342" y="207323"/>
                  <a:pt x="3364342" y="194529"/>
                </a:cubicBezTo>
                <a:cubicBezTo>
                  <a:pt x="3364342" y="181735"/>
                  <a:pt x="3374714" y="171363"/>
                  <a:pt x="3387508" y="171363"/>
                </a:cubicBezTo>
                <a:close/>
                <a:moveTo>
                  <a:pt x="27306" y="5"/>
                </a:moveTo>
                <a:cubicBezTo>
                  <a:pt x="40100" y="5"/>
                  <a:pt x="50472" y="10377"/>
                  <a:pt x="50472" y="23171"/>
                </a:cubicBezTo>
                <a:cubicBezTo>
                  <a:pt x="50472" y="35965"/>
                  <a:pt x="40100" y="46337"/>
                  <a:pt x="27306" y="46337"/>
                </a:cubicBezTo>
                <a:cubicBezTo>
                  <a:pt x="14512" y="46337"/>
                  <a:pt x="4140" y="35965"/>
                  <a:pt x="4140" y="23171"/>
                </a:cubicBezTo>
                <a:cubicBezTo>
                  <a:pt x="4140" y="10377"/>
                  <a:pt x="14512" y="5"/>
                  <a:pt x="27306" y="5"/>
                </a:cubicBezTo>
                <a:close/>
                <a:moveTo>
                  <a:pt x="204404" y="5"/>
                </a:moveTo>
                <a:cubicBezTo>
                  <a:pt x="217198" y="5"/>
                  <a:pt x="227570" y="10377"/>
                  <a:pt x="227570" y="23171"/>
                </a:cubicBezTo>
                <a:cubicBezTo>
                  <a:pt x="227570" y="35965"/>
                  <a:pt x="217198" y="46337"/>
                  <a:pt x="204404" y="46337"/>
                </a:cubicBezTo>
                <a:cubicBezTo>
                  <a:pt x="191610" y="46337"/>
                  <a:pt x="181238" y="35965"/>
                  <a:pt x="181238" y="23171"/>
                </a:cubicBezTo>
                <a:cubicBezTo>
                  <a:pt x="181238" y="10377"/>
                  <a:pt x="191610" y="5"/>
                  <a:pt x="204404" y="5"/>
                </a:cubicBezTo>
                <a:close/>
                <a:moveTo>
                  <a:pt x="381506" y="5"/>
                </a:moveTo>
                <a:cubicBezTo>
                  <a:pt x="394301" y="5"/>
                  <a:pt x="404671" y="10377"/>
                  <a:pt x="404671" y="23171"/>
                </a:cubicBezTo>
                <a:cubicBezTo>
                  <a:pt x="404671" y="35965"/>
                  <a:pt x="394301" y="46337"/>
                  <a:pt x="381506" y="46337"/>
                </a:cubicBezTo>
                <a:cubicBezTo>
                  <a:pt x="368712" y="46337"/>
                  <a:pt x="358339" y="35965"/>
                  <a:pt x="358339" y="23171"/>
                </a:cubicBezTo>
                <a:cubicBezTo>
                  <a:pt x="358339" y="10377"/>
                  <a:pt x="368712" y="5"/>
                  <a:pt x="381506" y="5"/>
                </a:cubicBezTo>
                <a:close/>
                <a:moveTo>
                  <a:pt x="558603" y="5"/>
                </a:moveTo>
                <a:cubicBezTo>
                  <a:pt x="571397" y="5"/>
                  <a:pt x="581770" y="10377"/>
                  <a:pt x="581770" y="23171"/>
                </a:cubicBezTo>
                <a:cubicBezTo>
                  <a:pt x="581770" y="35965"/>
                  <a:pt x="571397" y="46337"/>
                  <a:pt x="558603" y="46337"/>
                </a:cubicBezTo>
                <a:cubicBezTo>
                  <a:pt x="545809" y="46337"/>
                  <a:pt x="535438" y="35965"/>
                  <a:pt x="535438" y="23171"/>
                </a:cubicBezTo>
                <a:cubicBezTo>
                  <a:pt x="535438" y="10377"/>
                  <a:pt x="545809" y="5"/>
                  <a:pt x="558603" y="5"/>
                </a:cubicBezTo>
                <a:close/>
                <a:moveTo>
                  <a:pt x="735706" y="5"/>
                </a:moveTo>
                <a:cubicBezTo>
                  <a:pt x="748500" y="5"/>
                  <a:pt x="758872" y="10377"/>
                  <a:pt x="758872" y="23171"/>
                </a:cubicBezTo>
                <a:cubicBezTo>
                  <a:pt x="758872" y="35965"/>
                  <a:pt x="748500" y="46337"/>
                  <a:pt x="735706" y="46337"/>
                </a:cubicBezTo>
                <a:cubicBezTo>
                  <a:pt x="722912" y="46337"/>
                  <a:pt x="712539" y="35965"/>
                  <a:pt x="712539" y="23171"/>
                </a:cubicBezTo>
                <a:cubicBezTo>
                  <a:pt x="712539" y="10377"/>
                  <a:pt x="722912" y="5"/>
                  <a:pt x="735706" y="5"/>
                </a:cubicBezTo>
                <a:close/>
                <a:moveTo>
                  <a:pt x="912804" y="5"/>
                </a:moveTo>
                <a:cubicBezTo>
                  <a:pt x="925595" y="5"/>
                  <a:pt x="935967" y="10377"/>
                  <a:pt x="935967" y="23171"/>
                </a:cubicBezTo>
                <a:cubicBezTo>
                  <a:pt x="935967" y="35965"/>
                  <a:pt x="925595" y="46337"/>
                  <a:pt x="912804" y="46337"/>
                </a:cubicBezTo>
                <a:cubicBezTo>
                  <a:pt x="900003" y="46337"/>
                  <a:pt x="889637" y="35965"/>
                  <a:pt x="889637" y="23171"/>
                </a:cubicBezTo>
                <a:cubicBezTo>
                  <a:pt x="889637" y="10377"/>
                  <a:pt x="900003" y="5"/>
                  <a:pt x="912804" y="5"/>
                </a:cubicBezTo>
                <a:close/>
                <a:moveTo>
                  <a:pt x="1089905" y="5"/>
                </a:moveTo>
                <a:cubicBezTo>
                  <a:pt x="1102702" y="5"/>
                  <a:pt x="1113073" y="10377"/>
                  <a:pt x="1113073" y="23171"/>
                </a:cubicBezTo>
                <a:cubicBezTo>
                  <a:pt x="1113073" y="35965"/>
                  <a:pt x="1102702" y="46337"/>
                  <a:pt x="1089905" y="46337"/>
                </a:cubicBezTo>
                <a:cubicBezTo>
                  <a:pt x="1077108" y="46337"/>
                  <a:pt x="1066735" y="35965"/>
                  <a:pt x="1066735" y="23171"/>
                </a:cubicBezTo>
                <a:cubicBezTo>
                  <a:pt x="1066735" y="10377"/>
                  <a:pt x="1077108" y="5"/>
                  <a:pt x="1089905" y="5"/>
                </a:cubicBezTo>
                <a:close/>
                <a:moveTo>
                  <a:pt x="1266997" y="5"/>
                </a:moveTo>
                <a:cubicBezTo>
                  <a:pt x="1279791" y="5"/>
                  <a:pt x="1290163" y="10377"/>
                  <a:pt x="1290163" y="23171"/>
                </a:cubicBezTo>
                <a:cubicBezTo>
                  <a:pt x="1290163" y="35965"/>
                  <a:pt x="1279791" y="46337"/>
                  <a:pt x="1266997" y="46337"/>
                </a:cubicBezTo>
                <a:cubicBezTo>
                  <a:pt x="1254201" y="46337"/>
                  <a:pt x="1243831" y="35965"/>
                  <a:pt x="1243831" y="23171"/>
                </a:cubicBezTo>
                <a:cubicBezTo>
                  <a:pt x="1243831" y="10377"/>
                  <a:pt x="1254201" y="5"/>
                  <a:pt x="1266997" y="5"/>
                </a:cubicBezTo>
                <a:close/>
                <a:moveTo>
                  <a:pt x="1444095" y="5"/>
                </a:moveTo>
                <a:cubicBezTo>
                  <a:pt x="1456890" y="5"/>
                  <a:pt x="1467259" y="10377"/>
                  <a:pt x="1467259" y="23171"/>
                </a:cubicBezTo>
                <a:cubicBezTo>
                  <a:pt x="1467259" y="35965"/>
                  <a:pt x="1456890" y="46337"/>
                  <a:pt x="1444095" y="46337"/>
                </a:cubicBezTo>
                <a:cubicBezTo>
                  <a:pt x="1431303" y="46337"/>
                  <a:pt x="1420930" y="35965"/>
                  <a:pt x="1420930" y="23171"/>
                </a:cubicBezTo>
                <a:cubicBezTo>
                  <a:pt x="1420930" y="10377"/>
                  <a:pt x="1431303" y="5"/>
                  <a:pt x="1444095" y="5"/>
                </a:cubicBezTo>
                <a:close/>
                <a:moveTo>
                  <a:pt x="1621182" y="5"/>
                </a:moveTo>
                <a:cubicBezTo>
                  <a:pt x="1633981" y="5"/>
                  <a:pt x="1644355" y="10377"/>
                  <a:pt x="1644355" y="23171"/>
                </a:cubicBezTo>
                <a:cubicBezTo>
                  <a:pt x="1644355" y="35965"/>
                  <a:pt x="1633981" y="46337"/>
                  <a:pt x="1621182" y="46337"/>
                </a:cubicBezTo>
                <a:cubicBezTo>
                  <a:pt x="1608385" y="46337"/>
                  <a:pt x="1598010" y="35965"/>
                  <a:pt x="1598010" y="23171"/>
                </a:cubicBezTo>
                <a:cubicBezTo>
                  <a:pt x="1598010" y="10377"/>
                  <a:pt x="1608385" y="5"/>
                  <a:pt x="1621182" y="5"/>
                </a:cubicBezTo>
                <a:close/>
                <a:moveTo>
                  <a:pt x="1795687" y="1"/>
                </a:moveTo>
                <a:cubicBezTo>
                  <a:pt x="1808481" y="1"/>
                  <a:pt x="1818853" y="10372"/>
                  <a:pt x="1818853" y="23166"/>
                </a:cubicBezTo>
                <a:cubicBezTo>
                  <a:pt x="1818853" y="35960"/>
                  <a:pt x="1808481" y="46332"/>
                  <a:pt x="1795687" y="46332"/>
                </a:cubicBezTo>
                <a:cubicBezTo>
                  <a:pt x="1782893" y="46332"/>
                  <a:pt x="1772521" y="35960"/>
                  <a:pt x="1772521" y="23166"/>
                </a:cubicBezTo>
                <a:cubicBezTo>
                  <a:pt x="1772521" y="10372"/>
                  <a:pt x="1782893" y="1"/>
                  <a:pt x="1795687" y="1"/>
                </a:cubicBezTo>
                <a:close/>
                <a:moveTo>
                  <a:pt x="1972786" y="1"/>
                </a:moveTo>
                <a:cubicBezTo>
                  <a:pt x="1985580" y="1"/>
                  <a:pt x="1995952" y="10372"/>
                  <a:pt x="1995952" y="23166"/>
                </a:cubicBezTo>
                <a:cubicBezTo>
                  <a:pt x="1995952" y="35960"/>
                  <a:pt x="1985580" y="46332"/>
                  <a:pt x="1972786" y="46332"/>
                </a:cubicBezTo>
                <a:cubicBezTo>
                  <a:pt x="1959992" y="46332"/>
                  <a:pt x="1949620" y="35960"/>
                  <a:pt x="1949620" y="23166"/>
                </a:cubicBezTo>
                <a:cubicBezTo>
                  <a:pt x="1949620" y="10372"/>
                  <a:pt x="1959992" y="1"/>
                  <a:pt x="1972786" y="1"/>
                </a:cubicBezTo>
                <a:close/>
                <a:moveTo>
                  <a:pt x="2149884" y="0"/>
                </a:moveTo>
                <a:cubicBezTo>
                  <a:pt x="2162678" y="0"/>
                  <a:pt x="2173050" y="10372"/>
                  <a:pt x="2173050" y="23166"/>
                </a:cubicBezTo>
                <a:cubicBezTo>
                  <a:pt x="2173050" y="35960"/>
                  <a:pt x="2162678" y="46332"/>
                  <a:pt x="2149884" y="46332"/>
                </a:cubicBezTo>
                <a:cubicBezTo>
                  <a:pt x="2137090" y="46332"/>
                  <a:pt x="2126718" y="35960"/>
                  <a:pt x="2126718" y="23166"/>
                </a:cubicBezTo>
                <a:cubicBezTo>
                  <a:pt x="2126718" y="10372"/>
                  <a:pt x="2137090" y="0"/>
                  <a:pt x="2149884" y="0"/>
                </a:cubicBezTo>
                <a:close/>
                <a:moveTo>
                  <a:pt x="2326983" y="0"/>
                </a:moveTo>
                <a:cubicBezTo>
                  <a:pt x="2339777" y="0"/>
                  <a:pt x="2350149" y="10372"/>
                  <a:pt x="2350149" y="23166"/>
                </a:cubicBezTo>
                <a:cubicBezTo>
                  <a:pt x="2350149" y="35960"/>
                  <a:pt x="2339777" y="46332"/>
                  <a:pt x="2326983" y="46332"/>
                </a:cubicBezTo>
                <a:cubicBezTo>
                  <a:pt x="2314189" y="46332"/>
                  <a:pt x="2303817" y="35960"/>
                  <a:pt x="2303817" y="23166"/>
                </a:cubicBezTo>
                <a:cubicBezTo>
                  <a:pt x="2303817" y="10372"/>
                  <a:pt x="2314189" y="0"/>
                  <a:pt x="2326983" y="0"/>
                </a:cubicBezTo>
                <a:close/>
                <a:moveTo>
                  <a:pt x="2504082" y="0"/>
                </a:moveTo>
                <a:cubicBezTo>
                  <a:pt x="2516876" y="0"/>
                  <a:pt x="2527248" y="10372"/>
                  <a:pt x="2527248" y="23166"/>
                </a:cubicBezTo>
                <a:cubicBezTo>
                  <a:pt x="2527248" y="35960"/>
                  <a:pt x="2516876" y="46332"/>
                  <a:pt x="2504082" y="46332"/>
                </a:cubicBezTo>
                <a:cubicBezTo>
                  <a:pt x="2491288" y="46332"/>
                  <a:pt x="2480916" y="35960"/>
                  <a:pt x="2480916" y="23166"/>
                </a:cubicBezTo>
                <a:cubicBezTo>
                  <a:pt x="2480916" y="10372"/>
                  <a:pt x="2491288" y="0"/>
                  <a:pt x="2504082" y="0"/>
                </a:cubicBezTo>
                <a:close/>
                <a:moveTo>
                  <a:pt x="2681181" y="0"/>
                </a:moveTo>
                <a:cubicBezTo>
                  <a:pt x="2693975" y="0"/>
                  <a:pt x="2704347" y="10372"/>
                  <a:pt x="2704347" y="23166"/>
                </a:cubicBezTo>
                <a:cubicBezTo>
                  <a:pt x="2704347" y="35960"/>
                  <a:pt x="2693975" y="46332"/>
                  <a:pt x="2681181" y="46332"/>
                </a:cubicBezTo>
                <a:cubicBezTo>
                  <a:pt x="2668387" y="46332"/>
                  <a:pt x="2658015" y="35960"/>
                  <a:pt x="2658015" y="23166"/>
                </a:cubicBezTo>
                <a:cubicBezTo>
                  <a:pt x="2658015" y="10372"/>
                  <a:pt x="2668387" y="0"/>
                  <a:pt x="2681181" y="0"/>
                </a:cubicBezTo>
                <a:close/>
                <a:moveTo>
                  <a:pt x="2858280" y="0"/>
                </a:moveTo>
                <a:cubicBezTo>
                  <a:pt x="2871074" y="0"/>
                  <a:pt x="2881446" y="10372"/>
                  <a:pt x="2881446" y="23166"/>
                </a:cubicBezTo>
                <a:cubicBezTo>
                  <a:pt x="2881446" y="35960"/>
                  <a:pt x="2871074" y="46332"/>
                  <a:pt x="2858280" y="46332"/>
                </a:cubicBezTo>
                <a:cubicBezTo>
                  <a:pt x="2845486" y="46332"/>
                  <a:pt x="2835114" y="35960"/>
                  <a:pt x="2835114" y="23166"/>
                </a:cubicBezTo>
                <a:cubicBezTo>
                  <a:pt x="2835114" y="10372"/>
                  <a:pt x="2845486" y="0"/>
                  <a:pt x="2858280" y="0"/>
                </a:cubicBezTo>
                <a:close/>
                <a:moveTo>
                  <a:pt x="3035379" y="0"/>
                </a:moveTo>
                <a:cubicBezTo>
                  <a:pt x="3048173" y="0"/>
                  <a:pt x="3058545" y="10372"/>
                  <a:pt x="3058545" y="23166"/>
                </a:cubicBezTo>
                <a:cubicBezTo>
                  <a:pt x="3058545" y="35960"/>
                  <a:pt x="3048173" y="46332"/>
                  <a:pt x="3035379" y="46332"/>
                </a:cubicBezTo>
                <a:cubicBezTo>
                  <a:pt x="3022585" y="46332"/>
                  <a:pt x="3012213" y="35960"/>
                  <a:pt x="3012213" y="23166"/>
                </a:cubicBezTo>
                <a:cubicBezTo>
                  <a:pt x="3012213" y="10372"/>
                  <a:pt x="3022585" y="0"/>
                  <a:pt x="3035379" y="0"/>
                </a:cubicBezTo>
                <a:close/>
                <a:moveTo>
                  <a:pt x="3212478" y="0"/>
                </a:moveTo>
                <a:cubicBezTo>
                  <a:pt x="3225272" y="0"/>
                  <a:pt x="3235644" y="10372"/>
                  <a:pt x="3235644" y="23166"/>
                </a:cubicBezTo>
                <a:cubicBezTo>
                  <a:pt x="3235644" y="35960"/>
                  <a:pt x="3225272" y="46332"/>
                  <a:pt x="3212478" y="46332"/>
                </a:cubicBezTo>
                <a:cubicBezTo>
                  <a:pt x="3199684" y="46332"/>
                  <a:pt x="3189312" y="35960"/>
                  <a:pt x="3189312" y="23166"/>
                </a:cubicBezTo>
                <a:cubicBezTo>
                  <a:pt x="3189312" y="10372"/>
                  <a:pt x="3199684" y="0"/>
                  <a:pt x="3212478" y="0"/>
                </a:cubicBezTo>
                <a:close/>
                <a:moveTo>
                  <a:pt x="3389573" y="0"/>
                </a:moveTo>
                <a:cubicBezTo>
                  <a:pt x="3402367" y="0"/>
                  <a:pt x="3412739" y="10372"/>
                  <a:pt x="3412739" y="23166"/>
                </a:cubicBezTo>
                <a:cubicBezTo>
                  <a:pt x="3412739" y="35960"/>
                  <a:pt x="3402367" y="46332"/>
                  <a:pt x="3389573" y="46332"/>
                </a:cubicBezTo>
                <a:cubicBezTo>
                  <a:pt x="3376779" y="46332"/>
                  <a:pt x="3366407" y="35960"/>
                  <a:pt x="3366407" y="23166"/>
                </a:cubicBezTo>
                <a:cubicBezTo>
                  <a:pt x="3366407" y="10372"/>
                  <a:pt x="3376779" y="0"/>
                  <a:pt x="3389573" y="0"/>
                </a:cubicBezTo>
                <a:close/>
              </a:path>
            </a:pathLst>
          </a:custGeom>
          <a:gradFill>
            <a:gsLst>
              <a:gs pos="0">
                <a:schemeClr val="accent2"/>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9" name="Google Shape;79;p10"/>
          <p:cNvSpPr/>
          <p:nvPr/>
        </p:nvSpPr>
        <p:spPr>
          <a:xfrm rot="10800000" flipH="1">
            <a:off x="211826" y="5094052"/>
            <a:ext cx="1521425" cy="1559397"/>
          </a:xfrm>
          <a:custGeom>
            <a:avLst/>
            <a:gdLst/>
            <a:ahLst/>
            <a:cxnLst/>
            <a:rect l="l" t="t" r="r" b="b"/>
            <a:pathLst>
              <a:path w="3418933" h="3504263" extrusionOk="0">
                <a:moveTo>
                  <a:pt x="3393703" y="3457931"/>
                </a:moveTo>
                <a:cubicBezTo>
                  <a:pt x="3406497" y="3457931"/>
                  <a:pt x="3416869" y="3468303"/>
                  <a:pt x="3416869" y="3481097"/>
                </a:cubicBezTo>
                <a:cubicBezTo>
                  <a:pt x="3416869" y="3493891"/>
                  <a:pt x="3406497" y="3504263"/>
                  <a:pt x="3393703" y="3504263"/>
                </a:cubicBezTo>
                <a:cubicBezTo>
                  <a:pt x="3380909" y="3504263"/>
                  <a:pt x="3370537" y="3493891"/>
                  <a:pt x="3370537" y="3481097"/>
                </a:cubicBezTo>
                <a:cubicBezTo>
                  <a:pt x="3370537" y="3468303"/>
                  <a:pt x="3380909" y="3457931"/>
                  <a:pt x="3393703" y="3457931"/>
                </a:cubicBezTo>
                <a:close/>
                <a:moveTo>
                  <a:pt x="3216608" y="3457931"/>
                </a:moveTo>
                <a:cubicBezTo>
                  <a:pt x="3229402" y="3457931"/>
                  <a:pt x="3239774" y="3468303"/>
                  <a:pt x="3239774" y="3481097"/>
                </a:cubicBezTo>
                <a:cubicBezTo>
                  <a:pt x="3239774" y="3493891"/>
                  <a:pt x="3229402" y="3504263"/>
                  <a:pt x="3216608" y="3504263"/>
                </a:cubicBezTo>
                <a:cubicBezTo>
                  <a:pt x="3203814" y="3504263"/>
                  <a:pt x="3193442" y="3493891"/>
                  <a:pt x="3193442" y="3481097"/>
                </a:cubicBezTo>
                <a:cubicBezTo>
                  <a:pt x="3193442" y="3468303"/>
                  <a:pt x="3203814" y="3457931"/>
                  <a:pt x="3216608" y="3457931"/>
                </a:cubicBezTo>
                <a:close/>
                <a:moveTo>
                  <a:pt x="3039509" y="3457931"/>
                </a:moveTo>
                <a:cubicBezTo>
                  <a:pt x="3052303" y="3457931"/>
                  <a:pt x="3062675" y="3468303"/>
                  <a:pt x="3062675" y="3481097"/>
                </a:cubicBezTo>
                <a:cubicBezTo>
                  <a:pt x="3062675" y="3493891"/>
                  <a:pt x="3052303" y="3504263"/>
                  <a:pt x="3039509" y="3504263"/>
                </a:cubicBezTo>
                <a:cubicBezTo>
                  <a:pt x="3026715" y="3504263"/>
                  <a:pt x="3016343" y="3493891"/>
                  <a:pt x="3016343" y="3481097"/>
                </a:cubicBezTo>
                <a:cubicBezTo>
                  <a:pt x="3016343" y="3468303"/>
                  <a:pt x="3026715" y="3457931"/>
                  <a:pt x="3039509" y="3457931"/>
                </a:cubicBezTo>
                <a:close/>
                <a:moveTo>
                  <a:pt x="2862410" y="3457931"/>
                </a:moveTo>
                <a:cubicBezTo>
                  <a:pt x="2875204" y="3457931"/>
                  <a:pt x="2885576" y="3468303"/>
                  <a:pt x="2885576" y="3481097"/>
                </a:cubicBezTo>
                <a:cubicBezTo>
                  <a:pt x="2885576" y="3493891"/>
                  <a:pt x="2875204" y="3504263"/>
                  <a:pt x="2862410" y="3504263"/>
                </a:cubicBezTo>
                <a:cubicBezTo>
                  <a:pt x="2849616" y="3504263"/>
                  <a:pt x="2839244" y="3493891"/>
                  <a:pt x="2839244" y="3481097"/>
                </a:cubicBezTo>
                <a:cubicBezTo>
                  <a:pt x="2839244" y="3468303"/>
                  <a:pt x="2849616" y="3457931"/>
                  <a:pt x="2862410" y="3457931"/>
                </a:cubicBezTo>
                <a:close/>
                <a:moveTo>
                  <a:pt x="2685311" y="3457931"/>
                </a:moveTo>
                <a:cubicBezTo>
                  <a:pt x="2698105" y="3457931"/>
                  <a:pt x="2708477" y="3468303"/>
                  <a:pt x="2708477" y="3481097"/>
                </a:cubicBezTo>
                <a:cubicBezTo>
                  <a:pt x="2708477" y="3493891"/>
                  <a:pt x="2698105" y="3504263"/>
                  <a:pt x="2685311" y="3504263"/>
                </a:cubicBezTo>
                <a:cubicBezTo>
                  <a:pt x="2672517" y="3504263"/>
                  <a:pt x="2662145" y="3493891"/>
                  <a:pt x="2662145" y="3481097"/>
                </a:cubicBezTo>
                <a:cubicBezTo>
                  <a:pt x="2662145" y="3468303"/>
                  <a:pt x="2672517" y="3457931"/>
                  <a:pt x="2685311" y="3457931"/>
                </a:cubicBezTo>
                <a:close/>
                <a:moveTo>
                  <a:pt x="2508212" y="3457931"/>
                </a:moveTo>
                <a:cubicBezTo>
                  <a:pt x="2521006" y="3457931"/>
                  <a:pt x="2531378" y="3468303"/>
                  <a:pt x="2531378" y="3481097"/>
                </a:cubicBezTo>
                <a:cubicBezTo>
                  <a:pt x="2531378" y="3493891"/>
                  <a:pt x="2521006" y="3504263"/>
                  <a:pt x="2508212" y="3504263"/>
                </a:cubicBezTo>
                <a:cubicBezTo>
                  <a:pt x="2495418" y="3504263"/>
                  <a:pt x="2485046" y="3493891"/>
                  <a:pt x="2485046" y="3481097"/>
                </a:cubicBezTo>
                <a:cubicBezTo>
                  <a:pt x="2485046" y="3468303"/>
                  <a:pt x="2495418" y="3457931"/>
                  <a:pt x="2508212" y="3457931"/>
                </a:cubicBezTo>
                <a:close/>
                <a:moveTo>
                  <a:pt x="2331113" y="3457931"/>
                </a:moveTo>
                <a:cubicBezTo>
                  <a:pt x="2343907" y="3457931"/>
                  <a:pt x="2354279" y="3468303"/>
                  <a:pt x="2354279" y="3481097"/>
                </a:cubicBezTo>
                <a:cubicBezTo>
                  <a:pt x="2354279" y="3493891"/>
                  <a:pt x="2343907" y="3504263"/>
                  <a:pt x="2331113" y="3504263"/>
                </a:cubicBezTo>
                <a:cubicBezTo>
                  <a:pt x="2318319" y="3504263"/>
                  <a:pt x="2307947" y="3493891"/>
                  <a:pt x="2307947" y="3481097"/>
                </a:cubicBezTo>
                <a:cubicBezTo>
                  <a:pt x="2307947" y="3468303"/>
                  <a:pt x="2318319" y="3457931"/>
                  <a:pt x="2331113" y="3457931"/>
                </a:cubicBezTo>
                <a:close/>
                <a:moveTo>
                  <a:pt x="2154014" y="3457931"/>
                </a:moveTo>
                <a:cubicBezTo>
                  <a:pt x="2166808" y="3457931"/>
                  <a:pt x="2177180" y="3468303"/>
                  <a:pt x="2177180" y="3481097"/>
                </a:cubicBezTo>
                <a:cubicBezTo>
                  <a:pt x="2177180" y="3493891"/>
                  <a:pt x="2166808" y="3504263"/>
                  <a:pt x="2154014" y="3504263"/>
                </a:cubicBezTo>
                <a:cubicBezTo>
                  <a:pt x="2141220" y="3504263"/>
                  <a:pt x="2130848" y="3493891"/>
                  <a:pt x="2130848" y="3481097"/>
                </a:cubicBezTo>
                <a:cubicBezTo>
                  <a:pt x="2130848" y="3468303"/>
                  <a:pt x="2141220" y="3457931"/>
                  <a:pt x="2154014" y="3457931"/>
                </a:cubicBezTo>
                <a:close/>
                <a:moveTo>
                  <a:pt x="1976916" y="3457931"/>
                </a:moveTo>
                <a:cubicBezTo>
                  <a:pt x="1989710" y="3457931"/>
                  <a:pt x="2000082" y="3468303"/>
                  <a:pt x="2000082" y="3481097"/>
                </a:cubicBezTo>
                <a:cubicBezTo>
                  <a:pt x="2000082" y="3493891"/>
                  <a:pt x="1989710" y="3504263"/>
                  <a:pt x="1976916" y="3504263"/>
                </a:cubicBezTo>
                <a:cubicBezTo>
                  <a:pt x="1964122" y="3504263"/>
                  <a:pt x="1953750" y="3493891"/>
                  <a:pt x="1953750" y="3481097"/>
                </a:cubicBezTo>
                <a:cubicBezTo>
                  <a:pt x="1953750" y="3468303"/>
                  <a:pt x="1964122" y="3457931"/>
                  <a:pt x="1976916" y="3457931"/>
                </a:cubicBezTo>
                <a:close/>
                <a:moveTo>
                  <a:pt x="1799817" y="3457931"/>
                </a:moveTo>
                <a:cubicBezTo>
                  <a:pt x="1812611" y="3457931"/>
                  <a:pt x="1822983" y="3468303"/>
                  <a:pt x="1822983" y="3481097"/>
                </a:cubicBezTo>
                <a:cubicBezTo>
                  <a:pt x="1822983" y="3493891"/>
                  <a:pt x="1812611" y="3504263"/>
                  <a:pt x="1799817" y="3504263"/>
                </a:cubicBezTo>
                <a:cubicBezTo>
                  <a:pt x="1787023" y="3504263"/>
                  <a:pt x="1776651" y="3493891"/>
                  <a:pt x="1776651" y="3481097"/>
                </a:cubicBezTo>
                <a:cubicBezTo>
                  <a:pt x="1776651" y="3468303"/>
                  <a:pt x="1787023" y="3457931"/>
                  <a:pt x="1799817" y="3457931"/>
                </a:cubicBezTo>
                <a:close/>
                <a:moveTo>
                  <a:pt x="1625306" y="3457931"/>
                </a:moveTo>
                <a:cubicBezTo>
                  <a:pt x="1638100" y="3457931"/>
                  <a:pt x="1648473" y="3468303"/>
                  <a:pt x="1648473" y="3481097"/>
                </a:cubicBezTo>
                <a:cubicBezTo>
                  <a:pt x="1648473" y="3493891"/>
                  <a:pt x="1638100" y="3504263"/>
                  <a:pt x="1625306" y="3504263"/>
                </a:cubicBezTo>
                <a:cubicBezTo>
                  <a:pt x="1612511" y="3504263"/>
                  <a:pt x="1602138" y="3493891"/>
                  <a:pt x="1602138" y="3481097"/>
                </a:cubicBezTo>
                <a:cubicBezTo>
                  <a:pt x="1602138" y="3468303"/>
                  <a:pt x="1612511" y="3457931"/>
                  <a:pt x="1625306" y="3457931"/>
                </a:cubicBezTo>
                <a:close/>
                <a:moveTo>
                  <a:pt x="1448212" y="3457931"/>
                </a:moveTo>
                <a:cubicBezTo>
                  <a:pt x="1461006" y="3457931"/>
                  <a:pt x="1471378" y="3468303"/>
                  <a:pt x="1471378" y="3481097"/>
                </a:cubicBezTo>
                <a:cubicBezTo>
                  <a:pt x="1471378" y="3493891"/>
                  <a:pt x="1461006" y="3504263"/>
                  <a:pt x="1448212" y="3504263"/>
                </a:cubicBezTo>
                <a:cubicBezTo>
                  <a:pt x="1435419" y="3504263"/>
                  <a:pt x="1425046" y="3493891"/>
                  <a:pt x="1425046" y="3481097"/>
                </a:cubicBezTo>
                <a:cubicBezTo>
                  <a:pt x="1425046" y="3468303"/>
                  <a:pt x="1435419" y="3457931"/>
                  <a:pt x="1448212" y="3457931"/>
                </a:cubicBezTo>
                <a:close/>
                <a:moveTo>
                  <a:pt x="1271113" y="3457931"/>
                </a:moveTo>
                <a:cubicBezTo>
                  <a:pt x="1283907" y="3457931"/>
                  <a:pt x="1294280" y="3468303"/>
                  <a:pt x="1294280" y="3481097"/>
                </a:cubicBezTo>
                <a:cubicBezTo>
                  <a:pt x="1294280" y="3493891"/>
                  <a:pt x="1283907" y="3504263"/>
                  <a:pt x="1271113" y="3504263"/>
                </a:cubicBezTo>
                <a:cubicBezTo>
                  <a:pt x="1258320" y="3504263"/>
                  <a:pt x="1247948" y="3493891"/>
                  <a:pt x="1247948" y="3481097"/>
                </a:cubicBezTo>
                <a:cubicBezTo>
                  <a:pt x="1247948" y="3468303"/>
                  <a:pt x="1258320" y="3457931"/>
                  <a:pt x="1271113" y="3457931"/>
                </a:cubicBezTo>
                <a:close/>
                <a:moveTo>
                  <a:pt x="1094017" y="3457931"/>
                </a:moveTo>
                <a:cubicBezTo>
                  <a:pt x="1106812" y="3457931"/>
                  <a:pt x="1117183" y="3468303"/>
                  <a:pt x="1117183" y="3481097"/>
                </a:cubicBezTo>
                <a:cubicBezTo>
                  <a:pt x="1117183" y="3493891"/>
                  <a:pt x="1106812" y="3504263"/>
                  <a:pt x="1094017" y="3504263"/>
                </a:cubicBezTo>
                <a:cubicBezTo>
                  <a:pt x="1081222" y="3504263"/>
                  <a:pt x="1070849" y="3493891"/>
                  <a:pt x="1070849" y="3481097"/>
                </a:cubicBezTo>
                <a:cubicBezTo>
                  <a:pt x="1070849" y="3468303"/>
                  <a:pt x="1081222" y="3457931"/>
                  <a:pt x="1094017" y="3457931"/>
                </a:cubicBezTo>
                <a:close/>
                <a:moveTo>
                  <a:pt x="916917" y="3457931"/>
                </a:moveTo>
                <a:cubicBezTo>
                  <a:pt x="929711" y="3457931"/>
                  <a:pt x="940082" y="3468303"/>
                  <a:pt x="940082" y="3481097"/>
                </a:cubicBezTo>
                <a:cubicBezTo>
                  <a:pt x="940082" y="3493891"/>
                  <a:pt x="929711" y="3504263"/>
                  <a:pt x="916917" y="3504263"/>
                </a:cubicBezTo>
                <a:cubicBezTo>
                  <a:pt x="904120" y="3504263"/>
                  <a:pt x="893750" y="3493891"/>
                  <a:pt x="893750" y="3481097"/>
                </a:cubicBezTo>
                <a:cubicBezTo>
                  <a:pt x="893750" y="3468303"/>
                  <a:pt x="904120" y="3457931"/>
                  <a:pt x="916917" y="3457931"/>
                </a:cubicBezTo>
                <a:close/>
                <a:moveTo>
                  <a:pt x="739818" y="3457931"/>
                </a:moveTo>
                <a:cubicBezTo>
                  <a:pt x="752612" y="3457931"/>
                  <a:pt x="762984" y="3468303"/>
                  <a:pt x="762984" y="3481097"/>
                </a:cubicBezTo>
                <a:cubicBezTo>
                  <a:pt x="762984" y="3493891"/>
                  <a:pt x="752612" y="3504263"/>
                  <a:pt x="739818" y="3504263"/>
                </a:cubicBezTo>
                <a:cubicBezTo>
                  <a:pt x="727024" y="3504263"/>
                  <a:pt x="716652" y="3493891"/>
                  <a:pt x="716652" y="3481097"/>
                </a:cubicBezTo>
                <a:cubicBezTo>
                  <a:pt x="716652" y="3468303"/>
                  <a:pt x="727024" y="3457931"/>
                  <a:pt x="739818" y="3457931"/>
                </a:cubicBezTo>
                <a:close/>
                <a:moveTo>
                  <a:pt x="562718" y="3457931"/>
                </a:moveTo>
                <a:cubicBezTo>
                  <a:pt x="575512" y="3457931"/>
                  <a:pt x="585884" y="3468303"/>
                  <a:pt x="585884" y="3481097"/>
                </a:cubicBezTo>
                <a:cubicBezTo>
                  <a:pt x="585884" y="3493891"/>
                  <a:pt x="575512" y="3504263"/>
                  <a:pt x="562718" y="3504263"/>
                </a:cubicBezTo>
                <a:cubicBezTo>
                  <a:pt x="549924" y="3504263"/>
                  <a:pt x="539552" y="3493891"/>
                  <a:pt x="539552" y="3481097"/>
                </a:cubicBezTo>
                <a:cubicBezTo>
                  <a:pt x="539552" y="3468303"/>
                  <a:pt x="549924" y="3457931"/>
                  <a:pt x="562718" y="3457931"/>
                </a:cubicBezTo>
                <a:close/>
                <a:moveTo>
                  <a:pt x="385620" y="3457931"/>
                </a:moveTo>
                <a:cubicBezTo>
                  <a:pt x="398414" y="3457931"/>
                  <a:pt x="408785" y="3468303"/>
                  <a:pt x="408785" y="3481097"/>
                </a:cubicBezTo>
                <a:cubicBezTo>
                  <a:pt x="408785" y="3493891"/>
                  <a:pt x="398414" y="3504263"/>
                  <a:pt x="385620" y="3504263"/>
                </a:cubicBezTo>
                <a:cubicBezTo>
                  <a:pt x="372826" y="3504263"/>
                  <a:pt x="362454" y="3493891"/>
                  <a:pt x="362454" y="3481097"/>
                </a:cubicBezTo>
                <a:cubicBezTo>
                  <a:pt x="362454" y="3468303"/>
                  <a:pt x="372826" y="3457931"/>
                  <a:pt x="385620" y="3457931"/>
                </a:cubicBezTo>
                <a:close/>
                <a:moveTo>
                  <a:pt x="208521" y="3457931"/>
                </a:moveTo>
                <a:cubicBezTo>
                  <a:pt x="221315" y="3457931"/>
                  <a:pt x="231687" y="3468303"/>
                  <a:pt x="231687" y="3481097"/>
                </a:cubicBezTo>
                <a:cubicBezTo>
                  <a:pt x="231687" y="3493891"/>
                  <a:pt x="221315" y="3504263"/>
                  <a:pt x="208521" y="3504263"/>
                </a:cubicBezTo>
                <a:cubicBezTo>
                  <a:pt x="195727" y="3504263"/>
                  <a:pt x="185355" y="3493891"/>
                  <a:pt x="185355" y="3481097"/>
                </a:cubicBezTo>
                <a:cubicBezTo>
                  <a:pt x="185355" y="3468303"/>
                  <a:pt x="195727" y="3457931"/>
                  <a:pt x="208521" y="3457931"/>
                </a:cubicBezTo>
                <a:close/>
                <a:moveTo>
                  <a:pt x="31422" y="3457931"/>
                </a:moveTo>
                <a:cubicBezTo>
                  <a:pt x="44216" y="3457931"/>
                  <a:pt x="54588" y="3468303"/>
                  <a:pt x="54588" y="3481097"/>
                </a:cubicBezTo>
                <a:cubicBezTo>
                  <a:pt x="54588" y="3493891"/>
                  <a:pt x="44216" y="3504263"/>
                  <a:pt x="31422" y="3504263"/>
                </a:cubicBezTo>
                <a:cubicBezTo>
                  <a:pt x="18628" y="3504263"/>
                  <a:pt x="8256" y="3493891"/>
                  <a:pt x="8256" y="3481097"/>
                </a:cubicBezTo>
                <a:cubicBezTo>
                  <a:pt x="8256" y="3468303"/>
                  <a:pt x="18628" y="3457931"/>
                  <a:pt x="31422" y="3457931"/>
                </a:cubicBezTo>
                <a:close/>
                <a:moveTo>
                  <a:pt x="3395767" y="3286567"/>
                </a:moveTo>
                <a:cubicBezTo>
                  <a:pt x="3408561" y="3286567"/>
                  <a:pt x="3418933" y="3296939"/>
                  <a:pt x="3418933" y="3309733"/>
                </a:cubicBezTo>
                <a:cubicBezTo>
                  <a:pt x="3418933" y="3322527"/>
                  <a:pt x="3408561" y="3332899"/>
                  <a:pt x="3395767" y="3332899"/>
                </a:cubicBezTo>
                <a:cubicBezTo>
                  <a:pt x="3382973" y="3332899"/>
                  <a:pt x="3372601" y="3322527"/>
                  <a:pt x="3372601" y="3309733"/>
                </a:cubicBezTo>
                <a:cubicBezTo>
                  <a:pt x="3372601" y="3296939"/>
                  <a:pt x="3382973" y="3286567"/>
                  <a:pt x="3395767" y="3286567"/>
                </a:cubicBezTo>
                <a:close/>
                <a:moveTo>
                  <a:pt x="3218672" y="3286567"/>
                </a:moveTo>
                <a:cubicBezTo>
                  <a:pt x="3231466" y="3286567"/>
                  <a:pt x="3241838" y="3296939"/>
                  <a:pt x="3241838" y="3309733"/>
                </a:cubicBezTo>
                <a:cubicBezTo>
                  <a:pt x="3241838" y="3322527"/>
                  <a:pt x="3231466" y="3332899"/>
                  <a:pt x="3218672" y="3332899"/>
                </a:cubicBezTo>
                <a:cubicBezTo>
                  <a:pt x="3205878" y="3332899"/>
                  <a:pt x="3195506" y="3322527"/>
                  <a:pt x="3195506" y="3309733"/>
                </a:cubicBezTo>
                <a:cubicBezTo>
                  <a:pt x="3195506" y="3296939"/>
                  <a:pt x="3205878" y="3286567"/>
                  <a:pt x="3218672" y="3286567"/>
                </a:cubicBezTo>
                <a:close/>
                <a:moveTo>
                  <a:pt x="3041573" y="3286567"/>
                </a:moveTo>
                <a:cubicBezTo>
                  <a:pt x="3054367" y="3286567"/>
                  <a:pt x="3064739" y="3296939"/>
                  <a:pt x="3064739" y="3309733"/>
                </a:cubicBezTo>
                <a:cubicBezTo>
                  <a:pt x="3064739" y="3322527"/>
                  <a:pt x="3054367" y="3332899"/>
                  <a:pt x="3041573" y="3332899"/>
                </a:cubicBezTo>
                <a:cubicBezTo>
                  <a:pt x="3028779" y="3332899"/>
                  <a:pt x="3018407" y="3322527"/>
                  <a:pt x="3018407" y="3309733"/>
                </a:cubicBezTo>
                <a:cubicBezTo>
                  <a:pt x="3018407" y="3296939"/>
                  <a:pt x="3028779" y="3286567"/>
                  <a:pt x="3041573" y="3286567"/>
                </a:cubicBezTo>
                <a:close/>
                <a:moveTo>
                  <a:pt x="2864474" y="3286567"/>
                </a:moveTo>
                <a:cubicBezTo>
                  <a:pt x="2877268" y="3286567"/>
                  <a:pt x="2887640" y="3296939"/>
                  <a:pt x="2887640" y="3309733"/>
                </a:cubicBezTo>
                <a:cubicBezTo>
                  <a:pt x="2887640" y="3322527"/>
                  <a:pt x="2877268" y="3332899"/>
                  <a:pt x="2864474" y="3332899"/>
                </a:cubicBezTo>
                <a:cubicBezTo>
                  <a:pt x="2851680" y="3332899"/>
                  <a:pt x="2841308" y="3322527"/>
                  <a:pt x="2841308" y="3309733"/>
                </a:cubicBezTo>
                <a:cubicBezTo>
                  <a:pt x="2841308" y="3296939"/>
                  <a:pt x="2851680" y="3286567"/>
                  <a:pt x="2864474" y="3286567"/>
                </a:cubicBezTo>
                <a:close/>
                <a:moveTo>
                  <a:pt x="2687375" y="3286567"/>
                </a:moveTo>
                <a:cubicBezTo>
                  <a:pt x="2700169" y="3286567"/>
                  <a:pt x="2710541" y="3296939"/>
                  <a:pt x="2710541" y="3309733"/>
                </a:cubicBezTo>
                <a:cubicBezTo>
                  <a:pt x="2710541" y="3322527"/>
                  <a:pt x="2700169" y="3332899"/>
                  <a:pt x="2687375" y="3332899"/>
                </a:cubicBezTo>
                <a:cubicBezTo>
                  <a:pt x="2674581" y="3332899"/>
                  <a:pt x="2664209" y="3322527"/>
                  <a:pt x="2664209" y="3309733"/>
                </a:cubicBezTo>
                <a:cubicBezTo>
                  <a:pt x="2664209" y="3296939"/>
                  <a:pt x="2674581" y="3286567"/>
                  <a:pt x="2687375" y="3286567"/>
                </a:cubicBezTo>
                <a:close/>
                <a:moveTo>
                  <a:pt x="2510277" y="3286567"/>
                </a:moveTo>
                <a:cubicBezTo>
                  <a:pt x="2523071" y="3286567"/>
                  <a:pt x="2533443" y="3296939"/>
                  <a:pt x="2533443" y="3309733"/>
                </a:cubicBezTo>
                <a:cubicBezTo>
                  <a:pt x="2533443" y="3322527"/>
                  <a:pt x="2523071" y="3332899"/>
                  <a:pt x="2510277" y="3332899"/>
                </a:cubicBezTo>
                <a:cubicBezTo>
                  <a:pt x="2497483" y="3332899"/>
                  <a:pt x="2487111" y="3322527"/>
                  <a:pt x="2487111" y="3309733"/>
                </a:cubicBezTo>
                <a:cubicBezTo>
                  <a:pt x="2487111" y="3296939"/>
                  <a:pt x="2497483" y="3286567"/>
                  <a:pt x="2510277" y="3286567"/>
                </a:cubicBezTo>
                <a:close/>
                <a:moveTo>
                  <a:pt x="2333178" y="3286567"/>
                </a:moveTo>
                <a:cubicBezTo>
                  <a:pt x="2345972" y="3286567"/>
                  <a:pt x="2356344" y="3296939"/>
                  <a:pt x="2356344" y="3309733"/>
                </a:cubicBezTo>
                <a:cubicBezTo>
                  <a:pt x="2356344" y="3322527"/>
                  <a:pt x="2345972" y="3332899"/>
                  <a:pt x="2333178" y="3332899"/>
                </a:cubicBezTo>
                <a:cubicBezTo>
                  <a:pt x="2320384" y="3332899"/>
                  <a:pt x="2310012" y="3322527"/>
                  <a:pt x="2310012" y="3309733"/>
                </a:cubicBezTo>
                <a:cubicBezTo>
                  <a:pt x="2310012" y="3296939"/>
                  <a:pt x="2320384" y="3286567"/>
                  <a:pt x="2333178" y="3286567"/>
                </a:cubicBezTo>
                <a:close/>
                <a:moveTo>
                  <a:pt x="2156079" y="3286567"/>
                </a:moveTo>
                <a:cubicBezTo>
                  <a:pt x="2168873" y="3286567"/>
                  <a:pt x="2179245" y="3296939"/>
                  <a:pt x="2179245" y="3309733"/>
                </a:cubicBezTo>
                <a:cubicBezTo>
                  <a:pt x="2179245" y="3322527"/>
                  <a:pt x="2168873" y="3332899"/>
                  <a:pt x="2156079" y="3332899"/>
                </a:cubicBezTo>
                <a:cubicBezTo>
                  <a:pt x="2143285" y="3332899"/>
                  <a:pt x="2132913" y="3322527"/>
                  <a:pt x="2132913" y="3309733"/>
                </a:cubicBezTo>
                <a:cubicBezTo>
                  <a:pt x="2132913" y="3296939"/>
                  <a:pt x="2143285" y="3286567"/>
                  <a:pt x="2156079" y="3286567"/>
                </a:cubicBezTo>
                <a:close/>
                <a:moveTo>
                  <a:pt x="1978980" y="3286567"/>
                </a:moveTo>
                <a:cubicBezTo>
                  <a:pt x="1991774" y="3286567"/>
                  <a:pt x="2002146" y="3296939"/>
                  <a:pt x="2002146" y="3309733"/>
                </a:cubicBezTo>
                <a:cubicBezTo>
                  <a:pt x="2002146" y="3322527"/>
                  <a:pt x="1991774" y="3332899"/>
                  <a:pt x="1978980" y="3332899"/>
                </a:cubicBezTo>
                <a:cubicBezTo>
                  <a:pt x="1966186" y="3332899"/>
                  <a:pt x="1955814" y="3322527"/>
                  <a:pt x="1955814" y="3309733"/>
                </a:cubicBezTo>
                <a:cubicBezTo>
                  <a:pt x="1955814" y="3296939"/>
                  <a:pt x="1966186" y="3286567"/>
                  <a:pt x="1978980" y="3286567"/>
                </a:cubicBezTo>
                <a:close/>
                <a:moveTo>
                  <a:pt x="1801881" y="3286567"/>
                </a:moveTo>
                <a:cubicBezTo>
                  <a:pt x="1814675" y="3286567"/>
                  <a:pt x="1825047" y="3296939"/>
                  <a:pt x="1825047" y="3309733"/>
                </a:cubicBezTo>
                <a:cubicBezTo>
                  <a:pt x="1825047" y="3322527"/>
                  <a:pt x="1814675" y="3332899"/>
                  <a:pt x="1801881" y="3332899"/>
                </a:cubicBezTo>
                <a:cubicBezTo>
                  <a:pt x="1789087" y="3332899"/>
                  <a:pt x="1778715" y="3322527"/>
                  <a:pt x="1778715" y="3309733"/>
                </a:cubicBezTo>
                <a:cubicBezTo>
                  <a:pt x="1778715" y="3296939"/>
                  <a:pt x="1789087" y="3286567"/>
                  <a:pt x="1801881" y="3286567"/>
                </a:cubicBezTo>
                <a:close/>
                <a:moveTo>
                  <a:pt x="1627371" y="3286567"/>
                </a:moveTo>
                <a:cubicBezTo>
                  <a:pt x="1640166" y="3286567"/>
                  <a:pt x="1650538" y="3296939"/>
                  <a:pt x="1650538" y="3309733"/>
                </a:cubicBezTo>
                <a:cubicBezTo>
                  <a:pt x="1650538" y="3322527"/>
                  <a:pt x="1640166" y="3332899"/>
                  <a:pt x="1627371" y="3332899"/>
                </a:cubicBezTo>
                <a:cubicBezTo>
                  <a:pt x="1614575" y="3332899"/>
                  <a:pt x="1604203" y="3322527"/>
                  <a:pt x="1604203" y="3309733"/>
                </a:cubicBezTo>
                <a:cubicBezTo>
                  <a:pt x="1604203" y="3296939"/>
                  <a:pt x="1614575" y="3286567"/>
                  <a:pt x="1627371" y="3286567"/>
                </a:cubicBezTo>
                <a:close/>
                <a:moveTo>
                  <a:pt x="1450277" y="3286567"/>
                </a:moveTo>
                <a:cubicBezTo>
                  <a:pt x="1463071" y="3286567"/>
                  <a:pt x="1473442" y="3296939"/>
                  <a:pt x="1473442" y="3309733"/>
                </a:cubicBezTo>
                <a:cubicBezTo>
                  <a:pt x="1473442" y="3322527"/>
                  <a:pt x="1463071" y="3332899"/>
                  <a:pt x="1450277" y="3332899"/>
                </a:cubicBezTo>
                <a:cubicBezTo>
                  <a:pt x="1437483" y="3332899"/>
                  <a:pt x="1427111" y="3322527"/>
                  <a:pt x="1427111" y="3309733"/>
                </a:cubicBezTo>
                <a:cubicBezTo>
                  <a:pt x="1427111" y="3296939"/>
                  <a:pt x="1437483" y="3286567"/>
                  <a:pt x="1450277" y="3286567"/>
                </a:cubicBezTo>
                <a:close/>
                <a:moveTo>
                  <a:pt x="1273178" y="3286567"/>
                </a:moveTo>
                <a:cubicBezTo>
                  <a:pt x="1285972" y="3286567"/>
                  <a:pt x="1296345" y="3296939"/>
                  <a:pt x="1296345" y="3309733"/>
                </a:cubicBezTo>
                <a:cubicBezTo>
                  <a:pt x="1296345" y="3322527"/>
                  <a:pt x="1285972" y="3332899"/>
                  <a:pt x="1273178" y="3332899"/>
                </a:cubicBezTo>
                <a:cubicBezTo>
                  <a:pt x="1260384" y="3332899"/>
                  <a:pt x="1250012" y="3322527"/>
                  <a:pt x="1250012" y="3309733"/>
                </a:cubicBezTo>
                <a:cubicBezTo>
                  <a:pt x="1250012" y="3296939"/>
                  <a:pt x="1260384" y="3286567"/>
                  <a:pt x="1273178" y="3286567"/>
                </a:cubicBezTo>
                <a:close/>
                <a:moveTo>
                  <a:pt x="1096081" y="3286567"/>
                </a:moveTo>
                <a:cubicBezTo>
                  <a:pt x="1108877" y="3286567"/>
                  <a:pt x="1119247" y="3296939"/>
                  <a:pt x="1119247" y="3309733"/>
                </a:cubicBezTo>
                <a:cubicBezTo>
                  <a:pt x="1119247" y="3322527"/>
                  <a:pt x="1108877" y="3332899"/>
                  <a:pt x="1096081" y="3332899"/>
                </a:cubicBezTo>
                <a:cubicBezTo>
                  <a:pt x="1083286" y="3332899"/>
                  <a:pt x="1072914" y="3322527"/>
                  <a:pt x="1072914" y="3309733"/>
                </a:cubicBezTo>
                <a:cubicBezTo>
                  <a:pt x="1072914" y="3296939"/>
                  <a:pt x="1083286" y="3286567"/>
                  <a:pt x="1096081" y="3286567"/>
                </a:cubicBezTo>
                <a:close/>
                <a:moveTo>
                  <a:pt x="918981" y="3286567"/>
                </a:moveTo>
                <a:cubicBezTo>
                  <a:pt x="931774" y="3286567"/>
                  <a:pt x="942147" y="3296939"/>
                  <a:pt x="942147" y="3309733"/>
                </a:cubicBezTo>
                <a:cubicBezTo>
                  <a:pt x="942147" y="3322527"/>
                  <a:pt x="931774" y="3332899"/>
                  <a:pt x="918981" y="3332899"/>
                </a:cubicBezTo>
                <a:cubicBezTo>
                  <a:pt x="906186" y="3332899"/>
                  <a:pt x="895815" y="3322527"/>
                  <a:pt x="895815" y="3309733"/>
                </a:cubicBezTo>
                <a:cubicBezTo>
                  <a:pt x="895815" y="3296939"/>
                  <a:pt x="906186" y="3286567"/>
                  <a:pt x="918981" y="3286567"/>
                </a:cubicBezTo>
                <a:close/>
                <a:moveTo>
                  <a:pt x="741884" y="3286567"/>
                </a:moveTo>
                <a:cubicBezTo>
                  <a:pt x="754678" y="3286567"/>
                  <a:pt x="765050" y="3296939"/>
                  <a:pt x="765050" y="3309733"/>
                </a:cubicBezTo>
                <a:cubicBezTo>
                  <a:pt x="765050" y="3322527"/>
                  <a:pt x="754678" y="3332899"/>
                  <a:pt x="741884" y="3332899"/>
                </a:cubicBezTo>
                <a:cubicBezTo>
                  <a:pt x="729090" y="3332899"/>
                  <a:pt x="718718" y="3322527"/>
                  <a:pt x="718718" y="3309733"/>
                </a:cubicBezTo>
                <a:cubicBezTo>
                  <a:pt x="718718" y="3296939"/>
                  <a:pt x="729090" y="3286567"/>
                  <a:pt x="741884" y="3286567"/>
                </a:cubicBezTo>
                <a:close/>
                <a:moveTo>
                  <a:pt x="564784" y="3286567"/>
                </a:moveTo>
                <a:cubicBezTo>
                  <a:pt x="577578" y="3286567"/>
                  <a:pt x="587950" y="3296939"/>
                  <a:pt x="587950" y="3309733"/>
                </a:cubicBezTo>
                <a:cubicBezTo>
                  <a:pt x="587950" y="3322527"/>
                  <a:pt x="577578" y="3332899"/>
                  <a:pt x="564784" y="3332899"/>
                </a:cubicBezTo>
                <a:cubicBezTo>
                  <a:pt x="551990" y="3332899"/>
                  <a:pt x="541618" y="3322527"/>
                  <a:pt x="541618" y="3309733"/>
                </a:cubicBezTo>
                <a:cubicBezTo>
                  <a:pt x="541618" y="3296939"/>
                  <a:pt x="551990" y="3286567"/>
                  <a:pt x="564784" y="3286567"/>
                </a:cubicBezTo>
                <a:close/>
                <a:moveTo>
                  <a:pt x="387686" y="3286567"/>
                </a:moveTo>
                <a:cubicBezTo>
                  <a:pt x="400479" y="3286567"/>
                  <a:pt x="410851" y="3296939"/>
                  <a:pt x="410851" y="3309733"/>
                </a:cubicBezTo>
                <a:cubicBezTo>
                  <a:pt x="410851" y="3322527"/>
                  <a:pt x="400479" y="3332899"/>
                  <a:pt x="387686" y="3332899"/>
                </a:cubicBezTo>
                <a:cubicBezTo>
                  <a:pt x="374891" y="3332899"/>
                  <a:pt x="364519" y="3322527"/>
                  <a:pt x="364519" y="3309733"/>
                </a:cubicBezTo>
                <a:cubicBezTo>
                  <a:pt x="364519" y="3296939"/>
                  <a:pt x="374891" y="3286567"/>
                  <a:pt x="387686" y="3286567"/>
                </a:cubicBezTo>
                <a:close/>
                <a:moveTo>
                  <a:pt x="210585" y="3286567"/>
                </a:moveTo>
                <a:cubicBezTo>
                  <a:pt x="223379" y="3286567"/>
                  <a:pt x="233751" y="3296939"/>
                  <a:pt x="233751" y="3309733"/>
                </a:cubicBezTo>
                <a:cubicBezTo>
                  <a:pt x="233751" y="3322527"/>
                  <a:pt x="223379" y="3332899"/>
                  <a:pt x="210585" y="3332899"/>
                </a:cubicBezTo>
                <a:cubicBezTo>
                  <a:pt x="197791" y="3332899"/>
                  <a:pt x="187419" y="3322527"/>
                  <a:pt x="187419" y="3309733"/>
                </a:cubicBezTo>
                <a:cubicBezTo>
                  <a:pt x="187419" y="3296939"/>
                  <a:pt x="197791" y="3286567"/>
                  <a:pt x="210585" y="3286567"/>
                </a:cubicBezTo>
                <a:close/>
                <a:moveTo>
                  <a:pt x="33487" y="3286567"/>
                </a:moveTo>
                <a:cubicBezTo>
                  <a:pt x="46281" y="3286567"/>
                  <a:pt x="56653" y="3296939"/>
                  <a:pt x="56653" y="3309733"/>
                </a:cubicBezTo>
                <a:cubicBezTo>
                  <a:pt x="56653" y="3322527"/>
                  <a:pt x="46281" y="3332899"/>
                  <a:pt x="33487" y="3332899"/>
                </a:cubicBezTo>
                <a:cubicBezTo>
                  <a:pt x="20693" y="3332899"/>
                  <a:pt x="10321" y="3322527"/>
                  <a:pt x="10321" y="3309733"/>
                </a:cubicBezTo>
                <a:cubicBezTo>
                  <a:pt x="10321" y="3296939"/>
                  <a:pt x="20693" y="3286567"/>
                  <a:pt x="33487" y="3286567"/>
                </a:cubicBezTo>
                <a:close/>
                <a:moveTo>
                  <a:pt x="3389573" y="3094558"/>
                </a:moveTo>
                <a:cubicBezTo>
                  <a:pt x="3402367" y="3094558"/>
                  <a:pt x="3412739" y="3104930"/>
                  <a:pt x="3412739" y="3117724"/>
                </a:cubicBezTo>
                <a:cubicBezTo>
                  <a:pt x="3412739" y="3130518"/>
                  <a:pt x="3402367" y="3140890"/>
                  <a:pt x="3389573" y="3140890"/>
                </a:cubicBezTo>
                <a:cubicBezTo>
                  <a:pt x="3376779" y="3140890"/>
                  <a:pt x="3366407" y="3130518"/>
                  <a:pt x="3366407" y="3117724"/>
                </a:cubicBezTo>
                <a:cubicBezTo>
                  <a:pt x="3366407" y="3104930"/>
                  <a:pt x="3376779" y="3094558"/>
                  <a:pt x="3389573" y="3094558"/>
                </a:cubicBezTo>
                <a:close/>
                <a:moveTo>
                  <a:pt x="3212478" y="3094558"/>
                </a:moveTo>
                <a:cubicBezTo>
                  <a:pt x="3225272" y="3094558"/>
                  <a:pt x="3235644" y="3104930"/>
                  <a:pt x="3235644" y="3117724"/>
                </a:cubicBezTo>
                <a:cubicBezTo>
                  <a:pt x="3235644" y="3130518"/>
                  <a:pt x="3225272" y="3140890"/>
                  <a:pt x="3212478" y="3140890"/>
                </a:cubicBezTo>
                <a:cubicBezTo>
                  <a:pt x="3199684" y="3140890"/>
                  <a:pt x="3189312" y="3130518"/>
                  <a:pt x="3189312" y="3117724"/>
                </a:cubicBezTo>
                <a:cubicBezTo>
                  <a:pt x="3189312" y="3104930"/>
                  <a:pt x="3199684" y="3094558"/>
                  <a:pt x="3212478" y="3094558"/>
                </a:cubicBezTo>
                <a:close/>
                <a:moveTo>
                  <a:pt x="3035379" y="3094558"/>
                </a:moveTo>
                <a:cubicBezTo>
                  <a:pt x="3048173" y="3094558"/>
                  <a:pt x="3058545" y="3104930"/>
                  <a:pt x="3058545" y="3117724"/>
                </a:cubicBezTo>
                <a:cubicBezTo>
                  <a:pt x="3058545" y="3130518"/>
                  <a:pt x="3048173" y="3140890"/>
                  <a:pt x="3035379" y="3140890"/>
                </a:cubicBezTo>
                <a:cubicBezTo>
                  <a:pt x="3022585" y="3140890"/>
                  <a:pt x="3012213" y="3130518"/>
                  <a:pt x="3012213" y="3117724"/>
                </a:cubicBezTo>
                <a:cubicBezTo>
                  <a:pt x="3012213" y="3104930"/>
                  <a:pt x="3022585" y="3094558"/>
                  <a:pt x="3035379" y="3094558"/>
                </a:cubicBezTo>
                <a:close/>
                <a:moveTo>
                  <a:pt x="2858280" y="3094558"/>
                </a:moveTo>
                <a:cubicBezTo>
                  <a:pt x="2871074" y="3094558"/>
                  <a:pt x="2881446" y="3104930"/>
                  <a:pt x="2881446" y="3117724"/>
                </a:cubicBezTo>
                <a:cubicBezTo>
                  <a:pt x="2881446" y="3130518"/>
                  <a:pt x="2871074" y="3140890"/>
                  <a:pt x="2858280" y="3140890"/>
                </a:cubicBezTo>
                <a:cubicBezTo>
                  <a:pt x="2845486" y="3140890"/>
                  <a:pt x="2835114" y="3130518"/>
                  <a:pt x="2835114" y="3117724"/>
                </a:cubicBezTo>
                <a:cubicBezTo>
                  <a:pt x="2835114" y="3104930"/>
                  <a:pt x="2845486" y="3094558"/>
                  <a:pt x="2858280" y="3094558"/>
                </a:cubicBezTo>
                <a:close/>
                <a:moveTo>
                  <a:pt x="2681181" y="3094558"/>
                </a:moveTo>
                <a:cubicBezTo>
                  <a:pt x="2693975" y="3094558"/>
                  <a:pt x="2704347" y="3104930"/>
                  <a:pt x="2704347" y="3117724"/>
                </a:cubicBezTo>
                <a:cubicBezTo>
                  <a:pt x="2704347" y="3130518"/>
                  <a:pt x="2693975" y="3140890"/>
                  <a:pt x="2681181" y="3140890"/>
                </a:cubicBezTo>
                <a:cubicBezTo>
                  <a:pt x="2668387" y="3140890"/>
                  <a:pt x="2658015" y="3130518"/>
                  <a:pt x="2658015" y="3117724"/>
                </a:cubicBezTo>
                <a:cubicBezTo>
                  <a:pt x="2658015" y="3104930"/>
                  <a:pt x="2668387" y="3094558"/>
                  <a:pt x="2681181" y="3094558"/>
                </a:cubicBezTo>
                <a:close/>
                <a:moveTo>
                  <a:pt x="2504082" y="3094558"/>
                </a:moveTo>
                <a:cubicBezTo>
                  <a:pt x="2516876" y="3094558"/>
                  <a:pt x="2527248" y="3104930"/>
                  <a:pt x="2527248" y="3117724"/>
                </a:cubicBezTo>
                <a:cubicBezTo>
                  <a:pt x="2527248" y="3130518"/>
                  <a:pt x="2516876" y="3140890"/>
                  <a:pt x="2504082" y="3140890"/>
                </a:cubicBezTo>
                <a:cubicBezTo>
                  <a:pt x="2491288" y="3140890"/>
                  <a:pt x="2480916" y="3130518"/>
                  <a:pt x="2480916" y="3117724"/>
                </a:cubicBezTo>
                <a:cubicBezTo>
                  <a:pt x="2480916" y="3104930"/>
                  <a:pt x="2491288" y="3094558"/>
                  <a:pt x="2504082" y="3094558"/>
                </a:cubicBezTo>
                <a:close/>
                <a:moveTo>
                  <a:pt x="2326983" y="3094558"/>
                </a:moveTo>
                <a:cubicBezTo>
                  <a:pt x="2339777" y="3094558"/>
                  <a:pt x="2350149" y="3104930"/>
                  <a:pt x="2350149" y="3117724"/>
                </a:cubicBezTo>
                <a:cubicBezTo>
                  <a:pt x="2350149" y="3130518"/>
                  <a:pt x="2339777" y="3140890"/>
                  <a:pt x="2326983" y="3140890"/>
                </a:cubicBezTo>
                <a:cubicBezTo>
                  <a:pt x="2314189" y="3140890"/>
                  <a:pt x="2303817" y="3130518"/>
                  <a:pt x="2303817" y="3117724"/>
                </a:cubicBezTo>
                <a:cubicBezTo>
                  <a:pt x="2303817" y="3104930"/>
                  <a:pt x="2314189" y="3094558"/>
                  <a:pt x="2326983" y="3094558"/>
                </a:cubicBezTo>
                <a:close/>
                <a:moveTo>
                  <a:pt x="2149884" y="3094558"/>
                </a:moveTo>
                <a:cubicBezTo>
                  <a:pt x="2162678" y="3094558"/>
                  <a:pt x="2173050" y="3104930"/>
                  <a:pt x="2173050" y="3117724"/>
                </a:cubicBezTo>
                <a:cubicBezTo>
                  <a:pt x="2173050" y="3130518"/>
                  <a:pt x="2162678" y="3140890"/>
                  <a:pt x="2149884" y="3140890"/>
                </a:cubicBezTo>
                <a:cubicBezTo>
                  <a:pt x="2137090" y="3140890"/>
                  <a:pt x="2126718" y="3130518"/>
                  <a:pt x="2126718" y="3117724"/>
                </a:cubicBezTo>
                <a:cubicBezTo>
                  <a:pt x="2126718" y="3104930"/>
                  <a:pt x="2137090" y="3094558"/>
                  <a:pt x="2149884" y="3094558"/>
                </a:cubicBezTo>
                <a:close/>
                <a:moveTo>
                  <a:pt x="1972786" y="3094558"/>
                </a:moveTo>
                <a:cubicBezTo>
                  <a:pt x="1985580" y="3094558"/>
                  <a:pt x="1995952" y="3104930"/>
                  <a:pt x="1995952" y="3117724"/>
                </a:cubicBezTo>
                <a:cubicBezTo>
                  <a:pt x="1995952" y="3130518"/>
                  <a:pt x="1985580" y="3140890"/>
                  <a:pt x="1972786" y="3140890"/>
                </a:cubicBezTo>
                <a:cubicBezTo>
                  <a:pt x="1959992" y="3140890"/>
                  <a:pt x="1949620" y="3130518"/>
                  <a:pt x="1949620" y="3117724"/>
                </a:cubicBezTo>
                <a:cubicBezTo>
                  <a:pt x="1949620" y="3104930"/>
                  <a:pt x="1959992" y="3094558"/>
                  <a:pt x="1972786" y="3094558"/>
                </a:cubicBezTo>
                <a:close/>
                <a:moveTo>
                  <a:pt x="1795687" y="3094558"/>
                </a:moveTo>
                <a:cubicBezTo>
                  <a:pt x="1808481" y="3094558"/>
                  <a:pt x="1818853" y="3104930"/>
                  <a:pt x="1818853" y="3117724"/>
                </a:cubicBezTo>
                <a:cubicBezTo>
                  <a:pt x="1818853" y="3130518"/>
                  <a:pt x="1808481" y="3140890"/>
                  <a:pt x="1795687" y="3140890"/>
                </a:cubicBezTo>
                <a:cubicBezTo>
                  <a:pt x="1782893" y="3140890"/>
                  <a:pt x="1772521" y="3130518"/>
                  <a:pt x="1772521" y="3117724"/>
                </a:cubicBezTo>
                <a:cubicBezTo>
                  <a:pt x="1772521" y="3104930"/>
                  <a:pt x="1782893" y="3094558"/>
                  <a:pt x="1795687" y="3094558"/>
                </a:cubicBezTo>
                <a:close/>
                <a:moveTo>
                  <a:pt x="1621175" y="3094558"/>
                </a:moveTo>
                <a:cubicBezTo>
                  <a:pt x="1633971" y="3094558"/>
                  <a:pt x="1644344" y="3104930"/>
                  <a:pt x="1644344" y="3117724"/>
                </a:cubicBezTo>
                <a:cubicBezTo>
                  <a:pt x="1644344" y="3130518"/>
                  <a:pt x="1633971" y="3140890"/>
                  <a:pt x="1621175" y="3140890"/>
                </a:cubicBezTo>
                <a:cubicBezTo>
                  <a:pt x="1608381" y="3140890"/>
                  <a:pt x="1598008" y="3130518"/>
                  <a:pt x="1598008" y="3117724"/>
                </a:cubicBezTo>
                <a:cubicBezTo>
                  <a:pt x="1598008" y="3104930"/>
                  <a:pt x="1608381" y="3094558"/>
                  <a:pt x="1621175" y="3094558"/>
                </a:cubicBezTo>
                <a:close/>
                <a:moveTo>
                  <a:pt x="1444083" y="3094558"/>
                </a:moveTo>
                <a:cubicBezTo>
                  <a:pt x="1456878" y="3094558"/>
                  <a:pt x="1467248" y="3104930"/>
                  <a:pt x="1467248" y="3117724"/>
                </a:cubicBezTo>
                <a:cubicBezTo>
                  <a:pt x="1467248" y="3130518"/>
                  <a:pt x="1456878" y="3140890"/>
                  <a:pt x="1444083" y="3140890"/>
                </a:cubicBezTo>
                <a:cubicBezTo>
                  <a:pt x="1431289" y="3140890"/>
                  <a:pt x="1420918" y="3130518"/>
                  <a:pt x="1420918" y="3117724"/>
                </a:cubicBezTo>
                <a:cubicBezTo>
                  <a:pt x="1420918" y="3104930"/>
                  <a:pt x="1431289" y="3094558"/>
                  <a:pt x="1444083" y="3094558"/>
                </a:cubicBezTo>
                <a:close/>
                <a:moveTo>
                  <a:pt x="1266985" y="3094558"/>
                </a:moveTo>
                <a:cubicBezTo>
                  <a:pt x="1279778" y="3094558"/>
                  <a:pt x="1290151" y="3104930"/>
                  <a:pt x="1290151" y="3117724"/>
                </a:cubicBezTo>
                <a:cubicBezTo>
                  <a:pt x="1290151" y="3130518"/>
                  <a:pt x="1279778" y="3140890"/>
                  <a:pt x="1266985" y="3140890"/>
                </a:cubicBezTo>
                <a:cubicBezTo>
                  <a:pt x="1254190" y="3140890"/>
                  <a:pt x="1243819" y="3130518"/>
                  <a:pt x="1243819" y="3117724"/>
                </a:cubicBezTo>
                <a:cubicBezTo>
                  <a:pt x="1243819" y="3104930"/>
                  <a:pt x="1254190" y="3094558"/>
                  <a:pt x="1266985" y="3094558"/>
                </a:cubicBezTo>
                <a:close/>
                <a:moveTo>
                  <a:pt x="1089888" y="3094558"/>
                </a:moveTo>
                <a:cubicBezTo>
                  <a:pt x="1102682" y="3094558"/>
                  <a:pt x="1113055" y="3104930"/>
                  <a:pt x="1113055" y="3117724"/>
                </a:cubicBezTo>
                <a:cubicBezTo>
                  <a:pt x="1113055" y="3130518"/>
                  <a:pt x="1102682" y="3140890"/>
                  <a:pt x="1089888" y="3140890"/>
                </a:cubicBezTo>
                <a:cubicBezTo>
                  <a:pt x="1077093" y="3140890"/>
                  <a:pt x="1066720" y="3130518"/>
                  <a:pt x="1066720" y="3117724"/>
                </a:cubicBezTo>
                <a:cubicBezTo>
                  <a:pt x="1066720" y="3104930"/>
                  <a:pt x="1077093" y="3094558"/>
                  <a:pt x="1089888" y="3094558"/>
                </a:cubicBezTo>
                <a:close/>
                <a:moveTo>
                  <a:pt x="912787" y="3094558"/>
                </a:moveTo>
                <a:cubicBezTo>
                  <a:pt x="925582" y="3094558"/>
                  <a:pt x="935953" y="3104930"/>
                  <a:pt x="935953" y="3117724"/>
                </a:cubicBezTo>
                <a:cubicBezTo>
                  <a:pt x="935953" y="3130518"/>
                  <a:pt x="925582" y="3140890"/>
                  <a:pt x="912787" y="3140890"/>
                </a:cubicBezTo>
                <a:cubicBezTo>
                  <a:pt x="899993" y="3140890"/>
                  <a:pt x="889622" y="3130518"/>
                  <a:pt x="889622" y="3117724"/>
                </a:cubicBezTo>
                <a:cubicBezTo>
                  <a:pt x="889622" y="3104930"/>
                  <a:pt x="899993" y="3094558"/>
                  <a:pt x="912787" y="3094558"/>
                </a:cubicBezTo>
                <a:close/>
                <a:moveTo>
                  <a:pt x="735690" y="3094558"/>
                </a:moveTo>
                <a:cubicBezTo>
                  <a:pt x="748484" y="3094558"/>
                  <a:pt x="758856" y="3104930"/>
                  <a:pt x="758856" y="3117724"/>
                </a:cubicBezTo>
                <a:cubicBezTo>
                  <a:pt x="758856" y="3130518"/>
                  <a:pt x="748484" y="3140890"/>
                  <a:pt x="735690" y="3140890"/>
                </a:cubicBezTo>
                <a:cubicBezTo>
                  <a:pt x="722896" y="3140890"/>
                  <a:pt x="712523" y="3130518"/>
                  <a:pt x="712523" y="3117724"/>
                </a:cubicBezTo>
                <a:cubicBezTo>
                  <a:pt x="712523" y="3104930"/>
                  <a:pt x="722896" y="3094558"/>
                  <a:pt x="735690" y="3094558"/>
                </a:cubicBezTo>
                <a:close/>
                <a:moveTo>
                  <a:pt x="558589" y="3094558"/>
                </a:moveTo>
                <a:cubicBezTo>
                  <a:pt x="571383" y="3094558"/>
                  <a:pt x="581755" y="3104930"/>
                  <a:pt x="581755" y="3117724"/>
                </a:cubicBezTo>
                <a:cubicBezTo>
                  <a:pt x="581755" y="3130518"/>
                  <a:pt x="571383" y="3140890"/>
                  <a:pt x="558589" y="3140890"/>
                </a:cubicBezTo>
                <a:cubicBezTo>
                  <a:pt x="545795" y="3140890"/>
                  <a:pt x="535424" y="3130518"/>
                  <a:pt x="535424" y="3117724"/>
                </a:cubicBezTo>
                <a:cubicBezTo>
                  <a:pt x="535424" y="3104930"/>
                  <a:pt x="545795" y="3094558"/>
                  <a:pt x="558589" y="3094558"/>
                </a:cubicBezTo>
                <a:close/>
                <a:moveTo>
                  <a:pt x="381491" y="3094558"/>
                </a:moveTo>
                <a:cubicBezTo>
                  <a:pt x="394286" y="3094558"/>
                  <a:pt x="404657" y="3104930"/>
                  <a:pt x="404657" y="3117724"/>
                </a:cubicBezTo>
                <a:cubicBezTo>
                  <a:pt x="404657" y="3130518"/>
                  <a:pt x="394286" y="3140890"/>
                  <a:pt x="381491" y="3140890"/>
                </a:cubicBezTo>
                <a:cubicBezTo>
                  <a:pt x="368697" y="3140890"/>
                  <a:pt x="358325" y="3130518"/>
                  <a:pt x="358325" y="3117724"/>
                </a:cubicBezTo>
                <a:cubicBezTo>
                  <a:pt x="358325" y="3104930"/>
                  <a:pt x="368697" y="3094558"/>
                  <a:pt x="381491" y="3094558"/>
                </a:cubicBezTo>
                <a:close/>
                <a:moveTo>
                  <a:pt x="204392" y="3094558"/>
                </a:moveTo>
                <a:cubicBezTo>
                  <a:pt x="217186" y="3094558"/>
                  <a:pt x="227558" y="3104930"/>
                  <a:pt x="227558" y="3117724"/>
                </a:cubicBezTo>
                <a:cubicBezTo>
                  <a:pt x="227558" y="3130518"/>
                  <a:pt x="217186" y="3140890"/>
                  <a:pt x="204392" y="3140890"/>
                </a:cubicBezTo>
                <a:cubicBezTo>
                  <a:pt x="191598" y="3140890"/>
                  <a:pt x="181226" y="3130518"/>
                  <a:pt x="181226" y="3117724"/>
                </a:cubicBezTo>
                <a:cubicBezTo>
                  <a:pt x="181226" y="3104930"/>
                  <a:pt x="191598" y="3094558"/>
                  <a:pt x="204392" y="3094558"/>
                </a:cubicBezTo>
                <a:close/>
                <a:moveTo>
                  <a:pt x="27293" y="3094558"/>
                </a:moveTo>
                <a:cubicBezTo>
                  <a:pt x="40087" y="3094558"/>
                  <a:pt x="50459" y="3104930"/>
                  <a:pt x="50459" y="3117724"/>
                </a:cubicBezTo>
                <a:cubicBezTo>
                  <a:pt x="50459" y="3130518"/>
                  <a:pt x="40087" y="3140890"/>
                  <a:pt x="27293" y="3140890"/>
                </a:cubicBezTo>
                <a:cubicBezTo>
                  <a:pt x="14499" y="3140890"/>
                  <a:pt x="4127" y="3130518"/>
                  <a:pt x="4127" y="3117724"/>
                </a:cubicBezTo>
                <a:cubicBezTo>
                  <a:pt x="4127" y="3104930"/>
                  <a:pt x="14499" y="3094558"/>
                  <a:pt x="27293" y="3094558"/>
                </a:cubicBezTo>
                <a:close/>
                <a:moveTo>
                  <a:pt x="3391637" y="2923194"/>
                </a:moveTo>
                <a:cubicBezTo>
                  <a:pt x="3404431" y="2923194"/>
                  <a:pt x="3414803" y="2933566"/>
                  <a:pt x="3414803" y="2946360"/>
                </a:cubicBezTo>
                <a:cubicBezTo>
                  <a:pt x="3414803" y="2959154"/>
                  <a:pt x="3404431" y="2969526"/>
                  <a:pt x="3391637" y="2969526"/>
                </a:cubicBezTo>
                <a:cubicBezTo>
                  <a:pt x="3378843" y="2969526"/>
                  <a:pt x="3368471" y="2959154"/>
                  <a:pt x="3368471" y="2946360"/>
                </a:cubicBezTo>
                <a:cubicBezTo>
                  <a:pt x="3368471" y="2933566"/>
                  <a:pt x="3378843" y="2923194"/>
                  <a:pt x="3391637" y="2923194"/>
                </a:cubicBezTo>
                <a:close/>
                <a:moveTo>
                  <a:pt x="3214542" y="2923194"/>
                </a:moveTo>
                <a:cubicBezTo>
                  <a:pt x="3227336" y="2923194"/>
                  <a:pt x="3237708" y="2933566"/>
                  <a:pt x="3237708" y="2946360"/>
                </a:cubicBezTo>
                <a:cubicBezTo>
                  <a:pt x="3237708" y="2959154"/>
                  <a:pt x="3227336" y="2969526"/>
                  <a:pt x="3214542" y="2969526"/>
                </a:cubicBezTo>
                <a:cubicBezTo>
                  <a:pt x="3201748" y="2969526"/>
                  <a:pt x="3191376" y="2959154"/>
                  <a:pt x="3191376" y="2946360"/>
                </a:cubicBezTo>
                <a:cubicBezTo>
                  <a:pt x="3191376" y="2933566"/>
                  <a:pt x="3201748" y="2923194"/>
                  <a:pt x="3214542" y="2923194"/>
                </a:cubicBezTo>
                <a:close/>
                <a:moveTo>
                  <a:pt x="3037443" y="2923194"/>
                </a:moveTo>
                <a:cubicBezTo>
                  <a:pt x="3050237" y="2923194"/>
                  <a:pt x="3060609" y="2933566"/>
                  <a:pt x="3060609" y="2946360"/>
                </a:cubicBezTo>
                <a:cubicBezTo>
                  <a:pt x="3060609" y="2959154"/>
                  <a:pt x="3050237" y="2969526"/>
                  <a:pt x="3037443" y="2969526"/>
                </a:cubicBezTo>
                <a:cubicBezTo>
                  <a:pt x="3024649" y="2969526"/>
                  <a:pt x="3014277" y="2959154"/>
                  <a:pt x="3014277" y="2946360"/>
                </a:cubicBezTo>
                <a:cubicBezTo>
                  <a:pt x="3014277" y="2933566"/>
                  <a:pt x="3024649" y="2923194"/>
                  <a:pt x="3037443" y="2923194"/>
                </a:cubicBezTo>
                <a:close/>
                <a:moveTo>
                  <a:pt x="2860344" y="2923194"/>
                </a:moveTo>
                <a:cubicBezTo>
                  <a:pt x="2873138" y="2923194"/>
                  <a:pt x="2883510" y="2933566"/>
                  <a:pt x="2883510" y="2946360"/>
                </a:cubicBezTo>
                <a:cubicBezTo>
                  <a:pt x="2883510" y="2959154"/>
                  <a:pt x="2873138" y="2969526"/>
                  <a:pt x="2860344" y="2969526"/>
                </a:cubicBezTo>
                <a:cubicBezTo>
                  <a:pt x="2847550" y="2969526"/>
                  <a:pt x="2837178" y="2959154"/>
                  <a:pt x="2837178" y="2946360"/>
                </a:cubicBezTo>
                <a:cubicBezTo>
                  <a:pt x="2837178" y="2933566"/>
                  <a:pt x="2847550" y="2923194"/>
                  <a:pt x="2860344" y="2923194"/>
                </a:cubicBezTo>
                <a:close/>
                <a:moveTo>
                  <a:pt x="2683245" y="2923194"/>
                </a:moveTo>
                <a:cubicBezTo>
                  <a:pt x="2696039" y="2923194"/>
                  <a:pt x="2706411" y="2933566"/>
                  <a:pt x="2706411" y="2946360"/>
                </a:cubicBezTo>
                <a:cubicBezTo>
                  <a:pt x="2706411" y="2959154"/>
                  <a:pt x="2696039" y="2969526"/>
                  <a:pt x="2683245" y="2969526"/>
                </a:cubicBezTo>
                <a:cubicBezTo>
                  <a:pt x="2670451" y="2969526"/>
                  <a:pt x="2660079" y="2959154"/>
                  <a:pt x="2660079" y="2946360"/>
                </a:cubicBezTo>
                <a:cubicBezTo>
                  <a:pt x="2660079" y="2933566"/>
                  <a:pt x="2670451" y="2923194"/>
                  <a:pt x="2683245" y="2923194"/>
                </a:cubicBezTo>
                <a:close/>
                <a:moveTo>
                  <a:pt x="2506147" y="2923194"/>
                </a:moveTo>
                <a:cubicBezTo>
                  <a:pt x="2518941" y="2923194"/>
                  <a:pt x="2529313" y="2933566"/>
                  <a:pt x="2529313" y="2946360"/>
                </a:cubicBezTo>
                <a:cubicBezTo>
                  <a:pt x="2529313" y="2959154"/>
                  <a:pt x="2518941" y="2969526"/>
                  <a:pt x="2506147" y="2969526"/>
                </a:cubicBezTo>
                <a:cubicBezTo>
                  <a:pt x="2493353" y="2969526"/>
                  <a:pt x="2482981" y="2959154"/>
                  <a:pt x="2482981" y="2946360"/>
                </a:cubicBezTo>
                <a:cubicBezTo>
                  <a:pt x="2482981" y="2933566"/>
                  <a:pt x="2493353" y="2923194"/>
                  <a:pt x="2506147" y="2923194"/>
                </a:cubicBezTo>
                <a:close/>
                <a:moveTo>
                  <a:pt x="2329048" y="2923194"/>
                </a:moveTo>
                <a:cubicBezTo>
                  <a:pt x="2341842" y="2923194"/>
                  <a:pt x="2352214" y="2933566"/>
                  <a:pt x="2352214" y="2946360"/>
                </a:cubicBezTo>
                <a:cubicBezTo>
                  <a:pt x="2352214" y="2959154"/>
                  <a:pt x="2341842" y="2969526"/>
                  <a:pt x="2329048" y="2969526"/>
                </a:cubicBezTo>
                <a:cubicBezTo>
                  <a:pt x="2316254" y="2969526"/>
                  <a:pt x="2305882" y="2959154"/>
                  <a:pt x="2305882" y="2946360"/>
                </a:cubicBezTo>
                <a:cubicBezTo>
                  <a:pt x="2305882" y="2933566"/>
                  <a:pt x="2316254" y="2923194"/>
                  <a:pt x="2329048" y="2923194"/>
                </a:cubicBezTo>
                <a:close/>
                <a:moveTo>
                  <a:pt x="2151949" y="2923194"/>
                </a:moveTo>
                <a:cubicBezTo>
                  <a:pt x="2164743" y="2923194"/>
                  <a:pt x="2175115" y="2933566"/>
                  <a:pt x="2175115" y="2946360"/>
                </a:cubicBezTo>
                <a:cubicBezTo>
                  <a:pt x="2175115" y="2959154"/>
                  <a:pt x="2164743" y="2969526"/>
                  <a:pt x="2151949" y="2969526"/>
                </a:cubicBezTo>
                <a:cubicBezTo>
                  <a:pt x="2139155" y="2969526"/>
                  <a:pt x="2128783" y="2959154"/>
                  <a:pt x="2128783" y="2946360"/>
                </a:cubicBezTo>
                <a:cubicBezTo>
                  <a:pt x="2128783" y="2933566"/>
                  <a:pt x="2139155" y="2923194"/>
                  <a:pt x="2151949" y="2923194"/>
                </a:cubicBezTo>
                <a:close/>
                <a:moveTo>
                  <a:pt x="1974850" y="2923194"/>
                </a:moveTo>
                <a:cubicBezTo>
                  <a:pt x="1987644" y="2923194"/>
                  <a:pt x="1998016" y="2933566"/>
                  <a:pt x="1998016" y="2946360"/>
                </a:cubicBezTo>
                <a:cubicBezTo>
                  <a:pt x="1998016" y="2959154"/>
                  <a:pt x="1987644" y="2969526"/>
                  <a:pt x="1974850" y="2969526"/>
                </a:cubicBezTo>
                <a:cubicBezTo>
                  <a:pt x="1962056" y="2969526"/>
                  <a:pt x="1951684" y="2959154"/>
                  <a:pt x="1951684" y="2946360"/>
                </a:cubicBezTo>
                <a:cubicBezTo>
                  <a:pt x="1951684" y="2933566"/>
                  <a:pt x="1962056" y="2923194"/>
                  <a:pt x="1974850" y="2923194"/>
                </a:cubicBezTo>
                <a:close/>
                <a:moveTo>
                  <a:pt x="1797751" y="2923194"/>
                </a:moveTo>
                <a:cubicBezTo>
                  <a:pt x="1810545" y="2923194"/>
                  <a:pt x="1820917" y="2933566"/>
                  <a:pt x="1820917" y="2946360"/>
                </a:cubicBezTo>
                <a:cubicBezTo>
                  <a:pt x="1820917" y="2959154"/>
                  <a:pt x="1810545" y="2969526"/>
                  <a:pt x="1797751" y="2969526"/>
                </a:cubicBezTo>
                <a:cubicBezTo>
                  <a:pt x="1784957" y="2969526"/>
                  <a:pt x="1774585" y="2959154"/>
                  <a:pt x="1774585" y="2946360"/>
                </a:cubicBezTo>
                <a:cubicBezTo>
                  <a:pt x="1774585" y="2933566"/>
                  <a:pt x="1784957" y="2923194"/>
                  <a:pt x="1797751" y="2923194"/>
                </a:cubicBezTo>
                <a:close/>
                <a:moveTo>
                  <a:pt x="1623240" y="2923194"/>
                </a:moveTo>
                <a:cubicBezTo>
                  <a:pt x="1636035" y="2923194"/>
                  <a:pt x="1646408" y="2933566"/>
                  <a:pt x="1646408" y="2946360"/>
                </a:cubicBezTo>
                <a:cubicBezTo>
                  <a:pt x="1646408" y="2959154"/>
                  <a:pt x="1636035" y="2969526"/>
                  <a:pt x="1623240" y="2969526"/>
                </a:cubicBezTo>
                <a:cubicBezTo>
                  <a:pt x="1610446" y="2969526"/>
                  <a:pt x="1600073" y="2959154"/>
                  <a:pt x="1600073" y="2946360"/>
                </a:cubicBezTo>
                <a:cubicBezTo>
                  <a:pt x="1600073" y="2933566"/>
                  <a:pt x="1610446" y="2923194"/>
                  <a:pt x="1623240" y="2923194"/>
                </a:cubicBezTo>
                <a:close/>
                <a:moveTo>
                  <a:pt x="1446148" y="2923194"/>
                </a:moveTo>
                <a:cubicBezTo>
                  <a:pt x="1458942" y="2923194"/>
                  <a:pt x="1469313" y="2933566"/>
                  <a:pt x="1469313" y="2946360"/>
                </a:cubicBezTo>
                <a:cubicBezTo>
                  <a:pt x="1469313" y="2959154"/>
                  <a:pt x="1458942" y="2969526"/>
                  <a:pt x="1446148" y="2969526"/>
                </a:cubicBezTo>
                <a:cubicBezTo>
                  <a:pt x="1433354" y="2969526"/>
                  <a:pt x="1422982" y="2959154"/>
                  <a:pt x="1422982" y="2946360"/>
                </a:cubicBezTo>
                <a:cubicBezTo>
                  <a:pt x="1422982" y="2933566"/>
                  <a:pt x="1433354" y="2923194"/>
                  <a:pt x="1446148" y="2923194"/>
                </a:cubicBezTo>
                <a:close/>
                <a:moveTo>
                  <a:pt x="1269049" y="2923194"/>
                </a:moveTo>
                <a:cubicBezTo>
                  <a:pt x="1281842" y="2923194"/>
                  <a:pt x="1292215" y="2933566"/>
                  <a:pt x="1292215" y="2946360"/>
                </a:cubicBezTo>
                <a:cubicBezTo>
                  <a:pt x="1292215" y="2959154"/>
                  <a:pt x="1281842" y="2969526"/>
                  <a:pt x="1269049" y="2969526"/>
                </a:cubicBezTo>
                <a:cubicBezTo>
                  <a:pt x="1256255" y="2969526"/>
                  <a:pt x="1245883" y="2959154"/>
                  <a:pt x="1245883" y="2946360"/>
                </a:cubicBezTo>
                <a:cubicBezTo>
                  <a:pt x="1245883" y="2933566"/>
                  <a:pt x="1256255" y="2923194"/>
                  <a:pt x="1269049" y="2923194"/>
                </a:cubicBezTo>
                <a:close/>
                <a:moveTo>
                  <a:pt x="1091953" y="2923194"/>
                </a:moveTo>
                <a:cubicBezTo>
                  <a:pt x="1104748" y="2923194"/>
                  <a:pt x="1115119" y="2933566"/>
                  <a:pt x="1115119" y="2946360"/>
                </a:cubicBezTo>
                <a:cubicBezTo>
                  <a:pt x="1115119" y="2959154"/>
                  <a:pt x="1104748" y="2969526"/>
                  <a:pt x="1091953" y="2969526"/>
                </a:cubicBezTo>
                <a:cubicBezTo>
                  <a:pt x="1079157" y="2969526"/>
                  <a:pt x="1068784" y="2959154"/>
                  <a:pt x="1068784" y="2946360"/>
                </a:cubicBezTo>
                <a:cubicBezTo>
                  <a:pt x="1068784" y="2933566"/>
                  <a:pt x="1079157" y="2923194"/>
                  <a:pt x="1091953" y="2923194"/>
                </a:cubicBezTo>
                <a:close/>
                <a:moveTo>
                  <a:pt x="914853" y="2923194"/>
                </a:moveTo>
                <a:cubicBezTo>
                  <a:pt x="927646" y="2923194"/>
                  <a:pt x="938018" y="2933566"/>
                  <a:pt x="938018" y="2946360"/>
                </a:cubicBezTo>
                <a:cubicBezTo>
                  <a:pt x="938018" y="2959154"/>
                  <a:pt x="927646" y="2969526"/>
                  <a:pt x="914853" y="2969526"/>
                </a:cubicBezTo>
                <a:cubicBezTo>
                  <a:pt x="902055" y="2969526"/>
                  <a:pt x="891685" y="2959154"/>
                  <a:pt x="891685" y="2946360"/>
                </a:cubicBezTo>
                <a:cubicBezTo>
                  <a:pt x="891685" y="2933566"/>
                  <a:pt x="902055" y="2923194"/>
                  <a:pt x="914853" y="2923194"/>
                </a:cubicBezTo>
                <a:close/>
                <a:moveTo>
                  <a:pt x="737755" y="2923194"/>
                </a:moveTo>
                <a:cubicBezTo>
                  <a:pt x="750549" y="2923194"/>
                  <a:pt x="760921" y="2933566"/>
                  <a:pt x="760921" y="2946360"/>
                </a:cubicBezTo>
                <a:cubicBezTo>
                  <a:pt x="760921" y="2959154"/>
                  <a:pt x="750549" y="2969526"/>
                  <a:pt x="737755" y="2969526"/>
                </a:cubicBezTo>
                <a:cubicBezTo>
                  <a:pt x="724961" y="2969526"/>
                  <a:pt x="714589" y="2959154"/>
                  <a:pt x="714589" y="2946360"/>
                </a:cubicBezTo>
                <a:cubicBezTo>
                  <a:pt x="714589" y="2933566"/>
                  <a:pt x="724961" y="2923194"/>
                  <a:pt x="737755" y="2923194"/>
                </a:cubicBezTo>
                <a:close/>
                <a:moveTo>
                  <a:pt x="560655" y="2923194"/>
                </a:moveTo>
                <a:cubicBezTo>
                  <a:pt x="573449" y="2923194"/>
                  <a:pt x="583821" y="2933566"/>
                  <a:pt x="583821" y="2946360"/>
                </a:cubicBezTo>
                <a:cubicBezTo>
                  <a:pt x="583821" y="2959154"/>
                  <a:pt x="573449" y="2969526"/>
                  <a:pt x="560655" y="2969526"/>
                </a:cubicBezTo>
                <a:cubicBezTo>
                  <a:pt x="547861" y="2969526"/>
                  <a:pt x="537489" y="2959154"/>
                  <a:pt x="537489" y="2946360"/>
                </a:cubicBezTo>
                <a:cubicBezTo>
                  <a:pt x="537489" y="2933566"/>
                  <a:pt x="547861" y="2923194"/>
                  <a:pt x="560655" y="2923194"/>
                </a:cubicBezTo>
                <a:close/>
                <a:moveTo>
                  <a:pt x="383557" y="2923194"/>
                </a:moveTo>
                <a:cubicBezTo>
                  <a:pt x="396351" y="2923194"/>
                  <a:pt x="406722" y="2933566"/>
                  <a:pt x="406722" y="2946360"/>
                </a:cubicBezTo>
                <a:cubicBezTo>
                  <a:pt x="406722" y="2959154"/>
                  <a:pt x="396351" y="2969526"/>
                  <a:pt x="383557" y="2969526"/>
                </a:cubicBezTo>
                <a:cubicBezTo>
                  <a:pt x="370762" y="2969526"/>
                  <a:pt x="360390" y="2959154"/>
                  <a:pt x="360390" y="2946360"/>
                </a:cubicBezTo>
                <a:cubicBezTo>
                  <a:pt x="360390" y="2933566"/>
                  <a:pt x="370762" y="2923194"/>
                  <a:pt x="383557" y="2923194"/>
                </a:cubicBezTo>
                <a:close/>
                <a:moveTo>
                  <a:pt x="206456" y="2923194"/>
                </a:moveTo>
                <a:cubicBezTo>
                  <a:pt x="219250" y="2923194"/>
                  <a:pt x="229622" y="2933566"/>
                  <a:pt x="229622" y="2946360"/>
                </a:cubicBezTo>
                <a:cubicBezTo>
                  <a:pt x="229622" y="2959154"/>
                  <a:pt x="219250" y="2969526"/>
                  <a:pt x="206456" y="2969526"/>
                </a:cubicBezTo>
                <a:cubicBezTo>
                  <a:pt x="193662" y="2969526"/>
                  <a:pt x="183290" y="2959154"/>
                  <a:pt x="183290" y="2946360"/>
                </a:cubicBezTo>
                <a:cubicBezTo>
                  <a:pt x="183290" y="2933566"/>
                  <a:pt x="193662" y="2923194"/>
                  <a:pt x="206456" y="2923194"/>
                </a:cubicBezTo>
                <a:close/>
                <a:moveTo>
                  <a:pt x="29358" y="2923194"/>
                </a:moveTo>
                <a:cubicBezTo>
                  <a:pt x="42152" y="2923194"/>
                  <a:pt x="52523" y="2933566"/>
                  <a:pt x="52523" y="2946360"/>
                </a:cubicBezTo>
                <a:cubicBezTo>
                  <a:pt x="52523" y="2959154"/>
                  <a:pt x="42152" y="2969526"/>
                  <a:pt x="29358" y="2969526"/>
                </a:cubicBezTo>
                <a:cubicBezTo>
                  <a:pt x="16564" y="2969526"/>
                  <a:pt x="6192" y="2959154"/>
                  <a:pt x="6192" y="2946360"/>
                </a:cubicBezTo>
                <a:cubicBezTo>
                  <a:pt x="6192" y="2933566"/>
                  <a:pt x="16564" y="2923194"/>
                  <a:pt x="29358" y="2923194"/>
                </a:cubicBezTo>
                <a:close/>
                <a:moveTo>
                  <a:pt x="3391637" y="2731185"/>
                </a:moveTo>
                <a:cubicBezTo>
                  <a:pt x="3404431" y="2731185"/>
                  <a:pt x="3414803" y="2741557"/>
                  <a:pt x="3414803" y="2754351"/>
                </a:cubicBezTo>
                <a:cubicBezTo>
                  <a:pt x="3414803" y="2767145"/>
                  <a:pt x="3404431" y="2777517"/>
                  <a:pt x="3391637" y="2777517"/>
                </a:cubicBezTo>
                <a:cubicBezTo>
                  <a:pt x="3378843" y="2777517"/>
                  <a:pt x="3368471" y="2767145"/>
                  <a:pt x="3368471" y="2754351"/>
                </a:cubicBezTo>
                <a:cubicBezTo>
                  <a:pt x="3368471" y="2741557"/>
                  <a:pt x="3378843" y="2731185"/>
                  <a:pt x="3391637" y="2731185"/>
                </a:cubicBezTo>
                <a:close/>
                <a:moveTo>
                  <a:pt x="3214542" y="2731185"/>
                </a:moveTo>
                <a:cubicBezTo>
                  <a:pt x="3227336" y="2731185"/>
                  <a:pt x="3237708" y="2741557"/>
                  <a:pt x="3237708" y="2754351"/>
                </a:cubicBezTo>
                <a:cubicBezTo>
                  <a:pt x="3237708" y="2767145"/>
                  <a:pt x="3227336" y="2777517"/>
                  <a:pt x="3214542" y="2777517"/>
                </a:cubicBezTo>
                <a:cubicBezTo>
                  <a:pt x="3201748" y="2777517"/>
                  <a:pt x="3191376" y="2767145"/>
                  <a:pt x="3191376" y="2754351"/>
                </a:cubicBezTo>
                <a:cubicBezTo>
                  <a:pt x="3191376" y="2741557"/>
                  <a:pt x="3201748" y="2731185"/>
                  <a:pt x="3214542" y="2731185"/>
                </a:cubicBezTo>
                <a:close/>
                <a:moveTo>
                  <a:pt x="3037443" y="2731185"/>
                </a:moveTo>
                <a:cubicBezTo>
                  <a:pt x="3050237" y="2731185"/>
                  <a:pt x="3060609" y="2741557"/>
                  <a:pt x="3060609" y="2754351"/>
                </a:cubicBezTo>
                <a:cubicBezTo>
                  <a:pt x="3060609" y="2767145"/>
                  <a:pt x="3050237" y="2777517"/>
                  <a:pt x="3037443" y="2777517"/>
                </a:cubicBezTo>
                <a:cubicBezTo>
                  <a:pt x="3024649" y="2777517"/>
                  <a:pt x="3014277" y="2767145"/>
                  <a:pt x="3014277" y="2754351"/>
                </a:cubicBezTo>
                <a:cubicBezTo>
                  <a:pt x="3014277" y="2741557"/>
                  <a:pt x="3024649" y="2731185"/>
                  <a:pt x="3037443" y="2731185"/>
                </a:cubicBezTo>
                <a:close/>
                <a:moveTo>
                  <a:pt x="2860344" y="2731185"/>
                </a:moveTo>
                <a:cubicBezTo>
                  <a:pt x="2873138" y="2731185"/>
                  <a:pt x="2883510" y="2741557"/>
                  <a:pt x="2883510" y="2754351"/>
                </a:cubicBezTo>
                <a:cubicBezTo>
                  <a:pt x="2883510" y="2767145"/>
                  <a:pt x="2873138" y="2777517"/>
                  <a:pt x="2860344" y="2777517"/>
                </a:cubicBezTo>
                <a:cubicBezTo>
                  <a:pt x="2847550" y="2777517"/>
                  <a:pt x="2837178" y="2767145"/>
                  <a:pt x="2837178" y="2754351"/>
                </a:cubicBezTo>
                <a:cubicBezTo>
                  <a:pt x="2837178" y="2741557"/>
                  <a:pt x="2847550" y="2731185"/>
                  <a:pt x="2860344" y="2731185"/>
                </a:cubicBezTo>
                <a:close/>
                <a:moveTo>
                  <a:pt x="2683245" y="2731185"/>
                </a:moveTo>
                <a:cubicBezTo>
                  <a:pt x="2696039" y="2731185"/>
                  <a:pt x="2706411" y="2741557"/>
                  <a:pt x="2706411" y="2754351"/>
                </a:cubicBezTo>
                <a:cubicBezTo>
                  <a:pt x="2706411" y="2767145"/>
                  <a:pt x="2696039" y="2777517"/>
                  <a:pt x="2683245" y="2777517"/>
                </a:cubicBezTo>
                <a:cubicBezTo>
                  <a:pt x="2670451" y="2777517"/>
                  <a:pt x="2660079" y="2767145"/>
                  <a:pt x="2660079" y="2754351"/>
                </a:cubicBezTo>
                <a:cubicBezTo>
                  <a:pt x="2660079" y="2741557"/>
                  <a:pt x="2670451" y="2731185"/>
                  <a:pt x="2683245" y="2731185"/>
                </a:cubicBezTo>
                <a:close/>
                <a:moveTo>
                  <a:pt x="2506147" y="2731185"/>
                </a:moveTo>
                <a:cubicBezTo>
                  <a:pt x="2518941" y="2731185"/>
                  <a:pt x="2529313" y="2741557"/>
                  <a:pt x="2529313" y="2754351"/>
                </a:cubicBezTo>
                <a:cubicBezTo>
                  <a:pt x="2529313" y="2767145"/>
                  <a:pt x="2518941" y="2777517"/>
                  <a:pt x="2506147" y="2777517"/>
                </a:cubicBezTo>
                <a:cubicBezTo>
                  <a:pt x="2493353" y="2777517"/>
                  <a:pt x="2482981" y="2767145"/>
                  <a:pt x="2482981" y="2754351"/>
                </a:cubicBezTo>
                <a:cubicBezTo>
                  <a:pt x="2482981" y="2741557"/>
                  <a:pt x="2493353" y="2731185"/>
                  <a:pt x="2506147" y="2731185"/>
                </a:cubicBezTo>
                <a:close/>
                <a:moveTo>
                  <a:pt x="2329048" y="2731185"/>
                </a:moveTo>
                <a:cubicBezTo>
                  <a:pt x="2341842" y="2731185"/>
                  <a:pt x="2352214" y="2741557"/>
                  <a:pt x="2352214" y="2754351"/>
                </a:cubicBezTo>
                <a:cubicBezTo>
                  <a:pt x="2352214" y="2767145"/>
                  <a:pt x="2341842" y="2777517"/>
                  <a:pt x="2329048" y="2777517"/>
                </a:cubicBezTo>
                <a:cubicBezTo>
                  <a:pt x="2316254" y="2777517"/>
                  <a:pt x="2305882" y="2767145"/>
                  <a:pt x="2305882" y="2754351"/>
                </a:cubicBezTo>
                <a:cubicBezTo>
                  <a:pt x="2305882" y="2741557"/>
                  <a:pt x="2316254" y="2731185"/>
                  <a:pt x="2329048" y="2731185"/>
                </a:cubicBezTo>
                <a:close/>
                <a:moveTo>
                  <a:pt x="2151949" y="2731185"/>
                </a:moveTo>
                <a:cubicBezTo>
                  <a:pt x="2164743" y="2731185"/>
                  <a:pt x="2175115" y="2741557"/>
                  <a:pt x="2175115" y="2754351"/>
                </a:cubicBezTo>
                <a:cubicBezTo>
                  <a:pt x="2175115" y="2767145"/>
                  <a:pt x="2164743" y="2777517"/>
                  <a:pt x="2151949" y="2777517"/>
                </a:cubicBezTo>
                <a:cubicBezTo>
                  <a:pt x="2139155" y="2777517"/>
                  <a:pt x="2128783" y="2767145"/>
                  <a:pt x="2128783" y="2754351"/>
                </a:cubicBezTo>
                <a:cubicBezTo>
                  <a:pt x="2128783" y="2741557"/>
                  <a:pt x="2139155" y="2731185"/>
                  <a:pt x="2151949" y="2731185"/>
                </a:cubicBezTo>
                <a:close/>
                <a:moveTo>
                  <a:pt x="1974850" y="2731185"/>
                </a:moveTo>
                <a:cubicBezTo>
                  <a:pt x="1987644" y="2731185"/>
                  <a:pt x="1998016" y="2741557"/>
                  <a:pt x="1998016" y="2754351"/>
                </a:cubicBezTo>
                <a:cubicBezTo>
                  <a:pt x="1998016" y="2767145"/>
                  <a:pt x="1987644" y="2777517"/>
                  <a:pt x="1974850" y="2777517"/>
                </a:cubicBezTo>
                <a:cubicBezTo>
                  <a:pt x="1962056" y="2777517"/>
                  <a:pt x="1951684" y="2767145"/>
                  <a:pt x="1951684" y="2754351"/>
                </a:cubicBezTo>
                <a:cubicBezTo>
                  <a:pt x="1951684" y="2741557"/>
                  <a:pt x="1962056" y="2731185"/>
                  <a:pt x="1974850" y="2731185"/>
                </a:cubicBezTo>
                <a:close/>
                <a:moveTo>
                  <a:pt x="1797751" y="2731185"/>
                </a:moveTo>
                <a:cubicBezTo>
                  <a:pt x="1810545" y="2731185"/>
                  <a:pt x="1820917" y="2741557"/>
                  <a:pt x="1820917" y="2754351"/>
                </a:cubicBezTo>
                <a:cubicBezTo>
                  <a:pt x="1820917" y="2767145"/>
                  <a:pt x="1810545" y="2777517"/>
                  <a:pt x="1797751" y="2777517"/>
                </a:cubicBezTo>
                <a:cubicBezTo>
                  <a:pt x="1784957" y="2777517"/>
                  <a:pt x="1774585" y="2767145"/>
                  <a:pt x="1774585" y="2754351"/>
                </a:cubicBezTo>
                <a:cubicBezTo>
                  <a:pt x="1774585" y="2741557"/>
                  <a:pt x="1784957" y="2731185"/>
                  <a:pt x="1797751" y="2731185"/>
                </a:cubicBezTo>
                <a:close/>
                <a:moveTo>
                  <a:pt x="1623240" y="2731185"/>
                </a:moveTo>
                <a:cubicBezTo>
                  <a:pt x="1636037" y="2731185"/>
                  <a:pt x="1646410" y="2741557"/>
                  <a:pt x="1646410" y="2754351"/>
                </a:cubicBezTo>
                <a:cubicBezTo>
                  <a:pt x="1646410" y="2767145"/>
                  <a:pt x="1636037" y="2777517"/>
                  <a:pt x="1623240" y="2777517"/>
                </a:cubicBezTo>
                <a:cubicBezTo>
                  <a:pt x="1610446" y="2777517"/>
                  <a:pt x="1600073" y="2767145"/>
                  <a:pt x="1600073" y="2754351"/>
                </a:cubicBezTo>
                <a:cubicBezTo>
                  <a:pt x="1600073" y="2741557"/>
                  <a:pt x="1610446" y="2731185"/>
                  <a:pt x="1623240" y="2731185"/>
                </a:cubicBezTo>
                <a:close/>
                <a:moveTo>
                  <a:pt x="1446148" y="2731185"/>
                </a:moveTo>
                <a:cubicBezTo>
                  <a:pt x="1458942" y="2731185"/>
                  <a:pt x="1469313" y="2741557"/>
                  <a:pt x="1469313" y="2754351"/>
                </a:cubicBezTo>
                <a:cubicBezTo>
                  <a:pt x="1469313" y="2767145"/>
                  <a:pt x="1458942" y="2777517"/>
                  <a:pt x="1446148" y="2777517"/>
                </a:cubicBezTo>
                <a:cubicBezTo>
                  <a:pt x="1433356" y="2777517"/>
                  <a:pt x="1422982" y="2767145"/>
                  <a:pt x="1422982" y="2754351"/>
                </a:cubicBezTo>
                <a:cubicBezTo>
                  <a:pt x="1422982" y="2741557"/>
                  <a:pt x="1433356" y="2731185"/>
                  <a:pt x="1446148" y="2731185"/>
                </a:cubicBezTo>
                <a:close/>
                <a:moveTo>
                  <a:pt x="1269049" y="2731185"/>
                </a:moveTo>
                <a:cubicBezTo>
                  <a:pt x="1281843" y="2731185"/>
                  <a:pt x="1292216" y="2741557"/>
                  <a:pt x="1292216" y="2754351"/>
                </a:cubicBezTo>
                <a:cubicBezTo>
                  <a:pt x="1292216" y="2767145"/>
                  <a:pt x="1281843" y="2777517"/>
                  <a:pt x="1269049" y="2777517"/>
                </a:cubicBezTo>
                <a:cubicBezTo>
                  <a:pt x="1256255" y="2777517"/>
                  <a:pt x="1245883" y="2767145"/>
                  <a:pt x="1245883" y="2754351"/>
                </a:cubicBezTo>
                <a:cubicBezTo>
                  <a:pt x="1245883" y="2741557"/>
                  <a:pt x="1256255" y="2731185"/>
                  <a:pt x="1269049" y="2731185"/>
                </a:cubicBezTo>
                <a:close/>
                <a:moveTo>
                  <a:pt x="1091953" y="2731185"/>
                </a:moveTo>
                <a:cubicBezTo>
                  <a:pt x="1104749" y="2731185"/>
                  <a:pt x="1115121" y="2741557"/>
                  <a:pt x="1115121" y="2754351"/>
                </a:cubicBezTo>
                <a:cubicBezTo>
                  <a:pt x="1115121" y="2767145"/>
                  <a:pt x="1104749" y="2777517"/>
                  <a:pt x="1091953" y="2777517"/>
                </a:cubicBezTo>
                <a:cubicBezTo>
                  <a:pt x="1079159" y="2777517"/>
                  <a:pt x="1068785" y="2767145"/>
                  <a:pt x="1068785" y="2754351"/>
                </a:cubicBezTo>
                <a:cubicBezTo>
                  <a:pt x="1068785" y="2741557"/>
                  <a:pt x="1079159" y="2731185"/>
                  <a:pt x="1091953" y="2731185"/>
                </a:cubicBezTo>
                <a:close/>
                <a:moveTo>
                  <a:pt x="914854" y="2731185"/>
                </a:moveTo>
                <a:cubicBezTo>
                  <a:pt x="927647" y="2731185"/>
                  <a:pt x="938018" y="2741557"/>
                  <a:pt x="938018" y="2754351"/>
                </a:cubicBezTo>
                <a:cubicBezTo>
                  <a:pt x="938018" y="2767145"/>
                  <a:pt x="927647" y="2777517"/>
                  <a:pt x="914854" y="2777517"/>
                </a:cubicBezTo>
                <a:cubicBezTo>
                  <a:pt x="902055" y="2777517"/>
                  <a:pt x="891685" y="2767145"/>
                  <a:pt x="891685" y="2754351"/>
                </a:cubicBezTo>
                <a:cubicBezTo>
                  <a:pt x="891685" y="2741557"/>
                  <a:pt x="902055" y="2731185"/>
                  <a:pt x="914854" y="2731185"/>
                </a:cubicBezTo>
                <a:close/>
                <a:moveTo>
                  <a:pt x="737756" y="2731185"/>
                </a:moveTo>
                <a:cubicBezTo>
                  <a:pt x="750550" y="2731185"/>
                  <a:pt x="760922" y="2741557"/>
                  <a:pt x="760922" y="2754351"/>
                </a:cubicBezTo>
                <a:cubicBezTo>
                  <a:pt x="760922" y="2767145"/>
                  <a:pt x="750550" y="2777517"/>
                  <a:pt x="737756" y="2777517"/>
                </a:cubicBezTo>
                <a:cubicBezTo>
                  <a:pt x="724962" y="2777517"/>
                  <a:pt x="714590" y="2767145"/>
                  <a:pt x="714590" y="2754351"/>
                </a:cubicBezTo>
                <a:cubicBezTo>
                  <a:pt x="714590" y="2741557"/>
                  <a:pt x="724962" y="2731185"/>
                  <a:pt x="737756" y="2731185"/>
                </a:cubicBezTo>
                <a:close/>
                <a:moveTo>
                  <a:pt x="560655" y="2731185"/>
                </a:moveTo>
                <a:cubicBezTo>
                  <a:pt x="573449" y="2731185"/>
                  <a:pt x="583822" y="2741557"/>
                  <a:pt x="583822" y="2754351"/>
                </a:cubicBezTo>
                <a:cubicBezTo>
                  <a:pt x="583822" y="2767145"/>
                  <a:pt x="573449" y="2777517"/>
                  <a:pt x="560655" y="2777517"/>
                </a:cubicBezTo>
                <a:cubicBezTo>
                  <a:pt x="547862" y="2777517"/>
                  <a:pt x="537490" y="2767145"/>
                  <a:pt x="537490" y="2754351"/>
                </a:cubicBezTo>
                <a:cubicBezTo>
                  <a:pt x="537490" y="2741557"/>
                  <a:pt x="547862" y="2731185"/>
                  <a:pt x="560655" y="2731185"/>
                </a:cubicBezTo>
                <a:close/>
                <a:moveTo>
                  <a:pt x="383557" y="2731185"/>
                </a:moveTo>
                <a:cubicBezTo>
                  <a:pt x="396351" y="2731185"/>
                  <a:pt x="406722" y="2741557"/>
                  <a:pt x="406722" y="2754351"/>
                </a:cubicBezTo>
                <a:cubicBezTo>
                  <a:pt x="406722" y="2767145"/>
                  <a:pt x="396351" y="2777517"/>
                  <a:pt x="383557" y="2777517"/>
                </a:cubicBezTo>
                <a:cubicBezTo>
                  <a:pt x="370763" y="2777517"/>
                  <a:pt x="360391" y="2767145"/>
                  <a:pt x="360391" y="2754351"/>
                </a:cubicBezTo>
                <a:cubicBezTo>
                  <a:pt x="360391" y="2741557"/>
                  <a:pt x="370763" y="2731185"/>
                  <a:pt x="383557" y="2731185"/>
                </a:cubicBezTo>
                <a:close/>
                <a:moveTo>
                  <a:pt x="206457" y="2731185"/>
                </a:moveTo>
                <a:cubicBezTo>
                  <a:pt x="219251" y="2731185"/>
                  <a:pt x="229623" y="2741557"/>
                  <a:pt x="229623" y="2754351"/>
                </a:cubicBezTo>
                <a:cubicBezTo>
                  <a:pt x="229623" y="2767145"/>
                  <a:pt x="219251" y="2777517"/>
                  <a:pt x="206457" y="2777517"/>
                </a:cubicBezTo>
                <a:cubicBezTo>
                  <a:pt x="193663" y="2777517"/>
                  <a:pt x="183291" y="2767145"/>
                  <a:pt x="183291" y="2754351"/>
                </a:cubicBezTo>
                <a:cubicBezTo>
                  <a:pt x="183291" y="2741557"/>
                  <a:pt x="193663" y="2731185"/>
                  <a:pt x="206457" y="2731185"/>
                </a:cubicBezTo>
                <a:close/>
                <a:moveTo>
                  <a:pt x="29358" y="2731185"/>
                </a:moveTo>
                <a:cubicBezTo>
                  <a:pt x="42152" y="2731185"/>
                  <a:pt x="52524" y="2741557"/>
                  <a:pt x="52524" y="2754351"/>
                </a:cubicBezTo>
                <a:cubicBezTo>
                  <a:pt x="52524" y="2767145"/>
                  <a:pt x="42152" y="2777517"/>
                  <a:pt x="29358" y="2777517"/>
                </a:cubicBezTo>
                <a:cubicBezTo>
                  <a:pt x="16564" y="2777517"/>
                  <a:pt x="6192" y="2767145"/>
                  <a:pt x="6192" y="2754351"/>
                </a:cubicBezTo>
                <a:cubicBezTo>
                  <a:pt x="6192" y="2741557"/>
                  <a:pt x="16564" y="2731185"/>
                  <a:pt x="29358" y="2731185"/>
                </a:cubicBezTo>
                <a:close/>
                <a:moveTo>
                  <a:pt x="3393701" y="2559821"/>
                </a:moveTo>
                <a:cubicBezTo>
                  <a:pt x="3406495" y="2559821"/>
                  <a:pt x="3416867" y="2570193"/>
                  <a:pt x="3416867" y="2582987"/>
                </a:cubicBezTo>
                <a:cubicBezTo>
                  <a:pt x="3416867" y="2595781"/>
                  <a:pt x="3406495" y="2606153"/>
                  <a:pt x="3393701" y="2606153"/>
                </a:cubicBezTo>
                <a:cubicBezTo>
                  <a:pt x="3380907" y="2606153"/>
                  <a:pt x="3370535" y="2595781"/>
                  <a:pt x="3370535" y="2582987"/>
                </a:cubicBezTo>
                <a:cubicBezTo>
                  <a:pt x="3370535" y="2570193"/>
                  <a:pt x="3380907" y="2559821"/>
                  <a:pt x="3393701" y="2559821"/>
                </a:cubicBezTo>
                <a:close/>
                <a:moveTo>
                  <a:pt x="3216606" y="2559821"/>
                </a:moveTo>
                <a:cubicBezTo>
                  <a:pt x="3229400" y="2559821"/>
                  <a:pt x="3239772" y="2570193"/>
                  <a:pt x="3239772" y="2582987"/>
                </a:cubicBezTo>
                <a:cubicBezTo>
                  <a:pt x="3239772" y="2595781"/>
                  <a:pt x="3229400" y="2606153"/>
                  <a:pt x="3216606" y="2606153"/>
                </a:cubicBezTo>
                <a:cubicBezTo>
                  <a:pt x="3203812" y="2606153"/>
                  <a:pt x="3193440" y="2595781"/>
                  <a:pt x="3193440" y="2582987"/>
                </a:cubicBezTo>
                <a:cubicBezTo>
                  <a:pt x="3193440" y="2570193"/>
                  <a:pt x="3203812" y="2559821"/>
                  <a:pt x="3216606" y="2559821"/>
                </a:cubicBezTo>
                <a:close/>
                <a:moveTo>
                  <a:pt x="3039507" y="2559821"/>
                </a:moveTo>
                <a:cubicBezTo>
                  <a:pt x="3052301" y="2559821"/>
                  <a:pt x="3062673" y="2570193"/>
                  <a:pt x="3062673" y="2582987"/>
                </a:cubicBezTo>
                <a:cubicBezTo>
                  <a:pt x="3062673" y="2595781"/>
                  <a:pt x="3052301" y="2606153"/>
                  <a:pt x="3039507" y="2606153"/>
                </a:cubicBezTo>
                <a:cubicBezTo>
                  <a:pt x="3026713" y="2606153"/>
                  <a:pt x="3016341" y="2595781"/>
                  <a:pt x="3016341" y="2582987"/>
                </a:cubicBezTo>
                <a:cubicBezTo>
                  <a:pt x="3016341" y="2570193"/>
                  <a:pt x="3026713" y="2559821"/>
                  <a:pt x="3039507" y="2559821"/>
                </a:cubicBezTo>
                <a:close/>
                <a:moveTo>
                  <a:pt x="2862409" y="2559821"/>
                </a:moveTo>
                <a:cubicBezTo>
                  <a:pt x="2875203" y="2559821"/>
                  <a:pt x="2885575" y="2570193"/>
                  <a:pt x="2885575" y="2582987"/>
                </a:cubicBezTo>
                <a:cubicBezTo>
                  <a:pt x="2885575" y="2595781"/>
                  <a:pt x="2875203" y="2606153"/>
                  <a:pt x="2862409" y="2606153"/>
                </a:cubicBezTo>
                <a:cubicBezTo>
                  <a:pt x="2849615" y="2606153"/>
                  <a:pt x="2839243" y="2595781"/>
                  <a:pt x="2839243" y="2582987"/>
                </a:cubicBezTo>
                <a:cubicBezTo>
                  <a:pt x="2839243" y="2570193"/>
                  <a:pt x="2849615" y="2559821"/>
                  <a:pt x="2862409" y="2559821"/>
                </a:cubicBezTo>
                <a:close/>
                <a:moveTo>
                  <a:pt x="2685310" y="2559821"/>
                </a:moveTo>
                <a:cubicBezTo>
                  <a:pt x="2698104" y="2559821"/>
                  <a:pt x="2708476" y="2570193"/>
                  <a:pt x="2708476" y="2582987"/>
                </a:cubicBezTo>
                <a:cubicBezTo>
                  <a:pt x="2708476" y="2595781"/>
                  <a:pt x="2698104" y="2606153"/>
                  <a:pt x="2685310" y="2606153"/>
                </a:cubicBezTo>
                <a:cubicBezTo>
                  <a:pt x="2672516" y="2606153"/>
                  <a:pt x="2662144" y="2595781"/>
                  <a:pt x="2662144" y="2582987"/>
                </a:cubicBezTo>
                <a:cubicBezTo>
                  <a:pt x="2662144" y="2570193"/>
                  <a:pt x="2672516" y="2559821"/>
                  <a:pt x="2685310" y="2559821"/>
                </a:cubicBezTo>
                <a:close/>
                <a:moveTo>
                  <a:pt x="2508211" y="2559821"/>
                </a:moveTo>
                <a:cubicBezTo>
                  <a:pt x="2521005" y="2559821"/>
                  <a:pt x="2531377" y="2570193"/>
                  <a:pt x="2531377" y="2582987"/>
                </a:cubicBezTo>
                <a:cubicBezTo>
                  <a:pt x="2531377" y="2595781"/>
                  <a:pt x="2521005" y="2606153"/>
                  <a:pt x="2508211" y="2606153"/>
                </a:cubicBezTo>
                <a:cubicBezTo>
                  <a:pt x="2495417" y="2606153"/>
                  <a:pt x="2485045" y="2595781"/>
                  <a:pt x="2485045" y="2582987"/>
                </a:cubicBezTo>
                <a:cubicBezTo>
                  <a:pt x="2485045" y="2570193"/>
                  <a:pt x="2495417" y="2559821"/>
                  <a:pt x="2508211" y="2559821"/>
                </a:cubicBezTo>
                <a:close/>
                <a:moveTo>
                  <a:pt x="2331112" y="2559821"/>
                </a:moveTo>
                <a:cubicBezTo>
                  <a:pt x="2343906" y="2559821"/>
                  <a:pt x="2354278" y="2570193"/>
                  <a:pt x="2354278" y="2582987"/>
                </a:cubicBezTo>
                <a:cubicBezTo>
                  <a:pt x="2354278" y="2595781"/>
                  <a:pt x="2343906" y="2606153"/>
                  <a:pt x="2331112" y="2606153"/>
                </a:cubicBezTo>
                <a:cubicBezTo>
                  <a:pt x="2318318" y="2606153"/>
                  <a:pt x="2307946" y="2595781"/>
                  <a:pt x="2307946" y="2582987"/>
                </a:cubicBezTo>
                <a:cubicBezTo>
                  <a:pt x="2307946" y="2570193"/>
                  <a:pt x="2318318" y="2559821"/>
                  <a:pt x="2331112" y="2559821"/>
                </a:cubicBezTo>
                <a:close/>
                <a:moveTo>
                  <a:pt x="2154013" y="2559821"/>
                </a:moveTo>
                <a:cubicBezTo>
                  <a:pt x="2166807" y="2559821"/>
                  <a:pt x="2177179" y="2570193"/>
                  <a:pt x="2177179" y="2582987"/>
                </a:cubicBezTo>
                <a:cubicBezTo>
                  <a:pt x="2177179" y="2595781"/>
                  <a:pt x="2166807" y="2606153"/>
                  <a:pt x="2154013" y="2606153"/>
                </a:cubicBezTo>
                <a:cubicBezTo>
                  <a:pt x="2141219" y="2606153"/>
                  <a:pt x="2130847" y="2595781"/>
                  <a:pt x="2130847" y="2582987"/>
                </a:cubicBezTo>
                <a:cubicBezTo>
                  <a:pt x="2130847" y="2570193"/>
                  <a:pt x="2141219" y="2559821"/>
                  <a:pt x="2154013" y="2559821"/>
                </a:cubicBezTo>
                <a:close/>
                <a:moveTo>
                  <a:pt x="1976914" y="2559821"/>
                </a:moveTo>
                <a:cubicBezTo>
                  <a:pt x="1989708" y="2559821"/>
                  <a:pt x="2000080" y="2570193"/>
                  <a:pt x="2000080" y="2582987"/>
                </a:cubicBezTo>
                <a:cubicBezTo>
                  <a:pt x="2000080" y="2595781"/>
                  <a:pt x="1989708" y="2606153"/>
                  <a:pt x="1976914" y="2606153"/>
                </a:cubicBezTo>
                <a:cubicBezTo>
                  <a:pt x="1964120" y="2606153"/>
                  <a:pt x="1953748" y="2595781"/>
                  <a:pt x="1953748" y="2582987"/>
                </a:cubicBezTo>
                <a:cubicBezTo>
                  <a:pt x="1953748" y="2570193"/>
                  <a:pt x="1964120" y="2559821"/>
                  <a:pt x="1976914" y="2559821"/>
                </a:cubicBezTo>
                <a:close/>
                <a:moveTo>
                  <a:pt x="1799815" y="2559821"/>
                </a:moveTo>
                <a:cubicBezTo>
                  <a:pt x="1812609" y="2559821"/>
                  <a:pt x="1822981" y="2570193"/>
                  <a:pt x="1822981" y="2582987"/>
                </a:cubicBezTo>
                <a:cubicBezTo>
                  <a:pt x="1822981" y="2595781"/>
                  <a:pt x="1812609" y="2606153"/>
                  <a:pt x="1799815" y="2606153"/>
                </a:cubicBezTo>
                <a:cubicBezTo>
                  <a:pt x="1787021" y="2606153"/>
                  <a:pt x="1776649" y="2595781"/>
                  <a:pt x="1776649" y="2582987"/>
                </a:cubicBezTo>
                <a:cubicBezTo>
                  <a:pt x="1776649" y="2570193"/>
                  <a:pt x="1787021" y="2559821"/>
                  <a:pt x="1799815" y="2559821"/>
                </a:cubicBezTo>
                <a:close/>
                <a:moveTo>
                  <a:pt x="1625304" y="2559821"/>
                </a:moveTo>
                <a:cubicBezTo>
                  <a:pt x="1638100" y="2559821"/>
                  <a:pt x="1648473" y="2570193"/>
                  <a:pt x="1648473" y="2582987"/>
                </a:cubicBezTo>
                <a:cubicBezTo>
                  <a:pt x="1648473" y="2595781"/>
                  <a:pt x="1638100" y="2606153"/>
                  <a:pt x="1625304" y="2606153"/>
                </a:cubicBezTo>
                <a:cubicBezTo>
                  <a:pt x="1612510" y="2606153"/>
                  <a:pt x="1602137" y="2595781"/>
                  <a:pt x="1602137" y="2582987"/>
                </a:cubicBezTo>
                <a:cubicBezTo>
                  <a:pt x="1602137" y="2570193"/>
                  <a:pt x="1612510" y="2559821"/>
                  <a:pt x="1625304" y="2559821"/>
                </a:cubicBezTo>
                <a:close/>
                <a:moveTo>
                  <a:pt x="1448213" y="2559821"/>
                </a:moveTo>
                <a:cubicBezTo>
                  <a:pt x="1461006" y="2559821"/>
                  <a:pt x="1471377" y="2570193"/>
                  <a:pt x="1471377" y="2582987"/>
                </a:cubicBezTo>
                <a:cubicBezTo>
                  <a:pt x="1471377" y="2595781"/>
                  <a:pt x="1461006" y="2606153"/>
                  <a:pt x="1448213" y="2606153"/>
                </a:cubicBezTo>
                <a:cubicBezTo>
                  <a:pt x="1435419" y="2606153"/>
                  <a:pt x="1425046" y="2595781"/>
                  <a:pt x="1425046" y="2582987"/>
                </a:cubicBezTo>
                <a:cubicBezTo>
                  <a:pt x="1425046" y="2570193"/>
                  <a:pt x="1435419" y="2559821"/>
                  <a:pt x="1448213" y="2559821"/>
                </a:cubicBezTo>
                <a:close/>
                <a:moveTo>
                  <a:pt x="1271113" y="2559821"/>
                </a:moveTo>
                <a:cubicBezTo>
                  <a:pt x="1283907" y="2559821"/>
                  <a:pt x="1294280" y="2570193"/>
                  <a:pt x="1294280" y="2582987"/>
                </a:cubicBezTo>
                <a:cubicBezTo>
                  <a:pt x="1294280" y="2595781"/>
                  <a:pt x="1283907" y="2606153"/>
                  <a:pt x="1271113" y="2606153"/>
                </a:cubicBezTo>
                <a:cubicBezTo>
                  <a:pt x="1258320" y="2606153"/>
                  <a:pt x="1247948" y="2595781"/>
                  <a:pt x="1247948" y="2582987"/>
                </a:cubicBezTo>
                <a:cubicBezTo>
                  <a:pt x="1247948" y="2570193"/>
                  <a:pt x="1258320" y="2559821"/>
                  <a:pt x="1271113" y="2559821"/>
                </a:cubicBezTo>
                <a:close/>
                <a:moveTo>
                  <a:pt x="1094019" y="2559821"/>
                </a:moveTo>
                <a:cubicBezTo>
                  <a:pt x="1106814" y="2559821"/>
                  <a:pt x="1117186" y="2570193"/>
                  <a:pt x="1117186" y="2582987"/>
                </a:cubicBezTo>
                <a:cubicBezTo>
                  <a:pt x="1117186" y="2595781"/>
                  <a:pt x="1106814" y="2606153"/>
                  <a:pt x="1094019" y="2606153"/>
                </a:cubicBezTo>
                <a:cubicBezTo>
                  <a:pt x="1081223" y="2606153"/>
                  <a:pt x="1070851" y="2595781"/>
                  <a:pt x="1070851" y="2582987"/>
                </a:cubicBezTo>
                <a:cubicBezTo>
                  <a:pt x="1070851" y="2570193"/>
                  <a:pt x="1081223" y="2559821"/>
                  <a:pt x="1094019" y="2559821"/>
                </a:cubicBezTo>
                <a:close/>
                <a:moveTo>
                  <a:pt x="916919" y="2559821"/>
                </a:moveTo>
                <a:cubicBezTo>
                  <a:pt x="929711" y="2559821"/>
                  <a:pt x="940083" y="2570193"/>
                  <a:pt x="940083" y="2582987"/>
                </a:cubicBezTo>
                <a:cubicBezTo>
                  <a:pt x="940083" y="2595781"/>
                  <a:pt x="929711" y="2606153"/>
                  <a:pt x="916919" y="2606153"/>
                </a:cubicBezTo>
                <a:cubicBezTo>
                  <a:pt x="904122" y="2606153"/>
                  <a:pt x="893752" y="2595781"/>
                  <a:pt x="893752" y="2582987"/>
                </a:cubicBezTo>
                <a:cubicBezTo>
                  <a:pt x="893752" y="2570193"/>
                  <a:pt x="904122" y="2559821"/>
                  <a:pt x="916919" y="2559821"/>
                </a:cubicBezTo>
                <a:close/>
                <a:moveTo>
                  <a:pt x="739820" y="2559821"/>
                </a:moveTo>
                <a:cubicBezTo>
                  <a:pt x="752615" y="2559821"/>
                  <a:pt x="762987" y="2570193"/>
                  <a:pt x="762987" y="2582987"/>
                </a:cubicBezTo>
                <a:cubicBezTo>
                  <a:pt x="762987" y="2595781"/>
                  <a:pt x="752615" y="2606153"/>
                  <a:pt x="739820" y="2606153"/>
                </a:cubicBezTo>
                <a:cubicBezTo>
                  <a:pt x="727026" y="2606153"/>
                  <a:pt x="716654" y="2595781"/>
                  <a:pt x="716654" y="2582987"/>
                </a:cubicBezTo>
                <a:cubicBezTo>
                  <a:pt x="716654" y="2570193"/>
                  <a:pt x="727026" y="2559821"/>
                  <a:pt x="739820" y="2559821"/>
                </a:cubicBezTo>
                <a:close/>
                <a:moveTo>
                  <a:pt x="562720" y="2559821"/>
                </a:moveTo>
                <a:cubicBezTo>
                  <a:pt x="575514" y="2559821"/>
                  <a:pt x="585886" y="2570193"/>
                  <a:pt x="585886" y="2582987"/>
                </a:cubicBezTo>
                <a:cubicBezTo>
                  <a:pt x="585886" y="2595781"/>
                  <a:pt x="575514" y="2606153"/>
                  <a:pt x="562720" y="2606153"/>
                </a:cubicBezTo>
                <a:cubicBezTo>
                  <a:pt x="549926" y="2606153"/>
                  <a:pt x="539554" y="2595781"/>
                  <a:pt x="539554" y="2582987"/>
                </a:cubicBezTo>
                <a:cubicBezTo>
                  <a:pt x="539554" y="2570193"/>
                  <a:pt x="549926" y="2559821"/>
                  <a:pt x="562720" y="2559821"/>
                </a:cubicBezTo>
                <a:close/>
                <a:moveTo>
                  <a:pt x="385622" y="2559821"/>
                </a:moveTo>
                <a:cubicBezTo>
                  <a:pt x="398416" y="2559821"/>
                  <a:pt x="408787" y="2570193"/>
                  <a:pt x="408787" y="2582987"/>
                </a:cubicBezTo>
                <a:cubicBezTo>
                  <a:pt x="408787" y="2595781"/>
                  <a:pt x="398416" y="2606153"/>
                  <a:pt x="385622" y="2606153"/>
                </a:cubicBezTo>
                <a:cubicBezTo>
                  <a:pt x="372828" y="2606153"/>
                  <a:pt x="362456" y="2595781"/>
                  <a:pt x="362456" y="2582987"/>
                </a:cubicBezTo>
                <a:cubicBezTo>
                  <a:pt x="362456" y="2570193"/>
                  <a:pt x="372828" y="2559821"/>
                  <a:pt x="385622" y="2559821"/>
                </a:cubicBezTo>
                <a:close/>
                <a:moveTo>
                  <a:pt x="208521" y="2559821"/>
                </a:moveTo>
                <a:cubicBezTo>
                  <a:pt x="221315" y="2559821"/>
                  <a:pt x="231687" y="2570193"/>
                  <a:pt x="231687" y="2582987"/>
                </a:cubicBezTo>
                <a:cubicBezTo>
                  <a:pt x="231687" y="2595781"/>
                  <a:pt x="221315" y="2606153"/>
                  <a:pt x="208521" y="2606153"/>
                </a:cubicBezTo>
                <a:cubicBezTo>
                  <a:pt x="195727" y="2606153"/>
                  <a:pt x="185355" y="2595781"/>
                  <a:pt x="185355" y="2582987"/>
                </a:cubicBezTo>
                <a:cubicBezTo>
                  <a:pt x="185355" y="2570193"/>
                  <a:pt x="195727" y="2559821"/>
                  <a:pt x="208521" y="2559821"/>
                </a:cubicBezTo>
                <a:close/>
                <a:moveTo>
                  <a:pt x="31422" y="2559821"/>
                </a:moveTo>
                <a:cubicBezTo>
                  <a:pt x="44216" y="2559821"/>
                  <a:pt x="54588" y="2570193"/>
                  <a:pt x="54588" y="2582987"/>
                </a:cubicBezTo>
                <a:cubicBezTo>
                  <a:pt x="54588" y="2595781"/>
                  <a:pt x="44216" y="2606153"/>
                  <a:pt x="31422" y="2606153"/>
                </a:cubicBezTo>
                <a:cubicBezTo>
                  <a:pt x="18629" y="2606153"/>
                  <a:pt x="8257" y="2595781"/>
                  <a:pt x="8257" y="2582987"/>
                </a:cubicBezTo>
                <a:cubicBezTo>
                  <a:pt x="8257" y="2570193"/>
                  <a:pt x="18629" y="2559821"/>
                  <a:pt x="31422" y="2559821"/>
                </a:cubicBezTo>
                <a:close/>
                <a:moveTo>
                  <a:pt x="3385444" y="2365748"/>
                </a:moveTo>
                <a:cubicBezTo>
                  <a:pt x="3398238" y="2365748"/>
                  <a:pt x="3408610" y="2376120"/>
                  <a:pt x="3408610" y="2388914"/>
                </a:cubicBezTo>
                <a:cubicBezTo>
                  <a:pt x="3408610" y="2401708"/>
                  <a:pt x="3398238" y="2412080"/>
                  <a:pt x="3385444" y="2412080"/>
                </a:cubicBezTo>
                <a:cubicBezTo>
                  <a:pt x="3372650" y="2412080"/>
                  <a:pt x="3362278" y="2401708"/>
                  <a:pt x="3362278" y="2388914"/>
                </a:cubicBezTo>
                <a:cubicBezTo>
                  <a:pt x="3362278" y="2376120"/>
                  <a:pt x="3372650" y="2365748"/>
                  <a:pt x="3385444" y="2365748"/>
                </a:cubicBezTo>
                <a:close/>
                <a:moveTo>
                  <a:pt x="3208349" y="2365748"/>
                </a:moveTo>
                <a:cubicBezTo>
                  <a:pt x="3221143" y="2365748"/>
                  <a:pt x="3231515" y="2376120"/>
                  <a:pt x="3231515" y="2388914"/>
                </a:cubicBezTo>
                <a:cubicBezTo>
                  <a:pt x="3231515" y="2401708"/>
                  <a:pt x="3221143" y="2412080"/>
                  <a:pt x="3208349" y="2412080"/>
                </a:cubicBezTo>
                <a:cubicBezTo>
                  <a:pt x="3195555" y="2412080"/>
                  <a:pt x="3185183" y="2401708"/>
                  <a:pt x="3185183" y="2388914"/>
                </a:cubicBezTo>
                <a:cubicBezTo>
                  <a:pt x="3185183" y="2376120"/>
                  <a:pt x="3195555" y="2365748"/>
                  <a:pt x="3208349" y="2365748"/>
                </a:cubicBezTo>
                <a:close/>
                <a:moveTo>
                  <a:pt x="3031250" y="2365748"/>
                </a:moveTo>
                <a:cubicBezTo>
                  <a:pt x="3044044" y="2365748"/>
                  <a:pt x="3054416" y="2376120"/>
                  <a:pt x="3054416" y="2388914"/>
                </a:cubicBezTo>
                <a:cubicBezTo>
                  <a:pt x="3054416" y="2401708"/>
                  <a:pt x="3044044" y="2412080"/>
                  <a:pt x="3031250" y="2412080"/>
                </a:cubicBezTo>
                <a:cubicBezTo>
                  <a:pt x="3018456" y="2412080"/>
                  <a:pt x="3008084" y="2401708"/>
                  <a:pt x="3008084" y="2388914"/>
                </a:cubicBezTo>
                <a:cubicBezTo>
                  <a:pt x="3008084" y="2376120"/>
                  <a:pt x="3018456" y="2365748"/>
                  <a:pt x="3031250" y="2365748"/>
                </a:cubicBezTo>
                <a:close/>
                <a:moveTo>
                  <a:pt x="2854151" y="2365748"/>
                </a:moveTo>
                <a:cubicBezTo>
                  <a:pt x="2866945" y="2365748"/>
                  <a:pt x="2877317" y="2376120"/>
                  <a:pt x="2877317" y="2388914"/>
                </a:cubicBezTo>
                <a:cubicBezTo>
                  <a:pt x="2877317" y="2401708"/>
                  <a:pt x="2866945" y="2412080"/>
                  <a:pt x="2854151" y="2412080"/>
                </a:cubicBezTo>
                <a:cubicBezTo>
                  <a:pt x="2841357" y="2412080"/>
                  <a:pt x="2830985" y="2401708"/>
                  <a:pt x="2830985" y="2388914"/>
                </a:cubicBezTo>
                <a:cubicBezTo>
                  <a:pt x="2830985" y="2376120"/>
                  <a:pt x="2841357" y="2365748"/>
                  <a:pt x="2854151" y="2365748"/>
                </a:cubicBezTo>
                <a:close/>
                <a:moveTo>
                  <a:pt x="2677052" y="2365748"/>
                </a:moveTo>
                <a:cubicBezTo>
                  <a:pt x="2689846" y="2365748"/>
                  <a:pt x="2700218" y="2376120"/>
                  <a:pt x="2700218" y="2388914"/>
                </a:cubicBezTo>
                <a:cubicBezTo>
                  <a:pt x="2700218" y="2401708"/>
                  <a:pt x="2689846" y="2412080"/>
                  <a:pt x="2677052" y="2412080"/>
                </a:cubicBezTo>
                <a:cubicBezTo>
                  <a:pt x="2664258" y="2412080"/>
                  <a:pt x="2653886" y="2401708"/>
                  <a:pt x="2653886" y="2388914"/>
                </a:cubicBezTo>
                <a:cubicBezTo>
                  <a:pt x="2653886" y="2376120"/>
                  <a:pt x="2664258" y="2365748"/>
                  <a:pt x="2677052" y="2365748"/>
                </a:cubicBezTo>
                <a:close/>
                <a:moveTo>
                  <a:pt x="2499953" y="2365748"/>
                </a:moveTo>
                <a:cubicBezTo>
                  <a:pt x="2512747" y="2365748"/>
                  <a:pt x="2523119" y="2376120"/>
                  <a:pt x="2523119" y="2388914"/>
                </a:cubicBezTo>
                <a:cubicBezTo>
                  <a:pt x="2523119" y="2401708"/>
                  <a:pt x="2512747" y="2412080"/>
                  <a:pt x="2499953" y="2412080"/>
                </a:cubicBezTo>
                <a:cubicBezTo>
                  <a:pt x="2487159" y="2412080"/>
                  <a:pt x="2476787" y="2401708"/>
                  <a:pt x="2476787" y="2388914"/>
                </a:cubicBezTo>
                <a:cubicBezTo>
                  <a:pt x="2476787" y="2376120"/>
                  <a:pt x="2487159" y="2365748"/>
                  <a:pt x="2499953" y="2365748"/>
                </a:cubicBezTo>
                <a:close/>
                <a:moveTo>
                  <a:pt x="2322855" y="2365748"/>
                </a:moveTo>
                <a:cubicBezTo>
                  <a:pt x="2335649" y="2365748"/>
                  <a:pt x="2346021" y="2376120"/>
                  <a:pt x="2346021" y="2388914"/>
                </a:cubicBezTo>
                <a:cubicBezTo>
                  <a:pt x="2346021" y="2401708"/>
                  <a:pt x="2335649" y="2412080"/>
                  <a:pt x="2322855" y="2412080"/>
                </a:cubicBezTo>
                <a:cubicBezTo>
                  <a:pt x="2310061" y="2412080"/>
                  <a:pt x="2299689" y="2401708"/>
                  <a:pt x="2299689" y="2388914"/>
                </a:cubicBezTo>
                <a:cubicBezTo>
                  <a:pt x="2299689" y="2376120"/>
                  <a:pt x="2310061" y="2365748"/>
                  <a:pt x="2322855" y="2365748"/>
                </a:cubicBezTo>
                <a:close/>
                <a:moveTo>
                  <a:pt x="2145756" y="2365748"/>
                </a:moveTo>
                <a:cubicBezTo>
                  <a:pt x="2158550" y="2365748"/>
                  <a:pt x="2168922" y="2376120"/>
                  <a:pt x="2168922" y="2388914"/>
                </a:cubicBezTo>
                <a:cubicBezTo>
                  <a:pt x="2168922" y="2401708"/>
                  <a:pt x="2158550" y="2412080"/>
                  <a:pt x="2145756" y="2412080"/>
                </a:cubicBezTo>
                <a:cubicBezTo>
                  <a:pt x="2132962" y="2412080"/>
                  <a:pt x="2122590" y="2401708"/>
                  <a:pt x="2122590" y="2388914"/>
                </a:cubicBezTo>
                <a:cubicBezTo>
                  <a:pt x="2122590" y="2376120"/>
                  <a:pt x="2132962" y="2365748"/>
                  <a:pt x="2145756" y="2365748"/>
                </a:cubicBezTo>
                <a:close/>
                <a:moveTo>
                  <a:pt x="1968657" y="2365748"/>
                </a:moveTo>
                <a:cubicBezTo>
                  <a:pt x="1981451" y="2365748"/>
                  <a:pt x="1991823" y="2376120"/>
                  <a:pt x="1991823" y="2388914"/>
                </a:cubicBezTo>
                <a:cubicBezTo>
                  <a:pt x="1991823" y="2401708"/>
                  <a:pt x="1981451" y="2412080"/>
                  <a:pt x="1968657" y="2412080"/>
                </a:cubicBezTo>
                <a:cubicBezTo>
                  <a:pt x="1955863" y="2412080"/>
                  <a:pt x="1945491" y="2401708"/>
                  <a:pt x="1945491" y="2388914"/>
                </a:cubicBezTo>
                <a:cubicBezTo>
                  <a:pt x="1945491" y="2376120"/>
                  <a:pt x="1955863" y="2365748"/>
                  <a:pt x="1968657" y="2365748"/>
                </a:cubicBezTo>
                <a:close/>
                <a:moveTo>
                  <a:pt x="1791558" y="2365748"/>
                </a:moveTo>
                <a:cubicBezTo>
                  <a:pt x="1804352" y="2365748"/>
                  <a:pt x="1814724" y="2376120"/>
                  <a:pt x="1814724" y="2388914"/>
                </a:cubicBezTo>
                <a:cubicBezTo>
                  <a:pt x="1814724" y="2401708"/>
                  <a:pt x="1804352" y="2412080"/>
                  <a:pt x="1791558" y="2412080"/>
                </a:cubicBezTo>
                <a:cubicBezTo>
                  <a:pt x="1778764" y="2412080"/>
                  <a:pt x="1768392" y="2401708"/>
                  <a:pt x="1768392" y="2388914"/>
                </a:cubicBezTo>
                <a:cubicBezTo>
                  <a:pt x="1768392" y="2376120"/>
                  <a:pt x="1778764" y="2365748"/>
                  <a:pt x="1791558" y="2365748"/>
                </a:cubicBezTo>
                <a:close/>
                <a:moveTo>
                  <a:pt x="1617048" y="2365748"/>
                </a:moveTo>
                <a:cubicBezTo>
                  <a:pt x="1629843" y="2365748"/>
                  <a:pt x="1640217" y="2376120"/>
                  <a:pt x="1640217" y="2388914"/>
                </a:cubicBezTo>
                <a:cubicBezTo>
                  <a:pt x="1640217" y="2401708"/>
                  <a:pt x="1629843" y="2412080"/>
                  <a:pt x="1617048" y="2412080"/>
                </a:cubicBezTo>
                <a:cubicBezTo>
                  <a:pt x="1604252" y="2412080"/>
                  <a:pt x="1593879" y="2401708"/>
                  <a:pt x="1593879" y="2388914"/>
                </a:cubicBezTo>
                <a:cubicBezTo>
                  <a:pt x="1593879" y="2376120"/>
                  <a:pt x="1604252" y="2365748"/>
                  <a:pt x="1617048" y="2365748"/>
                </a:cubicBezTo>
                <a:close/>
                <a:moveTo>
                  <a:pt x="1439956" y="2365748"/>
                </a:moveTo>
                <a:cubicBezTo>
                  <a:pt x="1452750" y="2365748"/>
                  <a:pt x="1463122" y="2376120"/>
                  <a:pt x="1463122" y="2388914"/>
                </a:cubicBezTo>
                <a:cubicBezTo>
                  <a:pt x="1463122" y="2401708"/>
                  <a:pt x="1452750" y="2412080"/>
                  <a:pt x="1439956" y="2412080"/>
                </a:cubicBezTo>
                <a:cubicBezTo>
                  <a:pt x="1427162" y="2412080"/>
                  <a:pt x="1416790" y="2401708"/>
                  <a:pt x="1416790" y="2388914"/>
                </a:cubicBezTo>
                <a:cubicBezTo>
                  <a:pt x="1416790" y="2376120"/>
                  <a:pt x="1427162" y="2365748"/>
                  <a:pt x="1439956" y="2365748"/>
                </a:cubicBezTo>
                <a:close/>
                <a:moveTo>
                  <a:pt x="1262858" y="2365748"/>
                </a:moveTo>
                <a:cubicBezTo>
                  <a:pt x="1275651" y="2365748"/>
                  <a:pt x="1286023" y="2376120"/>
                  <a:pt x="1286023" y="2388914"/>
                </a:cubicBezTo>
                <a:cubicBezTo>
                  <a:pt x="1286023" y="2401708"/>
                  <a:pt x="1275651" y="2412080"/>
                  <a:pt x="1262858" y="2412080"/>
                </a:cubicBezTo>
                <a:cubicBezTo>
                  <a:pt x="1250063" y="2412080"/>
                  <a:pt x="1239693" y="2401708"/>
                  <a:pt x="1239693" y="2388914"/>
                </a:cubicBezTo>
                <a:cubicBezTo>
                  <a:pt x="1239693" y="2376120"/>
                  <a:pt x="1250063" y="2365748"/>
                  <a:pt x="1262858" y="2365748"/>
                </a:cubicBezTo>
                <a:close/>
                <a:moveTo>
                  <a:pt x="1085761" y="2365748"/>
                </a:moveTo>
                <a:cubicBezTo>
                  <a:pt x="1098556" y="2365748"/>
                  <a:pt x="1108929" y="2376120"/>
                  <a:pt x="1108929" y="2388914"/>
                </a:cubicBezTo>
                <a:cubicBezTo>
                  <a:pt x="1108929" y="2401708"/>
                  <a:pt x="1098556" y="2412080"/>
                  <a:pt x="1085761" y="2412080"/>
                </a:cubicBezTo>
                <a:cubicBezTo>
                  <a:pt x="1072966" y="2412080"/>
                  <a:pt x="1062593" y="2401708"/>
                  <a:pt x="1062593" y="2388914"/>
                </a:cubicBezTo>
                <a:cubicBezTo>
                  <a:pt x="1062593" y="2376120"/>
                  <a:pt x="1072966" y="2365748"/>
                  <a:pt x="1085761" y="2365748"/>
                </a:cubicBezTo>
                <a:close/>
                <a:moveTo>
                  <a:pt x="908661" y="2365748"/>
                </a:moveTo>
                <a:cubicBezTo>
                  <a:pt x="921455" y="2365748"/>
                  <a:pt x="931827" y="2376120"/>
                  <a:pt x="931827" y="2388914"/>
                </a:cubicBezTo>
                <a:cubicBezTo>
                  <a:pt x="931827" y="2401708"/>
                  <a:pt x="921455" y="2412080"/>
                  <a:pt x="908661" y="2412080"/>
                </a:cubicBezTo>
                <a:cubicBezTo>
                  <a:pt x="895867" y="2412080"/>
                  <a:pt x="885496" y="2401708"/>
                  <a:pt x="885496" y="2388914"/>
                </a:cubicBezTo>
                <a:cubicBezTo>
                  <a:pt x="885496" y="2376120"/>
                  <a:pt x="895867" y="2365748"/>
                  <a:pt x="908661" y="2365748"/>
                </a:cubicBezTo>
                <a:close/>
                <a:moveTo>
                  <a:pt x="731563" y="2365748"/>
                </a:moveTo>
                <a:cubicBezTo>
                  <a:pt x="744357" y="2365748"/>
                  <a:pt x="754729" y="2376120"/>
                  <a:pt x="754729" y="2388914"/>
                </a:cubicBezTo>
                <a:cubicBezTo>
                  <a:pt x="754729" y="2401708"/>
                  <a:pt x="744357" y="2412080"/>
                  <a:pt x="731563" y="2412080"/>
                </a:cubicBezTo>
                <a:cubicBezTo>
                  <a:pt x="718769" y="2412080"/>
                  <a:pt x="708397" y="2401708"/>
                  <a:pt x="708397" y="2388914"/>
                </a:cubicBezTo>
                <a:cubicBezTo>
                  <a:pt x="708397" y="2376120"/>
                  <a:pt x="718769" y="2365748"/>
                  <a:pt x="731563" y="2365748"/>
                </a:cubicBezTo>
                <a:close/>
                <a:moveTo>
                  <a:pt x="554463" y="2365748"/>
                </a:moveTo>
                <a:cubicBezTo>
                  <a:pt x="567257" y="2365748"/>
                  <a:pt x="577630" y="2376120"/>
                  <a:pt x="577630" y="2388914"/>
                </a:cubicBezTo>
                <a:cubicBezTo>
                  <a:pt x="577630" y="2401708"/>
                  <a:pt x="567257" y="2412080"/>
                  <a:pt x="554463" y="2412080"/>
                </a:cubicBezTo>
                <a:cubicBezTo>
                  <a:pt x="541669" y="2412080"/>
                  <a:pt x="531297" y="2401708"/>
                  <a:pt x="531297" y="2388914"/>
                </a:cubicBezTo>
                <a:cubicBezTo>
                  <a:pt x="531297" y="2376120"/>
                  <a:pt x="541669" y="2365748"/>
                  <a:pt x="554463" y="2365748"/>
                </a:cubicBezTo>
                <a:close/>
                <a:moveTo>
                  <a:pt x="377365" y="2365748"/>
                </a:moveTo>
                <a:cubicBezTo>
                  <a:pt x="390160" y="2365748"/>
                  <a:pt x="400532" y="2376120"/>
                  <a:pt x="400532" y="2388914"/>
                </a:cubicBezTo>
                <a:cubicBezTo>
                  <a:pt x="400532" y="2401708"/>
                  <a:pt x="390160" y="2412080"/>
                  <a:pt x="377365" y="2412080"/>
                </a:cubicBezTo>
                <a:cubicBezTo>
                  <a:pt x="364571" y="2412080"/>
                  <a:pt x="354199" y="2401708"/>
                  <a:pt x="354199" y="2388914"/>
                </a:cubicBezTo>
                <a:cubicBezTo>
                  <a:pt x="354199" y="2376120"/>
                  <a:pt x="364571" y="2365748"/>
                  <a:pt x="377365" y="2365748"/>
                </a:cubicBezTo>
                <a:close/>
                <a:moveTo>
                  <a:pt x="200265" y="2365748"/>
                </a:moveTo>
                <a:cubicBezTo>
                  <a:pt x="213058" y="2365748"/>
                  <a:pt x="223430" y="2376120"/>
                  <a:pt x="223430" y="2388914"/>
                </a:cubicBezTo>
                <a:cubicBezTo>
                  <a:pt x="223430" y="2401708"/>
                  <a:pt x="213058" y="2412080"/>
                  <a:pt x="200265" y="2412080"/>
                </a:cubicBezTo>
                <a:cubicBezTo>
                  <a:pt x="187471" y="2412080"/>
                  <a:pt x="177099" y="2401708"/>
                  <a:pt x="177099" y="2388914"/>
                </a:cubicBezTo>
                <a:cubicBezTo>
                  <a:pt x="177099" y="2376120"/>
                  <a:pt x="187471" y="2365748"/>
                  <a:pt x="200265" y="2365748"/>
                </a:cubicBezTo>
                <a:close/>
                <a:moveTo>
                  <a:pt x="23166" y="2365748"/>
                </a:moveTo>
                <a:cubicBezTo>
                  <a:pt x="35960" y="2365748"/>
                  <a:pt x="46332" y="2376120"/>
                  <a:pt x="46332" y="2388914"/>
                </a:cubicBezTo>
                <a:cubicBezTo>
                  <a:pt x="46332" y="2401708"/>
                  <a:pt x="35960" y="2412080"/>
                  <a:pt x="23166" y="2412080"/>
                </a:cubicBezTo>
                <a:cubicBezTo>
                  <a:pt x="10372" y="2412080"/>
                  <a:pt x="0" y="2401708"/>
                  <a:pt x="0" y="2388914"/>
                </a:cubicBezTo>
                <a:cubicBezTo>
                  <a:pt x="0" y="2376120"/>
                  <a:pt x="10372" y="2365748"/>
                  <a:pt x="23166" y="2365748"/>
                </a:cubicBezTo>
                <a:close/>
                <a:moveTo>
                  <a:pt x="3387508" y="2194384"/>
                </a:moveTo>
                <a:cubicBezTo>
                  <a:pt x="3400302" y="2194384"/>
                  <a:pt x="3410674" y="2204756"/>
                  <a:pt x="3410674" y="2217550"/>
                </a:cubicBezTo>
                <a:cubicBezTo>
                  <a:pt x="3410674" y="2230344"/>
                  <a:pt x="3400302" y="2240716"/>
                  <a:pt x="3387508" y="2240716"/>
                </a:cubicBezTo>
                <a:cubicBezTo>
                  <a:pt x="3374714" y="2240716"/>
                  <a:pt x="3364342" y="2230344"/>
                  <a:pt x="3364342" y="2217550"/>
                </a:cubicBezTo>
                <a:cubicBezTo>
                  <a:pt x="3364342" y="2204756"/>
                  <a:pt x="3374714" y="2194384"/>
                  <a:pt x="3387508" y="2194384"/>
                </a:cubicBezTo>
                <a:close/>
                <a:moveTo>
                  <a:pt x="3210413" y="2194384"/>
                </a:moveTo>
                <a:cubicBezTo>
                  <a:pt x="3223207" y="2194384"/>
                  <a:pt x="3233579" y="2204756"/>
                  <a:pt x="3233579" y="2217550"/>
                </a:cubicBezTo>
                <a:cubicBezTo>
                  <a:pt x="3233579" y="2230344"/>
                  <a:pt x="3223207" y="2240716"/>
                  <a:pt x="3210413" y="2240716"/>
                </a:cubicBezTo>
                <a:cubicBezTo>
                  <a:pt x="3197619" y="2240716"/>
                  <a:pt x="3187247" y="2230344"/>
                  <a:pt x="3187247" y="2217550"/>
                </a:cubicBezTo>
                <a:cubicBezTo>
                  <a:pt x="3187247" y="2204756"/>
                  <a:pt x="3197619" y="2194384"/>
                  <a:pt x="3210413" y="2194384"/>
                </a:cubicBezTo>
                <a:close/>
                <a:moveTo>
                  <a:pt x="3033314" y="2194384"/>
                </a:moveTo>
                <a:cubicBezTo>
                  <a:pt x="3046108" y="2194384"/>
                  <a:pt x="3056480" y="2204756"/>
                  <a:pt x="3056480" y="2217550"/>
                </a:cubicBezTo>
                <a:cubicBezTo>
                  <a:pt x="3056480" y="2230344"/>
                  <a:pt x="3046108" y="2240716"/>
                  <a:pt x="3033314" y="2240716"/>
                </a:cubicBezTo>
                <a:cubicBezTo>
                  <a:pt x="3020520" y="2240716"/>
                  <a:pt x="3010148" y="2230344"/>
                  <a:pt x="3010148" y="2217550"/>
                </a:cubicBezTo>
                <a:cubicBezTo>
                  <a:pt x="3010148" y="2204756"/>
                  <a:pt x="3020520" y="2194384"/>
                  <a:pt x="3033314" y="2194384"/>
                </a:cubicBezTo>
                <a:close/>
                <a:moveTo>
                  <a:pt x="2856216" y="2194384"/>
                </a:moveTo>
                <a:cubicBezTo>
                  <a:pt x="2869010" y="2194384"/>
                  <a:pt x="2879382" y="2204756"/>
                  <a:pt x="2879382" y="2217550"/>
                </a:cubicBezTo>
                <a:cubicBezTo>
                  <a:pt x="2879382" y="2230344"/>
                  <a:pt x="2869010" y="2240716"/>
                  <a:pt x="2856216" y="2240716"/>
                </a:cubicBezTo>
                <a:cubicBezTo>
                  <a:pt x="2843422" y="2240716"/>
                  <a:pt x="2833050" y="2230344"/>
                  <a:pt x="2833050" y="2217550"/>
                </a:cubicBezTo>
                <a:cubicBezTo>
                  <a:pt x="2833050" y="2204756"/>
                  <a:pt x="2843422" y="2194384"/>
                  <a:pt x="2856216" y="2194384"/>
                </a:cubicBezTo>
                <a:close/>
                <a:moveTo>
                  <a:pt x="2679117" y="2194384"/>
                </a:moveTo>
                <a:cubicBezTo>
                  <a:pt x="2691911" y="2194384"/>
                  <a:pt x="2702283" y="2204756"/>
                  <a:pt x="2702283" y="2217550"/>
                </a:cubicBezTo>
                <a:cubicBezTo>
                  <a:pt x="2702283" y="2230344"/>
                  <a:pt x="2691911" y="2240716"/>
                  <a:pt x="2679117" y="2240716"/>
                </a:cubicBezTo>
                <a:cubicBezTo>
                  <a:pt x="2666323" y="2240716"/>
                  <a:pt x="2655951" y="2230344"/>
                  <a:pt x="2655951" y="2217550"/>
                </a:cubicBezTo>
                <a:cubicBezTo>
                  <a:pt x="2655951" y="2204756"/>
                  <a:pt x="2666323" y="2194384"/>
                  <a:pt x="2679117" y="2194384"/>
                </a:cubicBezTo>
                <a:close/>
                <a:moveTo>
                  <a:pt x="2502018" y="2194384"/>
                </a:moveTo>
                <a:cubicBezTo>
                  <a:pt x="2514812" y="2194384"/>
                  <a:pt x="2525184" y="2204756"/>
                  <a:pt x="2525184" y="2217550"/>
                </a:cubicBezTo>
                <a:cubicBezTo>
                  <a:pt x="2525184" y="2230344"/>
                  <a:pt x="2514812" y="2240716"/>
                  <a:pt x="2502018" y="2240716"/>
                </a:cubicBezTo>
                <a:cubicBezTo>
                  <a:pt x="2489224" y="2240716"/>
                  <a:pt x="2478852" y="2230344"/>
                  <a:pt x="2478852" y="2217550"/>
                </a:cubicBezTo>
                <a:cubicBezTo>
                  <a:pt x="2478852" y="2204756"/>
                  <a:pt x="2489224" y="2194384"/>
                  <a:pt x="2502018" y="2194384"/>
                </a:cubicBezTo>
                <a:close/>
                <a:moveTo>
                  <a:pt x="2324919" y="2194384"/>
                </a:moveTo>
                <a:cubicBezTo>
                  <a:pt x="2337713" y="2194384"/>
                  <a:pt x="2348085" y="2204756"/>
                  <a:pt x="2348085" y="2217550"/>
                </a:cubicBezTo>
                <a:cubicBezTo>
                  <a:pt x="2348085" y="2230344"/>
                  <a:pt x="2337713" y="2240716"/>
                  <a:pt x="2324919" y="2240716"/>
                </a:cubicBezTo>
                <a:cubicBezTo>
                  <a:pt x="2312125" y="2240716"/>
                  <a:pt x="2301753" y="2230344"/>
                  <a:pt x="2301753" y="2217550"/>
                </a:cubicBezTo>
                <a:cubicBezTo>
                  <a:pt x="2301753" y="2204756"/>
                  <a:pt x="2312125" y="2194384"/>
                  <a:pt x="2324919" y="2194384"/>
                </a:cubicBezTo>
                <a:close/>
                <a:moveTo>
                  <a:pt x="2147820" y="2194384"/>
                </a:moveTo>
                <a:cubicBezTo>
                  <a:pt x="2160614" y="2194384"/>
                  <a:pt x="2170986" y="2204756"/>
                  <a:pt x="2170986" y="2217550"/>
                </a:cubicBezTo>
                <a:cubicBezTo>
                  <a:pt x="2170986" y="2230344"/>
                  <a:pt x="2160614" y="2240716"/>
                  <a:pt x="2147820" y="2240716"/>
                </a:cubicBezTo>
                <a:cubicBezTo>
                  <a:pt x="2135026" y="2240716"/>
                  <a:pt x="2124654" y="2230344"/>
                  <a:pt x="2124654" y="2217550"/>
                </a:cubicBezTo>
                <a:cubicBezTo>
                  <a:pt x="2124654" y="2204756"/>
                  <a:pt x="2135026" y="2194384"/>
                  <a:pt x="2147820" y="2194384"/>
                </a:cubicBezTo>
                <a:close/>
                <a:moveTo>
                  <a:pt x="1970721" y="2194384"/>
                </a:moveTo>
                <a:cubicBezTo>
                  <a:pt x="1983515" y="2194384"/>
                  <a:pt x="1993887" y="2204756"/>
                  <a:pt x="1993887" y="2217550"/>
                </a:cubicBezTo>
                <a:cubicBezTo>
                  <a:pt x="1993887" y="2230344"/>
                  <a:pt x="1983515" y="2240716"/>
                  <a:pt x="1970721" y="2240716"/>
                </a:cubicBezTo>
                <a:cubicBezTo>
                  <a:pt x="1957927" y="2240716"/>
                  <a:pt x="1947555" y="2230344"/>
                  <a:pt x="1947555" y="2217550"/>
                </a:cubicBezTo>
                <a:cubicBezTo>
                  <a:pt x="1947555" y="2204756"/>
                  <a:pt x="1957927" y="2194384"/>
                  <a:pt x="1970721" y="2194384"/>
                </a:cubicBezTo>
                <a:close/>
                <a:moveTo>
                  <a:pt x="1793622" y="2194384"/>
                </a:moveTo>
                <a:cubicBezTo>
                  <a:pt x="1806416" y="2194384"/>
                  <a:pt x="1816788" y="2204756"/>
                  <a:pt x="1816788" y="2217550"/>
                </a:cubicBezTo>
                <a:cubicBezTo>
                  <a:pt x="1816788" y="2230344"/>
                  <a:pt x="1806416" y="2240716"/>
                  <a:pt x="1793622" y="2240716"/>
                </a:cubicBezTo>
                <a:cubicBezTo>
                  <a:pt x="1780828" y="2240716"/>
                  <a:pt x="1770456" y="2230344"/>
                  <a:pt x="1770456" y="2217550"/>
                </a:cubicBezTo>
                <a:cubicBezTo>
                  <a:pt x="1770456" y="2204756"/>
                  <a:pt x="1780828" y="2194384"/>
                  <a:pt x="1793622" y="2194384"/>
                </a:cubicBezTo>
                <a:close/>
                <a:moveTo>
                  <a:pt x="1619112" y="2194384"/>
                </a:moveTo>
                <a:cubicBezTo>
                  <a:pt x="1631908" y="2194384"/>
                  <a:pt x="1642281" y="2204756"/>
                  <a:pt x="1642281" y="2217550"/>
                </a:cubicBezTo>
                <a:cubicBezTo>
                  <a:pt x="1642281" y="2230344"/>
                  <a:pt x="1631908" y="2240716"/>
                  <a:pt x="1619112" y="2240716"/>
                </a:cubicBezTo>
                <a:cubicBezTo>
                  <a:pt x="1606317" y="2240716"/>
                  <a:pt x="1595944" y="2230344"/>
                  <a:pt x="1595944" y="2217550"/>
                </a:cubicBezTo>
                <a:cubicBezTo>
                  <a:pt x="1595944" y="2204756"/>
                  <a:pt x="1606317" y="2194384"/>
                  <a:pt x="1619112" y="2194384"/>
                </a:cubicBezTo>
                <a:close/>
                <a:moveTo>
                  <a:pt x="1442021" y="2194384"/>
                </a:moveTo>
                <a:cubicBezTo>
                  <a:pt x="1454814" y="2194384"/>
                  <a:pt x="1465186" y="2204756"/>
                  <a:pt x="1465186" y="2217550"/>
                </a:cubicBezTo>
                <a:cubicBezTo>
                  <a:pt x="1465186" y="2230344"/>
                  <a:pt x="1454814" y="2240716"/>
                  <a:pt x="1442021" y="2240716"/>
                </a:cubicBezTo>
                <a:cubicBezTo>
                  <a:pt x="1429227" y="2240716"/>
                  <a:pt x="1418856" y="2230344"/>
                  <a:pt x="1418856" y="2217550"/>
                </a:cubicBezTo>
                <a:cubicBezTo>
                  <a:pt x="1418856" y="2204756"/>
                  <a:pt x="1429227" y="2194384"/>
                  <a:pt x="1442021" y="2194384"/>
                </a:cubicBezTo>
                <a:close/>
                <a:moveTo>
                  <a:pt x="1264922" y="2194384"/>
                </a:moveTo>
                <a:cubicBezTo>
                  <a:pt x="1277716" y="2194384"/>
                  <a:pt x="1288087" y="2204756"/>
                  <a:pt x="1288087" y="2217550"/>
                </a:cubicBezTo>
                <a:cubicBezTo>
                  <a:pt x="1288087" y="2230344"/>
                  <a:pt x="1277716" y="2240716"/>
                  <a:pt x="1264922" y="2240716"/>
                </a:cubicBezTo>
                <a:cubicBezTo>
                  <a:pt x="1252128" y="2240716"/>
                  <a:pt x="1241755" y="2230344"/>
                  <a:pt x="1241755" y="2217550"/>
                </a:cubicBezTo>
                <a:cubicBezTo>
                  <a:pt x="1241755" y="2204756"/>
                  <a:pt x="1252128" y="2194384"/>
                  <a:pt x="1264922" y="2194384"/>
                </a:cubicBezTo>
                <a:close/>
                <a:moveTo>
                  <a:pt x="1087827" y="2194384"/>
                </a:moveTo>
                <a:cubicBezTo>
                  <a:pt x="1100621" y="2194384"/>
                  <a:pt x="1110994" y="2204756"/>
                  <a:pt x="1110994" y="2217550"/>
                </a:cubicBezTo>
                <a:cubicBezTo>
                  <a:pt x="1110994" y="2230344"/>
                  <a:pt x="1100621" y="2240716"/>
                  <a:pt x="1087827" y="2240716"/>
                </a:cubicBezTo>
                <a:cubicBezTo>
                  <a:pt x="1075031" y="2240716"/>
                  <a:pt x="1064658" y="2230344"/>
                  <a:pt x="1064658" y="2217550"/>
                </a:cubicBezTo>
                <a:cubicBezTo>
                  <a:pt x="1064658" y="2204756"/>
                  <a:pt x="1075031" y="2194384"/>
                  <a:pt x="1087827" y="2194384"/>
                </a:cubicBezTo>
                <a:close/>
                <a:moveTo>
                  <a:pt x="910727" y="2194384"/>
                </a:moveTo>
                <a:cubicBezTo>
                  <a:pt x="923521" y="2194384"/>
                  <a:pt x="933891" y="2204756"/>
                  <a:pt x="933891" y="2217550"/>
                </a:cubicBezTo>
                <a:cubicBezTo>
                  <a:pt x="933891" y="2230344"/>
                  <a:pt x="923521" y="2240716"/>
                  <a:pt x="910727" y="2240716"/>
                </a:cubicBezTo>
                <a:cubicBezTo>
                  <a:pt x="897930" y="2240716"/>
                  <a:pt x="887561" y="2230344"/>
                  <a:pt x="887561" y="2217550"/>
                </a:cubicBezTo>
                <a:cubicBezTo>
                  <a:pt x="887561" y="2204756"/>
                  <a:pt x="897930" y="2194384"/>
                  <a:pt x="910727" y="2194384"/>
                </a:cubicBezTo>
                <a:close/>
                <a:moveTo>
                  <a:pt x="733629" y="2194384"/>
                </a:moveTo>
                <a:cubicBezTo>
                  <a:pt x="746423" y="2194384"/>
                  <a:pt x="756795" y="2204756"/>
                  <a:pt x="756795" y="2217550"/>
                </a:cubicBezTo>
                <a:cubicBezTo>
                  <a:pt x="756795" y="2230344"/>
                  <a:pt x="746423" y="2240716"/>
                  <a:pt x="733629" y="2240716"/>
                </a:cubicBezTo>
                <a:cubicBezTo>
                  <a:pt x="720834" y="2240716"/>
                  <a:pt x="710462" y="2230344"/>
                  <a:pt x="710462" y="2217550"/>
                </a:cubicBezTo>
                <a:cubicBezTo>
                  <a:pt x="710462" y="2204756"/>
                  <a:pt x="720834" y="2194384"/>
                  <a:pt x="733629" y="2194384"/>
                </a:cubicBezTo>
                <a:close/>
                <a:moveTo>
                  <a:pt x="556528" y="2194384"/>
                </a:moveTo>
                <a:cubicBezTo>
                  <a:pt x="569322" y="2194384"/>
                  <a:pt x="579694" y="2204756"/>
                  <a:pt x="579694" y="2217550"/>
                </a:cubicBezTo>
                <a:cubicBezTo>
                  <a:pt x="579694" y="2230344"/>
                  <a:pt x="569322" y="2240716"/>
                  <a:pt x="556528" y="2240716"/>
                </a:cubicBezTo>
                <a:cubicBezTo>
                  <a:pt x="543734" y="2240716"/>
                  <a:pt x="533362" y="2230344"/>
                  <a:pt x="533362" y="2217550"/>
                </a:cubicBezTo>
                <a:cubicBezTo>
                  <a:pt x="533362" y="2204756"/>
                  <a:pt x="543734" y="2194384"/>
                  <a:pt x="556528" y="2194384"/>
                </a:cubicBezTo>
                <a:close/>
                <a:moveTo>
                  <a:pt x="379430" y="2194384"/>
                </a:moveTo>
                <a:cubicBezTo>
                  <a:pt x="392224" y="2194384"/>
                  <a:pt x="402596" y="2204756"/>
                  <a:pt x="402596" y="2217550"/>
                </a:cubicBezTo>
                <a:cubicBezTo>
                  <a:pt x="402596" y="2230344"/>
                  <a:pt x="392224" y="2240716"/>
                  <a:pt x="379430" y="2240716"/>
                </a:cubicBezTo>
                <a:cubicBezTo>
                  <a:pt x="366636" y="2240716"/>
                  <a:pt x="356263" y="2230344"/>
                  <a:pt x="356263" y="2217550"/>
                </a:cubicBezTo>
                <a:cubicBezTo>
                  <a:pt x="356263" y="2204756"/>
                  <a:pt x="366636" y="2194384"/>
                  <a:pt x="379430" y="2194384"/>
                </a:cubicBezTo>
                <a:close/>
                <a:moveTo>
                  <a:pt x="202329" y="2194384"/>
                </a:moveTo>
                <a:cubicBezTo>
                  <a:pt x="215123" y="2194384"/>
                  <a:pt x="225495" y="2204756"/>
                  <a:pt x="225495" y="2217550"/>
                </a:cubicBezTo>
                <a:cubicBezTo>
                  <a:pt x="225495" y="2230344"/>
                  <a:pt x="215123" y="2240716"/>
                  <a:pt x="202329" y="2240716"/>
                </a:cubicBezTo>
                <a:cubicBezTo>
                  <a:pt x="189535" y="2240716"/>
                  <a:pt x="179163" y="2230344"/>
                  <a:pt x="179163" y="2217550"/>
                </a:cubicBezTo>
                <a:cubicBezTo>
                  <a:pt x="179163" y="2204756"/>
                  <a:pt x="189535" y="2194384"/>
                  <a:pt x="202329" y="2194384"/>
                </a:cubicBezTo>
                <a:close/>
                <a:moveTo>
                  <a:pt x="25230" y="2194384"/>
                </a:moveTo>
                <a:cubicBezTo>
                  <a:pt x="38024" y="2194384"/>
                  <a:pt x="48396" y="2204756"/>
                  <a:pt x="48396" y="2217550"/>
                </a:cubicBezTo>
                <a:cubicBezTo>
                  <a:pt x="48396" y="2230344"/>
                  <a:pt x="38024" y="2240716"/>
                  <a:pt x="25230" y="2240716"/>
                </a:cubicBezTo>
                <a:cubicBezTo>
                  <a:pt x="12436" y="2240716"/>
                  <a:pt x="2065" y="2230344"/>
                  <a:pt x="2065" y="2217550"/>
                </a:cubicBezTo>
                <a:cubicBezTo>
                  <a:pt x="2065" y="2204756"/>
                  <a:pt x="12436" y="2194384"/>
                  <a:pt x="25230" y="2194384"/>
                </a:cubicBezTo>
                <a:close/>
                <a:moveTo>
                  <a:pt x="3387508" y="2002375"/>
                </a:moveTo>
                <a:cubicBezTo>
                  <a:pt x="3400302" y="2002375"/>
                  <a:pt x="3410674" y="2012747"/>
                  <a:pt x="3410674" y="2025541"/>
                </a:cubicBezTo>
                <a:cubicBezTo>
                  <a:pt x="3410674" y="2038335"/>
                  <a:pt x="3400302" y="2048707"/>
                  <a:pt x="3387508" y="2048707"/>
                </a:cubicBezTo>
                <a:cubicBezTo>
                  <a:pt x="3374714" y="2048707"/>
                  <a:pt x="3364342" y="2038335"/>
                  <a:pt x="3364342" y="2025541"/>
                </a:cubicBezTo>
                <a:cubicBezTo>
                  <a:pt x="3364342" y="2012747"/>
                  <a:pt x="3374714" y="2002375"/>
                  <a:pt x="3387508" y="2002375"/>
                </a:cubicBezTo>
                <a:close/>
                <a:moveTo>
                  <a:pt x="3210413" y="2002375"/>
                </a:moveTo>
                <a:cubicBezTo>
                  <a:pt x="3223207" y="2002375"/>
                  <a:pt x="3233579" y="2012747"/>
                  <a:pt x="3233579" y="2025541"/>
                </a:cubicBezTo>
                <a:cubicBezTo>
                  <a:pt x="3233579" y="2038335"/>
                  <a:pt x="3223207" y="2048707"/>
                  <a:pt x="3210413" y="2048707"/>
                </a:cubicBezTo>
                <a:cubicBezTo>
                  <a:pt x="3197619" y="2048707"/>
                  <a:pt x="3187247" y="2038335"/>
                  <a:pt x="3187247" y="2025541"/>
                </a:cubicBezTo>
                <a:cubicBezTo>
                  <a:pt x="3187247" y="2012747"/>
                  <a:pt x="3197619" y="2002375"/>
                  <a:pt x="3210413" y="2002375"/>
                </a:cubicBezTo>
                <a:close/>
                <a:moveTo>
                  <a:pt x="3033314" y="2002375"/>
                </a:moveTo>
                <a:cubicBezTo>
                  <a:pt x="3046108" y="2002375"/>
                  <a:pt x="3056480" y="2012747"/>
                  <a:pt x="3056480" y="2025541"/>
                </a:cubicBezTo>
                <a:cubicBezTo>
                  <a:pt x="3056480" y="2038335"/>
                  <a:pt x="3046108" y="2048707"/>
                  <a:pt x="3033314" y="2048707"/>
                </a:cubicBezTo>
                <a:cubicBezTo>
                  <a:pt x="3020520" y="2048707"/>
                  <a:pt x="3010148" y="2038335"/>
                  <a:pt x="3010148" y="2025541"/>
                </a:cubicBezTo>
                <a:cubicBezTo>
                  <a:pt x="3010148" y="2012747"/>
                  <a:pt x="3020520" y="2002375"/>
                  <a:pt x="3033314" y="2002375"/>
                </a:cubicBezTo>
                <a:close/>
                <a:moveTo>
                  <a:pt x="2856216" y="2002375"/>
                </a:moveTo>
                <a:cubicBezTo>
                  <a:pt x="2869010" y="2002375"/>
                  <a:pt x="2879382" y="2012747"/>
                  <a:pt x="2879382" y="2025541"/>
                </a:cubicBezTo>
                <a:cubicBezTo>
                  <a:pt x="2879382" y="2038335"/>
                  <a:pt x="2869010" y="2048707"/>
                  <a:pt x="2856216" y="2048707"/>
                </a:cubicBezTo>
                <a:cubicBezTo>
                  <a:pt x="2843422" y="2048707"/>
                  <a:pt x="2833050" y="2038335"/>
                  <a:pt x="2833050" y="2025541"/>
                </a:cubicBezTo>
                <a:cubicBezTo>
                  <a:pt x="2833050" y="2012747"/>
                  <a:pt x="2843422" y="2002375"/>
                  <a:pt x="2856216" y="2002375"/>
                </a:cubicBezTo>
                <a:close/>
                <a:moveTo>
                  <a:pt x="2679117" y="2002375"/>
                </a:moveTo>
                <a:cubicBezTo>
                  <a:pt x="2691911" y="2002375"/>
                  <a:pt x="2702283" y="2012747"/>
                  <a:pt x="2702283" y="2025541"/>
                </a:cubicBezTo>
                <a:cubicBezTo>
                  <a:pt x="2702283" y="2038335"/>
                  <a:pt x="2691911" y="2048707"/>
                  <a:pt x="2679117" y="2048707"/>
                </a:cubicBezTo>
                <a:cubicBezTo>
                  <a:pt x="2666323" y="2048707"/>
                  <a:pt x="2655951" y="2038335"/>
                  <a:pt x="2655951" y="2025541"/>
                </a:cubicBezTo>
                <a:cubicBezTo>
                  <a:pt x="2655951" y="2012747"/>
                  <a:pt x="2666323" y="2002375"/>
                  <a:pt x="2679117" y="2002375"/>
                </a:cubicBezTo>
                <a:close/>
                <a:moveTo>
                  <a:pt x="2502018" y="2002375"/>
                </a:moveTo>
                <a:cubicBezTo>
                  <a:pt x="2514812" y="2002375"/>
                  <a:pt x="2525184" y="2012747"/>
                  <a:pt x="2525184" y="2025541"/>
                </a:cubicBezTo>
                <a:cubicBezTo>
                  <a:pt x="2525184" y="2038335"/>
                  <a:pt x="2514812" y="2048707"/>
                  <a:pt x="2502018" y="2048707"/>
                </a:cubicBezTo>
                <a:cubicBezTo>
                  <a:pt x="2489224" y="2048707"/>
                  <a:pt x="2478852" y="2038335"/>
                  <a:pt x="2478852" y="2025541"/>
                </a:cubicBezTo>
                <a:cubicBezTo>
                  <a:pt x="2478852" y="2012747"/>
                  <a:pt x="2489224" y="2002375"/>
                  <a:pt x="2502018" y="2002375"/>
                </a:cubicBezTo>
                <a:close/>
                <a:moveTo>
                  <a:pt x="2324919" y="2002375"/>
                </a:moveTo>
                <a:cubicBezTo>
                  <a:pt x="2337713" y="2002375"/>
                  <a:pt x="2348085" y="2012747"/>
                  <a:pt x="2348085" y="2025541"/>
                </a:cubicBezTo>
                <a:cubicBezTo>
                  <a:pt x="2348085" y="2038335"/>
                  <a:pt x="2337713" y="2048707"/>
                  <a:pt x="2324919" y="2048707"/>
                </a:cubicBezTo>
                <a:cubicBezTo>
                  <a:pt x="2312125" y="2048707"/>
                  <a:pt x="2301753" y="2038335"/>
                  <a:pt x="2301753" y="2025541"/>
                </a:cubicBezTo>
                <a:cubicBezTo>
                  <a:pt x="2301753" y="2012747"/>
                  <a:pt x="2312125" y="2002375"/>
                  <a:pt x="2324919" y="2002375"/>
                </a:cubicBezTo>
                <a:close/>
                <a:moveTo>
                  <a:pt x="2147820" y="2002375"/>
                </a:moveTo>
                <a:cubicBezTo>
                  <a:pt x="2160614" y="2002375"/>
                  <a:pt x="2170986" y="2012747"/>
                  <a:pt x="2170986" y="2025541"/>
                </a:cubicBezTo>
                <a:cubicBezTo>
                  <a:pt x="2170986" y="2038335"/>
                  <a:pt x="2160614" y="2048707"/>
                  <a:pt x="2147820" y="2048707"/>
                </a:cubicBezTo>
                <a:cubicBezTo>
                  <a:pt x="2135026" y="2048707"/>
                  <a:pt x="2124654" y="2038335"/>
                  <a:pt x="2124654" y="2025541"/>
                </a:cubicBezTo>
                <a:cubicBezTo>
                  <a:pt x="2124654" y="2012747"/>
                  <a:pt x="2135026" y="2002375"/>
                  <a:pt x="2147820" y="2002375"/>
                </a:cubicBezTo>
                <a:close/>
                <a:moveTo>
                  <a:pt x="1970721" y="2002375"/>
                </a:moveTo>
                <a:cubicBezTo>
                  <a:pt x="1983515" y="2002375"/>
                  <a:pt x="1993887" y="2012747"/>
                  <a:pt x="1993887" y="2025541"/>
                </a:cubicBezTo>
                <a:cubicBezTo>
                  <a:pt x="1993887" y="2038335"/>
                  <a:pt x="1983515" y="2048707"/>
                  <a:pt x="1970721" y="2048707"/>
                </a:cubicBezTo>
                <a:cubicBezTo>
                  <a:pt x="1957927" y="2048707"/>
                  <a:pt x="1947555" y="2038335"/>
                  <a:pt x="1947555" y="2025541"/>
                </a:cubicBezTo>
                <a:cubicBezTo>
                  <a:pt x="1947555" y="2012747"/>
                  <a:pt x="1957927" y="2002375"/>
                  <a:pt x="1970721" y="2002375"/>
                </a:cubicBezTo>
                <a:close/>
                <a:moveTo>
                  <a:pt x="1793622" y="2002375"/>
                </a:moveTo>
                <a:cubicBezTo>
                  <a:pt x="1806416" y="2002375"/>
                  <a:pt x="1816788" y="2012747"/>
                  <a:pt x="1816788" y="2025541"/>
                </a:cubicBezTo>
                <a:cubicBezTo>
                  <a:pt x="1816788" y="2038335"/>
                  <a:pt x="1806416" y="2048707"/>
                  <a:pt x="1793622" y="2048707"/>
                </a:cubicBezTo>
                <a:cubicBezTo>
                  <a:pt x="1780828" y="2048707"/>
                  <a:pt x="1770456" y="2038335"/>
                  <a:pt x="1770456" y="2025541"/>
                </a:cubicBezTo>
                <a:cubicBezTo>
                  <a:pt x="1770456" y="2012747"/>
                  <a:pt x="1780828" y="2002375"/>
                  <a:pt x="1793622" y="2002375"/>
                </a:cubicBezTo>
                <a:close/>
                <a:moveTo>
                  <a:pt x="1619112" y="2002375"/>
                </a:moveTo>
                <a:cubicBezTo>
                  <a:pt x="1631908" y="2002375"/>
                  <a:pt x="1642282" y="2012747"/>
                  <a:pt x="1642282" y="2025541"/>
                </a:cubicBezTo>
                <a:cubicBezTo>
                  <a:pt x="1642282" y="2038335"/>
                  <a:pt x="1631908" y="2048707"/>
                  <a:pt x="1619112" y="2048707"/>
                </a:cubicBezTo>
                <a:cubicBezTo>
                  <a:pt x="1606317" y="2048707"/>
                  <a:pt x="1595944" y="2038335"/>
                  <a:pt x="1595944" y="2025541"/>
                </a:cubicBezTo>
                <a:cubicBezTo>
                  <a:pt x="1595944" y="2012747"/>
                  <a:pt x="1606317" y="2002375"/>
                  <a:pt x="1619112" y="2002375"/>
                </a:cubicBezTo>
                <a:close/>
                <a:moveTo>
                  <a:pt x="1442021" y="2002375"/>
                </a:moveTo>
                <a:cubicBezTo>
                  <a:pt x="1454815" y="2002375"/>
                  <a:pt x="1465187" y="2012747"/>
                  <a:pt x="1465187" y="2025541"/>
                </a:cubicBezTo>
                <a:cubicBezTo>
                  <a:pt x="1465187" y="2038335"/>
                  <a:pt x="1454815" y="2048707"/>
                  <a:pt x="1442021" y="2048707"/>
                </a:cubicBezTo>
                <a:cubicBezTo>
                  <a:pt x="1429227" y="2048707"/>
                  <a:pt x="1418856" y="2038335"/>
                  <a:pt x="1418856" y="2025541"/>
                </a:cubicBezTo>
                <a:cubicBezTo>
                  <a:pt x="1418856" y="2012747"/>
                  <a:pt x="1429227" y="2002375"/>
                  <a:pt x="1442021" y="2002375"/>
                </a:cubicBezTo>
                <a:close/>
                <a:moveTo>
                  <a:pt x="1264922" y="2002375"/>
                </a:moveTo>
                <a:cubicBezTo>
                  <a:pt x="1277717" y="2002375"/>
                  <a:pt x="1288088" y="2012747"/>
                  <a:pt x="1288088" y="2025541"/>
                </a:cubicBezTo>
                <a:cubicBezTo>
                  <a:pt x="1288088" y="2038335"/>
                  <a:pt x="1277717" y="2048707"/>
                  <a:pt x="1264922" y="2048707"/>
                </a:cubicBezTo>
                <a:cubicBezTo>
                  <a:pt x="1252128" y="2048707"/>
                  <a:pt x="1241755" y="2038335"/>
                  <a:pt x="1241755" y="2025541"/>
                </a:cubicBezTo>
                <a:cubicBezTo>
                  <a:pt x="1241755" y="2012747"/>
                  <a:pt x="1252128" y="2002375"/>
                  <a:pt x="1264922" y="2002375"/>
                </a:cubicBezTo>
                <a:close/>
                <a:moveTo>
                  <a:pt x="1087828" y="2002375"/>
                </a:moveTo>
                <a:cubicBezTo>
                  <a:pt x="1100623" y="2002375"/>
                  <a:pt x="1110996" y="2012747"/>
                  <a:pt x="1110996" y="2025541"/>
                </a:cubicBezTo>
                <a:cubicBezTo>
                  <a:pt x="1110996" y="2038335"/>
                  <a:pt x="1100623" y="2048707"/>
                  <a:pt x="1087828" y="2048707"/>
                </a:cubicBezTo>
                <a:cubicBezTo>
                  <a:pt x="1075031" y="2048707"/>
                  <a:pt x="1064658" y="2038335"/>
                  <a:pt x="1064658" y="2025541"/>
                </a:cubicBezTo>
                <a:cubicBezTo>
                  <a:pt x="1064658" y="2012747"/>
                  <a:pt x="1075031" y="2002375"/>
                  <a:pt x="1087828" y="2002375"/>
                </a:cubicBezTo>
                <a:close/>
                <a:moveTo>
                  <a:pt x="910727" y="2002375"/>
                </a:moveTo>
                <a:cubicBezTo>
                  <a:pt x="923521" y="2002375"/>
                  <a:pt x="933893" y="2012747"/>
                  <a:pt x="933893" y="2025541"/>
                </a:cubicBezTo>
                <a:cubicBezTo>
                  <a:pt x="933893" y="2038335"/>
                  <a:pt x="923521" y="2048707"/>
                  <a:pt x="910727" y="2048707"/>
                </a:cubicBezTo>
                <a:cubicBezTo>
                  <a:pt x="897930" y="2048707"/>
                  <a:pt x="887561" y="2038335"/>
                  <a:pt x="887561" y="2025541"/>
                </a:cubicBezTo>
                <a:cubicBezTo>
                  <a:pt x="887561" y="2012747"/>
                  <a:pt x="897930" y="2002375"/>
                  <a:pt x="910727" y="2002375"/>
                </a:cubicBezTo>
                <a:close/>
                <a:moveTo>
                  <a:pt x="733629" y="2002375"/>
                </a:moveTo>
                <a:cubicBezTo>
                  <a:pt x="746423" y="2002375"/>
                  <a:pt x="756795" y="2012747"/>
                  <a:pt x="756795" y="2025541"/>
                </a:cubicBezTo>
                <a:cubicBezTo>
                  <a:pt x="756795" y="2038335"/>
                  <a:pt x="746423" y="2048707"/>
                  <a:pt x="733629" y="2048707"/>
                </a:cubicBezTo>
                <a:cubicBezTo>
                  <a:pt x="720835" y="2048707"/>
                  <a:pt x="710463" y="2038335"/>
                  <a:pt x="710463" y="2025541"/>
                </a:cubicBezTo>
                <a:cubicBezTo>
                  <a:pt x="710463" y="2012747"/>
                  <a:pt x="720835" y="2002375"/>
                  <a:pt x="733629" y="2002375"/>
                </a:cubicBezTo>
                <a:close/>
                <a:moveTo>
                  <a:pt x="556528" y="2002375"/>
                </a:moveTo>
                <a:cubicBezTo>
                  <a:pt x="569323" y="2002375"/>
                  <a:pt x="579695" y="2012747"/>
                  <a:pt x="579695" y="2025541"/>
                </a:cubicBezTo>
                <a:cubicBezTo>
                  <a:pt x="579695" y="2038335"/>
                  <a:pt x="569323" y="2048707"/>
                  <a:pt x="556528" y="2048707"/>
                </a:cubicBezTo>
                <a:cubicBezTo>
                  <a:pt x="543734" y="2048707"/>
                  <a:pt x="533363" y="2038335"/>
                  <a:pt x="533363" y="2025541"/>
                </a:cubicBezTo>
                <a:cubicBezTo>
                  <a:pt x="533363" y="2012747"/>
                  <a:pt x="543734" y="2002375"/>
                  <a:pt x="556528" y="2002375"/>
                </a:cubicBezTo>
                <a:close/>
                <a:moveTo>
                  <a:pt x="379430" y="2002375"/>
                </a:moveTo>
                <a:cubicBezTo>
                  <a:pt x="392225" y="2002375"/>
                  <a:pt x="402596" y="2012747"/>
                  <a:pt x="402596" y="2025541"/>
                </a:cubicBezTo>
                <a:cubicBezTo>
                  <a:pt x="402596" y="2038335"/>
                  <a:pt x="392225" y="2048707"/>
                  <a:pt x="379430" y="2048707"/>
                </a:cubicBezTo>
                <a:cubicBezTo>
                  <a:pt x="366636" y="2048707"/>
                  <a:pt x="356264" y="2038335"/>
                  <a:pt x="356264" y="2025541"/>
                </a:cubicBezTo>
                <a:cubicBezTo>
                  <a:pt x="356264" y="2012747"/>
                  <a:pt x="366636" y="2002375"/>
                  <a:pt x="379430" y="2002375"/>
                </a:cubicBezTo>
                <a:close/>
                <a:moveTo>
                  <a:pt x="202329" y="2002375"/>
                </a:moveTo>
                <a:cubicBezTo>
                  <a:pt x="215123" y="2002375"/>
                  <a:pt x="225495" y="2012747"/>
                  <a:pt x="225495" y="2025541"/>
                </a:cubicBezTo>
                <a:cubicBezTo>
                  <a:pt x="225495" y="2038335"/>
                  <a:pt x="215123" y="2048707"/>
                  <a:pt x="202329" y="2048707"/>
                </a:cubicBezTo>
                <a:cubicBezTo>
                  <a:pt x="189535" y="2048707"/>
                  <a:pt x="179163" y="2038335"/>
                  <a:pt x="179163" y="2025541"/>
                </a:cubicBezTo>
                <a:cubicBezTo>
                  <a:pt x="179163" y="2012747"/>
                  <a:pt x="189535" y="2002375"/>
                  <a:pt x="202329" y="2002375"/>
                </a:cubicBezTo>
                <a:close/>
                <a:moveTo>
                  <a:pt x="25231" y="2002375"/>
                </a:moveTo>
                <a:cubicBezTo>
                  <a:pt x="38025" y="2002375"/>
                  <a:pt x="48397" y="2012747"/>
                  <a:pt x="48397" y="2025541"/>
                </a:cubicBezTo>
                <a:cubicBezTo>
                  <a:pt x="48397" y="2038335"/>
                  <a:pt x="38025" y="2048707"/>
                  <a:pt x="25231" y="2048707"/>
                </a:cubicBezTo>
                <a:cubicBezTo>
                  <a:pt x="12437" y="2048707"/>
                  <a:pt x="2065" y="2038335"/>
                  <a:pt x="2065" y="2025541"/>
                </a:cubicBezTo>
                <a:cubicBezTo>
                  <a:pt x="2065" y="2012747"/>
                  <a:pt x="12437" y="2002375"/>
                  <a:pt x="25231" y="2002375"/>
                </a:cubicBezTo>
                <a:close/>
                <a:moveTo>
                  <a:pt x="3389573" y="1831011"/>
                </a:moveTo>
                <a:cubicBezTo>
                  <a:pt x="3402367" y="1831011"/>
                  <a:pt x="3412739" y="1841383"/>
                  <a:pt x="3412739" y="1854177"/>
                </a:cubicBezTo>
                <a:cubicBezTo>
                  <a:pt x="3412739" y="1866971"/>
                  <a:pt x="3402367" y="1877343"/>
                  <a:pt x="3389573" y="1877343"/>
                </a:cubicBezTo>
                <a:cubicBezTo>
                  <a:pt x="3376779" y="1877343"/>
                  <a:pt x="3366407" y="1866971"/>
                  <a:pt x="3366407" y="1854177"/>
                </a:cubicBezTo>
                <a:cubicBezTo>
                  <a:pt x="3366407" y="1841383"/>
                  <a:pt x="3376779" y="1831011"/>
                  <a:pt x="3389573" y="1831011"/>
                </a:cubicBezTo>
                <a:close/>
                <a:moveTo>
                  <a:pt x="3212478" y="1831011"/>
                </a:moveTo>
                <a:cubicBezTo>
                  <a:pt x="3225272" y="1831011"/>
                  <a:pt x="3235644" y="1841383"/>
                  <a:pt x="3235644" y="1854177"/>
                </a:cubicBezTo>
                <a:cubicBezTo>
                  <a:pt x="3235644" y="1866971"/>
                  <a:pt x="3225272" y="1877343"/>
                  <a:pt x="3212478" y="1877343"/>
                </a:cubicBezTo>
                <a:cubicBezTo>
                  <a:pt x="3199684" y="1877343"/>
                  <a:pt x="3189312" y="1866971"/>
                  <a:pt x="3189312" y="1854177"/>
                </a:cubicBezTo>
                <a:cubicBezTo>
                  <a:pt x="3189312" y="1841383"/>
                  <a:pt x="3199684" y="1831011"/>
                  <a:pt x="3212478" y="1831011"/>
                </a:cubicBezTo>
                <a:close/>
                <a:moveTo>
                  <a:pt x="3035379" y="1831011"/>
                </a:moveTo>
                <a:cubicBezTo>
                  <a:pt x="3048173" y="1831011"/>
                  <a:pt x="3058545" y="1841383"/>
                  <a:pt x="3058545" y="1854177"/>
                </a:cubicBezTo>
                <a:cubicBezTo>
                  <a:pt x="3058545" y="1866971"/>
                  <a:pt x="3048173" y="1877343"/>
                  <a:pt x="3035379" y="1877343"/>
                </a:cubicBezTo>
                <a:cubicBezTo>
                  <a:pt x="3022585" y="1877343"/>
                  <a:pt x="3012213" y="1866971"/>
                  <a:pt x="3012213" y="1854177"/>
                </a:cubicBezTo>
                <a:cubicBezTo>
                  <a:pt x="3012213" y="1841383"/>
                  <a:pt x="3022585" y="1831011"/>
                  <a:pt x="3035379" y="1831011"/>
                </a:cubicBezTo>
                <a:close/>
                <a:moveTo>
                  <a:pt x="2858280" y="1831011"/>
                </a:moveTo>
                <a:cubicBezTo>
                  <a:pt x="2871074" y="1831011"/>
                  <a:pt x="2881446" y="1841383"/>
                  <a:pt x="2881446" y="1854177"/>
                </a:cubicBezTo>
                <a:cubicBezTo>
                  <a:pt x="2881446" y="1866971"/>
                  <a:pt x="2871074" y="1877343"/>
                  <a:pt x="2858280" y="1877343"/>
                </a:cubicBezTo>
                <a:cubicBezTo>
                  <a:pt x="2845486" y="1877343"/>
                  <a:pt x="2835114" y="1866971"/>
                  <a:pt x="2835114" y="1854177"/>
                </a:cubicBezTo>
                <a:cubicBezTo>
                  <a:pt x="2835114" y="1841383"/>
                  <a:pt x="2845486" y="1831011"/>
                  <a:pt x="2858280" y="1831011"/>
                </a:cubicBezTo>
                <a:close/>
                <a:moveTo>
                  <a:pt x="2681181" y="1831011"/>
                </a:moveTo>
                <a:cubicBezTo>
                  <a:pt x="2693975" y="1831011"/>
                  <a:pt x="2704347" y="1841383"/>
                  <a:pt x="2704347" y="1854177"/>
                </a:cubicBezTo>
                <a:cubicBezTo>
                  <a:pt x="2704347" y="1866971"/>
                  <a:pt x="2693975" y="1877343"/>
                  <a:pt x="2681181" y="1877343"/>
                </a:cubicBezTo>
                <a:cubicBezTo>
                  <a:pt x="2668387" y="1877343"/>
                  <a:pt x="2658015" y="1866971"/>
                  <a:pt x="2658015" y="1854177"/>
                </a:cubicBezTo>
                <a:cubicBezTo>
                  <a:pt x="2658015" y="1841383"/>
                  <a:pt x="2668387" y="1831011"/>
                  <a:pt x="2681181" y="1831011"/>
                </a:cubicBezTo>
                <a:close/>
                <a:moveTo>
                  <a:pt x="2504082" y="1831011"/>
                </a:moveTo>
                <a:cubicBezTo>
                  <a:pt x="2516876" y="1831011"/>
                  <a:pt x="2527248" y="1841383"/>
                  <a:pt x="2527248" y="1854177"/>
                </a:cubicBezTo>
                <a:cubicBezTo>
                  <a:pt x="2527248" y="1866971"/>
                  <a:pt x="2516876" y="1877343"/>
                  <a:pt x="2504082" y="1877343"/>
                </a:cubicBezTo>
                <a:cubicBezTo>
                  <a:pt x="2491288" y="1877343"/>
                  <a:pt x="2480916" y="1866971"/>
                  <a:pt x="2480916" y="1854177"/>
                </a:cubicBezTo>
                <a:cubicBezTo>
                  <a:pt x="2480916" y="1841383"/>
                  <a:pt x="2491288" y="1831011"/>
                  <a:pt x="2504082" y="1831011"/>
                </a:cubicBezTo>
                <a:close/>
                <a:moveTo>
                  <a:pt x="2326983" y="1831011"/>
                </a:moveTo>
                <a:cubicBezTo>
                  <a:pt x="2339777" y="1831011"/>
                  <a:pt x="2350149" y="1841383"/>
                  <a:pt x="2350149" y="1854177"/>
                </a:cubicBezTo>
                <a:cubicBezTo>
                  <a:pt x="2350149" y="1866971"/>
                  <a:pt x="2339777" y="1877343"/>
                  <a:pt x="2326983" y="1877343"/>
                </a:cubicBezTo>
                <a:cubicBezTo>
                  <a:pt x="2314189" y="1877343"/>
                  <a:pt x="2303817" y="1866971"/>
                  <a:pt x="2303817" y="1854177"/>
                </a:cubicBezTo>
                <a:cubicBezTo>
                  <a:pt x="2303817" y="1841383"/>
                  <a:pt x="2314189" y="1831011"/>
                  <a:pt x="2326983" y="1831011"/>
                </a:cubicBezTo>
                <a:close/>
                <a:moveTo>
                  <a:pt x="2149884" y="1831011"/>
                </a:moveTo>
                <a:cubicBezTo>
                  <a:pt x="2162678" y="1831011"/>
                  <a:pt x="2173050" y="1841383"/>
                  <a:pt x="2173050" y="1854177"/>
                </a:cubicBezTo>
                <a:cubicBezTo>
                  <a:pt x="2173050" y="1866971"/>
                  <a:pt x="2162678" y="1877343"/>
                  <a:pt x="2149884" y="1877343"/>
                </a:cubicBezTo>
                <a:cubicBezTo>
                  <a:pt x="2137090" y="1877343"/>
                  <a:pt x="2126718" y="1866971"/>
                  <a:pt x="2126718" y="1854177"/>
                </a:cubicBezTo>
                <a:cubicBezTo>
                  <a:pt x="2126718" y="1841383"/>
                  <a:pt x="2137090" y="1831011"/>
                  <a:pt x="2149884" y="1831011"/>
                </a:cubicBezTo>
                <a:close/>
                <a:moveTo>
                  <a:pt x="1972786" y="1831011"/>
                </a:moveTo>
                <a:cubicBezTo>
                  <a:pt x="1985580" y="1831011"/>
                  <a:pt x="1995952" y="1841383"/>
                  <a:pt x="1995952" y="1854177"/>
                </a:cubicBezTo>
                <a:cubicBezTo>
                  <a:pt x="1995952" y="1866971"/>
                  <a:pt x="1985580" y="1877343"/>
                  <a:pt x="1972786" y="1877343"/>
                </a:cubicBezTo>
                <a:cubicBezTo>
                  <a:pt x="1959992" y="1877343"/>
                  <a:pt x="1949620" y="1866971"/>
                  <a:pt x="1949620" y="1854177"/>
                </a:cubicBezTo>
                <a:cubicBezTo>
                  <a:pt x="1949620" y="1841383"/>
                  <a:pt x="1959992" y="1831011"/>
                  <a:pt x="1972786" y="1831011"/>
                </a:cubicBezTo>
                <a:close/>
                <a:moveTo>
                  <a:pt x="1795687" y="1831011"/>
                </a:moveTo>
                <a:cubicBezTo>
                  <a:pt x="1808481" y="1831011"/>
                  <a:pt x="1818853" y="1841383"/>
                  <a:pt x="1818853" y="1854177"/>
                </a:cubicBezTo>
                <a:cubicBezTo>
                  <a:pt x="1818853" y="1866971"/>
                  <a:pt x="1808481" y="1877343"/>
                  <a:pt x="1795687" y="1877343"/>
                </a:cubicBezTo>
                <a:cubicBezTo>
                  <a:pt x="1782893" y="1877343"/>
                  <a:pt x="1772521" y="1866971"/>
                  <a:pt x="1772521" y="1854177"/>
                </a:cubicBezTo>
                <a:cubicBezTo>
                  <a:pt x="1772521" y="1841383"/>
                  <a:pt x="1782893" y="1831011"/>
                  <a:pt x="1795687" y="1831011"/>
                </a:cubicBezTo>
                <a:close/>
                <a:moveTo>
                  <a:pt x="1621178" y="1831011"/>
                </a:moveTo>
                <a:cubicBezTo>
                  <a:pt x="1633973" y="1831011"/>
                  <a:pt x="1644347" y="1841383"/>
                  <a:pt x="1644347" y="1854177"/>
                </a:cubicBezTo>
                <a:cubicBezTo>
                  <a:pt x="1644347" y="1866971"/>
                  <a:pt x="1633973" y="1877343"/>
                  <a:pt x="1621178" y="1877343"/>
                </a:cubicBezTo>
                <a:cubicBezTo>
                  <a:pt x="1608382" y="1877343"/>
                  <a:pt x="1598009" y="1866971"/>
                  <a:pt x="1598009" y="1854177"/>
                </a:cubicBezTo>
                <a:cubicBezTo>
                  <a:pt x="1598009" y="1841383"/>
                  <a:pt x="1608382" y="1831011"/>
                  <a:pt x="1621178" y="1831011"/>
                </a:cubicBezTo>
                <a:close/>
                <a:moveTo>
                  <a:pt x="1444087" y="1831011"/>
                </a:moveTo>
                <a:cubicBezTo>
                  <a:pt x="1456880" y="1831011"/>
                  <a:pt x="1467252" y="1841383"/>
                  <a:pt x="1467252" y="1854177"/>
                </a:cubicBezTo>
                <a:cubicBezTo>
                  <a:pt x="1467252" y="1866971"/>
                  <a:pt x="1456880" y="1877343"/>
                  <a:pt x="1444087" y="1877343"/>
                </a:cubicBezTo>
                <a:cubicBezTo>
                  <a:pt x="1431292" y="1877343"/>
                  <a:pt x="1420921" y="1866971"/>
                  <a:pt x="1420921" y="1854177"/>
                </a:cubicBezTo>
                <a:cubicBezTo>
                  <a:pt x="1420921" y="1841383"/>
                  <a:pt x="1431292" y="1831011"/>
                  <a:pt x="1444087" y="1831011"/>
                </a:cubicBezTo>
                <a:close/>
                <a:moveTo>
                  <a:pt x="1266988" y="1831011"/>
                </a:moveTo>
                <a:cubicBezTo>
                  <a:pt x="1279781" y="1831011"/>
                  <a:pt x="1290154" y="1841383"/>
                  <a:pt x="1290154" y="1854177"/>
                </a:cubicBezTo>
                <a:cubicBezTo>
                  <a:pt x="1290154" y="1866971"/>
                  <a:pt x="1279781" y="1877343"/>
                  <a:pt x="1266988" y="1877343"/>
                </a:cubicBezTo>
                <a:cubicBezTo>
                  <a:pt x="1254193" y="1877343"/>
                  <a:pt x="1243822" y="1866971"/>
                  <a:pt x="1243822" y="1854177"/>
                </a:cubicBezTo>
                <a:cubicBezTo>
                  <a:pt x="1243822" y="1841383"/>
                  <a:pt x="1254193" y="1831011"/>
                  <a:pt x="1266988" y="1831011"/>
                </a:cubicBezTo>
                <a:close/>
                <a:moveTo>
                  <a:pt x="1089892" y="1831011"/>
                </a:moveTo>
                <a:cubicBezTo>
                  <a:pt x="1102687" y="1831011"/>
                  <a:pt x="1113059" y="1841383"/>
                  <a:pt x="1113059" y="1854177"/>
                </a:cubicBezTo>
                <a:cubicBezTo>
                  <a:pt x="1113059" y="1866971"/>
                  <a:pt x="1102687" y="1877343"/>
                  <a:pt x="1089892" y="1877343"/>
                </a:cubicBezTo>
                <a:cubicBezTo>
                  <a:pt x="1077096" y="1877343"/>
                  <a:pt x="1066723" y="1866971"/>
                  <a:pt x="1066723" y="1854177"/>
                </a:cubicBezTo>
                <a:cubicBezTo>
                  <a:pt x="1066723" y="1841383"/>
                  <a:pt x="1077096" y="1831011"/>
                  <a:pt x="1089892" y="1831011"/>
                </a:cubicBezTo>
                <a:close/>
                <a:moveTo>
                  <a:pt x="912792" y="1831011"/>
                </a:moveTo>
                <a:cubicBezTo>
                  <a:pt x="925586" y="1831011"/>
                  <a:pt x="935957" y="1841383"/>
                  <a:pt x="935957" y="1854177"/>
                </a:cubicBezTo>
                <a:cubicBezTo>
                  <a:pt x="935957" y="1866971"/>
                  <a:pt x="925586" y="1877343"/>
                  <a:pt x="912792" y="1877343"/>
                </a:cubicBezTo>
                <a:cubicBezTo>
                  <a:pt x="899995" y="1877343"/>
                  <a:pt x="889626" y="1866971"/>
                  <a:pt x="889626" y="1854177"/>
                </a:cubicBezTo>
                <a:cubicBezTo>
                  <a:pt x="889626" y="1841383"/>
                  <a:pt x="899995" y="1831011"/>
                  <a:pt x="912792" y="1831011"/>
                </a:cubicBezTo>
                <a:close/>
                <a:moveTo>
                  <a:pt x="735694" y="1831011"/>
                </a:moveTo>
                <a:cubicBezTo>
                  <a:pt x="748488" y="1831011"/>
                  <a:pt x="758860" y="1841383"/>
                  <a:pt x="758860" y="1854177"/>
                </a:cubicBezTo>
                <a:cubicBezTo>
                  <a:pt x="758860" y="1866971"/>
                  <a:pt x="748488" y="1877343"/>
                  <a:pt x="735694" y="1877343"/>
                </a:cubicBezTo>
                <a:cubicBezTo>
                  <a:pt x="722900" y="1877343"/>
                  <a:pt x="712528" y="1866971"/>
                  <a:pt x="712528" y="1854177"/>
                </a:cubicBezTo>
                <a:cubicBezTo>
                  <a:pt x="712528" y="1841383"/>
                  <a:pt x="722900" y="1831011"/>
                  <a:pt x="735694" y="1831011"/>
                </a:cubicBezTo>
                <a:close/>
                <a:moveTo>
                  <a:pt x="558593" y="1831011"/>
                </a:moveTo>
                <a:cubicBezTo>
                  <a:pt x="571387" y="1831011"/>
                  <a:pt x="581759" y="1841383"/>
                  <a:pt x="581759" y="1854177"/>
                </a:cubicBezTo>
                <a:cubicBezTo>
                  <a:pt x="581759" y="1866971"/>
                  <a:pt x="571387" y="1877343"/>
                  <a:pt x="558593" y="1877343"/>
                </a:cubicBezTo>
                <a:cubicBezTo>
                  <a:pt x="545799" y="1877343"/>
                  <a:pt x="535427" y="1866971"/>
                  <a:pt x="535427" y="1854177"/>
                </a:cubicBezTo>
                <a:cubicBezTo>
                  <a:pt x="535427" y="1841383"/>
                  <a:pt x="545799" y="1831011"/>
                  <a:pt x="558593" y="1831011"/>
                </a:cubicBezTo>
                <a:close/>
                <a:moveTo>
                  <a:pt x="381495" y="1831011"/>
                </a:moveTo>
                <a:cubicBezTo>
                  <a:pt x="394290" y="1831011"/>
                  <a:pt x="404660" y="1841383"/>
                  <a:pt x="404660" y="1854177"/>
                </a:cubicBezTo>
                <a:cubicBezTo>
                  <a:pt x="404660" y="1866971"/>
                  <a:pt x="394290" y="1877343"/>
                  <a:pt x="381495" y="1877343"/>
                </a:cubicBezTo>
                <a:cubicBezTo>
                  <a:pt x="368701" y="1877343"/>
                  <a:pt x="358329" y="1866971"/>
                  <a:pt x="358329" y="1854177"/>
                </a:cubicBezTo>
                <a:cubicBezTo>
                  <a:pt x="358329" y="1841383"/>
                  <a:pt x="368701" y="1831011"/>
                  <a:pt x="381495" y="1831011"/>
                </a:cubicBezTo>
                <a:close/>
                <a:moveTo>
                  <a:pt x="204395" y="1831011"/>
                </a:moveTo>
                <a:cubicBezTo>
                  <a:pt x="217189" y="1831011"/>
                  <a:pt x="227561" y="1841383"/>
                  <a:pt x="227561" y="1854177"/>
                </a:cubicBezTo>
                <a:cubicBezTo>
                  <a:pt x="227561" y="1866971"/>
                  <a:pt x="217189" y="1877343"/>
                  <a:pt x="204395" y="1877343"/>
                </a:cubicBezTo>
                <a:cubicBezTo>
                  <a:pt x="191601" y="1877343"/>
                  <a:pt x="181229" y="1866971"/>
                  <a:pt x="181229" y="1854177"/>
                </a:cubicBezTo>
                <a:cubicBezTo>
                  <a:pt x="181229" y="1841383"/>
                  <a:pt x="191601" y="1831011"/>
                  <a:pt x="204395" y="1831011"/>
                </a:cubicBezTo>
                <a:close/>
                <a:moveTo>
                  <a:pt x="27296" y="1831011"/>
                </a:moveTo>
                <a:cubicBezTo>
                  <a:pt x="40090" y="1831011"/>
                  <a:pt x="50462" y="1841383"/>
                  <a:pt x="50462" y="1854177"/>
                </a:cubicBezTo>
                <a:cubicBezTo>
                  <a:pt x="50462" y="1866971"/>
                  <a:pt x="40090" y="1877343"/>
                  <a:pt x="27296" y="1877343"/>
                </a:cubicBezTo>
                <a:cubicBezTo>
                  <a:pt x="14502" y="1877343"/>
                  <a:pt x="4130" y="1866971"/>
                  <a:pt x="4130" y="1854177"/>
                </a:cubicBezTo>
                <a:cubicBezTo>
                  <a:pt x="4130" y="1841383"/>
                  <a:pt x="14502" y="1831011"/>
                  <a:pt x="27296" y="1831011"/>
                </a:cubicBezTo>
                <a:close/>
                <a:moveTo>
                  <a:pt x="1625311" y="1626915"/>
                </a:moveTo>
                <a:cubicBezTo>
                  <a:pt x="1638109" y="1626915"/>
                  <a:pt x="1648481" y="1637282"/>
                  <a:pt x="1648481" y="1650075"/>
                </a:cubicBezTo>
                <a:cubicBezTo>
                  <a:pt x="1648481" y="1662870"/>
                  <a:pt x="1638109" y="1673243"/>
                  <a:pt x="1625311" y="1673243"/>
                </a:cubicBezTo>
                <a:cubicBezTo>
                  <a:pt x="1612515" y="1673243"/>
                  <a:pt x="1602141" y="1662870"/>
                  <a:pt x="1602141" y="1650075"/>
                </a:cubicBezTo>
                <a:cubicBezTo>
                  <a:pt x="1602141" y="1637282"/>
                  <a:pt x="1612515" y="1626915"/>
                  <a:pt x="1625311" y="1626915"/>
                </a:cubicBezTo>
                <a:close/>
                <a:moveTo>
                  <a:pt x="1448221" y="1626915"/>
                </a:moveTo>
                <a:cubicBezTo>
                  <a:pt x="1461014" y="1626915"/>
                  <a:pt x="1471385" y="1637282"/>
                  <a:pt x="1471385" y="1650075"/>
                </a:cubicBezTo>
                <a:cubicBezTo>
                  <a:pt x="1471385" y="1662870"/>
                  <a:pt x="1461014" y="1673243"/>
                  <a:pt x="1448221" y="1673243"/>
                </a:cubicBezTo>
                <a:cubicBezTo>
                  <a:pt x="1435428" y="1673243"/>
                  <a:pt x="1425056" y="1662870"/>
                  <a:pt x="1425056" y="1650075"/>
                </a:cubicBezTo>
                <a:cubicBezTo>
                  <a:pt x="1425056" y="1637282"/>
                  <a:pt x="1435428" y="1626915"/>
                  <a:pt x="1448221" y="1626915"/>
                </a:cubicBezTo>
                <a:close/>
                <a:moveTo>
                  <a:pt x="1271122" y="1626915"/>
                </a:moveTo>
                <a:cubicBezTo>
                  <a:pt x="1283916" y="1626915"/>
                  <a:pt x="1294289" y="1637282"/>
                  <a:pt x="1294289" y="1650075"/>
                </a:cubicBezTo>
                <a:cubicBezTo>
                  <a:pt x="1294289" y="1662870"/>
                  <a:pt x="1283916" y="1673243"/>
                  <a:pt x="1271122" y="1673243"/>
                </a:cubicBezTo>
                <a:cubicBezTo>
                  <a:pt x="1258328" y="1673243"/>
                  <a:pt x="1247956" y="1662870"/>
                  <a:pt x="1247956" y="1650075"/>
                </a:cubicBezTo>
                <a:cubicBezTo>
                  <a:pt x="1247956" y="1637282"/>
                  <a:pt x="1258328" y="1626915"/>
                  <a:pt x="1271122" y="1626915"/>
                </a:cubicBezTo>
                <a:close/>
                <a:moveTo>
                  <a:pt x="1094030" y="1626915"/>
                </a:moveTo>
                <a:cubicBezTo>
                  <a:pt x="1106826" y="1626915"/>
                  <a:pt x="1117196" y="1637282"/>
                  <a:pt x="1117196" y="1650075"/>
                </a:cubicBezTo>
                <a:cubicBezTo>
                  <a:pt x="1117196" y="1662870"/>
                  <a:pt x="1106826" y="1673243"/>
                  <a:pt x="1094030" y="1673243"/>
                </a:cubicBezTo>
                <a:cubicBezTo>
                  <a:pt x="1081233" y="1673243"/>
                  <a:pt x="1070859" y="1662870"/>
                  <a:pt x="1070859" y="1650075"/>
                </a:cubicBezTo>
                <a:cubicBezTo>
                  <a:pt x="1070859" y="1637282"/>
                  <a:pt x="1081233" y="1626915"/>
                  <a:pt x="1094030" y="1626915"/>
                </a:cubicBezTo>
                <a:close/>
                <a:moveTo>
                  <a:pt x="916930" y="1626915"/>
                </a:moveTo>
                <a:cubicBezTo>
                  <a:pt x="929720" y="1626915"/>
                  <a:pt x="940092" y="1637282"/>
                  <a:pt x="940092" y="1650075"/>
                </a:cubicBezTo>
                <a:cubicBezTo>
                  <a:pt x="940092" y="1662870"/>
                  <a:pt x="929720" y="1673243"/>
                  <a:pt x="916930" y="1673243"/>
                </a:cubicBezTo>
                <a:cubicBezTo>
                  <a:pt x="904129" y="1673243"/>
                  <a:pt x="893761" y="1662870"/>
                  <a:pt x="893761" y="1650075"/>
                </a:cubicBezTo>
                <a:cubicBezTo>
                  <a:pt x="893761" y="1637282"/>
                  <a:pt x="904129" y="1626915"/>
                  <a:pt x="916930" y="1626915"/>
                </a:cubicBezTo>
                <a:close/>
                <a:moveTo>
                  <a:pt x="739831" y="1626915"/>
                </a:moveTo>
                <a:cubicBezTo>
                  <a:pt x="752625" y="1626915"/>
                  <a:pt x="762997" y="1637282"/>
                  <a:pt x="762997" y="1650075"/>
                </a:cubicBezTo>
                <a:cubicBezTo>
                  <a:pt x="762997" y="1662870"/>
                  <a:pt x="752625" y="1673243"/>
                  <a:pt x="739831" y="1673243"/>
                </a:cubicBezTo>
                <a:cubicBezTo>
                  <a:pt x="727037" y="1673243"/>
                  <a:pt x="716664" y="1662870"/>
                  <a:pt x="716664" y="1650075"/>
                </a:cubicBezTo>
                <a:cubicBezTo>
                  <a:pt x="716664" y="1637282"/>
                  <a:pt x="727037" y="1626915"/>
                  <a:pt x="739831" y="1626915"/>
                </a:cubicBezTo>
                <a:close/>
                <a:moveTo>
                  <a:pt x="562728" y="1626915"/>
                </a:moveTo>
                <a:cubicBezTo>
                  <a:pt x="575523" y="1626915"/>
                  <a:pt x="585895" y="1637282"/>
                  <a:pt x="585895" y="1650075"/>
                </a:cubicBezTo>
                <a:cubicBezTo>
                  <a:pt x="585895" y="1662870"/>
                  <a:pt x="575523" y="1673243"/>
                  <a:pt x="562728" y="1673243"/>
                </a:cubicBezTo>
                <a:cubicBezTo>
                  <a:pt x="549934" y="1673243"/>
                  <a:pt x="539562" y="1662870"/>
                  <a:pt x="539562" y="1650075"/>
                </a:cubicBezTo>
                <a:cubicBezTo>
                  <a:pt x="539562" y="1637282"/>
                  <a:pt x="549934" y="1626915"/>
                  <a:pt x="562728" y="1626915"/>
                </a:cubicBezTo>
                <a:close/>
                <a:moveTo>
                  <a:pt x="385632" y="1626915"/>
                </a:moveTo>
                <a:cubicBezTo>
                  <a:pt x="398426" y="1626915"/>
                  <a:pt x="408796" y="1637282"/>
                  <a:pt x="408796" y="1650075"/>
                </a:cubicBezTo>
                <a:cubicBezTo>
                  <a:pt x="408796" y="1662870"/>
                  <a:pt x="398426" y="1673243"/>
                  <a:pt x="385632" y="1673243"/>
                </a:cubicBezTo>
                <a:cubicBezTo>
                  <a:pt x="372837" y="1673243"/>
                  <a:pt x="362465" y="1662870"/>
                  <a:pt x="362465" y="1650075"/>
                </a:cubicBezTo>
                <a:cubicBezTo>
                  <a:pt x="362465" y="1637282"/>
                  <a:pt x="372837" y="1626915"/>
                  <a:pt x="385632" y="1626915"/>
                </a:cubicBezTo>
                <a:close/>
                <a:moveTo>
                  <a:pt x="208530" y="1626915"/>
                </a:moveTo>
                <a:cubicBezTo>
                  <a:pt x="221324" y="1626915"/>
                  <a:pt x="231696" y="1637282"/>
                  <a:pt x="231696" y="1650075"/>
                </a:cubicBezTo>
                <a:cubicBezTo>
                  <a:pt x="231696" y="1662870"/>
                  <a:pt x="221324" y="1673243"/>
                  <a:pt x="208530" y="1673243"/>
                </a:cubicBezTo>
                <a:cubicBezTo>
                  <a:pt x="195736" y="1673243"/>
                  <a:pt x="185364" y="1662870"/>
                  <a:pt x="185364" y="1650075"/>
                </a:cubicBezTo>
                <a:cubicBezTo>
                  <a:pt x="185364" y="1637282"/>
                  <a:pt x="195736" y="1626915"/>
                  <a:pt x="208530" y="1626915"/>
                </a:cubicBezTo>
                <a:close/>
                <a:moveTo>
                  <a:pt x="31432" y="1626915"/>
                </a:moveTo>
                <a:cubicBezTo>
                  <a:pt x="44226" y="1626915"/>
                  <a:pt x="54597" y="1637282"/>
                  <a:pt x="54597" y="1650075"/>
                </a:cubicBezTo>
                <a:cubicBezTo>
                  <a:pt x="54597" y="1662870"/>
                  <a:pt x="44226" y="1673243"/>
                  <a:pt x="31432" y="1673243"/>
                </a:cubicBezTo>
                <a:cubicBezTo>
                  <a:pt x="18638" y="1673243"/>
                  <a:pt x="8266" y="1662870"/>
                  <a:pt x="8266" y="1650075"/>
                </a:cubicBezTo>
                <a:cubicBezTo>
                  <a:pt x="8266" y="1637282"/>
                  <a:pt x="18638" y="1626915"/>
                  <a:pt x="31432" y="1626915"/>
                </a:cubicBezTo>
                <a:close/>
                <a:moveTo>
                  <a:pt x="3393703" y="1626911"/>
                </a:moveTo>
                <a:cubicBezTo>
                  <a:pt x="3406497" y="1626911"/>
                  <a:pt x="3416869" y="1637282"/>
                  <a:pt x="3416869" y="1650074"/>
                </a:cubicBezTo>
                <a:cubicBezTo>
                  <a:pt x="3416869" y="1662869"/>
                  <a:pt x="3406497" y="1673241"/>
                  <a:pt x="3393703" y="1673241"/>
                </a:cubicBezTo>
                <a:cubicBezTo>
                  <a:pt x="3380909" y="1673241"/>
                  <a:pt x="3370537" y="1662869"/>
                  <a:pt x="3370537" y="1650074"/>
                </a:cubicBezTo>
                <a:cubicBezTo>
                  <a:pt x="3370537" y="1637282"/>
                  <a:pt x="3380909" y="1626911"/>
                  <a:pt x="3393703" y="1626911"/>
                </a:cubicBezTo>
                <a:close/>
                <a:moveTo>
                  <a:pt x="3216608" y="1626911"/>
                </a:moveTo>
                <a:cubicBezTo>
                  <a:pt x="3229402" y="1626911"/>
                  <a:pt x="3239774" y="1637282"/>
                  <a:pt x="3239774" y="1650074"/>
                </a:cubicBezTo>
                <a:cubicBezTo>
                  <a:pt x="3239774" y="1662869"/>
                  <a:pt x="3229402" y="1673241"/>
                  <a:pt x="3216608" y="1673241"/>
                </a:cubicBezTo>
                <a:cubicBezTo>
                  <a:pt x="3203814" y="1673241"/>
                  <a:pt x="3193442" y="1662869"/>
                  <a:pt x="3193442" y="1650074"/>
                </a:cubicBezTo>
                <a:cubicBezTo>
                  <a:pt x="3193442" y="1637282"/>
                  <a:pt x="3203814" y="1626911"/>
                  <a:pt x="3216608" y="1626911"/>
                </a:cubicBezTo>
                <a:close/>
                <a:moveTo>
                  <a:pt x="3039509" y="1626911"/>
                </a:moveTo>
                <a:cubicBezTo>
                  <a:pt x="3052303" y="1626911"/>
                  <a:pt x="3062675" y="1637282"/>
                  <a:pt x="3062675" y="1650074"/>
                </a:cubicBezTo>
                <a:cubicBezTo>
                  <a:pt x="3062675" y="1662869"/>
                  <a:pt x="3052303" y="1673241"/>
                  <a:pt x="3039509" y="1673241"/>
                </a:cubicBezTo>
                <a:cubicBezTo>
                  <a:pt x="3026715" y="1673241"/>
                  <a:pt x="3016343" y="1662869"/>
                  <a:pt x="3016343" y="1650074"/>
                </a:cubicBezTo>
                <a:cubicBezTo>
                  <a:pt x="3016343" y="1637282"/>
                  <a:pt x="3026715" y="1626911"/>
                  <a:pt x="3039509" y="1626911"/>
                </a:cubicBezTo>
                <a:close/>
                <a:moveTo>
                  <a:pt x="2862410" y="1626911"/>
                </a:moveTo>
                <a:cubicBezTo>
                  <a:pt x="2875204" y="1626911"/>
                  <a:pt x="2885576" y="1637282"/>
                  <a:pt x="2885576" y="1650074"/>
                </a:cubicBezTo>
                <a:cubicBezTo>
                  <a:pt x="2885576" y="1662869"/>
                  <a:pt x="2875204" y="1673241"/>
                  <a:pt x="2862410" y="1673241"/>
                </a:cubicBezTo>
                <a:cubicBezTo>
                  <a:pt x="2849616" y="1673241"/>
                  <a:pt x="2839244" y="1662869"/>
                  <a:pt x="2839244" y="1650074"/>
                </a:cubicBezTo>
                <a:cubicBezTo>
                  <a:pt x="2839244" y="1637282"/>
                  <a:pt x="2849616" y="1626911"/>
                  <a:pt x="2862410" y="1626911"/>
                </a:cubicBezTo>
                <a:close/>
                <a:moveTo>
                  <a:pt x="2685311" y="1626911"/>
                </a:moveTo>
                <a:cubicBezTo>
                  <a:pt x="2698105" y="1626911"/>
                  <a:pt x="2708477" y="1637282"/>
                  <a:pt x="2708477" y="1650074"/>
                </a:cubicBezTo>
                <a:cubicBezTo>
                  <a:pt x="2708477" y="1662869"/>
                  <a:pt x="2698105" y="1673241"/>
                  <a:pt x="2685311" y="1673241"/>
                </a:cubicBezTo>
                <a:cubicBezTo>
                  <a:pt x="2672517" y="1673241"/>
                  <a:pt x="2662145" y="1662869"/>
                  <a:pt x="2662145" y="1650074"/>
                </a:cubicBezTo>
                <a:cubicBezTo>
                  <a:pt x="2662145" y="1637282"/>
                  <a:pt x="2672517" y="1626911"/>
                  <a:pt x="2685311" y="1626911"/>
                </a:cubicBezTo>
                <a:close/>
                <a:moveTo>
                  <a:pt x="2508212" y="1626911"/>
                </a:moveTo>
                <a:cubicBezTo>
                  <a:pt x="2521006" y="1626911"/>
                  <a:pt x="2531378" y="1637282"/>
                  <a:pt x="2531378" y="1650074"/>
                </a:cubicBezTo>
                <a:cubicBezTo>
                  <a:pt x="2531378" y="1662869"/>
                  <a:pt x="2521006" y="1673241"/>
                  <a:pt x="2508212" y="1673241"/>
                </a:cubicBezTo>
                <a:cubicBezTo>
                  <a:pt x="2495418" y="1673241"/>
                  <a:pt x="2485046" y="1662869"/>
                  <a:pt x="2485046" y="1650074"/>
                </a:cubicBezTo>
                <a:cubicBezTo>
                  <a:pt x="2485046" y="1637282"/>
                  <a:pt x="2495418" y="1626911"/>
                  <a:pt x="2508212" y="1626911"/>
                </a:cubicBezTo>
                <a:close/>
                <a:moveTo>
                  <a:pt x="2331113" y="1626911"/>
                </a:moveTo>
                <a:cubicBezTo>
                  <a:pt x="2343907" y="1626911"/>
                  <a:pt x="2354279" y="1637282"/>
                  <a:pt x="2354279" y="1650074"/>
                </a:cubicBezTo>
                <a:cubicBezTo>
                  <a:pt x="2354279" y="1662869"/>
                  <a:pt x="2343907" y="1673241"/>
                  <a:pt x="2331113" y="1673241"/>
                </a:cubicBezTo>
                <a:cubicBezTo>
                  <a:pt x="2318319" y="1673241"/>
                  <a:pt x="2307947" y="1662869"/>
                  <a:pt x="2307947" y="1650074"/>
                </a:cubicBezTo>
                <a:cubicBezTo>
                  <a:pt x="2307947" y="1637282"/>
                  <a:pt x="2318319" y="1626911"/>
                  <a:pt x="2331113" y="1626911"/>
                </a:cubicBezTo>
                <a:close/>
                <a:moveTo>
                  <a:pt x="2154014" y="1626911"/>
                </a:moveTo>
                <a:cubicBezTo>
                  <a:pt x="2166808" y="1626911"/>
                  <a:pt x="2177180" y="1637282"/>
                  <a:pt x="2177180" y="1650074"/>
                </a:cubicBezTo>
                <a:cubicBezTo>
                  <a:pt x="2177180" y="1662869"/>
                  <a:pt x="2166808" y="1673241"/>
                  <a:pt x="2154014" y="1673241"/>
                </a:cubicBezTo>
                <a:cubicBezTo>
                  <a:pt x="2141220" y="1673241"/>
                  <a:pt x="2130848" y="1662869"/>
                  <a:pt x="2130848" y="1650074"/>
                </a:cubicBezTo>
                <a:cubicBezTo>
                  <a:pt x="2130848" y="1637282"/>
                  <a:pt x="2141220" y="1626911"/>
                  <a:pt x="2154014" y="1626911"/>
                </a:cubicBezTo>
                <a:close/>
                <a:moveTo>
                  <a:pt x="1976916" y="1626911"/>
                </a:moveTo>
                <a:cubicBezTo>
                  <a:pt x="1989710" y="1626911"/>
                  <a:pt x="2000082" y="1637282"/>
                  <a:pt x="2000082" y="1650074"/>
                </a:cubicBezTo>
                <a:cubicBezTo>
                  <a:pt x="2000082" y="1662869"/>
                  <a:pt x="1989710" y="1673241"/>
                  <a:pt x="1976916" y="1673241"/>
                </a:cubicBezTo>
                <a:cubicBezTo>
                  <a:pt x="1964122" y="1673241"/>
                  <a:pt x="1953750" y="1662869"/>
                  <a:pt x="1953750" y="1650074"/>
                </a:cubicBezTo>
                <a:cubicBezTo>
                  <a:pt x="1953750" y="1637282"/>
                  <a:pt x="1964122" y="1626911"/>
                  <a:pt x="1976916" y="1626911"/>
                </a:cubicBezTo>
                <a:close/>
                <a:moveTo>
                  <a:pt x="1799817" y="1626911"/>
                </a:moveTo>
                <a:cubicBezTo>
                  <a:pt x="1812611" y="1626911"/>
                  <a:pt x="1822983" y="1637282"/>
                  <a:pt x="1822983" y="1650074"/>
                </a:cubicBezTo>
                <a:cubicBezTo>
                  <a:pt x="1822983" y="1662869"/>
                  <a:pt x="1812611" y="1673241"/>
                  <a:pt x="1799817" y="1673241"/>
                </a:cubicBezTo>
                <a:cubicBezTo>
                  <a:pt x="1787023" y="1673241"/>
                  <a:pt x="1776651" y="1662869"/>
                  <a:pt x="1776651" y="1650074"/>
                </a:cubicBezTo>
                <a:cubicBezTo>
                  <a:pt x="1776651" y="1637282"/>
                  <a:pt x="1787023" y="1626911"/>
                  <a:pt x="1799817" y="1626911"/>
                </a:cubicBezTo>
                <a:close/>
                <a:moveTo>
                  <a:pt x="1627375" y="1455558"/>
                </a:moveTo>
                <a:cubicBezTo>
                  <a:pt x="1640172" y="1455558"/>
                  <a:pt x="1650548" y="1465928"/>
                  <a:pt x="1650548" y="1478721"/>
                </a:cubicBezTo>
                <a:cubicBezTo>
                  <a:pt x="1650548" y="1491513"/>
                  <a:pt x="1640172" y="1501883"/>
                  <a:pt x="1627375" y="1501883"/>
                </a:cubicBezTo>
                <a:cubicBezTo>
                  <a:pt x="1614580" y="1501883"/>
                  <a:pt x="1604206" y="1491513"/>
                  <a:pt x="1604206" y="1478721"/>
                </a:cubicBezTo>
                <a:cubicBezTo>
                  <a:pt x="1604206" y="1465928"/>
                  <a:pt x="1614580" y="1455558"/>
                  <a:pt x="1627375" y="1455558"/>
                </a:cubicBezTo>
                <a:close/>
                <a:moveTo>
                  <a:pt x="1450286" y="1455558"/>
                </a:moveTo>
                <a:cubicBezTo>
                  <a:pt x="1463080" y="1455558"/>
                  <a:pt x="1473450" y="1465928"/>
                  <a:pt x="1473450" y="1478721"/>
                </a:cubicBezTo>
                <a:cubicBezTo>
                  <a:pt x="1473450" y="1491513"/>
                  <a:pt x="1463080" y="1501883"/>
                  <a:pt x="1450286" y="1501883"/>
                </a:cubicBezTo>
                <a:cubicBezTo>
                  <a:pt x="1437492" y="1501883"/>
                  <a:pt x="1427120" y="1491513"/>
                  <a:pt x="1427120" y="1478721"/>
                </a:cubicBezTo>
                <a:cubicBezTo>
                  <a:pt x="1427120" y="1465928"/>
                  <a:pt x="1437492" y="1455558"/>
                  <a:pt x="1450286" y="1455558"/>
                </a:cubicBezTo>
                <a:close/>
                <a:moveTo>
                  <a:pt x="1273187" y="1455558"/>
                </a:moveTo>
                <a:cubicBezTo>
                  <a:pt x="1285981" y="1455558"/>
                  <a:pt x="1296354" y="1465928"/>
                  <a:pt x="1296354" y="1478721"/>
                </a:cubicBezTo>
                <a:cubicBezTo>
                  <a:pt x="1296354" y="1491513"/>
                  <a:pt x="1285981" y="1501883"/>
                  <a:pt x="1273187" y="1501883"/>
                </a:cubicBezTo>
                <a:cubicBezTo>
                  <a:pt x="1260393" y="1501883"/>
                  <a:pt x="1250021" y="1491513"/>
                  <a:pt x="1250021" y="1478721"/>
                </a:cubicBezTo>
                <a:cubicBezTo>
                  <a:pt x="1250021" y="1465928"/>
                  <a:pt x="1260393" y="1455558"/>
                  <a:pt x="1273187" y="1455558"/>
                </a:cubicBezTo>
                <a:close/>
                <a:moveTo>
                  <a:pt x="1096095" y="1455558"/>
                </a:moveTo>
                <a:cubicBezTo>
                  <a:pt x="1108890" y="1455558"/>
                  <a:pt x="1119261" y="1465928"/>
                  <a:pt x="1119261" y="1478721"/>
                </a:cubicBezTo>
                <a:cubicBezTo>
                  <a:pt x="1119261" y="1491513"/>
                  <a:pt x="1108890" y="1501883"/>
                  <a:pt x="1096095" y="1501883"/>
                </a:cubicBezTo>
                <a:cubicBezTo>
                  <a:pt x="1083299" y="1501883"/>
                  <a:pt x="1072924" y="1491513"/>
                  <a:pt x="1072924" y="1478721"/>
                </a:cubicBezTo>
                <a:cubicBezTo>
                  <a:pt x="1072924" y="1465928"/>
                  <a:pt x="1083299" y="1455558"/>
                  <a:pt x="1096095" y="1455558"/>
                </a:cubicBezTo>
                <a:close/>
                <a:moveTo>
                  <a:pt x="918992" y="1455558"/>
                </a:moveTo>
                <a:cubicBezTo>
                  <a:pt x="931784" y="1455558"/>
                  <a:pt x="942156" y="1465928"/>
                  <a:pt x="942156" y="1478721"/>
                </a:cubicBezTo>
                <a:cubicBezTo>
                  <a:pt x="942156" y="1491514"/>
                  <a:pt x="931784" y="1501883"/>
                  <a:pt x="918992" y="1501883"/>
                </a:cubicBezTo>
                <a:cubicBezTo>
                  <a:pt x="906196" y="1501883"/>
                  <a:pt x="895825" y="1491514"/>
                  <a:pt x="895825" y="1478721"/>
                </a:cubicBezTo>
                <a:cubicBezTo>
                  <a:pt x="895825" y="1465928"/>
                  <a:pt x="906196" y="1455558"/>
                  <a:pt x="918992" y="1455558"/>
                </a:cubicBezTo>
                <a:close/>
                <a:moveTo>
                  <a:pt x="741896" y="1455558"/>
                </a:moveTo>
                <a:cubicBezTo>
                  <a:pt x="754691" y="1455558"/>
                  <a:pt x="765062" y="1465928"/>
                  <a:pt x="765062" y="1478721"/>
                </a:cubicBezTo>
                <a:cubicBezTo>
                  <a:pt x="765062" y="1491514"/>
                  <a:pt x="754691" y="1501883"/>
                  <a:pt x="741896" y="1501883"/>
                </a:cubicBezTo>
                <a:cubicBezTo>
                  <a:pt x="729102" y="1501883"/>
                  <a:pt x="718730" y="1491514"/>
                  <a:pt x="718730" y="1478721"/>
                </a:cubicBezTo>
                <a:cubicBezTo>
                  <a:pt x="718730" y="1465928"/>
                  <a:pt x="729102" y="1455558"/>
                  <a:pt x="741896" y="1455558"/>
                </a:cubicBezTo>
                <a:close/>
                <a:moveTo>
                  <a:pt x="564794" y="1455558"/>
                </a:moveTo>
                <a:cubicBezTo>
                  <a:pt x="577588" y="1455558"/>
                  <a:pt x="587960" y="1465928"/>
                  <a:pt x="587960" y="1478721"/>
                </a:cubicBezTo>
                <a:cubicBezTo>
                  <a:pt x="587960" y="1491514"/>
                  <a:pt x="577588" y="1501883"/>
                  <a:pt x="564794" y="1501883"/>
                </a:cubicBezTo>
                <a:cubicBezTo>
                  <a:pt x="552000" y="1501883"/>
                  <a:pt x="541628" y="1491514"/>
                  <a:pt x="541628" y="1478721"/>
                </a:cubicBezTo>
                <a:cubicBezTo>
                  <a:pt x="541628" y="1465928"/>
                  <a:pt x="552000" y="1455558"/>
                  <a:pt x="564794" y="1455558"/>
                </a:cubicBezTo>
                <a:close/>
                <a:moveTo>
                  <a:pt x="387698" y="1455558"/>
                </a:moveTo>
                <a:cubicBezTo>
                  <a:pt x="400491" y="1455558"/>
                  <a:pt x="410860" y="1465928"/>
                  <a:pt x="410860" y="1478721"/>
                </a:cubicBezTo>
                <a:cubicBezTo>
                  <a:pt x="410860" y="1491514"/>
                  <a:pt x="400491" y="1501883"/>
                  <a:pt x="387698" y="1501883"/>
                </a:cubicBezTo>
                <a:cubicBezTo>
                  <a:pt x="374902" y="1501883"/>
                  <a:pt x="364530" y="1491514"/>
                  <a:pt x="364530" y="1478721"/>
                </a:cubicBezTo>
                <a:cubicBezTo>
                  <a:pt x="364530" y="1465928"/>
                  <a:pt x="374902" y="1455558"/>
                  <a:pt x="387698" y="1455558"/>
                </a:cubicBezTo>
                <a:close/>
                <a:moveTo>
                  <a:pt x="210594" y="1455558"/>
                </a:moveTo>
                <a:cubicBezTo>
                  <a:pt x="223388" y="1455558"/>
                  <a:pt x="233760" y="1465928"/>
                  <a:pt x="233760" y="1478721"/>
                </a:cubicBezTo>
                <a:cubicBezTo>
                  <a:pt x="233760" y="1491514"/>
                  <a:pt x="223388" y="1501883"/>
                  <a:pt x="210594" y="1501883"/>
                </a:cubicBezTo>
                <a:cubicBezTo>
                  <a:pt x="197800" y="1501883"/>
                  <a:pt x="187428" y="1491514"/>
                  <a:pt x="187428" y="1478721"/>
                </a:cubicBezTo>
                <a:cubicBezTo>
                  <a:pt x="187428" y="1465928"/>
                  <a:pt x="197800" y="1455558"/>
                  <a:pt x="210594" y="1455558"/>
                </a:cubicBezTo>
                <a:close/>
                <a:moveTo>
                  <a:pt x="33496" y="1455558"/>
                </a:moveTo>
                <a:cubicBezTo>
                  <a:pt x="46290" y="1455558"/>
                  <a:pt x="56662" y="1465928"/>
                  <a:pt x="56662" y="1478721"/>
                </a:cubicBezTo>
                <a:cubicBezTo>
                  <a:pt x="56662" y="1491514"/>
                  <a:pt x="46290" y="1501883"/>
                  <a:pt x="33496" y="1501883"/>
                </a:cubicBezTo>
                <a:cubicBezTo>
                  <a:pt x="20702" y="1501883"/>
                  <a:pt x="10330" y="1491514"/>
                  <a:pt x="10330" y="1478721"/>
                </a:cubicBezTo>
                <a:cubicBezTo>
                  <a:pt x="10330" y="1465928"/>
                  <a:pt x="20702" y="1455558"/>
                  <a:pt x="33496" y="1455558"/>
                </a:cubicBezTo>
                <a:close/>
                <a:moveTo>
                  <a:pt x="3041573" y="1455553"/>
                </a:moveTo>
                <a:cubicBezTo>
                  <a:pt x="3054367" y="1455553"/>
                  <a:pt x="3064739" y="1465924"/>
                  <a:pt x="3064739" y="1478717"/>
                </a:cubicBezTo>
                <a:cubicBezTo>
                  <a:pt x="3064739" y="1491510"/>
                  <a:pt x="3054367" y="1501880"/>
                  <a:pt x="3041573" y="1501880"/>
                </a:cubicBezTo>
                <a:cubicBezTo>
                  <a:pt x="3028779" y="1501880"/>
                  <a:pt x="3018407" y="1491510"/>
                  <a:pt x="3018407" y="1478717"/>
                </a:cubicBezTo>
                <a:cubicBezTo>
                  <a:pt x="3018407" y="1465924"/>
                  <a:pt x="3028779" y="1455553"/>
                  <a:pt x="3041573" y="1455553"/>
                </a:cubicBezTo>
                <a:close/>
                <a:moveTo>
                  <a:pt x="2864474" y="1455553"/>
                </a:moveTo>
                <a:cubicBezTo>
                  <a:pt x="2877268" y="1455553"/>
                  <a:pt x="2887640" y="1465924"/>
                  <a:pt x="2887640" y="1478717"/>
                </a:cubicBezTo>
                <a:cubicBezTo>
                  <a:pt x="2887640" y="1491510"/>
                  <a:pt x="2877268" y="1501880"/>
                  <a:pt x="2864474" y="1501880"/>
                </a:cubicBezTo>
                <a:cubicBezTo>
                  <a:pt x="2851680" y="1501880"/>
                  <a:pt x="2841308" y="1491510"/>
                  <a:pt x="2841308" y="1478717"/>
                </a:cubicBezTo>
                <a:cubicBezTo>
                  <a:pt x="2841308" y="1465924"/>
                  <a:pt x="2851680" y="1455553"/>
                  <a:pt x="2864474" y="1455553"/>
                </a:cubicBezTo>
                <a:close/>
                <a:moveTo>
                  <a:pt x="2687375" y="1455553"/>
                </a:moveTo>
                <a:cubicBezTo>
                  <a:pt x="2700169" y="1455553"/>
                  <a:pt x="2710541" y="1465924"/>
                  <a:pt x="2710541" y="1478717"/>
                </a:cubicBezTo>
                <a:cubicBezTo>
                  <a:pt x="2710541" y="1491510"/>
                  <a:pt x="2700169" y="1501881"/>
                  <a:pt x="2687375" y="1501881"/>
                </a:cubicBezTo>
                <a:cubicBezTo>
                  <a:pt x="2674581" y="1501881"/>
                  <a:pt x="2664209" y="1491510"/>
                  <a:pt x="2664209" y="1478717"/>
                </a:cubicBezTo>
                <a:cubicBezTo>
                  <a:pt x="2664209" y="1465924"/>
                  <a:pt x="2674581" y="1455553"/>
                  <a:pt x="2687375" y="1455553"/>
                </a:cubicBezTo>
                <a:close/>
                <a:moveTo>
                  <a:pt x="2510277" y="1455553"/>
                </a:moveTo>
                <a:cubicBezTo>
                  <a:pt x="2523071" y="1455553"/>
                  <a:pt x="2533443" y="1465924"/>
                  <a:pt x="2533443" y="1478717"/>
                </a:cubicBezTo>
                <a:cubicBezTo>
                  <a:pt x="2533443" y="1491510"/>
                  <a:pt x="2523071" y="1501881"/>
                  <a:pt x="2510277" y="1501881"/>
                </a:cubicBezTo>
                <a:cubicBezTo>
                  <a:pt x="2497483" y="1501881"/>
                  <a:pt x="2487111" y="1491510"/>
                  <a:pt x="2487111" y="1478717"/>
                </a:cubicBezTo>
                <a:cubicBezTo>
                  <a:pt x="2487111" y="1465924"/>
                  <a:pt x="2497483" y="1455553"/>
                  <a:pt x="2510277" y="1455553"/>
                </a:cubicBezTo>
                <a:close/>
                <a:moveTo>
                  <a:pt x="2333178" y="1455553"/>
                </a:moveTo>
                <a:cubicBezTo>
                  <a:pt x="2345972" y="1455553"/>
                  <a:pt x="2356344" y="1465924"/>
                  <a:pt x="2356344" y="1478717"/>
                </a:cubicBezTo>
                <a:cubicBezTo>
                  <a:pt x="2356344" y="1491510"/>
                  <a:pt x="2345972" y="1501881"/>
                  <a:pt x="2333178" y="1501881"/>
                </a:cubicBezTo>
                <a:cubicBezTo>
                  <a:pt x="2320384" y="1501881"/>
                  <a:pt x="2310012" y="1491510"/>
                  <a:pt x="2310012" y="1478717"/>
                </a:cubicBezTo>
                <a:cubicBezTo>
                  <a:pt x="2310012" y="1465924"/>
                  <a:pt x="2320384" y="1455553"/>
                  <a:pt x="2333178" y="1455553"/>
                </a:cubicBezTo>
                <a:close/>
                <a:moveTo>
                  <a:pt x="2156079" y="1455553"/>
                </a:moveTo>
                <a:cubicBezTo>
                  <a:pt x="2168873" y="1455553"/>
                  <a:pt x="2179245" y="1465924"/>
                  <a:pt x="2179245" y="1478717"/>
                </a:cubicBezTo>
                <a:cubicBezTo>
                  <a:pt x="2179245" y="1491510"/>
                  <a:pt x="2168873" y="1501881"/>
                  <a:pt x="2156079" y="1501881"/>
                </a:cubicBezTo>
                <a:cubicBezTo>
                  <a:pt x="2143285" y="1501881"/>
                  <a:pt x="2132913" y="1491510"/>
                  <a:pt x="2132913" y="1478717"/>
                </a:cubicBezTo>
                <a:cubicBezTo>
                  <a:pt x="2132913" y="1465924"/>
                  <a:pt x="2143285" y="1455553"/>
                  <a:pt x="2156079" y="1455553"/>
                </a:cubicBezTo>
                <a:close/>
                <a:moveTo>
                  <a:pt x="1978980" y="1455553"/>
                </a:moveTo>
                <a:cubicBezTo>
                  <a:pt x="1991774" y="1455553"/>
                  <a:pt x="2002146" y="1465924"/>
                  <a:pt x="2002146" y="1478717"/>
                </a:cubicBezTo>
                <a:cubicBezTo>
                  <a:pt x="2002146" y="1491510"/>
                  <a:pt x="1991774" y="1501881"/>
                  <a:pt x="1978980" y="1501881"/>
                </a:cubicBezTo>
                <a:cubicBezTo>
                  <a:pt x="1966186" y="1501881"/>
                  <a:pt x="1955814" y="1491510"/>
                  <a:pt x="1955814" y="1478717"/>
                </a:cubicBezTo>
                <a:cubicBezTo>
                  <a:pt x="1955814" y="1465924"/>
                  <a:pt x="1966186" y="1455553"/>
                  <a:pt x="1978980" y="1455553"/>
                </a:cubicBezTo>
                <a:close/>
                <a:moveTo>
                  <a:pt x="1801881" y="1455553"/>
                </a:moveTo>
                <a:cubicBezTo>
                  <a:pt x="1814675" y="1455553"/>
                  <a:pt x="1825047" y="1465924"/>
                  <a:pt x="1825047" y="1478717"/>
                </a:cubicBezTo>
                <a:cubicBezTo>
                  <a:pt x="1825047" y="1491510"/>
                  <a:pt x="1814675" y="1501881"/>
                  <a:pt x="1801881" y="1501881"/>
                </a:cubicBezTo>
                <a:cubicBezTo>
                  <a:pt x="1789087" y="1501881"/>
                  <a:pt x="1778715" y="1491510"/>
                  <a:pt x="1778715" y="1478717"/>
                </a:cubicBezTo>
                <a:cubicBezTo>
                  <a:pt x="1778715" y="1465924"/>
                  <a:pt x="1789087" y="1455553"/>
                  <a:pt x="1801881" y="1455553"/>
                </a:cubicBezTo>
                <a:close/>
                <a:moveTo>
                  <a:pt x="3395767" y="1455553"/>
                </a:moveTo>
                <a:cubicBezTo>
                  <a:pt x="3408561" y="1455553"/>
                  <a:pt x="3418933" y="1465924"/>
                  <a:pt x="3418933" y="1478717"/>
                </a:cubicBezTo>
                <a:cubicBezTo>
                  <a:pt x="3418933" y="1491510"/>
                  <a:pt x="3408561" y="1501880"/>
                  <a:pt x="3395767" y="1501880"/>
                </a:cubicBezTo>
                <a:cubicBezTo>
                  <a:pt x="3382973" y="1501880"/>
                  <a:pt x="3372601" y="1491510"/>
                  <a:pt x="3372601" y="1478717"/>
                </a:cubicBezTo>
                <a:cubicBezTo>
                  <a:pt x="3372601" y="1465924"/>
                  <a:pt x="3382973" y="1455553"/>
                  <a:pt x="3395767" y="1455553"/>
                </a:cubicBezTo>
                <a:close/>
                <a:moveTo>
                  <a:pt x="3218672" y="1455553"/>
                </a:moveTo>
                <a:cubicBezTo>
                  <a:pt x="3231466" y="1455553"/>
                  <a:pt x="3241838" y="1465924"/>
                  <a:pt x="3241838" y="1478717"/>
                </a:cubicBezTo>
                <a:cubicBezTo>
                  <a:pt x="3241838" y="1491510"/>
                  <a:pt x="3231466" y="1501880"/>
                  <a:pt x="3218672" y="1501880"/>
                </a:cubicBezTo>
                <a:cubicBezTo>
                  <a:pt x="3205878" y="1501880"/>
                  <a:pt x="3195506" y="1491510"/>
                  <a:pt x="3195506" y="1478717"/>
                </a:cubicBezTo>
                <a:cubicBezTo>
                  <a:pt x="3195506" y="1465924"/>
                  <a:pt x="3205878" y="1455553"/>
                  <a:pt x="3218672" y="1455553"/>
                </a:cubicBezTo>
                <a:close/>
                <a:moveTo>
                  <a:pt x="1621181" y="1263552"/>
                </a:moveTo>
                <a:cubicBezTo>
                  <a:pt x="1633978" y="1263552"/>
                  <a:pt x="1644352" y="1273922"/>
                  <a:pt x="1644352" y="1286716"/>
                </a:cubicBezTo>
                <a:cubicBezTo>
                  <a:pt x="1644352" y="1299510"/>
                  <a:pt x="1633978" y="1309882"/>
                  <a:pt x="1621181" y="1309882"/>
                </a:cubicBezTo>
                <a:cubicBezTo>
                  <a:pt x="1608383" y="1309882"/>
                  <a:pt x="1598009" y="1299510"/>
                  <a:pt x="1598009" y="1286716"/>
                </a:cubicBezTo>
                <a:cubicBezTo>
                  <a:pt x="1598009" y="1273922"/>
                  <a:pt x="1608383" y="1263552"/>
                  <a:pt x="1621181" y="1263552"/>
                </a:cubicBezTo>
                <a:close/>
                <a:moveTo>
                  <a:pt x="1444093" y="1263552"/>
                </a:moveTo>
                <a:cubicBezTo>
                  <a:pt x="1456886" y="1263552"/>
                  <a:pt x="1467257" y="1273922"/>
                  <a:pt x="1467257" y="1286716"/>
                </a:cubicBezTo>
                <a:cubicBezTo>
                  <a:pt x="1467257" y="1299510"/>
                  <a:pt x="1456886" y="1309882"/>
                  <a:pt x="1444093" y="1309882"/>
                </a:cubicBezTo>
                <a:cubicBezTo>
                  <a:pt x="1431299" y="1309882"/>
                  <a:pt x="1420929" y="1299510"/>
                  <a:pt x="1420929" y="1286716"/>
                </a:cubicBezTo>
                <a:cubicBezTo>
                  <a:pt x="1420929" y="1273922"/>
                  <a:pt x="1431299" y="1263552"/>
                  <a:pt x="1444093" y="1263552"/>
                </a:cubicBezTo>
                <a:close/>
                <a:moveTo>
                  <a:pt x="1266994" y="1263552"/>
                </a:moveTo>
                <a:cubicBezTo>
                  <a:pt x="1279787" y="1263552"/>
                  <a:pt x="1290160" y="1273922"/>
                  <a:pt x="1290160" y="1286716"/>
                </a:cubicBezTo>
                <a:cubicBezTo>
                  <a:pt x="1290160" y="1299511"/>
                  <a:pt x="1279787" y="1309882"/>
                  <a:pt x="1266994" y="1309882"/>
                </a:cubicBezTo>
                <a:cubicBezTo>
                  <a:pt x="1254198" y="1309882"/>
                  <a:pt x="1243828" y="1299511"/>
                  <a:pt x="1243828" y="1286716"/>
                </a:cubicBezTo>
                <a:cubicBezTo>
                  <a:pt x="1243828" y="1273922"/>
                  <a:pt x="1254198" y="1263552"/>
                  <a:pt x="1266994" y="1263552"/>
                </a:cubicBezTo>
                <a:close/>
                <a:moveTo>
                  <a:pt x="1089901" y="1263552"/>
                </a:moveTo>
                <a:cubicBezTo>
                  <a:pt x="1102696" y="1263552"/>
                  <a:pt x="1113070" y="1273922"/>
                  <a:pt x="1113070" y="1286716"/>
                </a:cubicBezTo>
                <a:cubicBezTo>
                  <a:pt x="1113070" y="1299511"/>
                  <a:pt x="1102696" y="1309882"/>
                  <a:pt x="1089901" y="1309882"/>
                </a:cubicBezTo>
                <a:cubicBezTo>
                  <a:pt x="1077104" y="1309882"/>
                  <a:pt x="1066729" y="1299511"/>
                  <a:pt x="1066729" y="1286716"/>
                </a:cubicBezTo>
                <a:cubicBezTo>
                  <a:pt x="1066729" y="1273922"/>
                  <a:pt x="1077104" y="1263552"/>
                  <a:pt x="1089901" y="1263552"/>
                </a:cubicBezTo>
                <a:close/>
                <a:moveTo>
                  <a:pt x="912799" y="1263552"/>
                </a:moveTo>
                <a:cubicBezTo>
                  <a:pt x="925593" y="1263552"/>
                  <a:pt x="935963" y="1273922"/>
                  <a:pt x="935963" y="1286716"/>
                </a:cubicBezTo>
                <a:cubicBezTo>
                  <a:pt x="935963" y="1299511"/>
                  <a:pt x="925593" y="1309882"/>
                  <a:pt x="912799" y="1309882"/>
                </a:cubicBezTo>
                <a:cubicBezTo>
                  <a:pt x="900000" y="1309882"/>
                  <a:pt x="889633" y="1299511"/>
                  <a:pt x="889633" y="1286716"/>
                </a:cubicBezTo>
                <a:cubicBezTo>
                  <a:pt x="889633" y="1273922"/>
                  <a:pt x="900000" y="1263552"/>
                  <a:pt x="912799" y="1263552"/>
                </a:cubicBezTo>
                <a:close/>
                <a:moveTo>
                  <a:pt x="735702" y="1263552"/>
                </a:moveTo>
                <a:cubicBezTo>
                  <a:pt x="748496" y="1263552"/>
                  <a:pt x="758868" y="1273922"/>
                  <a:pt x="758868" y="1286716"/>
                </a:cubicBezTo>
                <a:cubicBezTo>
                  <a:pt x="758868" y="1299512"/>
                  <a:pt x="748496" y="1309882"/>
                  <a:pt x="735702" y="1309882"/>
                </a:cubicBezTo>
                <a:cubicBezTo>
                  <a:pt x="722908" y="1309882"/>
                  <a:pt x="712535" y="1299512"/>
                  <a:pt x="712535" y="1286716"/>
                </a:cubicBezTo>
                <a:cubicBezTo>
                  <a:pt x="712535" y="1273922"/>
                  <a:pt x="722908" y="1263552"/>
                  <a:pt x="735702" y="1263552"/>
                </a:cubicBezTo>
                <a:close/>
                <a:moveTo>
                  <a:pt x="558599" y="1263552"/>
                </a:moveTo>
                <a:cubicBezTo>
                  <a:pt x="571394" y="1263552"/>
                  <a:pt x="581766" y="1273922"/>
                  <a:pt x="581766" y="1286716"/>
                </a:cubicBezTo>
                <a:cubicBezTo>
                  <a:pt x="581766" y="1299512"/>
                  <a:pt x="571394" y="1309882"/>
                  <a:pt x="558599" y="1309882"/>
                </a:cubicBezTo>
                <a:cubicBezTo>
                  <a:pt x="545806" y="1309882"/>
                  <a:pt x="535433" y="1299512"/>
                  <a:pt x="535433" y="1286716"/>
                </a:cubicBezTo>
                <a:cubicBezTo>
                  <a:pt x="535433" y="1273922"/>
                  <a:pt x="545806" y="1263552"/>
                  <a:pt x="558599" y="1263552"/>
                </a:cubicBezTo>
                <a:close/>
                <a:moveTo>
                  <a:pt x="381502" y="1263552"/>
                </a:moveTo>
                <a:cubicBezTo>
                  <a:pt x="394297" y="1263552"/>
                  <a:pt x="404667" y="1273922"/>
                  <a:pt x="404667" y="1286716"/>
                </a:cubicBezTo>
                <a:cubicBezTo>
                  <a:pt x="404667" y="1299512"/>
                  <a:pt x="394297" y="1309882"/>
                  <a:pt x="381502" y="1309882"/>
                </a:cubicBezTo>
                <a:cubicBezTo>
                  <a:pt x="368708" y="1309882"/>
                  <a:pt x="358335" y="1299512"/>
                  <a:pt x="358335" y="1286716"/>
                </a:cubicBezTo>
                <a:cubicBezTo>
                  <a:pt x="358335" y="1273922"/>
                  <a:pt x="368708" y="1263552"/>
                  <a:pt x="381502" y="1263552"/>
                </a:cubicBezTo>
                <a:close/>
                <a:moveTo>
                  <a:pt x="204401" y="1263552"/>
                </a:moveTo>
                <a:cubicBezTo>
                  <a:pt x="217195" y="1263552"/>
                  <a:pt x="227567" y="1273922"/>
                  <a:pt x="227567" y="1286716"/>
                </a:cubicBezTo>
                <a:cubicBezTo>
                  <a:pt x="227567" y="1299512"/>
                  <a:pt x="217195" y="1309882"/>
                  <a:pt x="204401" y="1309882"/>
                </a:cubicBezTo>
                <a:cubicBezTo>
                  <a:pt x="191607" y="1309882"/>
                  <a:pt x="181235" y="1299512"/>
                  <a:pt x="181235" y="1286716"/>
                </a:cubicBezTo>
                <a:cubicBezTo>
                  <a:pt x="181235" y="1273922"/>
                  <a:pt x="191607" y="1263552"/>
                  <a:pt x="204401" y="1263552"/>
                </a:cubicBezTo>
                <a:close/>
                <a:moveTo>
                  <a:pt x="27302" y="1263552"/>
                </a:moveTo>
                <a:cubicBezTo>
                  <a:pt x="40096" y="1263552"/>
                  <a:pt x="50468" y="1273922"/>
                  <a:pt x="50468" y="1286716"/>
                </a:cubicBezTo>
                <a:cubicBezTo>
                  <a:pt x="50468" y="1299512"/>
                  <a:pt x="40096" y="1309884"/>
                  <a:pt x="27302" y="1309884"/>
                </a:cubicBezTo>
                <a:cubicBezTo>
                  <a:pt x="14509" y="1309884"/>
                  <a:pt x="4137" y="1299512"/>
                  <a:pt x="4137" y="1286716"/>
                </a:cubicBezTo>
                <a:cubicBezTo>
                  <a:pt x="4137" y="1273922"/>
                  <a:pt x="14509" y="1263552"/>
                  <a:pt x="27302" y="1263552"/>
                </a:cubicBezTo>
                <a:close/>
                <a:moveTo>
                  <a:pt x="3389573" y="1263546"/>
                </a:moveTo>
                <a:cubicBezTo>
                  <a:pt x="3402367" y="1263546"/>
                  <a:pt x="3412739" y="1273917"/>
                  <a:pt x="3412739" y="1286712"/>
                </a:cubicBezTo>
                <a:cubicBezTo>
                  <a:pt x="3412739" y="1299506"/>
                  <a:pt x="3402367" y="1309877"/>
                  <a:pt x="3389573" y="1309877"/>
                </a:cubicBezTo>
                <a:cubicBezTo>
                  <a:pt x="3376779" y="1309877"/>
                  <a:pt x="3366407" y="1299506"/>
                  <a:pt x="3366407" y="1286712"/>
                </a:cubicBezTo>
                <a:cubicBezTo>
                  <a:pt x="3366407" y="1273917"/>
                  <a:pt x="3376779" y="1263546"/>
                  <a:pt x="3389573" y="1263546"/>
                </a:cubicBezTo>
                <a:close/>
                <a:moveTo>
                  <a:pt x="3212478" y="1263546"/>
                </a:moveTo>
                <a:cubicBezTo>
                  <a:pt x="3225272" y="1263546"/>
                  <a:pt x="3235644" y="1273917"/>
                  <a:pt x="3235644" y="1286712"/>
                </a:cubicBezTo>
                <a:cubicBezTo>
                  <a:pt x="3235644" y="1299506"/>
                  <a:pt x="3225272" y="1309877"/>
                  <a:pt x="3212478" y="1309877"/>
                </a:cubicBezTo>
                <a:cubicBezTo>
                  <a:pt x="3199684" y="1309877"/>
                  <a:pt x="3189312" y="1299506"/>
                  <a:pt x="3189312" y="1286712"/>
                </a:cubicBezTo>
                <a:cubicBezTo>
                  <a:pt x="3189312" y="1273917"/>
                  <a:pt x="3199684" y="1263546"/>
                  <a:pt x="3212478" y="1263546"/>
                </a:cubicBezTo>
                <a:close/>
                <a:moveTo>
                  <a:pt x="3035379" y="1263546"/>
                </a:moveTo>
                <a:cubicBezTo>
                  <a:pt x="3048173" y="1263546"/>
                  <a:pt x="3058545" y="1273917"/>
                  <a:pt x="3058545" y="1286712"/>
                </a:cubicBezTo>
                <a:cubicBezTo>
                  <a:pt x="3058545" y="1299506"/>
                  <a:pt x="3048173" y="1309877"/>
                  <a:pt x="3035379" y="1309877"/>
                </a:cubicBezTo>
                <a:cubicBezTo>
                  <a:pt x="3022585" y="1309877"/>
                  <a:pt x="3012213" y="1299506"/>
                  <a:pt x="3012213" y="1286712"/>
                </a:cubicBezTo>
                <a:cubicBezTo>
                  <a:pt x="3012213" y="1273917"/>
                  <a:pt x="3022585" y="1263546"/>
                  <a:pt x="3035379" y="1263546"/>
                </a:cubicBezTo>
                <a:close/>
                <a:moveTo>
                  <a:pt x="2858280" y="1263546"/>
                </a:moveTo>
                <a:cubicBezTo>
                  <a:pt x="2871074" y="1263546"/>
                  <a:pt x="2881446" y="1273917"/>
                  <a:pt x="2881446" y="1286712"/>
                </a:cubicBezTo>
                <a:cubicBezTo>
                  <a:pt x="2881446" y="1299506"/>
                  <a:pt x="2871074" y="1309877"/>
                  <a:pt x="2858280" y="1309877"/>
                </a:cubicBezTo>
                <a:cubicBezTo>
                  <a:pt x="2845486" y="1309877"/>
                  <a:pt x="2835114" y="1299506"/>
                  <a:pt x="2835114" y="1286712"/>
                </a:cubicBezTo>
                <a:cubicBezTo>
                  <a:pt x="2835114" y="1273917"/>
                  <a:pt x="2845486" y="1263546"/>
                  <a:pt x="2858280" y="1263546"/>
                </a:cubicBezTo>
                <a:close/>
                <a:moveTo>
                  <a:pt x="2681181" y="1263546"/>
                </a:moveTo>
                <a:cubicBezTo>
                  <a:pt x="2693975" y="1263546"/>
                  <a:pt x="2704347" y="1273917"/>
                  <a:pt x="2704347" y="1286712"/>
                </a:cubicBezTo>
                <a:cubicBezTo>
                  <a:pt x="2704347" y="1299506"/>
                  <a:pt x="2693975" y="1309877"/>
                  <a:pt x="2681181" y="1309877"/>
                </a:cubicBezTo>
                <a:cubicBezTo>
                  <a:pt x="2668387" y="1309877"/>
                  <a:pt x="2658015" y="1299506"/>
                  <a:pt x="2658015" y="1286712"/>
                </a:cubicBezTo>
                <a:cubicBezTo>
                  <a:pt x="2658015" y="1273917"/>
                  <a:pt x="2668387" y="1263546"/>
                  <a:pt x="2681181" y="1263546"/>
                </a:cubicBezTo>
                <a:close/>
                <a:moveTo>
                  <a:pt x="2504082" y="1263546"/>
                </a:moveTo>
                <a:cubicBezTo>
                  <a:pt x="2516876" y="1263546"/>
                  <a:pt x="2527248" y="1273917"/>
                  <a:pt x="2527248" y="1286712"/>
                </a:cubicBezTo>
                <a:cubicBezTo>
                  <a:pt x="2527248" y="1299506"/>
                  <a:pt x="2516876" y="1309877"/>
                  <a:pt x="2504082" y="1309877"/>
                </a:cubicBezTo>
                <a:cubicBezTo>
                  <a:pt x="2491288" y="1309877"/>
                  <a:pt x="2480916" y="1299506"/>
                  <a:pt x="2480916" y="1286712"/>
                </a:cubicBezTo>
                <a:cubicBezTo>
                  <a:pt x="2480916" y="1273917"/>
                  <a:pt x="2491288" y="1263546"/>
                  <a:pt x="2504082" y="1263546"/>
                </a:cubicBezTo>
                <a:close/>
                <a:moveTo>
                  <a:pt x="2326983" y="1263546"/>
                </a:moveTo>
                <a:cubicBezTo>
                  <a:pt x="2339777" y="1263546"/>
                  <a:pt x="2350149" y="1273917"/>
                  <a:pt x="2350149" y="1286712"/>
                </a:cubicBezTo>
                <a:cubicBezTo>
                  <a:pt x="2350149" y="1299506"/>
                  <a:pt x="2339777" y="1309877"/>
                  <a:pt x="2326983" y="1309877"/>
                </a:cubicBezTo>
                <a:cubicBezTo>
                  <a:pt x="2314189" y="1309877"/>
                  <a:pt x="2303817" y="1299506"/>
                  <a:pt x="2303817" y="1286712"/>
                </a:cubicBezTo>
                <a:cubicBezTo>
                  <a:pt x="2303817" y="1273917"/>
                  <a:pt x="2314189" y="1263546"/>
                  <a:pt x="2326983" y="1263546"/>
                </a:cubicBezTo>
                <a:close/>
                <a:moveTo>
                  <a:pt x="2149884" y="1263546"/>
                </a:moveTo>
                <a:cubicBezTo>
                  <a:pt x="2162678" y="1263546"/>
                  <a:pt x="2173050" y="1273917"/>
                  <a:pt x="2173050" y="1286712"/>
                </a:cubicBezTo>
                <a:cubicBezTo>
                  <a:pt x="2173050" y="1299506"/>
                  <a:pt x="2162678" y="1309877"/>
                  <a:pt x="2149884" y="1309877"/>
                </a:cubicBezTo>
                <a:cubicBezTo>
                  <a:pt x="2137090" y="1309877"/>
                  <a:pt x="2126718" y="1299506"/>
                  <a:pt x="2126718" y="1286712"/>
                </a:cubicBezTo>
                <a:cubicBezTo>
                  <a:pt x="2126718" y="1273917"/>
                  <a:pt x="2137090" y="1263546"/>
                  <a:pt x="2149884" y="1263546"/>
                </a:cubicBezTo>
                <a:close/>
                <a:moveTo>
                  <a:pt x="1972786" y="1263546"/>
                </a:moveTo>
                <a:cubicBezTo>
                  <a:pt x="1985580" y="1263546"/>
                  <a:pt x="1995952" y="1273917"/>
                  <a:pt x="1995952" y="1286712"/>
                </a:cubicBezTo>
                <a:cubicBezTo>
                  <a:pt x="1995952" y="1299506"/>
                  <a:pt x="1985580" y="1309877"/>
                  <a:pt x="1972786" y="1309877"/>
                </a:cubicBezTo>
                <a:cubicBezTo>
                  <a:pt x="1959992" y="1309877"/>
                  <a:pt x="1949620" y="1299506"/>
                  <a:pt x="1949620" y="1286712"/>
                </a:cubicBezTo>
                <a:cubicBezTo>
                  <a:pt x="1949620" y="1273917"/>
                  <a:pt x="1959992" y="1263546"/>
                  <a:pt x="1972786" y="1263546"/>
                </a:cubicBezTo>
                <a:close/>
                <a:moveTo>
                  <a:pt x="1795687" y="1263546"/>
                </a:moveTo>
                <a:cubicBezTo>
                  <a:pt x="1808481" y="1263546"/>
                  <a:pt x="1818853" y="1273917"/>
                  <a:pt x="1818853" y="1286712"/>
                </a:cubicBezTo>
                <a:cubicBezTo>
                  <a:pt x="1818853" y="1299506"/>
                  <a:pt x="1808481" y="1309878"/>
                  <a:pt x="1795687" y="1309878"/>
                </a:cubicBezTo>
                <a:cubicBezTo>
                  <a:pt x="1782893" y="1309878"/>
                  <a:pt x="1772521" y="1299506"/>
                  <a:pt x="1772521" y="1286712"/>
                </a:cubicBezTo>
                <a:cubicBezTo>
                  <a:pt x="1772521" y="1273917"/>
                  <a:pt x="1782893" y="1263546"/>
                  <a:pt x="1795687" y="1263546"/>
                </a:cubicBezTo>
                <a:close/>
                <a:moveTo>
                  <a:pt x="1623246" y="1092187"/>
                </a:moveTo>
                <a:cubicBezTo>
                  <a:pt x="1636043" y="1092187"/>
                  <a:pt x="1646418" y="1102557"/>
                  <a:pt x="1646418" y="1115352"/>
                </a:cubicBezTo>
                <a:cubicBezTo>
                  <a:pt x="1646418" y="1128147"/>
                  <a:pt x="1636043" y="1138520"/>
                  <a:pt x="1623246" y="1138520"/>
                </a:cubicBezTo>
                <a:cubicBezTo>
                  <a:pt x="1610448" y="1138520"/>
                  <a:pt x="1600074" y="1128147"/>
                  <a:pt x="1600074" y="1115352"/>
                </a:cubicBezTo>
                <a:cubicBezTo>
                  <a:pt x="1600074" y="1102557"/>
                  <a:pt x="1610448" y="1092187"/>
                  <a:pt x="1623246" y="1092187"/>
                </a:cubicBezTo>
                <a:close/>
                <a:moveTo>
                  <a:pt x="1446156" y="1092187"/>
                </a:moveTo>
                <a:cubicBezTo>
                  <a:pt x="1458950" y="1092187"/>
                  <a:pt x="1469322" y="1102557"/>
                  <a:pt x="1469322" y="1115352"/>
                </a:cubicBezTo>
                <a:cubicBezTo>
                  <a:pt x="1469322" y="1128147"/>
                  <a:pt x="1458950" y="1138520"/>
                  <a:pt x="1446156" y="1138520"/>
                </a:cubicBezTo>
                <a:cubicBezTo>
                  <a:pt x="1433364" y="1138520"/>
                  <a:pt x="1422991" y="1128147"/>
                  <a:pt x="1422991" y="1115352"/>
                </a:cubicBezTo>
                <a:cubicBezTo>
                  <a:pt x="1422991" y="1102557"/>
                  <a:pt x="1433364" y="1092187"/>
                  <a:pt x="1446156" y="1092187"/>
                </a:cubicBezTo>
                <a:close/>
                <a:moveTo>
                  <a:pt x="1269058" y="1092187"/>
                </a:moveTo>
                <a:cubicBezTo>
                  <a:pt x="1281852" y="1092187"/>
                  <a:pt x="1292224" y="1102558"/>
                  <a:pt x="1292224" y="1115352"/>
                </a:cubicBezTo>
                <a:cubicBezTo>
                  <a:pt x="1292224" y="1128148"/>
                  <a:pt x="1281852" y="1138520"/>
                  <a:pt x="1269058" y="1138520"/>
                </a:cubicBezTo>
                <a:cubicBezTo>
                  <a:pt x="1256263" y="1138520"/>
                  <a:pt x="1245892" y="1128148"/>
                  <a:pt x="1245892" y="1115352"/>
                </a:cubicBezTo>
                <a:cubicBezTo>
                  <a:pt x="1245892" y="1102558"/>
                  <a:pt x="1256263" y="1092187"/>
                  <a:pt x="1269058" y="1092187"/>
                </a:cubicBezTo>
                <a:close/>
                <a:moveTo>
                  <a:pt x="1091966" y="1092187"/>
                </a:moveTo>
                <a:cubicBezTo>
                  <a:pt x="1104763" y="1092187"/>
                  <a:pt x="1115133" y="1102558"/>
                  <a:pt x="1115133" y="1115352"/>
                </a:cubicBezTo>
                <a:cubicBezTo>
                  <a:pt x="1115133" y="1128148"/>
                  <a:pt x="1104763" y="1138520"/>
                  <a:pt x="1091966" y="1138520"/>
                </a:cubicBezTo>
                <a:cubicBezTo>
                  <a:pt x="1079169" y="1138520"/>
                  <a:pt x="1068796" y="1128148"/>
                  <a:pt x="1068796" y="1115352"/>
                </a:cubicBezTo>
                <a:cubicBezTo>
                  <a:pt x="1068796" y="1102558"/>
                  <a:pt x="1079169" y="1092187"/>
                  <a:pt x="1091966" y="1092187"/>
                </a:cubicBezTo>
                <a:close/>
                <a:moveTo>
                  <a:pt x="914864" y="1092187"/>
                </a:moveTo>
                <a:cubicBezTo>
                  <a:pt x="927657" y="1092187"/>
                  <a:pt x="938027" y="1102558"/>
                  <a:pt x="938027" y="1115352"/>
                </a:cubicBezTo>
                <a:cubicBezTo>
                  <a:pt x="938027" y="1128148"/>
                  <a:pt x="927657" y="1138520"/>
                  <a:pt x="914864" y="1138520"/>
                </a:cubicBezTo>
                <a:cubicBezTo>
                  <a:pt x="902064" y="1138520"/>
                  <a:pt x="891697" y="1128148"/>
                  <a:pt x="891697" y="1115352"/>
                </a:cubicBezTo>
                <a:cubicBezTo>
                  <a:pt x="891697" y="1102558"/>
                  <a:pt x="902064" y="1092187"/>
                  <a:pt x="914864" y="1092187"/>
                </a:cubicBezTo>
                <a:close/>
                <a:moveTo>
                  <a:pt x="737767" y="1092187"/>
                </a:moveTo>
                <a:cubicBezTo>
                  <a:pt x="750562" y="1092187"/>
                  <a:pt x="760934" y="1102558"/>
                  <a:pt x="760934" y="1115352"/>
                </a:cubicBezTo>
                <a:cubicBezTo>
                  <a:pt x="760934" y="1128148"/>
                  <a:pt x="750562" y="1138520"/>
                  <a:pt x="737767" y="1138520"/>
                </a:cubicBezTo>
                <a:cubicBezTo>
                  <a:pt x="724973" y="1138520"/>
                  <a:pt x="714601" y="1128148"/>
                  <a:pt x="714601" y="1115352"/>
                </a:cubicBezTo>
                <a:cubicBezTo>
                  <a:pt x="714601" y="1102558"/>
                  <a:pt x="724973" y="1092187"/>
                  <a:pt x="737767" y="1092187"/>
                </a:cubicBezTo>
                <a:close/>
                <a:moveTo>
                  <a:pt x="560665" y="1092187"/>
                </a:moveTo>
                <a:cubicBezTo>
                  <a:pt x="573459" y="1092187"/>
                  <a:pt x="583831" y="1102558"/>
                  <a:pt x="583831" y="1115353"/>
                </a:cubicBezTo>
                <a:cubicBezTo>
                  <a:pt x="583831" y="1128148"/>
                  <a:pt x="573459" y="1138520"/>
                  <a:pt x="560665" y="1138520"/>
                </a:cubicBezTo>
                <a:cubicBezTo>
                  <a:pt x="547871" y="1138520"/>
                  <a:pt x="537499" y="1128148"/>
                  <a:pt x="537499" y="1115353"/>
                </a:cubicBezTo>
                <a:cubicBezTo>
                  <a:pt x="537499" y="1102558"/>
                  <a:pt x="547871" y="1092187"/>
                  <a:pt x="560665" y="1092187"/>
                </a:cubicBezTo>
                <a:close/>
                <a:moveTo>
                  <a:pt x="383568" y="1092187"/>
                </a:moveTo>
                <a:cubicBezTo>
                  <a:pt x="396363" y="1092187"/>
                  <a:pt x="406733" y="1102558"/>
                  <a:pt x="406733" y="1115353"/>
                </a:cubicBezTo>
                <a:cubicBezTo>
                  <a:pt x="406733" y="1128148"/>
                  <a:pt x="396363" y="1138520"/>
                  <a:pt x="383568" y="1138520"/>
                </a:cubicBezTo>
                <a:cubicBezTo>
                  <a:pt x="370773" y="1138520"/>
                  <a:pt x="360401" y="1128148"/>
                  <a:pt x="360401" y="1115353"/>
                </a:cubicBezTo>
                <a:cubicBezTo>
                  <a:pt x="360401" y="1102558"/>
                  <a:pt x="370773" y="1092187"/>
                  <a:pt x="383568" y="1092187"/>
                </a:cubicBezTo>
                <a:close/>
                <a:moveTo>
                  <a:pt x="206465" y="1092187"/>
                </a:moveTo>
                <a:cubicBezTo>
                  <a:pt x="219259" y="1092187"/>
                  <a:pt x="229631" y="1102558"/>
                  <a:pt x="229631" y="1115353"/>
                </a:cubicBezTo>
                <a:cubicBezTo>
                  <a:pt x="229631" y="1128148"/>
                  <a:pt x="219259" y="1138520"/>
                  <a:pt x="206465" y="1138520"/>
                </a:cubicBezTo>
                <a:cubicBezTo>
                  <a:pt x="193671" y="1138520"/>
                  <a:pt x="183299" y="1128148"/>
                  <a:pt x="183299" y="1115353"/>
                </a:cubicBezTo>
                <a:cubicBezTo>
                  <a:pt x="183299" y="1102558"/>
                  <a:pt x="193671" y="1092187"/>
                  <a:pt x="206465" y="1092187"/>
                </a:cubicBezTo>
                <a:close/>
                <a:moveTo>
                  <a:pt x="29367" y="1092187"/>
                </a:moveTo>
                <a:cubicBezTo>
                  <a:pt x="42161" y="1092187"/>
                  <a:pt x="52533" y="1102558"/>
                  <a:pt x="52533" y="1115353"/>
                </a:cubicBezTo>
                <a:cubicBezTo>
                  <a:pt x="52533" y="1128148"/>
                  <a:pt x="42161" y="1138520"/>
                  <a:pt x="29367" y="1138520"/>
                </a:cubicBezTo>
                <a:cubicBezTo>
                  <a:pt x="16573" y="1138520"/>
                  <a:pt x="6201" y="1128148"/>
                  <a:pt x="6201" y="1115353"/>
                </a:cubicBezTo>
                <a:cubicBezTo>
                  <a:pt x="6201" y="1102558"/>
                  <a:pt x="16573" y="1092187"/>
                  <a:pt x="29367" y="1092187"/>
                </a:cubicBezTo>
                <a:close/>
                <a:moveTo>
                  <a:pt x="3391637" y="1092181"/>
                </a:moveTo>
                <a:cubicBezTo>
                  <a:pt x="3404431" y="1092181"/>
                  <a:pt x="3414803" y="1102553"/>
                  <a:pt x="3414803" y="1115348"/>
                </a:cubicBezTo>
                <a:cubicBezTo>
                  <a:pt x="3414803" y="1128141"/>
                  <a:pt x="3404431" y="1138514"/>
                  <a:pt x="3391637" y="1138514"/>
                </a:cubicBezTo>
                <a:cubicBezTo>
                  <a:pt x="3378843" y="1138514"/>
                  <a:pt x="3368471" y="1128141"/>
                  <a:pt x="3368471" y="1115348"/>
                </a:cubicBezTo>
                <a:cubicBezTo>
                  <a:pt x="3368471" y="1102553"/>
                  <a:pt x="3378843" y="1092181"/>
                  <a:pt x="3391637" y="1092181"/>
                </a:cubicBezTo>
                <a:close/>
                <a:moveTo>
                  <a:pt x="3214542" y="1092181"/>
                </a:moveTo>
                <a:cubicBezTo>
                  <a:pt x="3227336" y="1092181"/>
                  <a:pt x="3237708" y="1102553"/>
                  <a:pt x="3237708" y="1115348"/>
                </a:cubicBezTo>
                <a:cubicBezTo>
                  <a:pt x="3237708" y="1128141"/>
                  <a:pt x="3227336" y="1138514"/>
                  <a:pt x="3214542" y="1138514"/>
                </a:cubicBezTo>
                <a:cubicBezTo>
                  <a:pt x="3201748" y="1138514"/>
                  <a:pt x="3191376" y="1128141"/>
                  <a:pt x="3191376" y="1115348"/>
                </a:cubicBezTo>
                <a:cubicBezTo>
                  <a:pt x="3191376" y="1102553"/>
                  <a:pt x="3201748" y="1092181"/>
                  <a:pt x="3214542" y="1092181"/>
                </a:cubicBezTo>
                <a:close/>
                <a:moveTo>
                  <a:pt x="3037443" y="1092181"/>
                </a:moveTo>
                <a:cubicBezTo>
                  <a:pt x="3050237" y="1092181"/>
                  <a:pt x="3060609" y="1102553"/>
                  <a:pt x="3060609" y="1115348"/>
                </a:cubicBezTo>
                <a:cubicBezTo>
                  <a:pt x="3060609" y="1128141"/>
                  <a:pt x="3050237" y="1138514"/>
                  <a:pt x="3037443" y="1138514"/>
                </a:cubicBezTo>
                <a:cubicBezTo>
                  <a:pt x="3024649" y="1138514"/>
                  <a:pt x="3014277" y="1128141"/>
                  <a:pt x="3014277" y="1115348"/>
                </a:cubicBezTo>
                <a:cubicBezTo>
                  <a:pt x="3014277" y="1102553"/>
                  <a:pt x="3024649" y="1092181"/>
                  <a:pt x="3037443" y="1092181"/>
                </a:cubicBezTo>
                <a:close/>
                <a:moveTo>
                  <a:pt x="2860344" y="1092181"/>
                </a:moveTo>
                <a:cubicBezTo>
                  <a:pt x="2873138" y="1092181"/>
                  <a:pt x="2883510" y="1102553"/>
                  <a:pt x="2883510" y="1115348"/>
                </a:cubicBezTo>
                <a:cubicBezTo>
                  <a:pt x="2883510" y="1128141"/>
                  <a:pt x="2873138" y="1138514"/>
                  <a:pt x="2860344" y="1138514"/>
                </a:cubicBezTo>
                <a:cubicBezTo>
                  <a:pt x="2847550" y="1138514"/>
                  <a:pt x="2837178" y="1128141"/>
                  <a:pt x="2837178" y="1115348"/>
                </a:cubicBezTo>
                <a:cubicBezTo>
                  <a:pt x="2837178" y="1102553"/>
                  <a:pt x="2847550" y="1092181"/>
                  <a:pt x="2860344" y="1092181"/>
                </a:cubicBezTo>
                <a:close/>
                <a:moveTo>
                  <a:pt x="2683245" y="1092181"/>
                </a:moveTo>
                <a:cubicBezTo>
                  <a:pt x="2696039" y="1092181"/>
                  <a:pt x="2706411" y="1102553"/>
                  <a:pt x="2706411" y="1115348"/>
                </a:cubicBezTo>
                <a:cubicBezTo>
                  <a:pt x="2706411" y="1128141"/>
                  <a:pt x="2696039" y="1138514"/>
                  <a:pt x="2683245" y="1138514"/>
                </a:cubicBezTo>
                <a:cubicBezTo>
                  <a:pt x="2670451" y="1138514"/>
                  <a:pt x="2660079" y="1128141"/>
                  <a:pt x="2660079" y="1115348"/>
                </a:cubicBezTo>
                <a:cubicBezTo>
                  <a:pt x="2660079" y="1102553"/>
                  <a:pt x="2670451" y="1092181"/>
                  <a:pt x="2683245" y="1092181"/>
                </a:cubicBezTo>
                <a:close/>
                <a:moveTo>
                  <a:pt x="2506147" y="1092181"/>
                </a:moveTo>
                <a:cubicBezTo>
                  <a:pt x="2518941" y="1092181"/>
                  <a:pt x="2529313" y="1102553"/>
                  <a:pt x="2529313" y="1115348"/>
                </a:cubicBezTo>
                <a:cubicBezTo>
                  <a:pt x="2529313" y="1128141"/>
                  <a:pt x="2518941" y="1138514"/>
                  <a:pt x="2506147" y="1138514"/>
                </a:cubicBezTo>
                <a:cubicBezTo>
                  <a:pt x="2493353" y="1138514"/>
                  <a:pt x="2482981" y="1128141"/>
                  <a:pt x="2482981" y="1115348"/>
                </a:cubicBezTo>
                <a:cubicBezTo>
                  <a:pt x="2482981" y="1102553"/>
                  <a:pt x="2493353" y="1092181"/>
                  <a:pt x="2506147" y="1092181"/>
                </a:cubicBezTo>
                <a:close/>
                <a:moveTo>
                  <a:pt x="2329048" y="1092181"/>
                </a:moveTo>
                <a:cubicBezTo>
                  <a:pt x="2341842" y="1092181"/>
                  <a:pt x="2352214" y="1102553"/>
                  <a:pt x="2352214" y="1115348"/>
                </a:cubicBezTo>
                <a:cubicBezTo>
                  <a:pt x="2352214" y="1128141"/>
                  <a:pt x="2341842" y="1138514"/>
                  <a:pt x="2329048" y="1138514"/>
                </a:cubicBezTo>
                <a:cubicBezTo>
                  <a:pt x="2316254" y="1138514"/>
                  <a:pt x="2305882" y="1128141"/>
                  <a:pt x="2305882" y="1115348"/>
                </a:cubicBezTo>
                <a:cubicBezTo>
                  <a:pt x="2305882" y="1102553"/>
                  <a:pt x="2316254" y="1092181"/>
                  <a:pt x="2329048" y="1092181"/>
                </a:cubicBezTo>
                <a:close/>
                <a:moveTo>
                  <a:pt x="2151949" y="1092181"/>
                </a:moveTo>
                <a:cubicBezTo>
                  <a:pt x="2164743" y="1092181"/>
                  <a:pt x="2175115" y="1102553"/>
                  <a:pt x="2175115" y="1115348"/>
                </a:cubicBezTo>
                <a:cubicBezTo>
                  <a:pt x="2175115" y="1128143"/>
                  <a:pt x="2164743" y="1138515"/>
                  <a:pt x="2151949" y="1138515"/>
                </a:cubicBezTo>
                <a:cubicBezTo>
                  <a:pt x="2139155" y="1138515"/>
                  <a:pt x="2128783" y="1128143"/>
                  <a:pt x="2128783" y="1115348"/>
                </a:cubicBezTo>
                <a:cubicBezTo>
                  <a:pt x="2128783" y="1102553"/>
                  <a:pt x="2139155" y="1092181"/>
                  <a:pt x="2151949" y="1092181"/>
                </a:cubicBezTo>
                <a:close/>
                <a:moveTo>
                  <a:pt x="1974850" y="1092181"/>
                </a:moveTo>
                <a:cubicBezTo>
                  <a:pt x="1987644" y="1092181"/>
                  <a:pt x="1998016" y="1102553"/>
                  <a:pt x="1998016" y="1115348"/>
                </a:cubicBezTo>
                <a:cubicBezTo>
                  <a:pt x="1998016" y="1128143"/>
                  <a:pt x="1987644" y="1138515"/>
                  <a:pt x="1974850" y="1138515"/>
                </a:cubicBezTo>
                <a:cubicBezTo>
                  <a:pt x="1962056" y="1138515"/>
                  <a:pt x="1951684" y="1128143"/>
                  <a:pt x="1951684" y="1115348"/>
                </a:cubicBezTo>
                <a:cubicBezTo>
                  <a:pt x="1951684" y="1102553"/>
                  <a:pt x="1962056" y="1092181"/>
                  <a:pt x="1974850" y="1092181"/>
                </a:cubicBezTo>
                <a:close/>
                <a:moveTo>
                  <a:pt x="1797751" y="1092181"/>
                </a:moveTo>
                <a:cubicBezTo>
                  <a:pt x="1810545" y="1092181"/>
                  <a:pt x="1820917" y="1102553"/>
                  <a:pt x="1820917" y="1115348"/>
                </a:cubicBezTo>
                <a:cubicBezTo>
                  <a:pt x="1820917" y="1128143"/>
                  <a:pt x="1810545" y="1138515"/>
                  <a:pt x="1797751" y="1138515"/>
                </a:cubicBezTo>
                <a:cubicBezTo>
                  <a:pt x="1784957" y="1138515"/>
                  <a:pt x="1774585" y="1128143"/>
                  <a:pt x="1774585" y="1115348"/>
                </a:cubicBezTo>
                <a:cubicBezTo>
                  <a:pt x="1774585" y="1102553"/>
                  <a:pt x="1784957" y="1092181"/>
                  <a:pt x="1797751" y="1092181"/>
                </a:cubicBezTo>
                <a:close/>
                <a:moveTo>
                  <a:pt x="1623246" y="900179"/>
                </a:moveTo>
                <a:cubicBezTo>
                  <a:pt x="1636043" y="900179"/>
                  <a:pt x="1646418" y="910552"/>
                  <a:pt x="1646418" y="923344"/>
                </a:cubicBezTo>
                <a:cubicBezTo>
                  <a:pt x="1646418" y="936138"/>
                  <a:pt x="1636043" y="946511"/>
                  <a:pt x="1623246" y="946511"/>
                </a:cubicBezTo>
                <a:cubicBezTo>
                  <a:pt x="1610448" y="946511"/>
                  <a:pt x="1600074" y="936138"/>
                  <a:pt x="1600074" y="923344"/>
                </a:cubicBezTo>
                <a:cubicBezTo>
                  <a:pt x="1600074" y="910552"/>
                  <a:pt x="1610448" y="900179"/>
                  <a:pt x="1623246" y="900179"/>
                </a:cubicBezTo>
                <a:close/>
                <a:moveTo>
                  <a:pt x="1446157" y="900179"/>
                </a:moveTo>
                <a:cubicBezTo>
                  <a:pt x="1458951" y="900179"/>
                  <a:pt x="1469323" y="910552"/>
                  <a:pt x="1469323" y="923344"/>
                </a:cubicBezTo>
                <a:cubicBezTo>
                  <a:pt x="1469323" y="936138"/>
                  <a:pt x="1458951" y="946511"/>
                  <a:pt x="1446157" y="946511"/>
                </a:cubicBezTo>
                <a:cubicBezTo>
                  <a:pt x="1433364" y="946511"/>
                  <a:pt x="1422991" y="936138"/>
                  <a:pt x="1422991" y="923344"/>
                </a:cubicBezTo>
                <a:cubicBezTo>
                  <a:pt x="1422991" y="910552"/>
                  <a:pt x="1433364" y="900179"/>
                  <a:pt x="1446157" y="900179"/>
                </a:cubicBezTo>
                <a:close/>
                <a:moveTo>
                  <a:pt x="1269058" y="900179"/>
                </a:moveTo>
                <a:cubicBezTo>
                  <a:pt x="1281852" y="900179"/>
                  <a:pt x="1292225" y="910552"/>
                  <a:pt x="1292225" y="923344"/>
                </a:cubicBezTo>
                <a:cubicBezTo>
                  <a:pt x="1292225" y="936138"/>
                  <a:pt x="1281852" y="946511"/>
                  <a:pt x="1269058" y="946511"/>
                </a:cubicBezTo>
                <a:cubicBezTo>
                  <a:pt x="1256263" y="946511"/>
                  <a:pt x="1245892" y="936138"/>
                  <a:pt x="1245892" y="923344"/>
                </a:cubicBezTo>
                <a:cubicBezTo>
                  <a:pt x="1245892" y="910552"/>
                  <a:pt x="1256263" y="900179"/>
                  <a:pt x="1269058" y="900179"/>
                </a:cubicBezTo>
                <a:close/>
                <a:moveTo>
                  <a:pt x="1091966" y="900179"/>
                </a:moveTo>
                <a:cubicBezTo>
                  <a:pt x="1104763" y="900179"/>
                  <a:pt x="1115133" y="910552"/>
                  <a:pt x="1115133" y="923344"/>
                </a:cubicBezTo>
                <a:cubicBezTo>
                  <a:pt x="1115133" y="936138"/>
                  <a:pt x="1104763" y="946511"/>
                  <a:pt x="1091966" y="946511"/>
                </a:cubicBezTo>
                <a:cubicBezTo>
                  <a:pt x="1079170" y="946511"/>
                  <a:pt x="1068796" y="936138"/>
                  <a:pt x="1068796" y="923344"/>
                </a:cubicBezTo>
                <a:cubicBezTo>
                  <a:pt x="1068796" y="910552"/>
                  <a:pt x="1079170" y="900179"/>
                  <a:pt x="1091966" y="900179"/>
                </a:cubicBezTo>
                <a:close/>
                <a:moveTo>
                  <a:pt x="914864" y="900179"/>
                </a:moveTo>
                <a:cubicBezTo>
                  <a:pt x="927657" y="900179"/>
                  <a:pt x="938029" y="910552"/>
                  <a:pt x="938029" y="923344"/>
                </a:cubicBezTo>
                <a:cubicBezTo>
                  <a:pt x="938029" y="936138"/>
                  <a:pt x="927657" y="946511"/>
                  <a:pt x="914864" y="946511"/>
                </a:cubicBezTo>
                <a:cubicBezTo>
                  <a:pt x="902064" y="946511"/>
                  <a:pt x="891697" y="936138"/>
                  <a:pt x="891697" y="923344"/>
                </a:cubicBezTo>
                <a:cubicBezTo>
                  <a:pt x="891697" y="910552"/>
                  <a:pt x="902064" y="900179"/>
                  <a:pt x="914864" y="900179"/>
                </a:cubicBezTo>
                <a:close/>
                <a:moveTo>
                  <a:pt x="737768" y="900179"/>
                </a:moveTo>
                <a:cubicBezTo>
                  <a:pt x="750562" y="900179"/>
                  <a:pt x="760934" y="910552"/>
                  <a:pt x="760934" y="923344"/>
                </a:cubicBezTo>
                <a:cubicBezTo>
                  <a:pt x="760934" y="936139"/>
                  <a:pt x="750562" y="946511"/>
                  <a:pt x="737768" y="946511"/>
                </a:cubicBezTo>
                <a:cubicBezTo>
                  <a:pt x="724974" y="946511"/>
                  <a:pt x="714602" y="936139"/>
                  <a:pt x="714602" y="923344"/>
                </a:cubicBezTo>
                <a:cubicBezTo>
                  <a:pt x="714602" y="910552"/>
                  <a:pt x="724974" y="900179"/>
                  <a:pt x="737768" y="900179"/>
                </a:cubicBezTo>
                <a:close/>
                <a:moveTo>
                  <a:pt x="560665" y="900179"/>
                </a:moveTo>
                <a:cubicBezTo>
                  <a:pt x="573460" y="900179"/>
                  <a:pt x="583832" y="910552"/>
                  <a:pt x="583832" y="923344"/>
                </a:cubicBezTo>
                <a:cubicBezTo>
                  <a:pt x="583832" y="936139"/>
                  <a:pt x="573460" y="946511"/>
                  <a:pt x="560665" y="946511"/>
                </a:cubicBezTo>
                <a:cubicBezTo>
                  <a:pt x="547872" y="946511"/>
                  <a:pt x="537500" y="936139"/>
                  <a:pt x="537500" y="923344"/>
                </a:cubicBezTo>
                <a:cubicBezTo>
                  <a:pt x="537500" y="910552"/>
                  <a:pt x="547872" y="900179"/>
                  <a:pt x="560665" y="900179"/>
                </a:cubicBezTo>
                <a:close/>
                <a:moveTo>
                  <a:pt x="383569" y="900179"/>
                </a:moveTo>
                <a:cubicBezTo>
                  <a:pt x="396363" y="900179"/>
                  <a:pt x="406733" y="910552"/>
                  <a:pt x="406733" y="923344"/>
                </a:cubicBezTo>
                <a:cubicBezTo>
                  <a:pt x="406733" y="936139"/>
                  <a:pt x="396363" y="946511"/>
                  <a:pt x="383569" y="946511"/>
                </a:cubicBezTo>
                <a:cubicBezTo>
                  <a:pt x="370773" y="946511"/>
                  <a:pt x="360402" y="936139"/>
                  <a:pt x="360402" y="923344"/>
                </a:cubicBezTo>
                <a:cubicBezTo>
                  <a:pt x="360402" y="910552"/>
                  <a:pt x="370773" y="900179"/>
                  <a:pt x="383569" y="900179"/>
                </a:cubicBezTo>
                <a:close/>
                <a:moveTo>
                  <a:pt x="206466" y="900179"/>
                </a:moveTo>
                <a:cubicBezTo>
                  <a:pt x="219259" y="900179"/>
                  <a:pt x="229631" y="910552"/>
                  <a:pt x="229631" y="923344"/>
                </a:cubicBezTo>
                <a:cubicBezTo>
                  <a:pt x="229631" y="936139"/>
                  <a:pt x="219259" y="946511"/>
                  <a:pt x="206466" y="946511"/>
                </a:cubicBezTo>
                <a:cubicBezTo>
                  <a:pt x="193672" y="946511"/>
                  <a:pt x="183300" y="936139"/>
                  <a:pt x="183300" y="923344"/>
                </a:cubicBezTo>
                <a:cubicBezTo>
                  <a:pt x="183300" y="910552"/>
                  <a:pt x="193672" y="900179"/>
                  <a:pt x="206466" y="900179"/>
                </a:cubicBezTo>
                <a:close/>
                <a:moveTo>
                  <a:pt x="29367" y="900179"/>
                </a:moveTo>
                <a:cubicBezTo>
                  <a:pt x="42161" y="900179"/>
                  <a:pt x="52533" y="910552"/>
                  <a:pt x="52533" y="923344"/>
                </a:cubicBezTo>
                <a:cubicBezTo>
                  <a:pt x="52533" y="936139"/>
                  <a:pt x="42161" y="946511"/>
                  <a:pt x="29367" y="946511"/>
                </a:cubicBezTo>
                <a:cubicBezTo>
                  <a:pt x="16574" y="946511"/>
                  <a:pt x="6202" y="936139"/>
                  <a:pt x="6202" y="923344"/>
                </a:cubicBezTo>
                <a:cubicBezTo>
                  <a:pt x="6202" y="910552"/>
                  <a:pt x="16574" y="900179"/>
                  <a:pt x="29367" y="900179"/>
                </a:cubicBezTo>
                <a:close/>
                <a:moveTo>
                  <a:pt x="3391637" y="900174"/>
                </a:moveTo>
                <a:cubicBezTo>
                  <a:pt x="3404431" y="900174"/>
                  <a:pt x="3414803" y="910545"/>
                  <a:pt x="3414803" y="923339"/>
                </a:cubicBezTo>
                <a:cubicBezTo>
                  <a:pt x="3414803" y="936133"/>
                  <a:pt x="3404431" y="946504"/>
                  <a:pt x="3391637" y="946504"/>
                </a:cubicBezTo>
                <a:cubicBezTo>
                  <a:pt x="3378843" y="946504"/>
                  <a:pt x="3368471" y="936133"/>
                  <a:pt x="3368471" y="923339"/>
                </a:cubicBezTo>
                <a:cubicBezTo>
                  <a:pt x="3368471" y="910545"/>
                  <a:pt x="3378843" y="900174"/>
                  <a:pt x="3391637" y="900174"/>
                </a:cubicBezTo>
                <a:close/>
                <a:moveTo>
                  <a:pt x="3214542" y="900174"/>
                </a:moveTo>
                <a:cubicBezTo>
                  <a:pt x="3227336" y="900174"/>
                  <a:pt x="3237708" y="910545"/>
                  <a:pt x="3237708" y="923339"/>
                </a:cubicBezTo>
                <a:cubicBezTo>
                  <a:pt x="3237708" y="936133"/>
                  <a:pt x="3227336" y="946506"/>
                  <a:pt x="3214542" y="946506"/>
                </a:cubicBezTo>
                <a:cubicBezTo>
                  <a:pt x="3201748" y="946506"/>
                  <a:pt x="3191376" y="936133"/>
                  <a:pt x="3191376" y="923339"/>
                </a:cubicBezTo>
                <a:cubicBezTo>
                  <a:pt x="3191376" y="910545"/>
                  <a:pt x="3201748" y="900174"/>
                  <a:pt x="3214542" y="900174"/>
                </a:cubicBezTo>
                <a:close/>
                <a:moveTo>
                  <a:pt x="3037443" y="900174"/>
                </a:moveTo>
                <a:cubicBezTo>
                  <a:pt x="3050237" y="900174"/>
                  <a:pt x="3060609" y="910545"/>
                  <a:pt x="3060609" y="923339"/>
                </a:cubicBezTo>
                <a:cubicBezTo>
                  <a:pt x="3060609" y="936133"/>
                  <a:pt x="3050237" y="946506"/>
                  <a:pt x="3037443" y="946506"/>
                </a:cubicBezTo>
                <a:cubicBezTo>
                  <a:pt x="3024649" y="946506"/>
                  <a:pt x="3014277" y="936133"/>
                  <a:pt x="3014277" y="923339"/>
                </a:cubicBezTo>
                <a:cubicBezTo>
                  <a:pt x="3014277" y="910545"/>
                  <a:pt x="3024649" y="900174"/>
                  <a:pt x="3037443" y="900174"/>
                </a:cubicBezTo>
                <a:close/>
                <a:moveTo>
                  <a:pt x="2860344" y="900174"/>
                </a:moveTo>
                <a:cubicBezTo>
                  <a:pt x="2873138" y="900174"/>
                  <a:pt x="2883510" y="910545"/>
                  <a:pt x="2883510" y="923339"/>
                </a:cubicBezTo>
                <a:cubicBezTo>
                  <a:pt x="2883510" y="936133"/>
                  <a:pt x="2873138" y="946506"/>
                  <a:pt x="2860344" y="946506"/>
                </a:cubicBezTo>
                <a:cubicBezTo>
                  <a:pt x="2847550" y="946506"/>
                  <a:pt x="2837178" y="936133"/>
                  <a:pt x="2837178" y="923339"/>
                </a:cubicBezTo>
                <a:cubicBezTo>
                  <a:pt x="2837178" y="910545"/>
                  <a:pt x="2847550" y="900174"/>
                  <a:pt x="2860344" y="900174"/>
                </a:cubicBezTo>
                <a:close/>
                <a:moveTo>
                  <a:pt x="2683245" y="900174"/>
                </a:moveTo>
                <a:cubicBezTo>
                  <a:pt x="2696039" y="900174"/>
                  <a:pt x="2706411" y="910545"/>
                  <a:pt x="2706411" y="923339"/>
                </a:cubicBezTo>
                <a:cubicBezTo>
                  <a:pt x="2706411" y="936133"/>
                  <a:pt x="2696039" y="946506"/>
                  <a:pt x="2683245" y="946506"/>
                </a:cubicBezTo>
                <a:cubicBezTo>
                  <a:pt x="2670451" y="946506"/>
                  <a:pt x="2660079" y="936133"/>
                  <a:pt x="2660079" y="923339"/>
                </a:cubicBezTo>
                <a:cubicBezTo>
                  <a:pt x="2660079" y="910545"/>
                  <a:pt x="2670451" y="900174"/>
                  <a:pt x="2683245" y="900174"/>
                </a:cubicBezTo>
                <a:close/>
                <a:moveTo>
                  <a:pt x="2506147" y="900174"/>
                </a:moveTo>
                <a:cubicBezTo>
                  <a:pt x="2518941" y="900174"/>
                  <a:pt x="2529313" y="910545"/>
                  <a:pt x="2529313" y="923339"/>
                </a:cubicBezTo>
                <a:cubicBezTo>
                  <a:pt x="2529313" y="936135"/>
                  <a:pt x="2518941" y="946506"/>
                  <a:pt x="2506147" y="946506"/>
                </a:cubicBezTo>
                <a:cubicBezTo>
                  <a:pt x="2493353" y="946506"/>
                  <a:pt x="2482981" y="936135"/>
                  <a:pt x="2482981" y="923339"/>
                </a:cubicBezTo>
                <a:cubicBezTo>
                  <a:pt x="2482981" y="910545"/>
                  <a:pt x="2493353" y="900174"/>
                  <a:pt x="2506147" y="900174"/>
                </a:cubicBezTo>
                <a:close/>
                <a:moveTo>
                  <a:pt x="2329048" y="900174"/>
                </a:moveTo>
                <a:cubicBezTo>
                  <a:pt x="2341842" y="900174"/>
                  <a:pt x="2352214" y="910545"/>
                  <a:pt x="2352214" y="923339"/>
                </a:cubicBezTo>
                <a:cubicBezTo>
                  <a:pt x="2352214" y="936135"/>
                  <a:pt x="2341842" y="946506"/>
                  <a:pt x="2329048" y="946506"/>
                </a:cubicBezTo>
                <a:cubicBezTo>
                  <a:pt x="2316254" y="946506"/>
                  <a:pt x="2305882" y="936135"/>
                  <a:pt x="2305882" y="923339"/>
                </a:cubicBezTo>
                <a:cubicBezTo>
                  <a:pt x="2305882" y="910545"/>
                  <a:pt x="2316254" y="900174"/>
                  <a:pt x="2329048" y="900174"/>
                </a:cubicBezTo>
                <a:close/>
                <a:moveTo>
                  <a:pt x="2151949" y="900174"/>
                </a:moveTo>
                <a:cubicBezTo>
                  <a:pt x="2164743" y="900174"/>
                  <a:pt x="2175115" y="910545"/>
                  <a:pt x="2175115" y="923339"/>
                </a:cubicBezTo>
                <a:cubicBezTo>
                  <a:pt x="2175115" y="936135"/>
                  <a:pt x="2164743" y="946506"/>
                  <a:pt x="2151949" y="946506"/>
                </a:cubicBezTo>
                <a:cubicBezTo>
                  <a:pt x="2139155" y="946506"/>
                  <a:pt x="2128783" y="936135"/>
                  <a:pt x="2128783" y="923339"/>
                </a:cubicBezTo>
                <a:cubicBezTo>
                  <a:pt x="2128783" y="910545"/>
                  <a:pt x="2139155" y="900174"/>
                  <a:pt x="2151949" y="900174"/>
                </a:cubicBezTo>
                <a:close/>
                <a:moveTo>
                  <a:pt x="1974850" y="900174"/>
                </a:moveTo>
                <a:cubicBezTo>
                  <a:pt x="1987644" y="900174"/>
                  <a:pt x="1998016" y="910545"/>
                  <a:pt x="1998016" y="923339"/>
                </a:cubicBezTo>
                <a:cubicBezTo>
                  <a:pt x="1998016" y="936135"/>
                  <a:pt x="1987644" y="946506"/>
                  <a:pt x="1974850" y="946506"/>
                </a:cubicBezTo>
                <a:cubicBezTo>
                  <a:pt x="1962056" y="946506"/>
                  <a:pt x="1951684" y="936135"/>
                  <a:pt x="1951684" y="923339"/>
                </a:cubicBezTo>
                <a:cubicBezTo>
                  <a:pt x="1951684" y="910545"/>
                  <a:pt x="1962056" y="900174"/>
                  <a:pt x="1974850" y="900174"/>
                </a:cubicBezTo>
                <a:close/>
                <a:moveTo>
                  <a:pt x="1797751" y="900174"/>
                </a:moveTo>
                <a:cubicBezTo>
                  <a:pt x="1810545" y="900174"/>
                  <a:pt x="1820917" y="910545"/>
                  <a:pt x="1820917" y="923339"/>
                </a:cubicBezTo>
                <a:cubicBezTo>
                  <a:pt x="1820917" y="936135"/>
                  <a:pt x="1810545" y="946506"/>
                  <a:pt x="1797751" y="946506"/>
                </a:cubicBezTo>
                <a:cubicBezTo>
                  <a:pt x="1784957" y="946506"/>
                  <a:pt x="1774585" y="936135"/>
                  <a:pt x="1774585" y="923339"/>
                </a:cubicBezTo>
                <a:cubicBezTo>
                  <a:pt x="1774585" y="910545"/>
                  <a:pt x="1784957" y="900174"/>
                  <a:pt x="1797751" y="900174"/>
                </a:cubicBezTo>
                <a:close/>
                <a:moveTo>
                  <a:pt x="562730" y="728815"/>
                </a:moveTo>
                <a:cubicBezTo>
                  <a:pt x="575524" y="728815"/>
                  <a:pt x="585897" y="739187"/>
                  <a:pt x="585897" y="751982"/>
                </a:cubicBezTo>
                <a:cubicBezTo>
                  <a:pt x="585897" y="764776"/>
                  <a:pt x="575524" y="775148"/>
                  <a:pt x="562730" y="775148"/>
                </a:cubicBezTo>
                <a:cubicBezTo>
                  <a:pt x="549936" y="775148"/>
                  <a:pt x="539564" y="764776"/>
                  <a:pt x="539564" y="751982"/>
                </a:cubicBezTo>
                <a:cubicBezTo>
                  <a:pt x="539564" y="739187"/>
                  <a:pt x="549936" y="728815"/>
                  <a:pt x="562730" y="728815"/>
                </a:cubicBezTo>
                <a:close/>
                <a:moveTo>
                  <a:pt x="385634" y="728815"/>
                </a:moveTo>
                <a:cubicBezTo>
                  <a:pt x="398427" y="728815"/>
                  <a:pt x="408797" y="739187"/>
                  <a:pt x="408797" y="751982"/>
                </a:cubicBezTo>
                <a:cubicBezTo>
                  <a:pt x="408797" y="764776"/>
                  <a:pt x="398427" y="775148"/>
                  <a:pt x="385634" y="775148"/>
                </a:cubicBezTo>
                <a:cubicBezTo>
                  <a:pt x="372838" y="775148"/>
                  <a:pt x="362467" y="764776"/>
                  <a:pt x="362467" y="751982"/>
                </a:cubicBezTo>
                <a:cubicBezTo>
                  <a:pt x="362467" y="739187"/>
                  <a:pt x="372838" y="728815"/>
                  <a:pt x="385634" y="728815"/>
                </a:cubicBezTo>
                <a:close/>
                <a:moveTo>
                  <a:pt x="208530" y="728815"/>
                </a:moveTo>
                <a:cubicBezTo>
                  <a:pt x="221324" y="728815"/>
                  <a:pt x="231696" y="739187"/>
                  <a:pt x="231696" y="751982"/>
                </a:cubicBezTo>
                <a:cubicBezTo>
                  <a:pt x="231696" y="764776"/>
                  <a:pt x="221324" y="775148"/>
                  <a:pt x="208530" y="775148"/>
                </a:cubicBezTo>
                <a:cubicBezTo>
                  <a:pt x="195736" y="775148"/>
                  <a:pt x="185364" y="764776"/>
                  <a:pt x="185364" y="751982"/>
                </a:cubicBezTo>
                <a:cubicBezTo>
                  <a:pt x="185364" y="739187"/>
                  <a:pt x="195736" y="728815"/>
                  <a:pt x="208530" y="728815"/>
                </a:cubicBezTo>
                <a:close/>
                <a:moveTo>
                  <a:pt x="31432" y="728815"/>
                </a:moveTo>
                <a:cubicBezTo>
                  <a:pt x="44226" y="728815"/>
                  <a:pt x="54598" y="739187"/>
                  <a:pt x="54598" y="751982"/>
                </a:cubicBezTo>
                <a:cubicBezTo>
                  <a:pt x="54598" y="764776"/>
                  <a:pt x="44226" y="775148"/>
                  <a:pt x="31432" y="775148"/>
                </a:cubicBezTo>
                <a:cubicBezTo>
                  <a:pt x="18638" y="775148"/>
                  <a:pt x="8266" y="764776"/>
                  <a:pt x="8266" y="751982"/>
                </a:cubicBezTo>
                <a:cubicBezTo>
                  <a:pt x="8266" y="739187"/>
                  <a:pt x="18638" y="728815"/>
                  <a:pt x="31432" y="728815"/>
                </a:cubicBezTo>
                <a:close/>
                <a:moveTo>
                  <a:pt x="1448221" y="728815"/>
                </a:moveTo>
                <a:cubicBezTo>
                  <a:pt x="1461014" y="728815"/>
                  <a:pt x="1471386" y="739187"/>
                  <a:pt x="1471386" y="751982"/>
                </a:cubicBezTo>
                <a:cubicBezTo>
                  <a:pt x="1471386" y="764776"/>
                  <a:pt x="1461014" y="775148"/>
                  <a:pt x="1448221" y="775148"/>
                </a:cubicBezTo>
                <a:cubicBezTo>
                  <a:pt x="1435428" y="775148"/>
                  <a:pt x="1425056" y="764776"/>
                  <a:pt x="1425056" y="751982"/>
                </a:cubicBezTo>
                <a:cubicBezTo>
                  <a:pt x="1425056" y="739187"/>
                  <a:pt x="1435428" y="728815"/>
                  <a:pt x="1448221" y="728815"/>
                </a:cubicBezTo>
                <a:close/>
                <a:moveTo>
                  <a:pt x="1271123" y="728815"/>
                </a:moveTo>
                <a:cubicBezTo>
                  <a:pt x="1283918" y="728815"/>
                  <a:pt x="1294289" y="739187"/>
                  <a:pt x="1294289" y="751982"/>
                </a:cubicBezTo>
                <a:cubicBezTo>
                  <a:pt x="1294289" y="764776"/>
                  <a:pt x="1283918" y="775148"/>
                  <a:pt x="1271123" y="775148"/>
                </a:cubicBezTo>
                <a:cubicBezTo>
                  <a:pt x="1258328" y="775148"/>
                  <a:pt x="1247956" y="764776"/>
                  <a:pt x="1247956" y="751982"/>
                </a:cubicBezTo>
                <a:cubicBezTo>
                  <a:pt x="1247956" y="739187"/>
                  <a:pt x="1258328" y="728815"/>
                  <a:pt x="1271123" y="728815"/>
                </a:cubicBezTo>
                <a:close/>
                <a:moveTo>
                  <a:pt x="1094033" y="728815"/>
                </a:moveTo>
                <a:cubicBezTo>
                  <a:pt x="1106828" y="728815"/>
                  <a:pt x="1117199" y="739187"/>
                  <a:pt x="1117199" y="751982"/>
                </a:cubicBezTo>
                <a:cubicBezTo>
                  <a:pt x="1117199" y="764776"/>
                  <a:pt x="1106828" y="775148"/>
                  <a:pt x="1094033" y="775148"/>
                </a:cubicBezTo>
                <a:cubicBezTo>
                  <a:pt x="1081235" y="775148"/>
                  <a:pt x="1070861" y="764776"/>
                  <a:pt x="1070861" y="751982"/>
                </a:cubicBezTo>
                <a:cubicBezTo>
                  <a:pt x="1070861" y="739187"/>
                  <a:pt x="1081235" y="728815"/>
                  <a:pt x="1094033" y="728815"/>
                </a:cubicBezTo>
                <a:close/>
                <a:moveTo>
                  <a:pt x="916930" y="728815"/>
                </a:moveTo>
                <a:cubicBezTo>
                  <a:pt x="929720" y="728815"/>
                  <a:pt x="940093" y="739187"/>
                  <a:pt x="940093" y="751982"/>
                </a:cubicBezTo>
                <a:cubicBezTo>
                  <a:pt x="940093" y="764776"/>
                  <a:pt x="929720" y="775148"/>
                  <a:pt x="916930" y="775148"/>
                </a:cubicBezTo>
                <a:cubicBezTo>
                  <a:pt x="904131" y="775148"/>
                  <a:pt x="893762" y="764776"/>
                  <a:pt x="893762" y="751982"/>
                </a:cubicBezTo>
                <a:cubicBezTo>
                  <a:pt x="893762" y="739187"/>
                  <a:pt x="904131" y="728815"/>
                  <a:pt x="916930" y="728815"/>
                </a:cubicBezTo>
                <a:close/>
                <a:moveTo>
                  <a:pt x="739833" y="728815"/>
                </a:moveTo>
                <a:cubicBezTo>
                  <a:pt x="752627" y="728815"/>
                  <a:pt x="762999" y="739187"/>
                  <a:pt x="762999" y="751982"/>
                </a:cubicBezTo>
                <a:cubicBezTo>
                  <a:pt x="762999" y="764776"/>
                  <a:pt x="752627" y="775148"/>
                  <a:pt x="739833" y="775148"/>
                </a:cubicBezTo>
                <a:cubicBezTo>
                  <a:pt x="727039" y="775148"/>
                  <a:pt x="716666" y="764776"/>
                  <a:pt x="716666" y="751982"/>
                </a:cubicBezTo>
                <a:cubicBezTo>
                  <a:pt x="716666" y="739187"/>
                  <a:pt x="727039" y="728815"/>
                  <a:pt x="739833" y="728815"/>
                </a:cubicBezTo>
                <a:close/>
                <a:moveTo>
                  <a:pt x="1625311" y="728814"/>
                </a:moveTo>
                <a:cubicBezTo>
                  <a:pt x="1638109" y="728814"/>
                  <a:pt x="1648483" y="739187"/>
                  <a:pt x="1648483" y="751982"/>
                </a:cubicBezTo>
                <a:cubicBezTo>
                  <a:pt x="1648483" y="764776"/>
                  <a:pt x="1638109" y="775148"/>
                  <a:pt x="1625311" y="775148"/>
                </a:cubicBezTo>
                <a:cubicBezTo>
                  <a:pt x="1612515" y="775148"/>
                  <a:pt x="1602139" y="764776"/>
                  <a:pt x="1602139" y="751982"/>
                </a:cubicBezTo>
                <a:cubicBezTo>
                  <a:pt x="1602139" y="739187"/>
                  <a:pt x="1612515" y="728814"/>
                  <a:pt x="1625311" y="728814"/>
                </a:cubicBezTo>
                <a:close/>
                <a:moveTo>
                  <a:pt x="1976914" y="728810"/>
                </a:moveTo>
                <a:cubicBezTo>
                  <a:pt x="1989708" y="728810"/>
                  <a:pt x="2000080" y="739182"/>
                  <a:pt x="2000080" y="751976"/>
                </a:cubicBezTo>
                <a:cubicBezTo>
                  <a:pt x="2000080" y="764770"/>
                  <a:pt x="1989708" y="775143"/>
                  <a:pt x="1976914" y="775143"/>
                </a:cubicBezTo>
                <a:cubicBezTo>
                  <a:pt x="1964120" y="775143"/>
                  <a:pt x="1953748" y="764770"/>
                  <a:pt x="1953748" y="751976"/>
                </a:cubicBezTo>
                <a:cubicBezTo>
                  <a:pt x="1953748" y="739182"/>
                  <a:pt x="1964120" y="728810"/>
                  <a:pt x="1976914" y="728810"/>
                </a:cubicBezTo>
                <a:close/>
                <a:moveTo>
                  <a:pt x="1799815" y="728810"/>
                </a:moveTo>
                <a:cubicBezTo>
                  <a:pt x="1812609" y="728810"/>
                  <a:pt x="1822981" y="739182"/>
                  <a:pt x="1822981" y="751976"/>
                </a:cubicBezTo>
                <a:cubicBezTo>
                  <a:pt x="1822981" y="764770"/>
                  <a:pt x="1812609" y="775143"/>
                  <a:pt x="1799815" y="775143"/>
                </a:cubicBezTo>
                <a:cubicBezTo>
                  <a:pt x="1787021" y="775143"/>
                  <a:pt x="1776649" y="764770"/>
                  <a:pt x="1776649" y="751976"/>
                </a:cubicBezTo>
                <a:cubicBezTo>
                  <a:pt x="1776649" y="739182"/>
                  <a:pt x="1787021" y="728810"/>
                  <a:pt x="1799815" y="728810"/>
                </a:cubicBezTo>
                <a:close/>
                <a:moveTo>
                  <a:pt x="2331112" y="728810"/>
                </a:moveTo>
                <a:cubicBezTo>
                  <a:pt x="2343906" y="728810"/>
                  <a:pt x="2354278" y="739182"/>
                  <a:pt x="2354278" y="751976"/>
                </a:cubicBezTo>
                <a:cubicBezTo>
                  <a:pt x="2354278" y="764770"/>
                  <a:pt x="2343906" y="775142"/>
                  <a:pt x="2331112" y="775142"/>
                </a:cubicBezTo>
                <a:cubicBezTo>
                  <a:pt x="2318318" y="775142"/>
                  <a:pt x="2307946" y="764770"/>
                  <a:pt x="2307946" y="751976"/>
                </a:cubicBezTo>
                <a:cubicBezTo>
                  <a:pt x="2307946" y="739182"/>
                  <a:pt x="2318318" y="728810"/>
                  <a:pt x="2331112" y="728810"/>
                </a:cubicBezTo>
                <a:close/>
                <a:moveTo>
                  <a:pt x="2154013" y="728810"/>
                </a:moveTo>
                <a:cubicBezTo>
                  <a:pt x="2166807" y="728810"/>
                  <a:pt x="2177179" y="739182"/>
                  <a:pt x="2177179" y="751976"/>
                </a:cubicBezTo>
                <a:cubicBezTo>
                  <a:pt x="2177179" y="764770"/>
                  <a:pt x="2166807" y="775143"/>
                  <a:pt x="2154013" y="775143"/>
                </a:cubicBezTo>
                <a:cubicBezTo>
                  <a:pt x="2141219" y="775143"/>
                  <a:pt x="2130847" y="764770"/>
                  <a:pt x="2130847" y="751976"/>
                </a:cubicBezTo>
                <a:cubicBezTo>
                  <a:pt x="2130847" y="739182"/>
                  <a:pt x="2141219" y="728810"/>
                  <a:pt x="2154013" y="728810"/>
                </a:cubicBezTo>
                <a:close/>
                <a:moveTo>
                  <a:pt x="2685310" y="728810"/>
                </a:moveTo>
                <a:cubicBezTo>
                  <a:pt x="2698104" y="728810"/>
                  <a:pt x="2708476" y="739182"/>
                  <a:pt x="2708476" y="751976"/>
                </a:cubicBezTo>
                <a:cubicBezTo>
                  <a:pt x="2708476" y="764770"/>
                  <a:pt x="2698104" y="775142"/>
                  <a:pt x="2685310" y="775142"/>
                </a:cubicBezTo>
                <a:cubicBezTo>
                  <a:pt x="2672516" y="775142"/>
                  <a:pt x="2662144" y="764770"/>
                  <a:pt x="2662144" y="751976"/>
                </a:cubicBezTo>
                <a:cubicBezTo>
                  <a:pt x="2662144" y="739182"/>
                  <a:pt x="2672516" y="728810"/>
                  <a:pt x="2685310" y="728810"/>
                </a:cubicBezTo>
                <a:close/>
                <a:moveTo>
                  <a:pt x="2508211" y="728810"/>
                </a:moveTo>
                <a:cubicBezTo>
                  <a:pt x="2521005" y="728810"/>
                  <a:pt x="2531377" y="739182"/>
                  <a:pt x="2531377" y="751976"/>
                </a:cubicBezTo>
                <a:cubicBezTo>
                  <a:pt x="2531377" y="764770"/>
                  <a:pt x="2521005" y="775142"/>
                  <a:pt x="2508211" y="775142"/>
                </a:cubicBezTo>
                <a:cubicBezTo>
                  <a:pt x="2495417" y="775142"/>
                  <a:pt x="2485045" y="764770"/>
                  <a:pt x="2485045" y="751976"/>
                </a:cubicBezTo>
                <a:cubicBezTo>
                  <a:pt x="2485045" y="739182"/>
                  <a:pt x="2495417" y="728810"/>
                  <a:pt x="2508211" y="728810"/>
                </a:cubicBezTo>
                <a:close/>
                <a:moveTo>
                  <a:pt x="3039507" y="728810"/>
                </a:moveTo>
                <a:cubicBezTo>
                  <a:pt x="3052301" y="728810"/>
                  <a:pt x="3062673" y="739182"/>
                  <a:pt x="3062673" y="751976"/>
                </a:cubicBezTo>
                <a:cubicBezTo>
                  <a:pt x="3062673" y="764770"/>
                  <a:pt x="3052301" y="775142"/>
                  <a:pt x="3039507" y="775142"/>
                </a:cubicBezTo>
                <a:cubicBezTo>
                  <a:pt x="3026713" y="775142"/>
                  <a:pt x="3016341" y="764770"/>
                  <a:pt x="3016341" y="751976"/>
                </a:cubicBezTo>
                <a:cubicBezTo>
                  <a:pt x="3016341" y="739182"/>
                  <a:pt x="3026713" y="728810"/>
                  <a:pt x="3039507" y="728810"/>
                </a:cubicBezTo>
                <a:close/>
                <a:moveTo>
                  <a:pt x="2862409" y="728810"/>
                </a:moveTo>
                <a:cubicBezTo>
                  <a:pt x="2875203" y="728810"/>
                  <a:pt x="2885575" y="739182"/>
                  <a:pt x="2885575" y="751976"/>
                </a:cubicBezTo>
                <a:cubicBezTo>
                  <a:pt x="2885575" y="764770"/>
                  <a:pt x="2875203" y="775142"/>
                  <a:pt x="2862409" y="775142"/>
                </a:cubicBezTo>
                <a:cubicBezTo>
                  <a:pt x="2849615" y="775142"/>
                  <a:pt x="2839243" y="764770"/>
                  <a:pt x="2839243" y="751976"/>
                </a:cubicBezTo>
                <a:cubicBezTo>
                  <a:pt x="2839243" y="739182"/>
                  <a:pt x="2849615" y="728810"/>
                  <a:pt x="2862409" y="728810"/>
                </a:cubicBezTo>
                <a:close/>
                <a:moveTo>
                  <a:pt x="3216606" y="728810"/>
                </a:moveTo>
                <a:cubicBezTo>
                  <a:pt x="3229400" y="728810"/>
                  <a:pt x="3239772" y="739182"/>
                  <a:pt x="3239772" y="751976"/>
                </a:cubicBezTo>
                <a:cubicBezTo>
                  <a:pt x="3239772" y="764770"/>
                  <a:pt x="3229400" y="775142"/>
                  <a:pt x="3216606" y="775142"/>
                </a:cubicBezTo>
                <a:cubicBezTo>
                  <a:pt x="3203812" y="775142"/>
                  <a:pt x="3193440" y="764770"/>
                  <a:pt x="3193440" y="751976"/>
                </a:cubicBezTo>
                <a:cubicBezTo>
                  <a:pt x="3193440" y="739182"/>
                  <a:pt x="3203812" y="728810"/>
                  <a:pt x="3216606" y="728810"/>
                </a:cubicBezTo>
                <a:close/>
                <a:moveTo>
                  <a:pt x="3393701" y="728809"/>
                </a:moveTo>
                <a:cubicBezTo>
                  <a:pt x="3406495" y="728809"/>
                  <a:pt x="3416867" y="739182"/>
                  <a:pt x="3416867" y="751976"/>
                </a:cubicBezTo>
                <a:cubicBezTo>
                  <a:pt x="3416867" y="764770"/>
                  <a:pt x="3406495" y="775142"/>
                  <a:pt x="3393701" y="775142"/>
                </a:cubicBezTo>
                <a:cubicBezTo>
                  <a:pt x="3380907" y="775142"/>
                  <a:pt x="3370535" y="764770"/>
                  <a:pt x="3370535" y="751976"/>
                </a:cubicBezTo>
                <a:cubicBezTo>
                  <a:pt x="3370535" y="739182"/>
                  <a:pt x="3380907" y="728809"/>
                  <a:pt x="3393701" y="728809"/>
                </a:cubicBezTo>
                <a:close/>
                <a:moveTo>
                  <a:pt x="908672" y="534743"/>
                </a:moveTo>
                <a:cubicBezTo>
                  <a:pt x="921466" y="534743"/>
                  <a:pt x="931836" y="545115"/>
                  <a:pt x="931836" y="557908"/>
                </a:cubicBezTo>
                <a:cubicBezTo>
                  <a:pt x="931836" y="570702"/>
                  <a:pt x="921466" y="581074"/>
                  <a:pt x="908672" y="581074"/>
                </a:cubicBezTo>
                <a:cubicBezTo>
                  <a:pt x="895876" y="581074"/>
                  <a:pt x="885506" y="570702"/>
                  <a:pt x="885506" y="557908"/>
                </a:cubicBezTo>
                <a:cubicBezTo>
                  <a:pt x="885506" y="545115"/>
                  <a:pt x="895876" y="534743"/>
                  <a:pt x="908672" y="534743"/>
                </a:cubicBezTo>
                <a:close/>
                <a:moveTo>
                  <a:pt x="731575" y="534743"/>
                </a:moveTo>
                <a:cubicBezTo>
                  <a:pt x="744370" y="534743"/>
                  <a:pt x="754742" y="545115"/>
                  <a:pt x="754742" y="557909"/>
                </a:cubicBezTo>
                <a:cubicBezTo>
                  <a:pt x="754742" y="570702"/>
                  <a:pt x="744370" y="581074"/>
                  <a:pt x="731575" y="581074"/>
                </a:cubicBezTo>
                <a:cubicBezTo>
                  <a:pt x="718781" y="581074"/>
                  <a:pt x="708409" y="570702"/>
                  <a:pt x="708409" y="557909"/>
                </a:cubicBezTo>
                <a:cubicBezTo>
                  <a:pt x="708409" y="545115"/>
                  <a:pt x="718781" y="534743"/>
                  <a:pt x="731575" y="534743"/>
                </a:cubicBezTo>
                <a:close/>
                <a:moveTo>
                  <a:pt x="554473" y="534743"/>
                </a:moveTo>
                <a:cubicBezTo>
                  <a:pt x="567268" y="534743"/>
                  <a:pt x="577640" y="545115"/>
                  <a:pt x="577640" y="557909"/>
                </a:cubicBezTo>
                <a:cubicBezTo>
                  <a:pt x="577640" y="570702"/>
                  <a:pt x="567268" y="581074"/>
                  <a:pt x="554473" y="581074"/>
                </a:cubicBezTo>
                <a:cubicBezTo>
                  <a:pt x="541679" y="581074"/>
                  <a:pt x="531307" y="570702"/>
                  <a:pt x="531307" y="557909"/>
                </a:cubicBezTo>
                <a:cubicBezTo>
                  <a:pt x="531307" y="545115"/>
                  <a:pt x="541679" y="534743"/>
                  <a:pt x="554473" y="534743"/>
                </a:cubicBezTo>
                <a:close/>
                <a:moveTo>
                  <a:pt x="377376" y="534743"/>
                </a:moveTo>
                <a:cubicBezTo>
                  <a:pt x="390172" y="534743"/>
                  <a:pt x="400542" y="545115"/>
                  <a:pt x="400542" y="557909"/>
                </a:cubicBezTo>
                <a:cubicBezTo>
                  <a:pt x="400542" y="570702"/>
                  <a:pt x="390172" y="581074"/>
                  <a:pt x="377376" y="581074"/>
                </a:cubicBezTo>
                <a:cubicBezTo>
                  <a:pt x="364582" y="581074"/>
                  <a:pt x="354209" y="570702"/>
                  <a:pt x="354209" y="557909"/>
                </a:cubicBezTo>
                <a:cubicBezTo>
                  <a:pt x="354209" y="545115"/>
                  <a:pt x="364582" y="534743"/>
                  <a:pt x="377376" y="534743"/>
                </a:cubicBezTo>
                <a:close/>
                <a:moveTo>
                  <a:pt x="200273" y="534743"/>
                </a:moveTo>
                <a:cubicBezTo>
                  <a:pt x="213067" y="534743"/>
                  <a:pt x="223439" y="545115"/>
                  <a:pt x="223439" y="557909"/>
                </a:cubicBezTo>
                <a:cubicBezTo>
                  <a:pt x="223439" y="570702"/>
                  <a:pt x="213067" y="581074"/>
                  <a:pt x="200273" y="581074"/>
                </a:cubicBezTo>
                <a:cubicBezTo>
                  <a:pt x="187480" y="581074"/>
                  <a:pt x="177108" y="570702"/>
                  <a:pt x="177108" y="557909"/>
                </a:cubicBezTo>
                <a:cubicBezTo>
                  <a:pt x="177108" y="545115"/>
                  <a:pt x="187480" y="534743"/>
                  <a:pt x="200273" y="534743"/>
                </a:cubicBezTo>
                <a:close/>
                <a:moveTo>
                  <a:pt x="23175" y="534743"/>
                </a:moveTo>
                <a:cubicBezTo>
                  <a:pt x="35969" y="534743"/>
                  <a:pt x="46341" y="545115"/>
                  <a:pt x="46341" y="557909"/>
                </a:cubicBezTo>
                <a:cubicBezTo>
                  <a:pt x="46341" y="570702"/>
                  <a:pt x="35969" y="581074"/>
                  <a:pt x="23175" y="581074"/>
                </a:cubicBezTo>
                <a:cubicBezTo>
                  <a:pt x="10381" y="581074"/>
                  <a:pt x="10" y="570702"/>
                  <a:pt x="10" y="557909"/>
                </a:cubicBezTo>
                <a:cubicBezTo>
                  <a:pt x="10" y="545115"/>
                  <a:pt x="10381" y="534743"/>
                  <a:pt x="23175" y="534743"/>
                </a:cubicBezTo>
                <a:close/>
                <a:moveTo>
                  <a:pt x="1617050" y="534743"/>
                </a:moveTo>
                <a:cubicBezTo>
                  <a:pt x="1629851" y="534743"/>
                  <a:pt x="1640225" y="545114"/>
                  <a:pt x="1640225" y="557908"/>
                </a:cubicBezTo>
                <a:cubicBezTo>
                  <a:pt x="1640225" y="570702"/>
                  <a:pt x="1629851" y="581074"/>
                  <a:pt x="1617050" y="581074"/>
                </a:cubicBezTo>
                <a:cubicBezTo>
                  <a:pt x="1604254" y="581074"/>
                  <a:pt x="1593880" y="570702"/>
                  <a:pt x="1593880" y="557908"/>
                </a:cubicBezTo>
                <a:cubicBezTo>
                  <a:pt x="1593880" y="545114"/>
                  <a:pt x="1604254" y="534743"/>
                  <a:pt x="1617050" y="534743"/>
                </a:cubicBezTo>
                <a:close/>
                <a:moveTo>
                  <a:pt x="1439966" y="534743"/>
                </a:moveTo>
                <a:cubicBezTo>
                  <a:pt x="1452759" y="534743"/>
                  <a:pt x="1463130" y="545115"/>
                  <a:pt x="1463130" y="557908"/>
                </a:cubicBezTo>
                <a:cubicBezTo>
                  <a:pt x="1463130" y="570702"/>
                  <a:pt x="1452759" y="581074"/>
                  <a:pt x="1439966" y="581074"/>
                </a:cubicBezTo>
                <a:cubicBezTo>
                  <a:pt x="1427171" y="581074"/>
                  <a:pt x="1416800" y="570702"/>
                  <a:pt x="1416800" y="557908"/>
                </a:cubicBezTo>
                <a:cubicBezTo>
                  <a:pt x="1416800" y="545115"/>
                  <a:pt x="1427171" y="534743"/>
                  <a:pt x="1439966" y="534743"/>
                </a:cubicBezTo>
                <a:close/>
                <a:moveTo>
                  <a:pt x="1262867" y="534743"/>
                </a:moveTo>
                <a:cubicBezTo>
                  <a:pt x="1275660" y="534743"/>
                  <a:pt x="1286033" y="545115"/>
                  <a:pt x="1286033" y="557908"/>
                </a:cubicBezTo>
                <a:cubicBezTo>
                  <a:pt x="1286033" y="570702"/>
                  <a:pt x="1275660" y="581074"/>
                  <a:pt x="1262867" y="581074"/>
                </a:cubicBezTo>
                <a:cubicBezTo>
                  <a:pt x="1250072" y="581074"/>
                  <a:pt x="1239702" y="570702"/>
                  <a:pt x="1239702" y="557908"/>
                </a:cubicBezTo>
                <a:cubicBezTo>
                  <a:pt x="1239702" y="545115"/>
                  <a:pt x="1250072" y="534743"/>
                  <a:pt x="1262867" y="534743"/>
                </a:cubicBezTo>
                <a:close/>
                <a:moveTo>
                  <a:pt x="1085774" y="534743"/>
                </a:moveTo>
                <a:cubicBezTo>
                  <a:pt x="1098571" y="534743"/>
                  <a:pt x="1108943" y="545115"/>
                  <a:pt x="1108943" y="557908"/>
                </a:cubicBezTo>
                <a:cubicBezTo>
                  <a:pt x="1108943" y="570702"/>
                  <a:pt x="1098571" y="581074"/>
                  <a:pt x="1085774" y="581074"/>
                </a:cubicBezTo>
                <a:cubicBezTo>
                  <a:pt x="1072978" y="581074"/>
                  <a:pt x="1062601" y="570702"/>
                  <a:pt x="1062601" y="557908"/>
                </a:cubicBezTo>
                <a:cubicBezTo>
                  <a:pt x="1062601" y="545115"/>
                  <a:pt x="1072978" y="534743"/>
                  <a:pt x="1085774" y="534743"/>
                </a:cubicBezTo>
                <a:close/>
                <a:moveTo>
                  <a:pt x="2677052" y="534738"/>
                </a:moveTo>
                <a:cubicBezTo>
                  <a:pt x="2689846" y="534738"/>
                  <a:pt x="2700218" y="545109"/>
                  <a:pt x="2700218" y="557903"/>
                </a:cubicBezTo>
                <a:cubicBezTo>
                  <a:pt x="2700218" y="570697"/>
                  <a:pt x="2689846" y="581069"/>
                  <a:pt x="2677052" y="581069"/>
                </a:cubicBezTo>
                <a:cubicBezTo>
                  <a:pt x="2664258" y="581069"/>
                  <a:pt x="2653886" y="570697"/>
                  <a:pt x="2653886" y="557903"/>
                </a:cubicBezTo>
                <a:cubicBezTo>
                  <a:pt x="2653886" y="545109"/>
                  <a:pt x="2664258" y="534738"/>
                  <a:pt x="2677052" y="534738"/>
                </a:cubicBezTo>
                <a:close/>
                <a:moveTo>
                  <a:pt x="2499953" y="534738"/>
                </a:moveTo>
                <a:cubicBezTo>
                  <a:pt x="2512747" y="534738"/>
                  <a:pt x="2523119" y="545109"/>
                  <a:pt x="2523119" y="557903"/>
                </a:cubicBezTo>
                <a:cubicBezTo>
                  <a:pt x="2523119" y="570697"/>
                  <a:pt x="2512747" y="581069"/>
                  <a:pt x="2499953" y="581069"/>
                </a:cubicBezTo>
                <a:cubicBezTo>
                  <a:pt x="2487159" y="581069"/>
                  <a:pt x="2476787" y="570697"/>
                  <a:pt x="2476787" y="557903"/>
                </a:cubicBezTo>
                <a:cubicBezTo>
                  <a:pt x="2476787" y="545109"/>
                  <a:pt x="2487159" y="534738"/>
                  <a:pt x="2499953" y="534738"/>
                </a:cubicBezTo>
                <a:close/>
                <a:moveTo>
                  <a:pt x="2322855" y="534738"/>
                </a:moveTo>
                <a:cubicBezTo>
                  <a:pt x="2335649" y="534738"/>
                  <a:pt x="2346021" y="545109"/>
                  <a:pt x="2346021" y="557903"/>
                </a:cubicBezTo>
                <a:cubicBezTo>
                  <a:pt x="2346021" y="570697"/>
                  <a:pt x="2335649" y="581069"/>
                  <a:pt x="2322855" y="581069"/>
                </a:cubicBezTo>
                <a:cubicBezTo>
                  <a:pt x="2310061" y="581069"/>
                  <a:pt x="2299689" y="570697"/>
                  <a:pt x="2299689" y="557903"/>
                </a:cubicBezTo>
                <a:cubicBezTo>
                  <a:pt x="2299689" y="545109"/>
                  <a:pt x="2310061" y="534738"/>
                  <a:pt x="2322855" y="534738"/>
                </a:cubicBezTo>
                <a:close/>
                <a:moveTo>
                  <a:pt x="2145756" y="534738"/>
                </a:moveTo>
                <a:cubicBezTo>
                  <a:pt x="2158550" y="534738"/>
                  <a:pt x="2168922" y="545110"/>
                  <a:pt x="2168922" y="557903"/>
                </a:cubicBezTo>
                <a:cubicBezTo>
                  <a:pt x="2168922" y="570697"/>
                  <a:pt x="2158550" y="581069"/>
                  <a:pt x="2145756" y="581069"/>
                </a:cubicBezTo>
                <a:cubicBezTo>
                  <a:pt x="2132962" y="581069"/>
                  <a:pt x="2122590" y="570697"/>
                  <a:pt x="2122590" y="557903"/>
                </a:cubicBezTo>
                <a:cubicBezTo>
                  <a:pt x="2122590" y="545110"/>
                  <a:pt x="2132962" y="534738"/>
                  <a:pt x="2145756" y="534738"/>
                </a:cubicBezTo>
                <a:close/>
                <a:moveTo>
                  <a:pt x="1968657" y="534738"/>
                </a:moveTo>
                <a:cubicBezTo>
                  <a:pt x="1981451" y="534738"/>
                  <a:pt x="1991823" y="545110"/>
                  <a:pt x="1991823" y="557903"/>
                </a:cubicBezTo>
                <a:cubicBezTo>
                  <a:pt x="1991823" y="570697"/>
                  <a:pt x="1981451" y="581069"/>
                  <a:pt x="1968657" y="581069"/>
                </a:cubicBezTo>
                <a:cubicBezTo>
                  <a:pt x="1955863" y="581069"/>
                  <a:pt x="1945491" y="570697"/>
                  <a:pt x="1945491" y="557903"/>
                </a:cubicBezTo>
                <a:cubicBezTo>
                  <a:pt x="1945491" y="545110"/>
                  <a:pt x="1955863" y="534738"/>
                  <a:pt x="1968657" y="534738"/>
                </a:cubicBezTo>
                <a:close/>
                <a:moveTo>
                  <a:pt x="1791558" y="534738"/>
                </a:moveTo>
                <a:cubicBezTo>
                  <a:pt x="1804352" y="534738"/>
                  <a:pt x="1814724" y="545110"/>
                  <a:pt x="1814724" y="557904"/>
                </a:cubicBezTo>
                <a:cubicBezTo>
                  <a:pt x="1814724" y="570697"/>
                  <a:pt x="1804352" y="581069"/>
                  <a:pt x="1791558" y="581069"/>
                </a:cubicBezTo>
                <a:cubicBezTo>
                  <a:pt x="1778764" y="581069"/>
                  <a:pt x="1768392" y="570697"/>
                  <a:pt x="1768392" y="557904"/>
                </a:cubicBezTo>
                <a:cubicBezTo>
                  <a:pt x="1768392" y="545110"/>
                  <a:pt x="1778764" y="534738"/>
                  <a:pt x="1791558" y="534738"/>
                </a:cubicBezTo>
                <a:close/>
                <a:moveTo>
                  <a:pt x="3385444" y="534737"/>
                </a:moveTo>
                <a:cubicBezTo>
                  <a:pt x="3398238" y="534737"/>
                  <a:pt x="3408610" y="545109"/>
                  <a:pt x="3408610" y="557903"/>
                </a:cubicBezTo>
                <a:cubicBezTo>
                  <a:pt x="3408610" y="570697"/>
                  <a:pt x="3398238" y="581069"/>
                  <a:pt x="3385444" y="581069"/>
                </a:cubicBezTo>
                <a:cubicBezTo>
                  <a:pt x="3372650" y="581069"/>
                  <a:pt x="3362278" y="570697"/>
                  <a:pt x="3362278" y="557903"/>
                </a:cubicBezTo>
                <a:cubicBezTo>
                  <a:pt x="3362278" y="545109"/>
                  <a:pt x="3372650" y="534737"/>
                  <a:pt x="3385444" y="534737"/>
                </a:cubicBezTo>
                <a:close/>
                <a:moveTo>
                  <a:pt x="3208349" y="534737"/>
                </a:moveTo>
                <a:cubicBezTo>
                  <a:pt x="3221143" y="534737"/>
                  <a:pt x="3231515" y="545109"/>
                  <a:pt x="3231515" y="557903"/>
                </a:cubicBezTo>
                <a:cubicBezTo>
                  <a:pt x="3231515" y="570697"/>
                  <a:pt x="3221143" y="581069"/>
                  <a:pt x="3208349" y="581069"/>
                </a:cubicBezTo>
                <a:cubicBezTo>
                  <a:pt x="3195555" y="581069"/>
                  <a:pt x="3185183" y="570697"/>
                  <a:pt x="3185183" y="557903"/>
                </a:cubicBezTo>
                <a:cubicBezTo>
                  <a:pt x="3185183" y="545109"/>
                  <a:pt x="3195555" y="534737"/>
                  <a:pt x="3208349" y="534737"/>
                </a:cubicBezTo>
                <a:close/>
                <a:moveTo>
                  <a:pt x="3031250" y="534737"/>
                </a:moveTo>
                <a:cubicBezTo>
                  <a:pt x="3044044" y="534737"/>
                  <a:pt x="3054416" y="545109"/>
                  <a:pt x="3054416" y="557903"/>
                </a:cubicBezTo>
                <a:cubicBezTo>
                  <a:pt x="3054416" y="570697"/>
                  <a:pt x="3044044" y="581069"/>
                  <a:pt x="3031250" y="581069"/>
                </a:cubicBezTo>
                <a:cubicBezTo>
                  <a:pt x="3018456" y="581069"/>
                  <a:pt x="3008084" y="570697"/>
                  <a:pt x="3008084" y="557903"/>
                </a:cubicBezTo>
                <a:cubicBezTo>
                  <a:pt x="3008084" y="545109"/>
                  <a:pt x="3018456" y="534737"/>
                  <a:pt x="3031250" y="534737"/>
                </a:cubicBezTo>
                <a:close/>
                <a:moveTo>
                  <a:pt x="2854151" y="534737"/>
                </a:moveTo>
                <a:cubicBezTo>
                  <a:pt x="2866945" y="534737"/>
                  <a:pt x="2877317" y="545109"/>
                  <a:pt x="2877317" y="557903"/>
                </a:cubicBezTo>
                <a:cubicBezTo>
                  <a:pt x="2877317" y="570697"/>
                  <a:pt x="2866945" y="581069"/>
                  <a:pt x="2854151" y="581069"/>
                </a:cubicBezTo>
                <a:cubicBezTo>
                  <a:pt x="2841357" y="581069"/>
                  <a:pt x="2830985" y="570697"/>
                  <a:pt x="2830985" y="557903"/>
                </a:cubicBezTo>
                <a:cubicBezTo>
                  <a:pt x="2830985" y="545109"/>
                  <a:pt x="2841357" y="534737"/>
                  <a:pt x="2854151" y="534737"/>
                </a:cubicBezTo>
                <a:close/>
                <a:moveTo>
                  <a:pt x="25240" y="363380"/>
                </a:moveTo>
                <a:cubicBezTo>
                  <a:pt x="38034" y="363380"/>
                  <a:pt x="48406" y="373751"/>
                  <a:pt x="48406" y="386546"/>
                </a:cubicBezTo>
                <a:cubicBezTo>
                  <a:pt x="48406" y="399339"/>
                  <a:pt x="38034" y="409711"/>
                  <a:pt x="25240" y="409711"/>
                </a:cubicBezTo>
                <a:cubicBezTo>
                  <a:pt x="12446" y="409711"/>
                  <a:pt x="2074" y="399339"/>
                  <a:pt x="2074" y="386546"/>
                </a:cubicBezTo>
                <a:cubicBezTo>
                  <a:pt x="2074" y="373751"/>
                  <a:pt x="12446" y="363380"/>
                  <a:pt x="25240" y="363380"/>
                </a:cubicBezTo>
                <a:close/>
                <a:moveTo>
                  <a:pt x="1087839" y="363380"/>
                </a:moveTo>
                <a:cubicBezTo>
                  <a:pt x="1100636" y="363380"/>
                  <a:pt x="1111008" y="373751"/>
                  <a:pt x="1111008" y="386545"/>
                </a:cubicBezTo>
                <a:cubicBezTo>
                  <a:pt x="1111008" y="399339"/>
                  <a:pt x="1100636" y="409711"/>
                  <a:pt x="1087839" y="409711"/>
                </a:cubicBezTo>
                <a:cubicBezTo>
                  <a:pt x="1075042" y="409711"/>
                  <a:pt x="1064669" y="399339"/>
                  <a:pt x="1064669" y="386545"/>
                </a:cubicBezTo>
                <a:cubicBezTo>
                  <a:pt x="1064669" y="373751"/>
                  <a:pt x="1075042" y="363380"/>
                  <a:pt x="1087839" y="363380"/>
                </a:cubicBezTo>
                <a:close/>
                <a:moveTo>
                  <a:pt x="910739" y="363380"/>
                </a:moveTo>
                <a:cubicBezTo>
                  <a:pt x="923530" y="363380"/>
                  <a:pt x="933902" y="373751"/>
                  <a:pt x="933902" y="386545"/>
                </a:cubicBezTo>
                <a:cubicBezTo>
                  <a:pt x="933902" y="399339"/>
                  <a:pt x="923530" y="409711"/>
                  <a:pt x="910739" y="409711"/>
                </a:cubicBezTo>
                <a:cubicBezTo>
                  <a:pt x="897940" y="409711"/>
                  <a:pt x="887573" y="399339"/>
                  <a:pt x="887573" y="386545"/>
                </a:cubicBezTo>
                <a:cubicBezTo>
                  <a:pt x="887573" y="373751"/>
                  <a:pt x="897940" y="363380"/>
                  <a:pt x="910739" y="363380"/>
                </a:cubicBezTo>
                <a:close/>
                <a:moveTo>
                  <a:pt x="733641" y="363380"/>
                </a:moveTo>
                <a:cubicBezTo>
                  <a:pt x="746435" y="363380"/>
                  <a:pt x="756807" y="373751"/>
                  <a:pt x="756807" y="386545"/>
                </a:cubicBezTo>
                <a:cubicBezTo>
                  <a:pt x="756807" y="399339"/>
                  <a:pt x="746435" y="409711"/>
                  <a:pt x="733641" y="409711"/>
                </a:cubicBezTo>
                <a:cubicBezTo>
                  <a:pt x="720846" y="409711"/>
                  <a:pt x="710474" y="399339"/>
                  <a:pt x="710474" y="386545"/>
                </a:cubicBezTo>
                <a:cubicBezTo>
                  <a:pt x="710474" y="373751"/>
                  <a:pt x="720846" y="363380"/>
                  <a:pt x="733641" y="363380"/>
                </a:cubicBezTo>
                <a:close/>
                <a:moveTo>
                  <a:pt x="556538" y="363380"/>
                </a:moveTo>
                <a:cubicBezTo>
                  <a:pt x="569332" y="363380"/>
                  <a:pt x="579704" y="373751"/>
                  <a:pt x="579704" y="386546"/>
                </a:cubicBezTo>
                <a:cubicBezTo>
                  <a:pt x="579704" y="399339"/>
                  <a:pt x="569332" y="409711"/>
                  <a:pt x="556538" y="409711"/>
                </a:cubicBezTo>
                <a:cubicBezTo>
                  <a:pt x="543744" y="409711"/>
                  <a:pt x="533372" y="399339"/>
                  <a:pt x="533372" y="386546"/>
                </a:cubicBezTo>
                <a:cubicBezTo>
                  <a:pt x="533372" y="373751"/>
                  <a:pt x="543744" y="363380"/>
                  <a:pt x="556538" y="363380"/>
                </a:cubicBezTo>
                <a:close/>
                <a:moveTo>
                  <a:pt x="379441" y="363380"/>
                </a:moveTo>
                <a:cubicBezTo>
                  <a:pt x="392236" y="363380"/>
                  <a:pt x="402607" y="373751"/>
                  <a:pt x="402607" y="386546"/>
                </a:cubicBezTo>
                <a:cubicBezTo>
                  <a:pt x="402607" y="399339"/>
                  <a:pt x="392236" y="409711"/>
                  <a:pt x="379441" y="409711"/>
                </a:cubicBezTo>
                <a:cubicBezTo>
                  <a:pt x="366647" y="409711"/>
                  <a:pt x="356274" y="399339"/>
                  <a:pt x="356274" y="386546"/>
                </a:cubicBezTo>
                <a:cubicBezTo>
                  <a:pt x="356274" y="373751"/>
                  <a:pt x="366647" y="363380"/>
                  <a:pt x="379441" y="363380"/>
                </a:cubicBezTo>
                <a:close/>
                <a:moveTo>
                  <a:pt x="202338" y="363380"/>
                </a:moveTo>
                <a:cubicBezTo>
                  <a:pt x="215132" y="363380"/>
                  <a:pt x="225504" y="373751"/>
                  <a:pt x="225504" y="386546"/>
                </a:cubicBezTo>
                <a:cubicBezTo>
                  <a:pt x="225504" y="399339"/>
                  <a:pt x="215132" y="409711"/>
                  <a:pt x="202338" y="409711"/>
                </a:cubicBezTo>
                <a:cubicBezTo>
                  <a:pt x="189544" y="409711"/>
                  <a:pt x="179172" y="399339"/>
                  <a:pt x="179172" y="386546"/>
                </a:cubicBezTo>
                <a:cubicBezTo>
                  <a:pt x="179172" y="373751"/>
                  <a:pt x="189544" y="363380"/>
                  <a:pt x="202338" y="363380"/>
                </a:cubicBezTo>
                <a:close/>
                <a:moveTo>
                  <a:pt x="1619116" y="363380"/>
                </a:moveTo>
                <a:cubicBezTo>
                  <a:pt x="1631914" y="363380"/>
                  <a:pt x="1642289" y="373751"/>
                  <a:pt x="1642289" y="386545"/>
                </a:cubicBezTo>
                <a:cubicBezTo>
                  <a:pt x="1642289" y="399339"/>
                  <a:pt x="1631914" y="409711"/>
                  <a:pt x="1619116" y="409711"/>
                </a:cubicBezTo>
                <a:cubicBezTo>
                  <a:pt x="1606319" y="409711"/>
                  <a:pt x="1595945" y="399339"/>
                  <a:pt x="1595945" y="386545"/>
                </a:cubicBezTo>
                <a:cubicBezTo>
                  <a:pt x="1595945" y="373751"/>
                  <a:pt x="1606319" y="363380"/>
                  <a:pt x="1619116" y="363380"/>
                </a:cubicBezTo>
                <a:close/>
                <a:moveTo>
                  <a:pt x="1442029" y="363380"/>
                </a:moveTo>
                <a:cubicBezTo>
                  <a:pt x="1454823" y="363380"/>
                  <a:pt x="1465195" y="373751"/>
                  <a:pt x="1465195" y="386545"/>
                </a:cubicBezTo>
                <a:cubicBezTo>
                  <a:pt x="1465195" y="399339"/>
                  <a:pt x="1454823" y="409711"/>
                  <a:pt x="1442029" y="409711"/>
                </a:cubicBezTo>
                <a:cubicBezTo>
                  <a:pt x="1429236" y="409711"/>
                  <a:pt x="1418864" y="399339"/>
                  <a:pt x="1418864" y="386545"/>
                </a:cubicBezTo>
                <a:cubicBezTo>
                  <a:pt x="1418864" y="373751"/>
                  <a:pt x="1429236" y="363380"/>
                  <a:pt x="1442029" y="363380"/>
                </a:cubicBezTo>
                <a:close/>
                <a:moveTo>
                  <a:pt x="1264930" y="363380"/>
                </a:moveTo>
                <a:cubicBezTo>
                  <a:pt x="1277725" y="363380"/>
                  <a:pt x="1288096" y="373751"/>
                  <a:pt x="1288096" y="386545"/>
                </a:cubicBezTo>
                <a:cubicBezTo>
                  <a:pt x="1288096" y="399339"/>
                  <a:pt x="1277725" y="409711"/>
                  <a:pt x="1264930" y="409711"/>
                </a:cubicBezTo>
                <a:cubicBezTo>
                  <a:pt x="1252136" y="409711"/>
                  <a:pt x="1241764" y="399339"/>
                  <a:pt x="1241764" y="386545"/>
                </a:cubicBezTo>
                <a:cubicBezTo>
                  <a:pt x="1241764" y="373751"/>
                  <a:pt x="1252136" y="363380"/>
                  <a:pt x="1264930" y="363380"/>
                </a:cubicBezTo>
                <a:close/>
                <a:moveTo>
                  <a:pt x="1793622" y="363374"/>
                </a:moveTo>
                <a:cubicBezTo>
                  <a:pt x="1806416" y="363374"/>
                  <a:pt x="1816788" y="373746"/>
                  <a:pt x="1816788" y="386540"/>
                </a:cubicBezTo>
                <a:cubicBezTo>
                  <a:pt x="1816788" y="399335"/>
                  <a:pt x="1806416" y="409706"/>
                  <a:pt x="1793622" y="409706"/>
                </a:cubicBezTo>
                <a:cubicBezTo>
                  <a:pt x="1780828" y="409706"/>
                  <a:pt x="1770456" y="399335"/>
                  <a:pt x="1770456" y="386540"/>
                </a:cubicBezTo>
                <a:cubicBezTo>
                  <a:pt x="1770456" y="373746"/>
                  <a:pt x="1780828" y="363374"/>
                  <a:pt x="1793622" y="363374"/>
                </a:cubicBezTo>
                <a:close/>
                <a:moveTo>
                  <a:pt x="2856216" y="363374"/>
                </a:moveTo>
                <a:cubicBezTo>
                  <a:pt x="2869010" y="363374"/>
                  <a:pt x="2879382" y="373746"/>
                  <a:pt x="2879382" y="386540"/>
                </a:cubicBezTo>
                <a:cubicBezTo>
                  <a:pt x="2879382" y="399334"/>
                  <a:pt x="2869010" y="409705"/>
                  <a:pt x="2856216" y="409705"/>
                </a:cubicBezTo>
                <a:cubicBezTo>
                  <a:pt x="2843422" y="409705"/>
                  <a:pt x="2833050" y="399334"/>
                  <a:pt x="2833050" y="386540"/>
                </a:cubicBezTo>
                <a:cubicBezTo>
                  <a:pt x="2833050" y="373746"/>
                  <a:pt x="2843422" y="363374"/>
                  <a:pt x="2856216" y="363374"/>
                </a:cubicBezTo>
                <a:close/>
                <a:moveTo>
                  <a:pt x="2679117" y="363374"/>
                </a:moveTo>
                <a:cubicBezTo>
                  <a:pt x="2691911" y="363374"/>
                  <a:pt x="2702283" y="373746"/>
                  <a:pt x="2702283" y="386540"/>
                </a:cubicBezTo>
                <a:cubicBezTo>
                  <a:pt x="2702283" y="399334"/>
                  <a:pt x="2691911" y="409705"/>
                  <a:pt x="2679117" y="409705"/>
                </a:cubicBezTo>
                <a:cubicBezTo>
                  <a:pt x="2666323" y="409705"/>
                  <a:pt x="2655951" y="399334"/>
                  <a:pt x="2655951" y="386540"/>
                </a:cubicBezTo>
                <a:cubicBezTo>
                  <a:pt x="2655951" y="373746"/>
                  <a:pt x="2666323" y="363374"/>
                  <a:pt x="2679117" y="363374"/>
                </a:cubicBezTo>
                <a:close/>
                <a:moveTo>
                  <a:pt x="2502018" y="363374"/>
                </a:moveTo>
                <a:cubicBezTo>
                  <a:pt x="2514812" y="363374"/>
                  <a:pt x="2525184" y="373746"/>
                  <a:pt x="2525184" y="386540"/>
                </a:cubicBezTo>
                <a:cubicBezTo>
                  <a:pt x="2525184" y="399334"/>
                  <a:pt x="2514812" y="409706"/>
                  <a:pt x="2502018" y="409706"/>
                </a:cubicBezTo>
                <a:cubicBezTo>
                  <a:pt x="2489224" y="409706"/>
                  <a:pt x="2478852" y="399334"/>
                  <a:pt x="2478852" y="386540"/>
                </a:cubicBezTo>
                <a:cubicBezTo>
                  <a:pt x="2478852" y="373746"/>
                  <a:pt x="2489224" y="363374"/>
                  <a:pt x="2502018" y="363374"/>
                </a:cubicBezTo>
                <a:close/>
                <a:moveTo>
                  <a:pt x="2324919" y="363374"/>
                </a:moveTo>
                <a:cubicBezTo>
                  <a:pt x="2337713" y="363374"/>
                  <a:pt x="2348085" y="373746"/>
                  <a:pt x="2348085" y="386540"/>
                </a:cubicBezTo>
                <a:cubicBezTo>
                  <a:pt x="2348085" y="399334"/>
                  <a:pt x="2337713" y="409706"/>
                  <a:pt x="2324919" y="409706"/>
                </a:cubicBezTo>
                <a:cubicBezTo>
                  <a:pt x="2312125" y="409706"/>
                  <a:pt x="2301753" y="399334"/>
                  <a:pt x="2301753" y="386540"/>
                </a:cubicBezTo>
                <a:cubicBezTo>
                  <a:pt x="2301753" y="373746"/>
                  <a:pt x="2312125" y="363374"/>
                  <a:pt x="2324919" y="363374"/>
                </a:cubicBezTo>
                <a:close/>
                <a:moveTo>
                  <a:pt x="2147820" y="363374"/>
                </a:moveTo>
                <a:cubicBezTo>
                  <a:pt x="2160614" y="363374"/>
                  <a:pt x="2170986" y="373746"/>
                  <a:pt x="2170986" y="386540"/>
                </a:cubicBezTo>
                <a:cubicBezTo>
                  <a:pt x="2170986" y="399335"/>
                  <a:pt x="2160614" y="409706"/>
                  <a:pt x="2147820" y="409706"/>
                </a:cubicBezTo>
                <a:cubicBezTo>
                  <a:pt x="2135026" y="409706"/>
                  <a:pt x="2124654" y="399335"/>
                  <a:pt x="2124654" y="386540"/>
                </a:cubicBezTo>
                <a:cubicBezTo>
                  <a:pt x="2124654" y="373746"/>
                  <a:pt x="2135026" y="363374"/>
                  <a:pt x="2147820" y="363374"/>
                </a:cubicBezTo>
                <a:close/>
                <a:moveTo>
                  <a:pt x="1970721" y="363374"/>
                </a:moveTo>
                <a:cubicBezTo>
                  <a:pt x="1983515" y="363374"/>
                  <a:pt x="1993887" y="373746"/>
                  <a:pt x="1993887" y="386540"/>
                </a:cubicBezTo>
                <a:cubicBezTo>
                  <a:pt x="1993887" y="399335"/>
                  <a:pt x="1983515" y="409706"/>
                  <a:pt x="1970721" y="409706"/>
                </a:cubicBezTo>
                <a:cubicBezTo>
                  <a:pt x="1957927" y="409706"/>
                  <a:pt x="1947555" y="399335"/>
                  <a:pt x="1947555" y="386540"/>
                </a:cubicBezTo>
                <a:cubicBezTo>
                  <a:pt x="1947555" y="373746"/>
                  <a:pt x="1957927" y="363374"/>
                  <a:pt x="1970721" y="363374"/>
                </a:cubicBezTo>
                <a:close/>
                <a:moveTo>
                  <a:pt x="3387508" y="363374"/>
                </a:moveTo>
                <a:cubicBezTo>
                  <a:pt x="3400302" y="363374"/>
                  <a:pt x="3410674" y="373746"/>
                  <a:pt x="3410674" y="386540"/>
                </a:cubicBezTo>
                <a:cubicBezTo>
                  <a:pt x="3410674" y="399334"/>
                  <a:pt x="3400302" y="409705"/>
                  <a:pt x="3387508" y="409705"/>
                </a:cubicBezTo>
                <a:cubicBezTo>
                  <a:pt x="3374714" y="409705"/>
                  <a:pt x="3364342" y="399334"/>
                  <a:pt x="3364342" y="386540"/>
                </a:cubicBezTo>
                <a:cubicBezTo>
                  <a:pt x="3364342" y="373746"/>
                  <a:pt x="3374714" y="363374"/>
                  <a:pt x="3387508" y="363374"/>
                </a:cubicBezTo>
                <a:close/>
                <a:moveTo>
                  <a:pt x="3210413" y="363374"/>
                </a:moveTo>
                <a:cubicBezTo>
                  <a:pt x="3223207" y="363374"/>
                  <a:pt x="3233579" y="373746"/>
                  <a:pt x="3233579" y="386540"/>
                </a:cubicBezTo>
                <a:cubicBezTo>
                  <a:pt x="3233579" y="399334"/>
                  <a:pt x="3223207" y="409705"/>
                  <a:pt x="3210413" y="409705"/>
                </a:cubicBezTo>
                <a:cubicBezTo>
                  <a:pt x="3197619" y="409705"/>
                  <a:pt x="3187247" y="399334"/>
                  <a:pt x="3187247" y="386540"/>
                </a:cubicBezTo>
                <a:cubicBezTo>
                  <a:pt x="3187247" y="373746"/>
                  <a:pt x="3197619" y="363374"/>
                  <a:pt x="3210413" y="363374"/>
                </a:cubicBezTo>
                <a:close/>
                <a:moveTo>
                  <a:pt x="3033314" y="363374"/>
                </a:moveTo>
                <a:cubicBezTo>
                  <a:pt x="3046108" y="363374"/>
                  <a:pt x="3056480" y="373746"/>
                  <a:pt x="3056480" y="386540"/>
                </a:cubicBezTo>
                <a:cubicBezTo>
                  <a:pt x="3056480" y="399334"/>
                  <a:pt x="3046108" y="409705"/>
                  <a:pt x="3033314" y="409705"/>
                </a:cubicBezTo>
                <a:cubicBezTo>
                  <a:pt x="3020520" y="409705"/>
                  <a:pt x="3010148" y="399334"/>
                  <a:pt x="3010148" y="386540"/>
                </a:cubicBezTo>
                <a:cubicBezTo>
                  <a:pt x="3010148" y="373746"/>
                  <a:pt x="3020520" y="363374"/>
                  <a:pt x="3033314" y="363374"/>
                </a:cubicBezTo>
                <a:close/>
                <a:moveTo>
                  <a:pt x="25240" y="171368"/>
                </a:moveTo>
                <a:cubicBezTo>
                  <a:pt x="38034" y="171368"/>
                  <a:pt x="48406" y="181740"/>
                  <a:pt x="48406" y="194534"/>
                </a:cubicBezTo>
                <a:cubicBezTo>
                  <a:pt x="48406" y="207328"/>
                  <a:pt x="38034" y="217700"/>
                  <a:pt x="25240" y="217700"/>
                </a:cubicBezTo>
                <a:cubicBezTo>
                  <a:pt x="12446" y="217700"/>
                  <a:pt x="2074" y="207328"/>
                  <a:pt x="2074" y="194534"/>
                </a:cubicBezTo>
                <a:cubicBezTo>
                  <a:pt x="2074" y="181740"/>
                  <a:pt x="12446" y="171368"/>
                  <a:pt x="25240" y="171368"/>
                </a:cubicBezTo>
                <a:close/>
                <a:moveTo>
                  <a:pt x="379441" y="171368"/>
                </a:moveTo>
                <a:cubicBezTo>
                  <a:pt x="392237" y="171368"/>
                  <a:pt x="402607" y="181740"/>
                  <a:pt x="402607" y="194534"/>
                </a:cubicBezTo>
                <a:cubicBezTo>
                  <a:pt x="402607" y="207328"/>
                  <a:pt x="392237" y="217700"/>
                  <a:pt x="379441" y="217700"/>
                </a:cubicBezTo>
                <a:cubicBezTo>
                  <a:pt x="366647" y="217700"/>
                  <a:pt x="356275" y="207328"/>
                  <a:pt x="356275" y="194534"/>
                </a:cubicBezTo>
                <a:cubicBezTo>
                  <a:pt x="356275" y="181740"/>
                  <a:pt x="366647" y="171368"/>
                  <a:pt x="379441" y="171368"/>
                </a:cubicBezTo>
                <a:close/>
                <a:moveTo>
                  <a:pt x="202338" y="171368"/>
                </a:moveTo>
                <a:cubicBezTo>
                  <a:pt x="215132" y="171368"/>
                  <a:pt x="225504" y="181740"/>
                  <a:pt x="225504" y="194534"/>
                </a:cubicBezTo>
                <a:cubicBezTo>
                  <a:pt x="225504" y="207328"/>
                  <a:pt x="215132" y="217700"/>
                  <a:pt x="202338" y="217700"/>
                </a:cubicBezTo>
                <a:cubicBezTo>
                  <a:pt x="189544" y="217700"/>
                  <a:pt x="179172" y="207328"/>
                  <a:pt x="179172" y="194534"/>
                </a:cubicBezTo>
                <a:cubicBezTo>
                  <a:pt x="179172" y="181740"/>
                  <a:pt x="189544" y="171368"/>
                  <a:pt x="202338" y="171368"/>
                </a:cubicBezTo>
                <a:close/>
                <a:moveTo>
                  <a:pt x="733641" y="171368"/>
                </a:moveTo>
                <a:cubicBezTo>
                  <a:pt x="746436" y="171368"/>
                  <a:pt x="756808" y="181740"/>
                  <a:pt x="756808" y="194534"/>
                </a:cubicBezTo>
                <a:cubicBezTo>
                  <a:pt x="756808" y="207328"/>
                  <a:pt x="746436" y="217700"/>
                  <a:pt x="733641" y="217700"/>
                </a:cubicBezTo>
                <a:cubicBezTo>
                  <a:pt x="720847" y="217700"/>
                  <a:pt x="710475" y="207328"/>
                  <a:pt x="710475" y="194534"/>
                </a:cubicBezTo>
                <a:cubicBezTo>
                  <a:pt x="710475" y="181740"/>
                  <a:pt x="720847" y="171368"/>
                  <a:pt x="733641" y="171368"/>
                </a:cubicBezTo>
                <a:close/>
                <a:moveTo>
                  <a:pt x="556539" y="171368"/>
                </a:moveTo>
                <a:cubicBezTo>
                  <a:pt x="569333" y="171368"/>
                  <a:pt x="579705" y="181740"/>
                  <a:pt x="579705" y="194534"/>
                </a:cubicBezTo>
                <a:cubicBezTo>
                  <a:pt x="579705" y="207328"/>
                  <a:pt x="569333" y="217700"/>
                  <a:pt x="556539" y="217700"/>
                </a:cubicBezTo>
                <a:cubicBezTo>
                  <a:pt x="543744" y="217700"/>
                  <a:pt x="533372" y="207328"/>
                  <a:pt x="533372" y="194534"/>
                </a:cubicBezTo>
                <a:cubicBezTo>
                  <a:pt x="533372" y="181740"/>
                  <a:pt x="543744" y="171368"/>
                  <a:pt x="556539" y="171368"/>
                </a:cubicBezTo>
                <a:close/>
                <a:moveTo>
                  <a:pt x="910739" y="171368"/>
                </a:moveTo>
                <a:cubicBezTo>
                  <a:pt x="923533" y="171368"/>
                  <a:pt x="933902" y="181740"/>
                  <a:pt x="933902" y="194534"/>
                </a:cubicBezTo>
                <a:cubicBezTo>
                  <a:pt x="933902" y="207328"/>
                  <a:pt x="923533" y="217700"/>
                  <a:pt x="910739" y="217700"/>
                </a:cubicBezTo>
                <a:cubicBezTo>
                  <a:pt x="897940" y="217700"/>
                  <a:pt x="887573" y="207328"/>
                  <a:pt x="887573" y="194534"/>
                </a:cubicBezTo>
                <a:cubicBezTo>
                  <a:pt x="887573" y="181740"/>
                  <a:pt x="897940" y="171368"/>
                  <a:pt x="910739" y="171368"/>
                </a:cubicBezTo>
                <a:close/>
                <a:moveTo>
                  <a:pt x="1264931" y="171368"/>
                </a:moveTo>
                <a:cubicBezTo>
                  <a:pt x="1277725" y="171368"/>
                  <a:pt x="1288098" y="181740"/>
                  <a:pt x="1288098" y="194534"/>
                </a:cubicBezTo>
                <a:cubicBezTo>
                  <a:pt x="1288098" y="207328"/>
                  <a:pt x="1277725" y="217699"/>
                  <a:pt x="1264931" y="217699"/>
                </a:cubicBezTo>
                <a:cubicBezTo>
                  <a:pt x="1252136" y="217699"/>
                  <a:pt x="1241764" y="207328"/>
                  <a:pt x="1241764" y="194534"/>
                </a:cubicBezTo>
                <a:cubicBezTo>
                  <a:pt x="1241764" y="181740"/>
                  <a:pt x="1252136" y="171368"/>
                  <a:pt x="1264931" y="171368"/>
                </a:cubicBezTo>
                <a:close/>
                <a:moveTo>
                  <a:pt x="1087840" y="171368"/>
                </a:moveTo>
                <a:cubicBezTo>
                  <a:pt x="1100636" y="171368"/>
                  <a:pt x="1111008" y="181740"/>
                  <a:pt x="1111008" y="194534"/>
                </a:cubicBezTo>
                <a:cubicBezTo>
                  <a:pt x="1111008" y="207328"/>
                  <a:pt x="1100636" y="217700"/>
                  <a:pt x="1087840" y="217700"/>
                </a:cubicBezTo>
                <a:cubicBezTo>
                  <a:pt x="1075042" y="217700"/>
                  <a:pt x="1064669" y="207328"/>
                  <a:pt x="1064669" y="194534"/>
                </a:cubicBezTo>
                <a:cubicBezTo>
                  <a:pt x="1064669" y="181740"/>
                  <a:pt x="1075042" y="171368"/>
                  <a:pt x="1087840" y="171368"/>
                </a:cubicBezTo>
                <a:close/>
                <a:moveTo>
                  <a:pt x="1442030" y="171368"/>
                </a:moveTo>
                <a:cubicBezTo>
                  <a:pt x="1454825" y="171368"/>
                  <a:pt x="1465195" y="181740"/>
                  <a:pt x="1465195" y="194534"/>
                </a:cubicBezTo>
                <a:cubicBezTo>
                  <a:pt x="1465195" y="207328"/>
                  <a:pt x="1454825" y="217699"/>
                  <a:pt x="1442030" y="217699"/>
                </a:cubicBezTo>
                <a:cubicBezTo>
                  <a:pt x="1429236" y="217699"/>
                  <a:pt x="1418865" y="207328"/>
                  <a:pt x="1418865" y="194534"/>
                </a:cubicBezTo>
                <a:cubicBezTo>
                  <a:pt x="1418865" y="181740"/>
                  <a:pt x="1429236" y="171368"/>
                  <a:pt x="1442030" y="171368"/>
                </a:cubicBezTo>
                <a:close/>
                <a:moveTo>
                  <a:pt x="1619116" y="171368"/>
                </a:moveTo>
                <a:cubicBezTo>
                  <a:pt x="1631916" y="171368"/>
                  <a:pt x="1642290" y="181740"/>
                  <a:pt x="1642290" y="194533"/>
                </a:cubicBezTo>
                <a:cubicBezTo>
                  <a:pt x="1642290" y="207327"/>
                  <a:pt x="1631916" y="217699"/>
                  <a:pt x="1619116" y="217699"/>
                </a:cubicBezTo>
                <a:cubicBezTo>
                  <a:pt x="1606319" y="217699"/>
                  <a:pt x="1595945" y="207327"/>
                  <a:pt x="1595945" y="194533"/>
                </a:cubicBezTo>
                <a:cubicBezTo>
                  <a:pt x="1595945" y="181740"/>
                  <a:pt x="1606319" y="171368"/>
                  <a:pt x="1619116" y="171368"/>
                </a:cubicBezTo>
                <a:close/>
                <a:moveTo>
                  <a:pt x="1793622" y="171363"/>
                </a:moveTo>
                <a:cubicBezTo>
                  <a:pt x="1806416" y="171363"/>
                  <a:pt x="1816788" y="181735"/>
                  <a:pt x="1816788" y="194529"/>
                </a:cubicBezTo>
                <a:cubicBezTo>
                  <a:pt x="1816788" y="207323"/>
                  <a:pt x="1806416" y="217695"/>
                  <a:pt x="1793622" y="217695"/>
                </a:cubicBezTo>
                <a:cubicBezTo>
                  <a:pt x="1780828" y="217695"/>
                  <a:pt x="1770456" y="207323"/>
                  <a:pt x="1770456" y="194529"/>
                </a:cubicBezTo>
                <a:cubicBezTo>
                  <a:pt x="1770456" y="181735"/>
                  <a:pt x="1780828" y="171363"/>
                  <a:pt x="1793622" y="171363"/>
                </a:cubicBezTo>
                <a:close/>
                <a:moveTo>
                  <a:pt x="2147820" y="171363"/>
                </a:moveTo>
                <a:cubicBezTo>
                  <a:pt x="2160614" y="171363"/>
                  <a:pt x="2170986" y="181735"/>
                  <a:pt x="2170986" y="194529"/>
                </a:cubicBezTo>
                <a:cubicBezTo>
                  <a:pt x="2170986" y="207323"/>
                  <a:pt x="2160614" y="217695"/>
                  <a:pt x="2147820" y="217695"/>
                </a:cubicBezTo>
                <a:cubicBezTo>
                  <a:pt x="2135026" y="217695"/>
                  <a:pt x="2124654" y="207323"/>
                  <a:pt x="2124654" y="194529"/>
                </a:cubicBezTo>
                <a:cubicBezTo>
                  <a:pt x="2124654" y="181735"/>
                  <a:pt x="2135026" y="171363"/>
                  <a:pt x="2147820" y="171363"/>
                </a:cubicBezTo>
                <a:close/>
                <a:moveTo>
                  <a:pt x="1970721" y="171363"/>
                </a:moveTo>
                <a:cubicBezTo>
                  <a:pt x="1983515" y="171363"/>
                  <a:pt x="1993887" y="181735"/>
                  <a:pt x="1993887" y="194529"/>
                </a:cubicBezTo>
                <a:cubicBezTo>
                  <a:pt x="1993887" y="207323"/>
                  <a:pt x="1983515" y="217695"/>
                  <a:pt x="1970721" y="217695"/>
                </a:cubicBezTo>
                <a:cubicBezTo>
                  <a:pt x="1957927" y="217695"/>
                  <a:pt x="1947555" y="207323"/>
                  <a:pt x="1947555" y="194529"/>
                </a:cubicBezTo>
                <a:cubicBezTo>
                  <a:pt x="1947555" y="181735"/>
                  <a:pt x="1957927" y="171363"/>
                  <a:pt x="1970721" y="171363"/>
                </a:cubicBezTo>
                <a:close/>
                <a:moveTo>
                  <a:pt x="2324919" y="171363"/>
                </a:moveTo>
                <a:cubicBezTo>
                  <a:pt x="2337713" y="171363"/>
                  <a:pt x="2348085" y="181735"/>
                  <a:pt x="2348085" y="194529"/>
                </a:cubicBezTo>
                <a:cubicBezTo>
                  <a:pt x="2348085" y="207323"/>
                  <a:pt x="2337713" y="217695"/>
                  <a:pt x="2324919" y="217695"/>
                </a:cubicBezTo>
                <a:cubicBezTo>
                  <a:pt x="2312125" y="217695"/>
                  <a:pt x="2301753" y="207323"/>
                  <a:pt x="2301753" y="194529"/>
                </a:cubicBezTo>
                <a:cubicBezTo>
                  <a:pt x="2301753" y="181735"/>
                  <a:pt x="2312125" y="171363"/>
                  <a:pt x="2324919" y="171363"/>
                </a:cubicBezTo>
                <a:close/>
                <a:moveTo>
                  <a:pt x="2502018" y="171363"/>
                </a:moveTo>
                <a:cubicBezTo>
                  <a:pt x="2514812" y="171363"/>
                  <a:pt x="2525184" y="181735"/>
                  <a:pt x="2525184" y="194529"/>
                </a:cubicBezTo>
                <a:cubicBezTo>
                  <a:pt x="2525184" y="207323"/>
                  <a:pt x="2514812" y="217695"/>
                  <a:pt x="2502018" y="217695"/>
                </a:cubicBezTo>
                <a:cubicBezTo>
                  <a:pt x="2489224" y="217695"/>
                  <a:pt x="2478852" y="207323"/>
                  <a:pt x="2478852" y="194529"/>
                </a:cubicBezTo>
                <a:cubicBezTo>
                  <a:pt x="2478852" y="181735"/>
                  <a:pt x="2489224" y="171363"/>
                  <a:pt x="2502018" y="171363"/>
                </a:cubicBezTo>
                <a:close/>
                <a:moveTo>
                  <a:pt x="2679117" y="171363"/>
                </a:moveTo>
                <a:cubicBezTo>
                  <a:pt x="2691911" y="171363"/>
                  <a:pt x="2702283" y="181735"/>
                  <a:pt x="2702283" y="194529"/>
                </a:cubicBezTo>
                <a:cubicBezTo>
                  <a:pt x="2702283" y="207323"/>
                  <a:pt x="2691911" y="217695"/>
                  <a:pt x="2679117" y="217695"/>
                </a:cubicBezTo>
                <a:cubicBezTo>
                  <a:pt x="2666323" y="217695"/>
                  <a:pt x="2655951" y="207323"/>
                  <a:pt x="2655951" y="194529"/>
                </a:cubicBezTo>
                <a:cubicBezTo>
                  <a:pt x="2655951" y="181735"/>
                  <a:pt x="2666323" y="171363"/>
                  <a:pt x="2679117" y="171363"/>
                </a:cubicBezTo>
                <a:close/>
                <a:moveTo>
                  <a:pt x="2856216" y="171363"/>
                </a:moveTo>
                <a:cubicBezTo>
                  <a:pt x="2869010" y="171363"/>
                  <a:pt x="2879382" y="181735"/>
                  <a:pt x="2879382" y="194529"/>
                </a:cubicBezTo>
                <a:cubicBezTo>
                  <a:pt x="2879382" y="207323"/>
                  <a:pt x="2869010" y="217695"/>
                  <a:pt x="2856216" y="217695"/>
                </a:cubicBezTo>
                <a:cubicBezTo>
                  <a:pt x="2843422" y="217695"/>
                  <a:pt x="2833050" y="207323"/>
                  <a:pt x="2833050" y="194529"/>
                </a:cubicBezTo>
                <a:cubicBezTo>
                  <a:pt x="2833050" y="181735"/>
                  <a:pt x="2843422" y="171363"/>
                  <a:pt x="2856216" y="171363"/>
                </a:cubicBezTo>
                <a:close/>
                <a:moveTo>
                  <a:pt x="3033314" y="171363"/>
                </a:moveTo>
                <a:cubicBezTo>
                  <a:pt x="3046108" y="171363"/>
                  <a:pt x="3056480" y="181735"/>
                  <a:pt x="3056480" y="194529"/>
                </a:cubicBezTo>
                <a:cubicBezTo>
                  <a:pt x="3056480" y="207323"/>
                  <a:pt x="3046108" y="217695"/>
                  <a:pt x="3033314" y="217695"/>
                </a:cubicBezTo>
                <a:cubicBezTo>
                  <a:pt x="3020520" y="217695"/>
                  <a:pt x="3010148" y="207323"/>
                  <a:pt x="3010148" y="194529"/>
                </a:cubicBezTo>
                <a:cubicBezTo>
                  <a:pt x="3010148" y="181735"/>
                  <a:pt x="3020520" y="171363"/>
                  <a:pt x="3033314" y="171363"/>
                </a:cubicBezTo>
                <a:close/>
                <a:moveTo>
                  <a:pt x="3210413" y="171363"/>
                </a:moveTo>
                <a:cubicBezTo>
                  <a:pt x="3223207" y="171363"/>
                  <a:pt x="3233579" y="181735"/>
                  <a:pt x="3233579" y="194529"/>
                </a:cubicBezTo>
                <a:cubicBezTo>
                  <a:pt x="3233579" y="207323"/>
                  <a:pt x="3223207" y="217695"/>
                  <a:pt x="3210413" y="217695"/>
                </a:cubicBezTo>
                <a:cubicBezTo>
                  <a:pt x="3197619" y="217695"/>
                  <a:pt x="3187247" y="207323"/>
                  <a:pt x="3187247" y="194529"/>
                </a:cubicBezTo>
                <a:cubicBezTo>
                  <a:pt x="3187247" y="181735"/>
                  <a:pt x="3197619" y="171363"/>
                  <a:pt x="3210413" y="171363"/>
                </a:cubicBezTo>
                <a:close/>
                <a:moveTo>
                  <a:pt x="3387508" y="171363"/>
                </a:moveTo>
                <a:cubicBezTo>
                  <a:pt x="3400302" y="171363"/>
                  <a:pt x="3410674" y="181735"/>
                  <a:pt x="3410674" y="194529"/>
                </a:cubicBezTo>
                <a:cubicBezTo>
                  <a:pt x="3410674" y="207323"/>
                  <a:pt x="3400302" y="217695"/>
                  <a:pt x="3387508" y="217695"/>
                </a:cubicBezTo>
                <a:cubicBezTo>
                  <a:pt x="3374714" y="217695"/>
                  <a:pt x="3364342" y="207323"/>
                  <a:pt x="3364342" y="194529"/>
                </a:cubicBezTo>
                <a:cubicBezTo>
                  <a:pt x="3364342" y="181735"/>
                  <a:pt x="3374714" y="171363"/>
                  <a:pt x="3387508" y="171363"/>
                </a:cubicBezTo>
                <a:close/>
                <a:moveTo>
                  <a:pt x="27306" y="5"/>
                </a:moveTo>
                <a:cubicBezTo>
                  <a:pt x="40100" y="5"/>
                  <a:pt x="50472" y="10377"/>
                  <a:pt x="50472" y="23171"/>
                </a:cubicBezTo>
                <a:cubicBezTo>
                  <a:pt x="50472" y="35965"/>
                  <a:pt x="40100" y="46337"/>
                  <a:pt x="27306" y="46337"/>
                </a:cubicBezTo>
                <a:cubicBezTo>
                  <a:pt x="14512" y="46337"/>
                  <a:pt x="4140" y="35965"/>
                  <a:pt x="4140" y="23171"/>
                </a:cubicBezTo>
                <a:cubicBezTo>
                  <a:pt x="4140" y="10377"/>
                  <a:pt x="14512" y="5"/>
                  <a:pt x="27306" y="5"/>
                </a:cubicBezTo>
                <a:close/>
                <a:moveTo>
                  <a:pt x="204404" y="5"/>
                </a:moveTo>
                <a:cubicBezTo>
                  <a:pt x="217198" y="5"/>
                  <a:pt x="227570" y="10377"/>
                  <a:pt x="227570" y="23171"/>
                </a:cubicBezTo>
                <a:cubicBezTo>
                  <a:pt x="227570" y="35965"/>
                  <a:pt x="217198" y="46337"/>
                  <a:pt x="204404" y="46337"/>
                </a:cubicBezTo>
                <a:cubicBezTo>
                  <a:pt x="191610" y="46337"/>
                  <a:pt x="181238" y="35965"/>
                  <a:pt x="181238" y="23171"/>
                </a:cubicBezTo>
                <a:cubicBezTo>
                  <a:pt x="181238" y="10377"/>
                  <a:pt x="191610" y="5"/>
                  <a:pt x="204404" y="5"/>
                </a:cubicBezTo>
                <a:close/>
                <a:moveTo>
                  <a:pt x="381506" y="5"/>
                </a:moveTo>
                <a:cubicBezTo>
                  <a:pt x="394301" y="5"/>
                  <a:pt x="404671" y="10377"/>
                  <a:pt x="404671" y="23171"/>
                </a:cubicBezTo>
                <a:cubicBezTo>
                  <a:pt x="404671" y="35965"/>
                  <a:pt x="394301" y="46337"/>
                  <a:pt x="381506" y="46337"/>
                </a:cubicBezTo>
                <a:cubicBezTo>
                  <a:pt x="368712" y="46337"/>
                  <a:pt x="358339" y="35965"/>
                  <a:pt x="358339" y="23171"/>
                </a:cubicBezTo>
                <a:cubicBezTo>
                  <a:pt x="358339" y="10377"/>
                  <a:pt x="368712" y="5"/>
                  <a:pt x="381506" y="5"/>
                </a:cubicBezTo>
                <a:close/>
                <a:moveTo>
                  <a:pt x="558603" y="5"/>
                </a:moveTo>
                <a:cubicBezTo>
                  <a:pt x="571397" y="5"/>
                  <a:pt x="581770" y="10377"/>
                  <a:pt x="581770" y="23171"/>
                </a:cubicBezTo>
                <a:cubicBezTo>
                  <a:pt x="581770" y="35965"/>
                  <a:pt x="571397" y="46337"/>
                  <a:pt x="558603" y="46337"/>
                </a:cubicBezTo>
                <a:cubicBezTo>
                  <a:pt x="545809" y="46337"/>
                  <a:pt x="535438" y="35965"/>
                  <a:pt x="535438" y="23171"/>
                </a:cubicBezTo>
                <a:cubicBezTo>
                  <a:pt x="535438" y="10377"/>
                  <a:pt x="545809" y="5"/>
                  <a:pt x="558603" y="5"/>
                </a:cubicBezTo>
                <a:close/>
                <a:moveTo>
                  <a:pt x="735706" y="5"/>
                </a:moveTo>
                <a:cubicBezTo>
                  <a:pt x="748500" y="5"/>
                  <a:pt x="758872" y="10377"/>
                  <a:pt x="758872" y="23171"/>
                </a:cubicBezTo>
                <a:cubicBezTo>
                  <a:pt x="758872" y="35965"/>
                  <a:pt x="748500" y="46337"/>
                  <a:pt x="735706" y="46337"/>
                </a:cubicBezTo>
                <a:cubicBezTo>
                  <a:pt x="722912" y="46337"/>
                  <a:pt x="712539" y="35965"/>
                  <a:pt x="712539" y="23171"/>
                </a:cubicBezTo>
                <a:cubicBezTo>
                  <a:pt x="712539" y="10377"/>
                  <a:pt x="722912" y="5"/>
                  <a:pt x="735706" y="5"/>
                </a:cubicBezTo>
                <a:close/>
                <a:moveTo>
                  <a:pt x="912804" y="5"/>
                </a:moveTo>
                <a:cubicBezTo>
                  <a:pt x="925595" y="5"/>
                  <a:pt x="935967" y="10377"/>
                  <a:pt x="935967" y="23171"/>
                </a:cubicBezTo>
                <a:cubicBezTo>
                  <a:pt x="935967" y="35965"/>
                  <a:pt x="925595" y="46337"/>
                  <a:pt x="912804" y="46337"/>
                </a:cubicBezTo>
                <a:cubicBezTo>
                  <a:pt x="900003" y="46337"/>
                  <a:pt x="889637" y="35965"/>
                  <a:pt x="889637" y="23171"/>
                </a:cubicBezTo>
                <a:cubicBezTo>
                  <a:pt x="889637" y="10377"/>
                  <a:pt x="900003" y="5"/>
                  <a:pt x="912804" y="5"/>
                </a:cubicBezTo>
                <a:close/>
                <a:moveTo>
                  <a:pt x="1089905" y="5"/>
                </a:moveTo>
                <a:cubicBezTo>
                  <a:pt x="1102702" y="5"/>
                  <a:pt x="1113073" y="10377"/>
                  <a:pt x="1113073" y="23171"/>
                </a:cubicBezTo>
                <a:cubicBezTo>
                  <a:pt x="1113073" y="35965"/>
                  <a:pt x="1102702" y="46337"/>
                  <a:pt x="1089905" y="46337"/>
                </a:cubicBezTo>
                <a:cubicBezTo>
                  <a:pt x="1077108" y="46337"/>
                  <a:pt x="1066735" y="35965"/>
                  <a:pt x="1066735" y="23171"/>
                </a:cubicBezTo>
                <a:cubicBezTo>
                  <a:pt x="1066735" y="10377"/>
                  <a:pt x="1077108" y="5"/>
                  <a:pt x="1089905" y="5"/>
                </a:cubicBezTo>
                <a:close/>
                <a:moveTo>
                  <a:pt x="1266997" y="5"/>
                </a:moveTo>
                <a:cubicBezTo>
                  <a:pt x="1279791" y="5"/>
                  <a:pt x="1290163" y="10377"/>
                  <a:pt x="1290163" y="23171"/>
                </a:cubicBezTo>
                <a:cubicBezTo>
                  <a:pt x="1290163" y="35965"/>
                  <a:pt x="1279791" y="46337"/>
                  <a:pt x="1266997" y="46337"/>
                </a:cubicBezTo>
                <a:cubicBezTo>
                  <a:pt x="1254201" y="46337"/>
                  <a:pt x="1243831" y="35965"/>
                  <a:pt x="1243831" y="23171"/>
                </a:cubicBezTo>
                <a:cubicBezTo>
                  <a:pt x="1243831" y="10377"/>
                  <a:pt x="1254201" y="5"/>
                  <a:pt x="1266997" y="5"/>
                </a:cubicBezTo>
                <a:close/>
                <a:moveTo>
                  <a:pt x="1444095" y="5"/>
                </a:moveTo>
                <a:cubicBezTo>
                  <a:pt x="1456890" y="5"/>
                  <a:pt x="1467259" y="10377"/>
                  <a:pt x="1467259" y="23171"/>
                </a:cubicBezTo>
                <a:cubicBezTo>
                  <a:pt x="1467259" y="35965"/>
                  <a:pt x="1456890" y="46337"/>
                  <a:pt x="1444095" y="46337"/>
                </a:cubicBezTo>
                <a:cubicBezTo>
                  <a:pt x="1431303" y="46337"/>
                  <a:pt x="1420930" y="35965"/>
                  <a:pt x="1420930" y="23171"/>
                </a:cubicBezTo>
                <a:cubicBezTo>
                  <a:pt x="1420930" y="10377"/>
                  <a:pt x="1431303" y="5"/>
                  <a:pt x="1444095" y="5"/>
                </a:cubicBezTo>
                <a:close/>
                <a:moveTo>
                  <a:pt x="1621182" y="5"/>
                </a:moveTo>
                <a:cubicBezTo>
                  <a:pt x="1633981" y="5"/>
                  <a:pt x="1644355" y="10377"/>
                  <a:pt x="1644355" y="23171"/>
                </a:cubicBezTo>
                <a:cubicBezTo>
                  <a:pt x="1644355" y="35965"/>
                  <a:pt x="1633981" y="46337"/>
                  <a:pt x="1621182" y="46337"/>
                </a:cubicBezTo>
                <a:cubicBezTo>
                  <a:pt x="1608385" y="46337"/>
                  <a:pt x="1598010" y="35965"/>
                  <a:pt x="1598010" y="23171"/>
                </a:cubicBezTo>
                <a:cubicBezTo>
                  <a:pt x="1598010" y="10377"/>
                  <a:pt x="1608385" y="5"/>
                  <a:pt x="1621182" y="5"/>
                </a:cubicBezTo>
                <a:close/>
                <a:moveTo>
                  <a:pt x="1795687" y="1"/>
                </a:moveTo>
                <a:cubicBezTo>
                  <a:pt x="1808481" y="1"/>
                  <a:pt x="1818853" y="10372"/>
                  <a:pt x="1818853" y="23166"/>
                </a:cubicBezTo>
                <a:cubicBezTo>
                  <a:pt x="1818853" y="35960"/>
                  <a:pt x="1808481" y="46332"/>
                  <a:pt x="1795687" y="46332"/>
                </a:cubicBezTo>
                <a:cubicBezTo>
                  <a:pt x="1782893" y="46332"/>
                  <a:pt x="1772521" y="35960"/>
                  <a:pt x="1772521" y="23166"/>
                </a:cubicBezTo>
                <a:cubicBezTo>
                  <a:pt x="1772521" y="10372"/>
                  <a:pt x="1782893" y="1"/>
                  <a:pt x="1795687" y="1"/>
                </a:cubicBezTo>
                <a:close/>
                <a:moveTo>
                  <a:pt x="1972786" y="1"/>
                </a:moveTo>
                <a:cubicBezTo>
                  <a:pt x="1985580" y="1"/>
                  <a:pt x="1995952" y="10372"/>
                  <a:pt x="1995952" y="23166"/>
                </a:cubicBezTo>
                <a:cubicBezTo>
                  <a:pt x="1995952" y="35960"/>
                  <a:pt x="1985580" y="46332"/>
                  <a:pt x="1972786" y="46332"/>
                </a:cubicBezTo>
                <a:cubicBezTo>
                  <a:pt x="1959992" y="46332"/>
                  <a:pt x="1949620" y="35960"/>
                  <a:pt x="1949620" y="23166"/>
                </a:cubicBezTo>
                <a:cubicBezTo>
                  <a:pt x="1949620" y="10372"/>
                  <a:pt x="1959992" y="1"/>
                  <a:pt x="1972786" y="1"/>
                </a:cubicBezTo>
                <a:close/>
                <a:moveTo>
                  <a:pt x="2149884" y="0"/>
                </a:moveTo>
                <a:cubicBezTo>
                  <a:pt x="2162678" y="0"/>
                  <a:pt x="2173050" y="10372"/>
                  <a:pt x="2173050" y="23166"/>
                </a:cubicBezTo>
                <a:cubicBezTo>
                  <a:pt x="2173050" y="35960"/>
                  <a:pt x="2162678" y="46332"/>
                  <a:pt x="2149884" y="46332"/>
                </a:cubicBezTo>
                <a:cubicBezTo>
                  <a:pt x="2137090" y="46332"/>
                  <a:pt x="2126718" y="35960"/>
                  <a:pt x="2126718" y="23166"/>
                </a:cubicBezTo>
                <a:cubicBezTo>
                  <a:pt x="2126718" y="10372"/>
                  <a:pt x="2137090" y="0"/>
                  <a:pt x="2149884" y="0"/>
                </a:cubicBezTo>
                <a:close/>
                <a:moveTo>
                  <a:pt x="2326983" y="0"/>
                </a:moveTo>
                <a:cubicBezTo>
                  <a:pt x="2339777" y="0"/>
                  <a:pt x="2350149" y="10372"/>
                  <a:pt x="2350149" y="23166"/>
                </a:cubicBezTo>
                <a:cubicBezTo>
                  <a:pt x="2350149" y="35960"/>
                  <a:pt x="2339777" y="46332"/>
                  <a:pt x="2326983" y="46332"/>
                </a:cubicBezTo>
                <a:cubicBezTo>
                  <a:pt x="2314189" y="46332"/>
                  <a:pt x="2303817" y="35960"/>
                  <a:pt x="2303817" y="23166"/>
                </a:cubicBezTo>
                <a:cubicBezTo>
                  <a:pt x="2303817" y="10372"/>
                  <a:pt x="2314189" y="0"/>
                  <a:pt x="2326983" y="0"/>
                </a:cubicBezTo>
                <a:close/>
                <a:moveTo>
                  <a:pt x="2504082" y="0"/>
                </a:moveTo>
                <a:cubicBezTo>
                  <a:pt x="2516876" y="0"/>
                  <a:pt x="2527248" y="10372"/>
                  <a:pt x="2527248" y="23166"/>
                </a:cubicBezTo>
                <a:cubicBezTo>
                  <a:pt x="2527248" y="35960"/>
                  <a:pt x="2516876" y="46332"/>
                  <a:pt x="2504082" y="46332"/>
                </a:cubicBezTo>
                <a:cubicBezTo>
                  <a:pt x="2491288" y="46332"/>
                  <a:pt x="2480916" y="35960"/>
                  <a:pt x="2480916" y="23166"/>
                </a:cubicBezTo>
                <a:cubicBezTo>
                  <a:pt x="2480916" y="10372"/>
                  <a:pt x="2491288" y="0"/>
                  <a:pt x="2504082" y="0"/>
                </a:cubicBezTo>
                <a:close/>
                <a:moveTo>
                  <a:pt x="2681181" y="0"/>
                </a:moveTo>
                <a:cubicBezTo>
                  <a:pt x="2693975" y="0"/>
                  <a:pt x="2704347" y="10372"/>
                  <a:pt x="2704347" y="23166"/>
                </a:cubicBezTo>
                <a:cubicBezTo>
                  <a:pt x="2704347" y="35960"/>
                  <a:pt x="2693975" y="46332"/>
                  <a:pt x="2681181" y="46332"/>
                </a:cubicBezTo>
                <a:cubicBezTo>
                  <a:pt x="2668387" y="46332"/>
                  <a:pt x="2658015" y="35960"/>
                  <a:pt x="2658015" y="23166"/>
                </a:cubicBezTo>
                <a:cubicBezTo>
                  <a:pt x="2658015" y="10372"/>
                  <a:pt x="2668387" y="0"/>
                  <a:pt x="2681181" y="0"/>
                </a:cubicBezTo>
                <a:close/>
                <a:moveTo>
                  <a:pt x="2858280" y="0"/>
                </a:moveTo>
                <a:cubicBezTo>
                  <a:pt x="2871074" y="0"/>
                  <a:pt x="2881446" y="10372"/>
                  <a:pt x="2881446" y="23166"/>
                </a:cubicBezTo>
                <a:cubicBezTo>
                  <a:pt x="2881446" y="35960"/>
                  <a:pt x="2871074" y="46332"/>
                  <a:pt x="2858280" y="46332"/>
                </a:cubicBezTo>
                <a:cubicBezTo>
                  <a:pt x="2845486" y="46332"/>
                  <a:pt x="2835114" y="35960"/>
                  <a:pt x="2835114" y="23166"/>
                </a:cubicBezTo>
                <a:cubicBezTo>
                  <a:pt x="2835114" y="10372"/>
                  <a:pt x="2845486" y="0"/>
                  <a:pt x="2858280" y="0"/>
                </a:cubicBezTo>
                <a:close/>
                <a:moveTo>
                  <a:pt x="3035379" y="0"/>
                </a:moveTo>
                <a:cubicBezTo>
                  <a:pt x="3048173" y="0"/>
                  <a:pt x="3058545" y="10372"/>
                  <a:pt x="3058545" y="23166"/>
                </a:cubicBezTo>
                <a:cubicBezTo>
                  <a:pt x="3058545" y="35960"/>
                  <a:pt x="3048173" y="46332"/>
                  <a:pt x="3035379" y="46332"/>
                </a:cubicBezTo>
                <a:cubicBezTo>
                  <a:pt x="3022585" y="46332"/>
                  <a:pt x="3012213" y="35960"/>
                  <a:pt x="3012213" y="23166"/>
                </a:cubicBezTo>
                <a:cubicBezTo>
                  <a:pt x="3012213" y="10372"/>
                  <a:pt x="3022585" y="0"/>
                  <a:pt x="3035379" y="0"/>
                </a:cubicBezTo>
                <a:close/>
                <a:moveTo>
                  <a:pt x="3212478" y="0"/>
                </a:moveTo>
                <a:cubicBezTo>
                  <a:pt x="3225272" y="0"/>
                  <a:pt x="3235644" y="10372"/>
                  <a:pt x="3235644" y="23166"/>
                </a:cubicBezTo>
                <a:cubicBezTo>
                  <a:pt x="3235644" y="35960"/>
                  <a:pt x="3225272" y="46332"/>
                  <a:pt x="3212478" y="46332"/>
                </a:cubicBezTo>
                <a:cubicBezTo>
                  <a:pt x="3199684" y="46332"/>
                  <a:pt x="3189312" y="35960"/>
                  <a:pt x="3189312" y="23166"/>
                </a:cubicBezTo>
                <a:cubicBezTo>
                  <a:pt x="3189312" y="10372"/>
                  <a:pt x="3199684" y="0"/>
                  <a:pt x="3212478" y="0"/>
                </a:cubicBezTo>
                <a:close/>
                <a:moveTo>
                  <a:pt x="3389573" y="0"/>
                </a:moveTo>
                <a:cubicBezTo>
                  <a:pt x="3402367" y="0"/>
                  <a:pt x="3412739" y="10372"/>
                  <a:pt x="3412739" y="23166"/>
                </a:cubicBezTo>
                <a:cubicBezTo>
                  <a:pt x="3412739" y="35960"/>
                  <a:pt x="3402367" y="46332"/>
                  <a:pt x="3389573" y="46332"/>
                </a:cubicBezTo>
                <a:cubicBezTo>
                  <a:pt x="3376779" y="46332"/>
                  <a:pt x="3366407" y="35960"/>
                  <a:pt x="3366407" y="23166"/>
                </a:cubicBezTo>
                <a:cubicBezTo>
                  <a:pt x="3366407" y="10372"/>
                  <a:pt x="3376779" y="0"/>
                  <a:pt x="3389573" y="0"/>
                </a:cubicBezTo>
                <a:close/>
              </a:path>
            </a:pathLst>
          </a:custGeom>
          <a:gradFill>
            <a:gsLst>
              <a:gs pos="0">
                <a:schemeClr val="accent2"/>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2 columns">
  <p:cSld name="CUSTOM_3">
    <p:spTree>
      <p:nvGrpSpPr>
        <p:cNvPr id="1" name="Shape 80"/>
        <p:cNvGrpSpPr/>
        <p:nvPr/>
      </p:nvGrpSpPr>
      <p:grpSpPr>
        <a:xfrm>
          <a:off x="0" y="0"/>
          <a:ext cx="0" cy="0"/>
          <a:chOff x="0" y="0"/>
          <a:chExt cx="0" cy="0"/>
        </a:xfrm>
      </p:grpSpPr>
      <p:sp>
        <p:nvSpPr>
          <p:cNvPr id="81" name="Google Shape;8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2" name="Google Shape;82;p11"/>
          <p:cNvSpPr txBox="1">
            <a:spLocks noGrp="1"/>
          </p:cNvSpPr>
          <p:nvPr>
            <p:ph type="body" idx="1"/>
          </p:nvPr>
        </p:nvSpPr>
        <p:spPr>
          <a:xfrm>
            <a:off x="587350" y="1750975"/>
            <a:ext cx="5248500" cy="4555200"/>
          </a:xfrm>
          <a:prstGeom prst="rect">
            <a:avLst/>
          </a:prstGeom>
        </p:spPr>
        <p:txBody>
          <a:bodyPr spcFirstLastPara="1" wrap="square" lIns="121900" tIns="121900" rIns="121900" bIns="121900" anchor="t" anchorCtr="0">
            <a:noAutofit/>
          </a:bodyPr>
          <a:lstStyle>
            <a:lvl1pPr marL="457200" lvl="0" indent="-355600" rtl="0">
              <a:lnSpc>
                <a:spcPct val="115000"/>
              </a:lnSpc>
              <a:spcBef>
                <a:spcPts val="0"/>
              </a:spcBef>
              <a:spcAft>
                <a:spcPts val="0"/>
              </a:spcAft>
              <a:buSzPts val="2000"/>
              <a:buChar char="●"/>
              <a:defRPr sz="2000"/>
            </a:lvl1pPr>
            <a:lvl2pPr marL="914400" lvl="1" indent="-355600" rtl="0">
              <a:lnSpc>
                <a:spcPct val="115000"/>
              </a:lnSpc>
              <a:spcBef>
                <a:spcPts val="2100"/>
              </a:spcBef>
              <a:spcAft>
                <a:spcPts val="0"/>
              </a:spcAft>
              <a:buSzPts val="2000"/>
              <a:buChar char="○"/>
              <a:defRPr sz="2000"/>
            </a:lvl2pPr>
            <a:lvl3pPr marL="1371600" lvl="2" indent="-355600" rtl="0">
              <a:lnSpc>
                <a:spcPct val="115000"/>
              </a:lnSpc>
              <a:spcBef>
                <a:spcPts val="2100"/>
              </a:spcBef>
              <a:spcAft>
                <a:spcPts val="0"/>
              </a:spcAft>
              <a:buSzPts val="2000"/>
              <a:buChar char="■"/>
              <a:defRPr sz="2000"/>
            </a:lvl3pPr>
            <a:lvl4pPr marL="1828800" lvl="3" indent="-355600" rtl="0">
              <a:lnSpc>
                <a:spcPct val="115000"/>
              </a:lnSpc>
              <a:spcBef>
                <a:spcPts val="2100"/>
              </a:spcBef>
              <a:spcAft>
                <a:spcPts val="0"/>
              </a:spcAft>
              <a:buSzPts val="2000"/>
              <a:buChar char="●"/>
              <a:defRPr sz="2000"/>
            </a:lvl4pPr>
            <a:lvl5pPr marL="2286000" lvl="4" indent="-355600" rtl="0">
              <a:lnSpc>
                <a:spcPct val="115000"/>
              </a:lnSpc>
              <a:spcBef>
                <a:spcPts val="2100"/>
              </a:spcBef>
              <a:spcAft>
                <a:spcPts val="0"/>
              </a:spcAft>
              <a:buSzPts val="2000"/>
              <a:buChar char="○"/>
              <a:defRPr sz="2000"/>
            </a:lvl5pPr>
            <a:lvl6pPr marL="2743200" lvl="5" indent="-355600" rtl="0">
              <a:lnSpc>
                <a:spcPct val="115000"/>
              </a:lnSpc>
              <a:spcBef>
                <a:spcPts val="2100"/>
              </a:spcBef>
              <a:spcAft>
                <a:spcPts val="0"/>
              </a:spcAft>
              <a:buSzPts val="2000"/>
              <a:buChar char="■"/>
              <a:defRPr sz="2000"/>
            </a:lvl6pPr>
            <a:lvl7pPr marL="3200400" lvl="6" indent="-355600" rtl="0">
              <a:lnSpc>
                <a:spcPct val="115000"/>
              </a:lnSpc>
              <a:spcBef>
                <a:spcPts val="2100"/>
              </a:spcBef>
              <a:spcAft>
                <a:spcPts val="0"/>
              </a:spcAft>
              <a:buSzPts val="2000"/>
              <a:buChar char="●"/>
              <a:defRPr sz="2000"/>
            </a:lvl7pPr>
            <a:lvl8pPr marL="3657600" lvl="7" indent="-355600" rtl="0">
              <a:lnSpc>
                <a:spcPct val="115000"/>
              </a:lnSpc>
              <a:spcBef>
                <a:spcPts val="2100"/>
              </a:spcBef>
              <a:spcAft>
                <a:spcPts val="0"/>
              </a:spcAft>
              <a:buSzPts val="2000"/>
              <a:buChar char="○"/>
              <a:defRPr sz="2000"/>
            </a:lvl8pPr>
            <a:lvl9pPr marL="4114800" lvl="8" indent="-355600" rtl="0">
              <a:lnSpc>
                <a:spcPct val="115000"/>
              </a:lnSpc>
              <a:spcBef>
                <a:spcPts val="2100"/>
              </a:spcBef>
              <a:spcAft>
                <a:spcPts val="2100"/>
              </a:spcAft>
              <a:buSzPts val="2000"/>
              <a:buChar char="■"/>
              <a:defRPr sz="2000"/>
            </a:lvl9pPr>
          </a:lstStyle>
          <a:p>
            <a:endParaRPr/>
          </a:p>
        </p:txBody>
      </p:sp>
      <p:sp>
        <p:nvSpPr>
          <p:cNvPr id="83" name="Google Shape;83;p11"/>
          <p:cNvSpPr txBox="1">
            <a:spLocks noGrp="1"/>
          </p:cNvSpPr>
          <p:nvPr>
            <p:ph type="body" idx="2"/>
          </p:nvPr>
        </p:nvSpPr>
        <p:spPr>
          <a:xfrm>
            <a:off x="6356150" y="1750975"/>
            <a:ext cx="5248500" cy="4555200"/>
          </a:xfrm>
          <a:prstGeom prst="rect">
            <a:avLst/>
          </a:prstGeom>
        </p:spPr>
        <p:txBody>
          <a:bodyPr spcFirstLastPara="1" wrap="square" lIns="121900" tIns="121900" rIns="121900" bIns="121900" anchor="t" anchorCtr="0">
            <a:noAutofit/>
          </a:bodyPr>
          <a:lstStyle>
            <a:lvl1pPr marL="457200" lvl="0" indent="-355600" rtl="0">
              <a:lnSpc>
                <a:spcPct val="115000"/>
              </a:lnSpc>
              <a:spcBef>
                <a:spcPts val="0"/>
              </a:spcBef>
              <a:spcAft>
                <a:spcPts val="0"/>
              </a:spcAft>
              <a:buSzPts val="2000"/>
              <a:buChar char="●"/>
              <a:defRPr sz="2000"/>
            </a:lvl1pPr>
            <a:lvl2pPr marL="914400" lvl="1" indent="-355600" rtl="0">
              <a:lnSpc>
                <a:spcPct val="115000"/>
              </a:lnSpc>
              <a:spcBef>
                <a:spcPts val="2100"/>
              </a:spcBef>
              <a:spcAft>
                <a:spcPts val="0"/>
              </a:spcAft>
              <a:buSzPts val="2000"/>
              <a:buChar char="○"/>
              <a:defRPr sz="2000"/>
            </a:lvl2pPr>
            <a:lvl3pPr marL="1371600" lvl="2" indent="-355600" rtl="0">
              <a:lnSpc>
                <a:spcPct val="115000"/>
              </a:lnSpc>
              <a:spcBef>
                <a:spcPts val="2100"/>
              </a:spcBef>
              <a:spcAft>
                <a:spcPts val="0"/>
              </a:spcAft>
              <a:buSzPts val="2000"/>
              <a:buChar char="■"/>
              <a:defRPr sz="2000"/>
            </a:lvl3pPr>
            <a:lvl4pPr marL="1828800" lvl="3" indent="-355600" rtl="0">
              <a:lnSpc>
                <a:spcPct val="115000"/>
              </a:lnSpc>
              <a:spcBef>
                <a:spcPts val="2100"/>
              </a:spcBef>
              <a:spcAft>
                <a:spcPts val="0"/>
              </a:spcAft>
              <a:buSzPts val="2000"/>
              <a:buChar char="●"/>
              <a:defRPr sz="2000"/>
            </a:lvl4pPr>
            <a:lvl5pPr marL="2286000" lvl="4" indent="-355600" rtl="0">
              <a:lnSpc>
                <a:spcPct val="115000"/>
              </a:lnSpc>
              <a:spcBef>
                <a:spcPts val="2100"/>
              </a:spcBef>
              <a:spcAft>
                <a:spcPts val="0"/>
              </a:spcAft>
              <a:buSzPts val="2000"/>
              <a:buChar char="○"/>
              <a:defRPr sz="2000"/>
            </a:lvl5pPr>
            <a:lvl6pPr marL="2743200" lvl="5" indent="-355600" rtl="0">
              <a:lnSpc>
                <a:spcPct val="115000"/>
              </a:lnSpc>
              <a:spcBef>
                <a:spcPts val="2100"/>
              </a:spcBef>
              <a:spcAft>
                <a:spcPts val="0"/>
              </a:spcAft>
              <a:buSzPts val="2000"/>
              <a:buChar char="■"/>
              <a:defRPr sz="2000"/>
            </a:lvl6pPr>
            <a:lvl7pPr marL="3200400" lvl="6" indent="-355600" rtl="0">
              <a:lnSpc>
                <a:spcPct val="115000"/>
              </a:lnSpc>
              <a:spcBef>
                <a:spcPts val="2100"/>
              </a:spcBef>
              <a:spcAft>
                <a:spcPts val="0"/>
              </a:spcAft>
              <a:buSzPts val="2000"/>
              <a:buChar char="●"/>
              <a:defRPr sz="2000"/>
            </a:lvl7pPr>
            <a:lvl8pPr marL="3657600" lvl="7" indent="-355600" rtl="0">
              <a:lnSpc>
                <a:spcPct val="115000"/>
              </a:lnSpc>
              <a:spcBef>
                <a:spcPts val="2100"/>
              </a:spcBef>
              <a:spcAft>
                <a:spcPts val="0"/>
              </a:spcAft>
              <a:buSzPts val="2000"/>
              <a:buChar char="○"/>
              <a:defRPr sz="2000"/>
            </a:lvl8pPr>
            <a:lvl9pPr marL="4114800" lvl="8" indent="-355600" rtl="0">
              <a:lnSpc>
                <a:spcPct val="115000"/>
              </a:lnSpc>
              <a:spcBef>
                <a:spcPts val="2100"/>
              </a:spcBef>
              <a:spcAft>
                <a:spcPts val="2100"/>
              </a:spcAft>
              <a:buSzPts val="2000"/>
              <a:buChar char="■"/>
              <a:defRPr sz="2000"/>
            </a:lvl9pPr>
          </a:lstStyle>
          <a:p>
            <a:endParaRPr/>
          </a:p>
        </p:txBody>
      </p:sp>
      <p:sp>
        <p:nvSpPr>
          <p:cNvPr id="84" name="Google Shape;84;p11"/>
          <p:cNvSpPr txBox="1">
            <a:spLocks noGrp="1"/>
          </p:cNvSpPr>
          <p:nvPr>
            <p:ph type="title"/>
          </p:nvPr>
        </p:nvSpPr>
        <p:spPr>
          <a:xfrm>
            <a:off x="415600" y="593367"/>
            <a:ext cx="11360700" cy="763500"/>
          </a:xfrm>
          <a:prstGeom prst="rect">
            <a:avLst/>
          </a:prstGeom>
          <a:solidFill>
            <a:schemeClr val="accent3"/>
          </a:solidFill>
        </p:spPr>
        <p:txBody>
          <a:bodyPr spcFirstLastPara="1" wrap="square" lIns="121900" tIns="121900" rIns="121900" bIns="121900"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dk1"/>
              </a:buClr>
              <a:buSzPts val="4800"/>
              <a:buNone/>
              <a:defRPr sz="4800">
                <a:solidFill>
                  <a:schemeClr val="dk1"/>
                </a:solidFill>
              </a:defRPr>
            </a:lvl2pPr>
            <a:lvl3pPr lvl="2" rtl="0">
              <a:spcBef>
                <a:spcPts val="0"/>
              </a:spcBef>
              <a:spcAft>
                <a:spcPts val="0"/>
              </a:spcAft>
              <a:buClr>
                <a:schemeClr val="dk1"/>
              </a:buClr>
              <a:buSzPts val="4800"/>
              <a:buNone/>
              <a:defRPr sz="4800">
                <a:solidFill>
                  <a:schemeClr val="dk1"/>
                </a:solidFill>
              </a:defRPr>
            </a:lvl3pPr>
            <a:lvl4pPr lvl="3" rtl="0">
              <a:spcBef>
                <a:spcPts val="0"/>
              </a:spcBef>
              <a:spcAft>
                <a:spcPts val="0"/>
              </a:spcAft>
              <a:buClr>
                <a:schemeClr val="dk1"/>
              </a:buClr>
              <a:buSzPts val="4800"/>
              <a:buNone/>
              <a:defRPr sz="4800">
                <a:solidFill>
                  <a:schemeClr val="dk1"/>
                </a:solidFill>
              </a:defRPr>
            </a:lvl4pPr>
            <a:lvl5pPr lvl="4" rtl="0">
              <a:spcBef>
                <a:spcPts val="0"/>
              </a:spcBef>
              <a:spcAft>
                <a:spcPts val="0"/>
              </a:spcAft>
              <a:buClr>
                <a:schemeClr val="dk1"/>
              </a:buClr>
              <a:buSzPts val="4800"/>
              <a:buNone/>
              <a:defRPr sz="4800">
                <a:solidFill>
                  <a:schemeClr val="dk1"/>
                </a:solidFill>
              </a:defRPr>
            </a:lvl5pPr>
            <a:lvl6pPr lvl="5" rtl="0">
              <a:spcBef>
                <a:spcPts val="0"/>
              </a:spcBef>
              <a:spcAft>
                <a:spcPts val="0"/>
              </a:spcAft>
              <a:buClr>
                <a:schemeClr val="dk1"/>
              </a:buClr>
              <a:buSzPts val="4800"/>
              <a:buNone/>
              <a:defRPr sz="4800">
                <a:solidFill>
                  <a:schemeClr val="dk1"/>
                </a:solidFill>
              </a:defRPr>
            </a:lvl6pPr>
            <a:lvl7pPr lvl="6" rtl="0">
              <a:spcBef>
                <a:spcPts val="0"/>
              </a:spcBef>
              <a:spcAft>
                <a:spcPts val="0"/>
              </a:spcAft>
              <a:buClr>
                <a:schemeClr val="dk1"/>
              </a:buClr>
              <a:buSzPts val="4800"/>
              <a:buNone/>
              <a:defRPr sz="4800">
                <a:solidFill>
                  <a:schemeClr val="dk1"/>
                </a:solidFill>
              </a:defRPr>
            </a:lvl7pPr>
            <a:lvl8pPr lvl="7" rtl="0">
              <a:spcBef>
                <a:spcPts val="0"/>
              </a:spcBef>
              <a:spcAft>
                <a:spcPts val="0"/>
              </a:spcAft>
              <a:buClr>
                <a:schemeClr val="dk1"/>
              </a:buClr>
              <a:buSzPts val="4800"/>
              <a:buNone/>
              <a:defRPr sz="4800">
                <a:solidFill>
                  <a:schemeClr val="dk1"/>
                </a:solidFill>
              </a:defRPr>
            </a:lvl8pPr>
            <a:lvl9pPr lvl="8" rtl="0">
              <a:spcBef>
                <a:spcPts val="0"/>
              </a:spcBef>
              <a:spcAft>
                <a:spcPts val="0"/>
              </a:spcAft>
              <a:buClr>
                <a:schemeClr val="dk1"/>
              </a:buClr>
              <a:buSzPts val="4800"/>
              <a:buNone/>
              <a:defRPr sz="4800">
                <a:solidFill>
                  <a:schemeClr val="dk1"/>
                </a:solidFill>
              </a:defRPr>
            </a:lvl9pPr>
          </a:lstStyle>
          <a:p>
            <a:endParaRPr/>
          </a:p>
        </p:txBody>
      </p:sp>
      <p:sp>
        <p:nvSpPr>
          <p:cNvPr id="85" name="Google Shape;85;p11"/>
          <p:cNvSpPr/>
          <p:nvPr/>
        </p:nvSpPr>
        <p:spPr>
          <a:xfrm>
            <a:off x="8715400" y="3914680"/>
            <a:ext cx="2360555" cy="2384095"/>
          </a:xfrm>
          <a:custGeom>
            <a:avLst/>
            <a:gdLst/>
            <a:ahLst/>
            <a:cxnLst/>
            <a:rect l="l" t="t" r="r" b="b"/>
            <a:pathLst>
              <a:path w="239772" h="242163" extrusionOk="0">
                <a:moveTo>
                  <a:pt x="138352" y="10135"/>
                </a:moveTo>
                <a:cubicBezTo>
                  <a:pt x="98698" y="23940"/>
                  <a:pt x="-7187" y="74245"/>
                  <a:pt x="386" y="112707"/>
                </a:cubicBezTo>
                <a:cubicBezTo>
                  <a:pt x="7959" y="151169"/>
                  <a:pt x="144134" y="254710"/>
                  <a:pt x="183788" y="240905"/>
                </a:cubicBezTo>
                <a:cubicBezTo>
                  <a:pt x="223442" y="227101"/>
                  <a:pt x="245885" y="68342"/>
                  <a:pt x="238312" y="29880"/>
                </a:cubicBezTo>
                <a:cubicBezTo>
                  <a:pt x="230739" y="-8582"/>
                  <a:pt x="178006" y="-3669"/>
                  <a:pt x="138352" y="10135"/>
                </a:cubicBezTo>
                <a:close/>
              </a:path>
            </a:pathLst>
          </a:custGeom>
          <a:solidFill>
            <a:schemeClr val="accent6"/>
          </a:solidFill>
          <a:ln>
            <a:noFill/>
          </a:ln>
        </p:spPr>
      </p:sp>
      <p:sp>
        <p:nvSpPr>
          <p:cNvPr id="86" name="Google Shape;86;p11"/>
          <p:cNvSpPr/>
          <p:nvPr/>
        </p:nvSpPr>
        <p:spPr>
          <a:xfrm rot="3435257">
            <a:off x="9295842" y="4222473"/>
            <a:ext cx="2360434" cy="2383972"/>
          </a:xfrm>
          <a:custGeom>
            <a:avLst/>
            <a:gdLst/>
            <a:ahLst/>
            <a:cxnLst/>
            <a:rect l="l" t="t" r="r" b="b"/>
            <a:pathLst>
              <a:path w="239772" h="242163" extrusionOk="0">
                <a:moveTo>
                  <a:pt x="138352" y="10135"/>
                </a:moveTo>
                <a:cubicBezTo>
                  <a:pt x="98698" y="23940"/>
                  <a:pt x="-7187" y="74245"/>
                  <a:pt x="386" y="112707"/>
                </a:cubicBezTo>
                <a:cubicBezTo>
                  <a:pt x="7959" y="151169"/>
                  <a:pt x="144134" y="254710"/>
                  <a:pt x="183788" y="240905"/>
                </a:cubicBezTo>
                <a:cubicBezTo>
                  <a:pt x="223442" y="227101"/>
                  <a:pt x="245885" y="68342"/>
                  <a:pt x="238312" y="29880"/>
                </a:cubicBezTo>
                <a:cubicBezTo>
                  <a:pt x="230739" y="-8582"/>
                  <a:pt x="178006" y="-3669"/>
                  <a:pt x="138352" y="10135"/>
                </a:cubicBezTo>
                <a:close/>
              </a:path>
            </a:pathLst>
          </a:custGeom>
          <a:solidFill>
            <a:schemeClr val="accent2"/>
          </a:solidFill>
          <a:ln>
            <a:noFill/>
          </a:ln>
        </p:spPr>
      </p:sp>
      <p:sp>
        <p:nvSpPr>
          <p:cNvPr id="87" name="Google Shape;87;p11"/>
          <p:cNvSpPr/>
          <p:nvPr/>
        </p:nvSpPr>
        <p:spPr>
          <a:xfrm rot="10800000">
            <a:off x="9438455" y="3990773"/>
            <a:ext cx="2589842" cy="2654479"/>
          </a:xfrm>
          <a:custGeom>
            <a:avLst/>
            <a:gdLst/>
            <a:ahLst/>
            <a:cxnLst/>
            <a:rect l="l" t="t" r="r" b="b"/>
            <a:pathLst>
              <a:path w="3418933" h="3504263" extrusionOk="0">
                <a:moveTo>
                  <a:pt x="3393703" y="3457931"/>
                </a:moveTo>
                <a:cubicBezTo>
                  <a:pt x="3406497" y="3457931"/>
                  <a:pt x="3416869" y="3468303"/>
                  <a:pt x="3416869" y="3481097"/>
                </a:cubicBezTo>
                <a:cubicBezTo>
                  <a:pt x="3416869" y="3493891"/>
                  <a:pt x="3406497" y="3504263"/>
                  <a:pt x="3393703" y="3504263"/>
                </a:cubicBezTo>
                <a:cubicBezTo>
                  <a:pt x="3380909" y="3504263"/>
                  <a:pt x="3370537" y="3493891"/>
                  <a:pt x="3370537" y="3481097"/>
                </a:cubicBezTo>
                <a:cubicBezTo>
                  <a:pt x="3370537" y="3468303"/>
                  <a:pt x="3380909" y="3457931"/>
                  <a:pt x="3393703" y="3457931"/>
                </a:cubicBezTo>
                <a:close/>
                <a:moveTo>
                  <a:pt x="3216608" y="3457931"/>
                </a:moveTo>
                <a:cubicBezTo>
                  <a:pt x="3229402" y="3457931"/>
                  <a:pt x="3239774" y="3468303"/>
                  <a:pt x="3239774" y="3481097"/>
                </a:cubicBezTo>
                <a:cubicBezTo>
                  <a:pt x="3239774" y="3493891"/>
                  <a:pt x="3229402" y="3504263"/>
                  <a:pt x="3216608" y="3504263"/>
                </a:cubicBezTo>
                <a:cubicBezTo>
                  <a:pt x="3203814" y="3504263"/>
                  <a:pt x="3193442" y="3493891"/>
                  <a:pt x="3193442" y="3481097"/>
                </a:cubicBezTo>
                <a:cubicBezTo>
                  <a:pt x="3193442" y="3468303"/>
                  <a:pt x="3203814" y="3457931"/>
                  <a:pt x="3216608" y="3457931"/>
                </a:cubicBezTo>
                <a:close/>
                <a:moveTo>
                  <a:pt x="3039509" y="3457931"/>
                </a:moveTo>
                <a:cubicBezTo>
                  <a:pt x="3052303" y="3457931"/>
                  <a:pt x="3062675" y="3468303"/>
                  <a:pt x="3062675" y="3481097"/>
                </a:cubicBezTo>
                <a:cubicBezTo>
                  <a:pt x="3062675" y="3493891"/>
                  <a:pt x="3052303" y="3504263"/>
                  <a:pt x="3039509" y="3504263"/>
                </a:cubicBezTo>
                <a:cubicBezTo>
                  <a:pt x="3026715" y="3504263"/>
                  <a:pt x="3016343" y="3493891"/>
                  <a:pt x="3016343" y="3481097"/>
                </a:cubicBezTo>
                <a:cubicBezTo>
                  <a:pt x="3016343" y="3468303"/>
                  <a:pt x="3026715" y="3457931"/>
                  <a:pt x="3039509" y="3457931"/>
                </a:cubicBezTo>
                <a:close/>
                <a:moveTo>
                  <a:pt x="2862410" y="3457931"/>
                </a:moveTo>
                <a:cubicBezTo>
                  <a:pt x="2875204" y="3457931"/>
                  <a:pt x="2885576" y="3468303"/>
                  <a:pt x="2885576" y="3481097"/>
                </a:cubicBezTo>
                <a:cubicBezTo>
                  <a:pt x="2885576" y="3493891"/>
                  <a:pt x="2875204" y="3504263"/>
                  <a:pt x="2862410" y="3504263"/>
                </a:cubicBezTo>
                <a:cubicBezTo>
                  <a:pt x="2849616" y="3504263"/>
                  <a:pt x="2839244" y="3493891"/>
                  <a:pt x="2839244" y="3481097"/>
                </a:cubicBezTo>
                <a:cubicBezTo>
                  <a:pt x="2839244" y="3468303"/>
                  <a:pt x="2849616" y="3457931"/>
                  <a:pt x="2862410" y="3457931"/>
                </a:cubicBezTo>
                <a:close/>
                <a:moveTo>
                  <a:pt x="2685311" y="3457931"/>
                </a:moveTo>
                <a:cubicBezTo>
                  <a:pt x="2698105" y="3457931"/>
                  <a:pt x="2708477" y="3468303"/>
                  <a:pt x="2708477" y="3481097"/>
                </a:cubicBezTo>
                <a:cubicBezTo>
                  <a:pt x="2708477" y="3493891"/>
                  <a:pt x="2698105" y="3504263"/>
                  <a:pt x="2685311" y="3504263"/>
                </a:cubicBezTo>
                <a:cubicBezTo>
                  <a:pt x="2672517" y="3504263"/>
                  <a:pt x="2662145" y="3493891"/>
                  <a:pt x="2662145" y="3481097"/>
                </a:cubicBezTo>
                <a:cubicBezTo>
                  <a:pt x="2662145" y="3468303"/>
                  <a:pt x="2672517" y="3457931"/>
                  <a:pt x="2685311" y="3457931"/>
                </a:cubicBezTo>
                <a:close/>
                <a:moveTo>
                  <a:pt x="2508212" y="3457931"/>
                </a:moveTo>
                <a:cubicBezTo>
                  <a:pt x="2521006" y="3457931"/>
                  <a:pt x="2531378" y="3468303"/>
                  <a:pt x="2531378" y="3481097"/>
                </a:cubicBezTo>
                <a:cubicBezTo>
                  <a:pt x="2531378" y="3493891"/>
                  <a:pt x="2521006" y="3504263"/>
                  <a:pt x="2508212" y="3504263"/>
                </a:cubicBezTo>
                <a:cubicBezTo>
                  <a:pt x="2495418" y="3504263"/>
                  <a:pt x="2485046" y="3493891"/>
                  <a:pt x="2485046" y="3481097"/>
                </a:cubicBezTo>
                <a:cubicBezTo>
                  <a:pt x="2485046" y="3468303"/>
                  <a:pt x="2495418" y="3457931"/>
                  <a:pt x="2508212" y="3457931"/>
                </a:cubicBezTo>
                <a:close/>
                <a:moveTo>
                  <a:pt x="2331113" y="3457931"/>
                </a:moveTo>
                <a:cubicBezTo>
                  <a:pt x="2343907" y="3457931"/>
                  <a:pt x="2354279" y="3468303"/>
                  <a:pt x="2354279" y="3481097"/>
                </a:cubicBezTo>
                <a:cubicBezTo>
                  <a:pt x="2354279" y="3493891"/>
                  <a:pt x="2343907" y="3504263"/>
                  <a:pt x="2331113" y="3504263"/>
                </a:cubicBezTo>
                <a:cubicBezTo>
                  <a:pt x="2318319" y="3504263"/>
                  <a:pt x="2307947" y="3493891"/>
                  <a:pt x="2307947" y="3481097"/>
                </a:cubicBezTo>
                <a:cubicBezTo>
                  <a:pt x="2307947" y="3468303"/>
                  <a:pt x="2318319" y="3457931"/>
                  <a:pt x="2331113" y="3457931"/>
                </a:cubicBezTo>
                <a:close/>
                <a:moveTo>
                  <a:pt x="2154014" y="3457931"/>
                </a:moveTo>
                <a:cubicBezTo>
                  <a:pt x="2166808" y="3457931"/>
                  <a:pt x="2177180" y="3468303"/>
                  <a:pt x="2177180" y="3481097"/>
                </a:cubicBezTo>
                <a:cubicBezTo>
                  <a:pt x="2177180" y="3493891"/>
                  <a:pt x="2166808" y="3504263"/>
                  <a:pt x="2154014" y="3504263"/>
                </a:cubicBezTo>
                <a:cubicBezTo>
                  <a:pt x="2141220" y="3504263"/>
                  <a:pt x="2130848" y="3493891"/>
                  <a:pt x="2130848" y="3481097"/>
                </a:cubicBezTo>
                <a:cubicBezTo>
                  <a:pt x="2130848" y="3468303"/>
                  <a:pt x="2141220" y="3457931"/>
                  <a:pt x="2154014" y="3457931"/>
                </a:cubicBezTo>
                <a:close/>
                <a:moveTo>
                  <a:pt x="1976916" y="3457931"/>
                </a:moveTo>
                <a:cubicBezTo>
                  <a:pt x="1989710" y="3457931"/>
                  <a:pt x="2000082" y="3468303"/>
                  <a:pt x="2000082" y="3481097"/>
                </a:cubicBezTo>
                <a:cubicBezTo>
                  <a:pt x="2000082" y="3493891"/>
                  <a:pt x="1989710" y="3504263"/>
                  <a:pt x="1976916" y="3504263"/>
                </a:cubicBezTo>
                <a:cubicBezTo>
                  <a:pt x="1964122" y="3504263"/>
                  <a:pt x="1953750" y="3493891"/>
                  <a:pt x="1953750" y="3481097"/>
                </a:cubicBezTo>
                <a:cubicBezTo>
                  <a:pt x="1953750" y="3468303"/>
                  <a:pt x="1964122" y="3457931"/>
                  <a:pt x="1976916" y="3457931"/>
                </a:cubicBezTo>
                <a:close/>
                <a:moveTo>
                  <a:pt x="1799817" y="3457931"/>
                </a:moveTo>
                <a:cubicBezTo>
                  <a:pt x="1812611" y="3457931"/>
                  <a:pt x="1822983" y="3468303"/>
                  <a:pt x="1822983" y="3481097"/>
                </a:cubicBezTo>
                <a:cubicBezTo>
                  <a:pt x="1822983" y="3493891"/>
                  <a:pt x="1812611" y="3504263"/>
                  <a:pt x="1799817" y="3504263"/>
                </a:cubicBezTo>
                <a:cubicBezTo>
                  <a:pt x="1787023" y="3504263"/>
                  <a:pt x="1776651" y="3493891"/>
                  <a:pt x="1776651" y="3481097"/>
                </a:cubicBezTo>
                <a:cubicBezTo>
                  <a:pt x="1776651" y="3468303"/>
                  <a:pt x="1787023" y="3457931"/>
                  <a:pt x="1799817" y="3457931"/>
                </a:cubicBezTo>
                <a:close/>
                <a:moveTo>
                  <a:pt x="1625306" y="3457931"/>
                </a:moveTo>
                <a:cubicBezTo>
                  <a:pt x="1638100" y="3457931"/>
                  <a:pt x="1648473" y="3468303"/>
                  <a:pt x="1648473" y="3481097"/>
                </a:cubicBezTo>
                <a:cubicBezTo>
                  <a:pt x="1648473" y="3493891"/>
                  <a:pt x="1638100" y="3504263"/>
                  <a:pt x="1625306" y="3504263"/>
                </a:cubicBezTo>
                <a:cubicBezTo>
                  <a:pt x="1612511" y="3504263"/>
                  <a:pt x="1602138" y="3493891"/>
                  <a:pt x="1602138" y="3481097"/>
                </a:cubicBezTo>
                <a:cubicBezTo>
                  <a:pt x="1602138" y="3468303"/>
                  <a:pt x="1612511" y="3457931"/>
                  <a:pt x="1625306" y="3457931"/>
                </a:cubicBezTo>
                <a:close/>
                <a:moveTo>
                  <a:pt x="1448212" y="3457931"/>
                </a:moveTo>
                <a:cubicBezTo>
                  <a:pt x="1461006" y="3457931"/>
                  <a:pt x="1471378" y="3468303"/>
                  <a:pt x="1471378" y="3481097"/>
                </a:cubicBezTo>
                <a:cubicBezTo>
                  <a:pt x="1471378" y="3493891"/>
                  <a:pt x="1461006" y="3504263"/>
                  <a:pt x="1448212" y="3504263"/>
                </a:cubicBezTo>
                <a:cubicBezTo>
                  <a:pt x="1435419" y="3504263"/>
                  <a:pt x="1425046" y="3493891"/>
                  <a:pt x="1425046" y="3481097"/>
                </a:cubicBezTo>
                <a:cubicBezTo>
                  <a:pt x="1425046" y="3468303"/>
                  <a:pt x="1435419" y="3457931"/>
                  <a:pt x="1448212" y="3457931"/>
                </a:cubicBezTo>
                <a:close/>
                <a:moveTo>
                  <a:pt x="1271113" y="3457931"/>
                </a:moveTo>
                <a:cubicBezTo>
                  <a:pt x="1283907" y="3457931"/>
                  <a:pt x="1294280" y="3468303"/>
                  <a:pt x="1294280" y="3481097"/>
                </a:cubicBezTo>
                <a:cubicBezTo>
                  <a:pt x="1294280" y="3493891"/>
                  <a:pt x="1283907" y="3504263"/>
                  <a:pt x="1271113" y="3504263"/>
                </a:cubicBezTo>
                <a:cubicBezTo>
                  <a:pt x="1258320" y="3504263"/>
                  <a:pt x="1247948" y="3493891"/>
                  <a:pt x="1247948" y="3481097"/>
                </a:cubicBezTo>
                <a:cubicBezTo>
                  <a:pt x="1247948" y="3468303"/>
                  <a:pt x="1258320" y="3457931"/>
                  <a:pt x="1271113" y="3457931"/>
                </a:cubicBezTo>
                <a:close/>
                <a:moveTo>
                  <a:pt x="1094017" y="3457931"/>
                </a:moveTo>
                <a:cubicBezTo>
                  <a:pt x="1106812" y="3457931"/>
                  <a:pt x="1117183" y="3468303"/>
                  <a:pt x="1117183" y="3481097"/>
                </a:cubicBezTo>
                <a:cubicBezTo>
                  <a:pt x="1117183" y="3493891"/>
                  <a:pt x="1106812" y="3504263"/>
                  <a:pt x="1094017" y="3504263"/>
                </a:cubicBezTo>
                <a:cubicBezTo>
                  <a:pt x="1081222" y="3504263"/>
                  <a:pt x="1070849" y="3493891"/>
                  <a:pt x="1070849" y="3481097"/>
                </a:cubicBezTo>
                <a:cubicBezTo>
                  <a:pt x="1070849" y="3468303"/>
                  <a:pt x="1081222" y="3457931"/>
                  <a:pt x="1094017" y="3457931"/>
                </a:cubicBezTo>
                <a:close/>
                <a:moveTo>
                  <a:pt x="916917" y="3457931"/>
                </a:moveTo>
                <a:cubicBezTo>
                  <a:pt x="929711" y="3457931"/>
                  <a:pt x="940082" y="3468303"/>
                  <a:pt x="940082" y="3481097"/>
                </a:cubicBezTo>
                <a:cubicBezTo>
                  <a:pt x="940082" y="3493891"/>
                  <a:pt x="929711" y="3504263"/>
                  <a:pt x="916917" y="3504263"/>
                </a:cubicBezTo>
                <a:cubicBezTo>
                  <a:pt x="904120" y="3504263"/>
                  <a:pt x="893750" y="3493891"/>
                  <a:pt x="893750" y="3481097"/>
                </a:cubicBezTo>
                <a:cubicBezTo>
                  <a:pt x="893750" y="3468303"/>
                  <a:pt x="904120" y="3457931"/>
                  <a:pt x="916917" y="3457931"/>
                </a:cubicBezTo>
                <a:close/>
                <a:moveTo>
                  <a:pt x="739818" y="3457931"/>
                </a:moveTo>
                <a:cubicBezTo>
                  <a:pt x="752612" y="3457931"/>
                  <a:pt x="762984" y="3468303"/>
                  <a:pt x="762984" y="3481097"/>
                </a:cubicBezTo>
                <a:cubicBezTo>
                  <a:pt x="762984" y="3493891"/>
                  <a:pt x="752612" y="3504263"/>
                  <a:pt x="739818" y="3504263"/>
                </a:cubicBezTo>
                <a:cubicBezTo>
                  <a:pt x="727024" y="3504263"/>
                  <a:pt x="716652" y="3493891"/>
                  <a:pt x="716652" y="3481097"/>
                </a:cubicBezTo>
                <a:cubicBezTo>
                  <a:pt x="716652" y="3468303"/>
                  <a:pt x="727024" y="3457931"/>
                  <a:pt x="739818" y="3457931"/>
                </a:cubicBezTo>
                <a:close/>
                <a:moveTo>
                  <a:pt x="562718" y="3457931"/>
                </a:moveTo>
                <a:cubicBezTo>
                  <a:pt x="575512" y="3457931"/>
                  <a:pt x="585884" y="3468303"/>
                  <a:pt x="585884" y="3481097"/>
                </a:cubicBezTo>
                <a:cubicBezTo>
                  <a:pt x="585884" y="3493891"/>
                  <a:pt x="575512" y="3504263"/>
                  <a:pt x="562718" y="3504263"/>
                </a:cubicBezTo>
                <a:cubicBezTo>
                  <a:pt x="549924" y="3504263"/>
                  <a:pt x="539552" y="3493891"/>
                  <a:pt x="539552" y="3481097"/>
                </a:cubicBezTo>
                <a:cubicBezTo>
                  <a:pt x="539552" y="3468303"/>
                  <a:pt x="549924" y="3457931"/>
                  <a:pt x="562718" y="3457931"/>
                </a:cubicBezTo>
                <a:close/>
                <a:moveTo>
                  <a:pt x="385620" y="3457931"/>
                </a:moveTo>
                <a:cubicBezTo>
                  <a:pt x="398414" y="3457931"/>
                  <a:pt x="408785" y="3468303"/>
                  <a:pt x="408785" y="3481097"/>
                </a:cubicBezTo>
                <a:cubicBezTo>
                  <a:pt x="408785" y="3493891"/>
                  <a:pt x="398414" y="3504263"/>
                  <a:pt x="385620" y="3504263"/>
                </a:cubicBezTo>
                <a:cubicBezTo>
                  <a:pt x="372826" y="3504263"/>
                  <a:pt x="362454" y="3493891"/>
                  <a:pt x="362454" y="3481097"/>
                </a:cubicBezTo>
                <a:cubicBezTo>
                  <a:pt x="362454" y="3468303"/>
                  <a:pt x="372826" y="3457931"/>
                  <a:pt x="385620" y="3457931"/>
                </a:cubicBezTo>
                <a:close/>
                <a:moveTo>
                  <a:pt x="208521" y="3457931"/>
                </a:moveTo>
                <a:cubicBezTo>
                  <a:pt x="221315" y="3457931"/>
                  <a:pt x="231687" y="3468303"/>
                  <a:pt x="231687" y="3481097"/>
                </a:cubicBezTo>
                <a:cubicBezTo>
                  <a:pt x="231687" y="3493891"/>
                  <a:pt x="221315" y="3504263"/>
                  <a:pt x="208521" y="3504263"/>
                </a:cubicBezTo>
                <a:cubicBezTo>
                  <a:pt x="195727" y="3504263"/>
                  <a:pt x="185355" y="3493891"/>
                  <a:pt x="185355" y="3481097"/>
                </a:cubicBezTo>
                <a:cubicBezTo>
                  <a:pt x="185355" y="3468303"/>
                  <a:pt x="195727" y="3457931"/>
                  <a:pt x="208521" y="3457931"/>
                </a:cubicBezTo>
                <a:close/>
                <a:moveTo>
                  <a:pt x="31422" y="3457931"/>
                </a:moveTo>
                <a:cubicBezTo>
                  <a:pt x="44216" y="3457931"/>
                  <a:pt x="54588" y="3468303"/>
                  <a:pt x="54588" y="3481097"/>
                </a:cubicBezTo>
                <a:cubicBezTo>
                  <a:pt x="54588" y="3493891"/>
                  <a:pt x="44216" y="3504263"/>
                  <a:pt x="31422" y="3504263"/>
                </a:cubicBezTo>
                <a:cubicBezTo>
                  <a:pt x="18628" y="3504263"/>
                  <a:pt x="8256" y="3493891"/>
                  <a:pt x="8256" y="3481097"/>
                </a:cubicBezTo>
                <a:cubicBezTo>
                  <a:pt x="8256" y="3468303"/>
                  <a:pt x="18628" y="3457931"/>
                  <a:pt x="31422" y="3457931"/>
                </a:cubicBezTo>
                <a:close/>
                <a:moveTo>
                  <a:pt x="3395767" y="3286567"/>
                </a:moveTo>
                <a:cubicBezTo>
                  <a:pt x="3408561" y="3286567"/>
                  <a:pt x="3418933" y="3296939"/>
                  <a:pt x="3418933" y="3309733"/>
                </a:cubicBezTo>
                <a:cubicBezTo>
                  <a:pt x="3418933" y="3322527"/>
                  <a:pt x="3408561" y="3332899"/>
                  <a:pt x="3395767" y="3332899"/>
                </a:cubicBezTo>
                <a:cubicBezTo>
                  <a:pt x="3382973" y="3332899"/>
                  <a:pt x="3372601" y="3322527"/>
                  <a:pt x="3372601" y="3309733"/>
                </a:cubicBezTo>
                <a:cubicBezTo>
                  <a:pt x="3372601" y="3296939"/>
                  <a:pt x="3382973" y="3286567"/>
                  <a:pt x="3395767" y="3286567"/>
                </a:cubicBezTo>
                <a:close/>
                <a:moveTo>
                  <a:pt x="3218672" y="3286567"/>
                </a:moveTo>
                <a:cubicBezTo>
                  <a:pt x="3231466" y="3286567"/>
                  <a:pt x="3241838" y="3296939"/>
                  <a:pt x="3241838" y="3309733"/>
                </a:cubicBezTo>
                <a:cubicBezTo>
                  <a:pt x="3241838" y="3322527"/>
                  <a:pt x="3231466" y="3332899"/>
                  <a:pt x="3218672" y="3332899"/>
                </a:cubicBezTo>
                <a:cubicBezTo>
                  <a:pt x="3205878" y="3332899"/>
                  <a:pt x="3195506" y="3322527"/>
                  <a:pt x="3195506" y="3309733"/>
                </a:cubicBezTo>
                <a:cubicBezTo>
                  <a:pt x="3195506" y="3296939"/>
                  <a:pt x="3205878" y="3286567"/>
                  <a:pt x="3218672" y="3286567"/>
                </a:cubicBezTo>
                <a:close/>
                <a:moveTo>
                  <a:pt x="3041573" y="3286567"/>
                </a:moveTo>
                <a:cubicBezTo>
                  <a:pt x="3054367" y="3286567"/>
                  <a:pt x="3064739" y="3296939"/>
                  <a:pt x="3064739" y="3309733"/>
                </a:cubicBezTo>
                <a:cubicBezTo>
                  <a:pt x="3064739" y="3322527"/>
                  <a:pt x="3054367" y="3332899"/>
                  <a:pt x="3041573" y="3332899"/>
                </a:cubicBezTo>
                <a:cubicBezTo>
                  <a:pt x="3028779" y="3332899"/>
                  <a:pt x="3018407" y="3322527"/>
                  <a:pt x="3018407" y="3309733"/>
                </a:cubicBezTo>
                <a:cubicBezTo>
                  <a:pt x="3018407" y="3296939"/>
                  <a:pt x="3028779" y="3286567"/>
                  <a:pt x="3041573" y="3286567"/>
                </a:cubicBezTo>
                <a:close/>
                <a:moveTo>
                  <a:pt x="2864474" y="3286567"/>
                </a:moveTo>
                <a:cubicBezTo>
                  <a:pt x="2877268" y="3286567"/>
                  <a:pt x="2887640" y="3296939"/>
                  <a:pt x="2887640" y="3309733"/>
                </a:cubicBezTo>
                <a:cubicBezTo>
                  <a:pt x="2887640" y="3322527"/>
                  <a:pt x="2877268" y="3332899"/>
                  <a:pt x="2864474" y="3332899"/>
                </a:cubicBezTo>
                <a:cubicBezTo>
                  <a:pt x="2851680" y="3332899"/>
                  <a:pt x="2841308" y="3322527"/>
                  <a:pt x="2841308" y="3309733"/>
                </a:cubicBezTo>
                <a:cubicBezTo>
                  <a:pt x="2841308" y="3296939"/>
                  <a:pt x="2851680" y="3286567"/>
                  <a:pt x="2864474" y="3286567"/>
                </a:cubicBezTo>
                <a:close/>
                <a:moveTo>
                  <a:pt x="2687375" y="3286567"/>
                </a:moveTo>
                <a:cubicBezTo>
                  <a:pt x="2700169" y="3286567"/>
                  <a:pt x="2710541" y="3296939"/>
                  <a:pt x="2710541" y="3309733"/>
                </a:cubicBezTo>
                <a:cubicBezTo>
                  <a:pt x="2710541" y="3322527"/>
                  <a:pt x="2700169" y="3332899"/>
                  <a:pt x="2687375" y="3332899"/>
                </a:cubicBezTo>
                <a:cubicBezTo>
                  <a:pt x="2674581" y="3332899"/>
                  <a:pt x="2664209" y="3322527"/>
                  <a:pt x="2664209" y="3309733"/>
                </a:cubicBezTo>
                <a:cubicBezTo>
                  <a:pt x="2664209" y="3296939"/>
                  <a:pt x="2674581" y="3286567"/>
                  <a:pt x="2687375" y="3286567"/>
                </a:cubicBezTo>
                <a:close/>
                <a:moveTo>
                  <a:pt x="2510277" y="3286567"/>
                </a:moveTo>
                <a:cubicBezTo>
                  <a:pt x="2523071" y="3286567"/>
                  <a:pt x="2533443" y="3296939"/>
                  <a:pt x="2533443" y="3309733"/>
                </a:cubicBezTo>
                <a:cubicBezTo>
                  <a:pt x="2533443" y="3322527"/>
                  <a:pt x="2523071" y="3332899"/>
                  <a:pt x="2510277" y="3332899"/>
                </a:cubicBezTo>
                <a:cubicBezTo>
                  <a:pt x="2497483" y="3332899"/>
                  <a:pt x="2487111" y="3322527"/>
                  <a:pt x="2487111" y="3309733"/>
                </a:cubicBezTo>
                <a:cubicBezTo>
                  <a:pt x="2487111" y="3296939"/>
                  <a:pt x="2497483" y="3286567"/>
                  <a:pt x="2510277" y="3286567"/>
                </a:cubicBezTo>
                <a:close/>
                <a:moveTo>
                  <a:pt x="2333178" y="3286567"/>
                </a:moveTo>
                <a:cubicBezTo>
                  <a:pt x="2345972" y="3286567"/>
                  <a:pt x="2356344" y="3296939"/>
                  <a:pt x="2356344" y="3309733"/>
                </a:cubicBezTo>
                <a:cubicBezTo>
                  <a:pt x="2356344" y="3322527"/>
                  <a:pt x="2345972" y="3332899"/>
                  <a:pt x="2333178" y="3332899"/>
                </a:cubicBezTo>
                <a:cubicBezTo>
                  <a:pt x="2320384" y="3332899"/>
                  <a:pt x="2310012" y="3322527"/>
                  <a:pt x="2310012" y="3309733"/>
                </a:cubicBezTo>
                <a:cubicBezTo>
                  <a:pt x="2310012" y="3296939"/>
                  <a:pt x="2320384" y="3286567"/>
                  <a:pt x="2333178" y="3286567"/>
                </a:cubicBezTo>
                <a:close/>
                <a:moveTo>
                  <a:pt x="2156079" y="3286567"/>
                </a:moveTo>
                <a:cubicBezTo>
                  <a:pt x="2168873" y="3286567"/>
                  <a:pt x="2179245" y="3296939"/>
                  <a:pt x="2179245" y="3309733"/>
                </a:cubicBezTo>
                <a:cubicBezTo>
                  <a:pt x="2179245" y="3322527"/>
                  <a:pt x="2168873" y="3332899"/>
                  <a:pt x="2156079" y="3332899"/>
                </a:cubicBezTo>
                <a:cubicBezTo>
                  <a:pt x="2143285" y="3332899"/>
                  <a:pt x="2132913" y="3322527"/>
                  <a:pt x="2132913" y="3309733"/>
                </a:cubicBezTo>
                <a:cubicBezTo>
                  <a:pt x="2132913" y="3296939"/>
                  <a:pt x="2143285" y="3286567"/>
                  <a:pt x="2156079" y="3286567"/>
                </a:cubicBezTo>
                <a:close/>
                <a:moveTo>
                  <a:pt x="1978980" y="3286567"/>
                </a:moveTo>
                <a:cubicBezTo>
                  <a:pt x="1991774" y="3286567"/>
                  <a:pt x="2002146" y="3296939"/>
                  <a:pt x="2002146" y="3309733"/>
                </a:cubicBezTo>
                <a:cubicBezTo>
                  <a:pt x="2002146" y="3322527"/>
                  <a:pt x="1991774" y="3332899"/>
                  <a:pt x="1978980" y="3332899"/>
                </a:cubicBezTo>
                <a:cubicBezTo>
                  <a:pt x="1966186" y="3332899"/>
                  <a:pt x="1955814" y="3322527"/>
                  <a:pt x="1955814" y="3309733"/>
                </a:cubicBezTo>
                <a:cubicBezTo>
                  <a:pt x="1955814" y="3296939"/>
                  <a:pt x="1966186" y="3286567"/>
                  <a:pt x="1978980" y="3286567"/>
                </a:cubicBezTo>
                <a:close/>
                <a:moveTo>
                  <a:pt x="1801881" y="3286567"/>
                </a:moveTo>
                <a:cubicBezTo>
                  <a:pt x="1814675" y="3286567"/>
                  <a:pt x="1825047" y="3296939"/>
                  <a:pt x="1825047" y="3309733"/>
                </a:cubicBezTo>
                <a:cubicBezTo>
                  <a:pt x="1825047" y="3322527"/>
                  <a:pt x="1814675" y="3332899"/>
                  <a:pt x="1801881" y="3332899"/>
                </a:cubicBezTo>
                <a:cubicBezTo>
                  <a:pt x="1789087" y="3332899"/>
                  <a:pt x="1778715" y="3322527"/>
                  <a:pt x="1778715" y="3309733"/>
                </a:cubicBezTo>
                <a:cubicBezTo>
                  <a:pt x="1778715" y="3296939"/>
                  <a:pt x="1789087" y="3286567"/>
                  <a:pt x="1801881" y="3286567"/>
                </a:cubicBezTo>
                <a:close/>
                <a:moveTo>
                  <a:pt x="1627371" y="3286567"/>
                </a:moveTo>
                <a:cubicBezTo>
                  <a:pt x="1640166" y="3286567"/>
                  <a:pt x="1650538" y="3296939"/>
                  <a:pt x="1650538" y="3309733"/>
                </a:cubicBezTo>
                <a:cubicBezTo>
                  <a:pt x="1650538" y="3322527"/>
                  <a:pt x="1640166" y="3332899"/>
                  <a:pt x="1627371" y="3332899"/>
                </a:cubicBezTo>
                <a:cubicBezTo>
                  <a:pt x="1614575" y="3332899"/>
                  <a:pt x="1604203" y="3322527"/>
                  <a:pt x="1604203" y="3309733"/>
                </a:cubicBezTo>
                <a:cubicBezTo>
                  <a:pt x="1604203" y="3296939"/>
                  <a:pt x="1614575" y="3286567"/>
                  <a:pt x="1627371" y="3286567"/>
                </a:cubicBezTo>
                <a:close/>
                <a:moveTo>
                  <a:pt x="1450277" y="3286567"/>
                </a:moveTo>
                <a:cubicBezTo>
                  <a:pt x="1463071" y="3286567"/>
                  <a:pt x="1473442" y="3296939"/>
                  <a:pt x="1473442" y="3309733"/>
                </a:cubicBezTo>
                <a:cubicBezTo>
                  <a:pt x="1473442" y="3322527"/>
                  <a:pt x="1463071" y="3332899"/>
                  <a:pt x="1450277" y="3332899"/>
                </a:cubicBezTo>
                <a:cubicBezTo>
                  <a:pt x="1437483" y="3332899"/>
                  <a:pt x="1427111" y="3322527"/>
                  <a:pt x="1427111" y="3309733"/>
                </a:cubicBezTo>
                <a:cubicBezTo>
                  <a:pt x="1427111" y="3296939"/>
                  <a:pt x="1437483" y="3286567"/>
                  <a:pt x="1450277" y="3286567"/>
                </a:cubicBezTo>
                <a:close/>
                <a:moveTo>
                  <a:pt x="1273178" y="3286567"/>
                </a:moveTo>
                <a:cubicBezTo>
                  <a:pt x="1285972" y="3286567"/>
                  <a:pt x="1296345" y="3296939"/>
                  <a:pt x="1296345" y="3309733"/>
                </a:cubicBezTo>
                <a:cubicBezTo>
                  <a:pt x="1296345" y="3322527"/>
                  <a:pt x="1285972" y="3332899"/>
                  <a:pt x="1273178" y="3332899"/>
                </a:cubicBezTo>
                <a:cubicBezTo>
                  <a:pt x="1260384" y="3332899"/>
                  <a:pt x="1250012" y="3322527"/>
                  <a:pt x="1250012" y="3309733"/>
                </a:cubicBezTo>
                <a:cubicBezTo>
                  <a:pt x="1250012" y="3296939"/>
                  <a:pt x="1260384" y="3286567"/>
                  <a:pt x="1273178" y="3286567"/>
                </a:cubicBezTo>
                <a:close/>
                <a:moveTo>
                  <a:pt x="1096081" y="3286567"/>
                </a:moveTo>
                <a:cubicBezTo>
                  <a:pt x="1108877" y="3286567"/>
                  <a:pt x="1119247" y="3296939"/>
                  <a:pt x="1119247" y="3309733"/>
                </a:cubicBezTo>
                <a:cubicBezTo>
                  <a:pt x="1119247" y="3322527"/>
                  <a:pt x="1108877" y="3332899"/>
                  <a:pt x="1096081" y="3332899"/>
                </a:cubicBezTo>
                <a:cubicBezTo>
                  <a:pt x="1083286" y="3332899"/>
                  <a:pt x="1072914" y="3322527"/>
                  <a:pt x="1072914" y="3309733"/>
                </a:cubicBezTo>
                <a:cubicBezTo>
                  <a:pt x="1072914" y="3296939"/>
                  <a:pt x="1083286" y="3286567"/>
                  <a:pt x="1096081" y="3286567"/>
                </a:cubicBezTo>
                <a:close/>
                <a:moveTo>
                  <a:pt x="918981" y="3286567"/>
                </a:moveTo>
                <a:cubicBezTo>
                  <a:pt x="931774" y="3286567"/>
                  <a:pt x="942147" y="3296939"/>
                  <a:pt x="942147" y="3309733"/>
                </a:cubicBezTo>
                <a:cubicBezTo>
                  <a:pt x="942147" y="3322527"/>
                  <a:pt x="931774" y="3332899"/>
                  <a:pt x="918981" y="3332899"/>
                </a:cubicBezTo>
                <a:cubicBezTo>
                  <a:pt x="906186" y="3332899"/>
                  <a:pt x="895815" y="3322527"/>
                  <a:pt x="895815" y="3309733"/>
                </a:cubicBezTo>
                <a:cubicBezTo>
                  <a:pt x="895815" y="3296939"/>
                  <a:pt x="906186" y="3286567"/>
                  <a:pt x="918981" y="3286567"/>
                </a:cubicBezTo>
                <a:close/>
                <a:moveTo>
                  <a:pt x="741884" y="3286567"/>
                </a:moveTo>
                <a:cubicBezTo>
                  <a:pt x="754678" y="3286567"/>
                  <a:pt x="765050" y="3296939"/>
                  <a:pt x="765050" y="3309733"/>
                </a:cubicBezTo>
                <a:cubicBezTo>
                  <a:pt x="765050" y="3322527"/>
                  <a:pt x="754678" y="3332899"/>
                  <a:pt x="741884" y="3332899"/>
                </a:cubicBezTo>
                <a:cubicBezTo>
                  <a:pt x="729090" y="3332899"/>
                  <a:pt x="718718" y="3322527"/>
                  <a:pt x="718718" y="3309733"/>
                </a:cubicBezTo>
                <a:cubicBezTo>
                  <a:pt x="718718" y="3296939"/>
                  <a:pt x="729090" y="3286567"/>
                  <a:pt x="741884" y="3286567"/>
                </a:cubicBezTo>
                <a:close/>
                <a:moveTo>
                  <a:pt x="564784" y="3286567"/>
                </a:moveTo>
                <a:cubicBezTo>
                  <a:pt x="577578" y="3286567"/>
                  <a:pt x="587950" y="3296939"/>
                  <a:pt x="587950" y="3309733"/>
                </a:cubicBezTo>
                <a:cubicBezTo>
                  <a:pt x="587950" y="3322527"/>
                  <a:pt x="577578" y="3332899"/>
                  <a:pt x="564784" y="3332899"/>
                </a:cubicBezTo>
                <a:cubicBezTo>
                  <a:pt x="551990" y="3332899"/>
                  <a:pt x="541618" y="3322527"/>
                  <a:pt x="541618" y="3309733"/>
                </a:cubicBezTo>
                <a:cubicBezTo>
                  <a:pt x="541618" y="3296939"/>
                  <a:pt x="551990" y="3286567"/>
                  <a:pt x="564784" y="3286567"/>
                </a:cubicBezTo>
                <a:close/>
                <a:moveTo>
                  <a:pt x="387686" y="3286567"/>
                </a:moveTo>
                <a:cubicBezTo>
                  <a:pt x="400479" y="3286567"/>
                  <a:pt x="410851" y="3296939"/>
                  <a:pt x="410851" y="3309733"/>
                </a:cubicBezTo>
                <a:cubicBezTo>
                  <a:pt x="410851" y="3322527"/>
                  <a:pt x="400479" y="3332899"/>
                  <a:pt x="387686" y="3332899"/>
                </a:cubicBezTo>
                <a:cubicBezTo>
                  <a:pt x="374891" y="3332899"/>
                  <a:pt x="364519" y="3322527"/>
                  <a:pt x="364519" y="3309733"/>
                </a:cubicBezTo>
                <a:cubicBezTo>
                  <a:pt x="364519" y="3296939"/>
                  <a:pt x="374891" y="3286567"/>
                  <a:pt x="387686" y="3286567"/>
                </a:cubicBezTo>
                <a:close/>
                <a:moveTo>
                  <a:pt x="210585" y="3286567"/>
                </a:moveTo>
                <a:cubicBezTo>
                  <a:pt x="223379" y="3286567"/>
                  <a:pt x="233751" y="3296939"/>
                  <a:pt x="233751" y="3309733"/>
                </a:cubicBezTo>
                <a:cubicBezTo>
                  <a:pt x="233751" y="3322527"/>
                  <a:pt x="223379" y="3332899"/>
                  <a:pt x="210585" y="3332899"/>
                </a:cubicBezTo>
                <a:cubicBezTo>
                  <a:pt x="197791" y="3332899"/>
                  <a:pt x="187419" y="3322527"/>
                  <a:pt x="187419" y="3309733"/>
                </a:cubicBezTo>
                <a:cubicBezTo>
                  <a:pt x="187419" y="3296939"/>
                  <a:pt x="197791" y="3286567"/>
                  <a:pt x="210585" y="3286567"/>
                </a:cubicBezTo>
                <a:close/>
                <a:moveTo>
                  <a:pt x="33487" y="3286567"/>
                </a:moveTo>
                <a:cubicBezTo>
                  <a:pt x="46281" y="3286567"/>
                  <a:pt x="56653" y="3296939"/>
                  <a:pt x="56653" y="3309733"/>
                </a:cubicBezTo>
                <a:cubicBezTo>
                  <a:pt x="56653" y="3322527"/>
                  <a:pt x="46281" y="3332899"/>
                  <a:pt x="33487" y="3332899"/>
                </a:cubicBezTo>
                <a:cubicBezTo>
                  <a:pt x="20693" y="3332899"/>
                  <a:pt x="10321" y="3322527"/>
                  <a:pt x="10321" y="3309733"/>
                </a:cubicBezTo>
                <a:cubicBezTo>
                  <a:pt x="10321" y="3296939"/>
                  <a:pt x="20693" y="3286567"/>
                  <a:pt x="33487" y="3286567"/>
                </a:cubicBezTo>
                <a:close/>
                <a:moveTo>
                  <a:pt x="3389573" y="3094558"/>
                </a:moveTo>
                <a:cubicBezTo>
                  <a:pt x="3402367" y="3094558"/>
                  <a:pt x="3412739" y="3104930"/>
                  <a:pt x="3412739" y="3117724"/>
                </a:cubicBezTo>
                <a:cubicBezTo>
                  <a:pt x="3412739" y="3130518"/>
                  <a:pt x="3402367" y="3140890"/>
                  <a:pt x="3389573" y="3140890"/>
                </a:cubicBezTo>
                <a:cubicBezTo>
                  <a:pt x="3376779" y="3140890"/>
                  <a:pt x="3366407" y="3130518"/>
                  <a:pt x="3366407" y="3117724"/>
                </a:cubicBezTo>
                <a:cubicBezTo>
                  <a:pt x="3366407" y="3104930"/>
                  <a:pt x="3376779" y="3094558"/>
                  <a:pt x="3389573" y="3094558"/>
                </a:cubicBezTo>
                <a:close/>
                <a:moveTo>
                  <a:pt x="3212478" y="3094558"/>
                </a:moveTo>
                <a:cubicBezTo>
                  <a:pt x="3225272" y="3094558"/>
                  <a:pt x="3235644" y="3104930"/>
                  <a:pt x="3235644" y="3117724"/>
                </a:cubicBezTo>
                <a:cubicBezTo>
                  <a:pt x="3235644" y="3130518"/>
                  <a:pt x="3225272" y="3140890"/>
                  <a:pt x="3212478" y="3140890"/>
                </a:cubicBezTo>
                <a:cubicBezTo>
                  <a:pt x="3199684" y="3140890"/>
                  <a:pt x="3189312" y="3130518"/>
                  <a:pt x="3189312" y="3117724"/>
                </a:cubicBezTo>
                <a:cubicBezTo>
                  <a:pt x="3189312" y="3104930"/>
                  <a:pt x="3199684" y="3094558"/>
                  <a:pt x="3212478" y="3094558"/>
                </a:cubicBezTo>
                <a:close/>
                <a:moveTo>
                  <a:pt x="3035379" y="3094558"/>
                </a:moveTo>
                <a:cubicBezTo>
                  <a:pt x="3048173" y="3094558"/>
                  <a:pt x="3058545" y="3104930"/>
                  <a:pt x="3058545" y="3117724"/>
                </a:cubicBezTo>
                <a:cubicBezTo>
                  <a:pt x="3058545" y="3130518"/>
                  <a:pt x="3048173" y="3140890"/>
                  <a:pt x="3035379" y="3140890"/>
                </a:cubicBezTo>
                <a:cubicBezTo>
                  <a:pt x="3022585" y="3140890"/>
                  <a:pt x="3012213" y="3130518"/>
                  <a:pt x="3012213" y="3117724"/>
                </a:cubicBezTo>
                <a:cubicBezTo>
                  <a:pt x="3012213" y="3104930"/>
                  <a:pt x="3022585" y="3094558"/>
                  <a:pt x="3035379" y="3094558"/>
                </a:cubicBezTo>
                <a:close/>
                <a:moveTo>
                  <a:pt x="2858280" y="3094558"/>
                </a:moveTo>
                <a:cubicBezTo>
                  <a:pt x="2871074" y="3094558"/>
                  <a:pt x="2881446" y="3104930"/>
                  <a:pt x="2881446" y="3117724"/>
                </a:cubicBezTo>
                <a:cubicBezTo>
                  <a:pt x="2881446" y="3130518"/>
                  <a:pt x="2871074" y="3140890"/>
                  <a:pt x="2858280" y="3140890"/>
                </a:cubicBezTo>
                <a:cubicBezTo>
                  <a:pt x="2845486" y="3140890"/>
                  <a:pt x="2835114" y="3130518"/>
                  <a:pt x="2835114" y="3117724"/>
                </a:cubicBezTo>
                <a:cubicBezTo>
                  <a:pt x="2835114" y="3104930"/>
                  <a:pt x="2845486" y="3094558"/>
                  <a:pt x="2858280" y="3094558"/>
                </a:cubicBezTo>
                <a:close/>
                <a:moveTo>
                  <a:pt x="2681181" y="3094558"/>
                </a:moveTo>
                <a:cubicBezTo>
                  <a:pt x="2693975" y="3094558"/>
                  <a:pt x="2704347" y="3104930"/>
                  <a:pt x="2704347" y="3117724"/>
                </a:cubicBezTo>
                <a:cubicBezTo>
                  <a:pt x="2704347" y="3130518"/>
                  <a:pt x="2693975" y="3140890"/>
                  <a:pt x="2681181" y="3140890"/>
                </a:cubicBezTo>
                <a:cubicBezTo>
                  <a:pt x="2668387" y="3140890"/>
                  <a:pt x="2658015" y="3130518"/>
                  <a:pt x="2658015" y="3117724"/>
                </a:cubicBezTo>
                <a:cubicBezTo>
                  <a:pt x="2658015" y="3104930"/>
                  <a:pt x="2668387" y="3094558"/>
                  <a:pt x="2681181" y="3094558"/>
                </a:cubicBezTo>
                <a:close/>
                <a:moveTo>
                  <a:pt x="2504082" y="3094558"/>
                </a:moveTo>
                <a:cubicBezTo>
                  <a:pt x="2516876" y="3094558"/>
                  <a:pt x="2527248" y="3104930"/>
                  <a:pt x="2527248" y="3117724"/>
                </a:cubicBezTo>
                <a:cubicBezTo>
                  <a:pt x="2527248" y="3130518"/>
                  <a:pt x="2516876" y="3140890"/>
                  <a:pt x="2504082" y="3140890"/>
                </a:cubicBezTo>
                <a:cubicBezTo>
                  <a:pt x="2491288" y="3140890"/>
                  <a:pt x="2480916" y="3130518"/>
                  <a:pt x="2480916" y="3117724"/>
                </a:cubicBezTo>
                <a:cubicBezTo>
                  <a:pt x="2480916" y="3104930"/>
                  <a:pt x="2491288" y="3094558"/>
                  <a:pt x="2504082" y="3094558"/>
                </a:cubicBezTo>
                <a:close/>
                <a:moveTo>
                  <a:pt x="2326983" y="3094558"/>
                </a:moveTo>
                <a:cubicBezTo>
                  <a:pt x="2339777" y="3094558"/>
                  <a:pt x="2350149" y="3104930"/>
                  <a:pt x="2350149" y="3117724"/>
                </a:cubicBezTo>
                <a:cubicBezTo>
                  <a:pt x="2350149" y="3130518"/>
                  <a:pt x="2339777" y="3140890"/>
                  <a:pt x="2326983" y="3140890"/>
                </a:cubicBezTo>
                <a:cubicBezTo>
                  <a:pt x="2314189" y="3140890"/>
                  <a:pt x="2303817" y="3130518"/>
                  <a:pt x="2303817" y="3117724"/>
                </a:cubicBezTo>
                <a:cubicBezTo>
                  <a:pt x="2303817" y="3104930"/>
                  <a:pt x="2314189" y="3094558"/>
                  <a:pt x="2326983" y="3094558"/>
                </a:cubicBezTo>
                <a:close/>
                <a:moveTo>
                  <a:pt x="2149884" y="3094558"/>
                </a:moveTo>
                <a:cubicBezTo>
                  <a:pt x="2162678" y="3094558"/>
                  <a:pt x="2173050" y="3104930"/>
                  <a:pt x="2173050" y="3117724"/>
                </a:cubicBezTo>
                <a:cubicBezTo>
                  <a:pt x="2173050" y="3130518"/>
                  <a:pt x="2162678" y="3140890"/>
                  <a:pt x="2149884" y="3140890"/>
                </a:cubicBezTo>
                <a:cubicBezTo>
                  <a:pt x="2137090" y="3140890"/>
                  <a:pt x="2126718" y="3130518"/>
                  <a:pt x="2126718" y="3117724"/>
                </a:cubicBezTo>
                <a:cubicBezTo>
                  <a:pt x="2126718" y="3104930"/>
                  <a:pt x="2137090" y="3094558"/>
                  <a:pt x="2149884" y="3094558"/>
                </a:cubicBezTo>
                <a:close/>
                <a:moveTo>
                  <a:pt x="1972786" y="3094558"/>
                </a:moveTo>
                <a:cubicBezTo>
                  <a:pt x="1985580" y="3094558"/>
                  <a:pt x="1995952" y="3104930"/>
                  <a:pt x="1995952" y="3117724"/>
                </a:cubicBezTo>
                <a:cubicBezTo>
                  <a:pt x="1995952" y="3130518"/>
                  <a:pt x="1985580" y="3140890"/>
                  <a:pt x="1972786" y="3140890"/>
                </a:cubicBezTo>
                <a:cubicBezTo>
                  <a:pt x="1959992" y="3140890"/>
                  <a:pt x="1949620" y="3130518"/>
                  <a:pt x="1949620" y="3117724"/>
                </a:cubicBezTo>
                <a:cubicBezTo>
                  <a:pt x="1949620" y="3104930"/>
                  <a:pt x="1959992" y="3094558"/>
                  <a:pt x="1972786" y="3094558"/>
                </a:cubicBezTo>
                <a:close/>
                <a:moveTo>
                  <a:pt x="1795687" y="3094558"/>
                </a:moveTo>
                <a:cubicBezTo>
                  <a:pt x="1808481" y="3094558"/>
                  <a:pt x="1818853" y="3104930"/>
                  <a:pt x="1818853" y="3117724"/>
                </a:cubicBezTo>
                <a:cubicBezTo>
                  <a:pt x="1818853" y="3130518"/>
                  <a:pt x="1808481" y="3140890"/>
                  <a:pt x="1795687" y="3140890"/>
                </a:cubicBezTo>
                <a:cubicBezTo>
                  <a:pt x="1782893" y="3140890"/>
                  <a:pt x="1772521" y="3130518"/>
                  <a:pt x="1772521" y="3117724"/>
                </a:cubicBezTo>
                <a:cubicBezTo>
                  <a:pt x="1772521" y="3104930"/>
                  <a:pt x="1782893" y="3094558"/>
                  <a:pt x="1795687" y="3094558"/>
                </a:cubicBezTo>
                <a:close/>
                <a:moveTo>
                  <a:pt x="1621175" y="3094558"/>
                </a:moveTo>
                <a:cubicBezTo>
                  <a:pt x="1633971" y="3094558"/>
                  <a:pt x="1644344" y="3104930"/>
                  <a:pt x="1644344" y="3117724"/>
                </a:cubicBezTo>
                <a:cubicBezTo>
                  <a:pt x="1644344" y="3130518"/>
                  <a:pt x="1633971" y="3140890"/>
                  <a:pt x="1621175" y="3140890"/>
                </a:cubicBezTo>
                <a:cubicBezTo>
                  <a:pt x="1608381" y="3140890"/>
                  <a:pt x="1598008" y="3130518"/>
                  <a:pt x="1598008" y="3117724"/>
                </a:cubicBezTo>
                <a:cubicBezTo>
                  <a:pt x="1598008" y="3104930"/>
                  <a:pt x="1608381" y="3094558"/>
                  <a:pt x="1621175" y="3094558"/>
                </a:cubicBezTo>
                <a:close/>
                <a:moveTo>
                  <a:pt x="1444083" y="3094558"/>
                </a:moveTo>
                <a:cubicBezTo>
                  <a:pt x="1456878" y="3094558"/>
                  <a:pt x="1467248" y="3104930"/>
                  <a:pt x="1467248" y="3117724"/>
                </a:cubicBezTo>
                <a:cubicBezTo>
                  <a:pt x="1467248" y="3130518"/>
                  <a:pt x="1456878" y="3140890"/>
                  <a:pt x="1444083" y="3140890"/>
                </a:cubicBezTo>
                <a:cubicBezTo>
                  <a:pt x="1431289" y="3140890"/>
                  <a:pt x="1420918" y="3130518"/>
                  <a:pt x="1420918" y="3117724"/>
                </a:cubicBezTo>
                <a:cubicBezTo>
                  <a:pt x="1420918" y="3104930"/>
                  <a:pt x="1431289" y="3094558"/>
                  <a:pt x="1444083" y="3094558"/>
                </a:cubicBezTo>
                <a:close/>
                <a:moveTo>
                  <a:pt x="1266985" y="3094558"/>
                </a:moveTo>
                <a:cubicBezTo>
                  <a:pt x="1279778" y="3094558"/>
                  <a:pt x="1290151" y="3104930"/>
                  <a:pt x="1290151" y="3117724"/>
                </a:cubicBezTo>
                <a:cubicBezTo>
                  <a:pt x="1290151" y="3130518"/>
                  <a:pt x="1279778" y="3140890"/>
                  <a:pt x="1266985" y="3140890"/>
                </a:cubicBezTo>
                <a:cubicBezTo>
                  <a:pt x="1254190" y="3140890"/>
                  <a:pt x="1243819" y="3130518"/>
                  <a:pt x="1243819" y="3117724"/>
                </a:cubicBezTo>
                <a:cubicBezTo>
                  <a:pt x="1243819" y="3104930"/>
                  <a:pt x="1254190" y="3094558"/>
                  <a:pt x="1266985" y="3094558"/>
                </a:cubicBezTo>
                <a:close/>
                <a:moveTo>
                  <a:pt x="1089888" y="3094558"/>
                </a:moveTo>
                <a:cubicBezTo>
                  <a:pt x="1102682" y="3094558"/>
                  <a:pt x="1113055" y="3104930"/>
                  <a:pt x="1113055" y="3117724"/>
                </a:cubicBezTo>
                <a:cubicBezTo>
                  <a:pt x="1113055" y="3130518"/>
                  <a:pt x="1102682" y="3140890"/>
                  <a:pt x="1089888" y="3140890"/>
                </a:cubicBezTo>
                <a:cubicBezTo>
                  <a:pt x="1077093" y="3140890"/>
                  <a:pt x="1066720" y="3130518"/>
                  <a:pt x="1066720" y="3117724"/>
                </a:cubicBezTo>
                <a:cubicBezTo>
                  <a:pt x="1066720" y="3104930"/>
                  <a:pt x="1077093" y="3094558"/>
                  <a:pt x="1089888" y="3094558"/>
                </a:cubicBezTo>
                <a:close/>
                <a:moveTo>
                  <a:pt x="912787" y="3094558"/>
                </a:moveTo>
                <a:cubicBezTo>
                  <a:pt x="925582" y="3094558"/>
                  <a:pt x="935953" y="3104930"/>
                  <a:pt x="935953" y="3117724"/>
                </a:cubicBezTo>
                <a:cubicBezTo>
                  <a:pt x="935953" y="3130518"/>
                  <a:pt x="925582" y="3140890"/>
                  <a:pt x="912787" y="3140890"/>
                </a:cubicBezTo>
                <a:cubicBezTo>
                  <a:pt x="899993" y="3140890"/>
                  <a:pt x="889622" y="3130518"/>
                  <a:pt x="889622" y="3117724"/>
                </a:cubicBezTo>
                <a:cubicBezTo>
                  <a:pt x="889622" y="3104930"/>
                  <a:pt x="899993" y="3094558"/>
                  <a:pt x="912787" y="3094558"/>
                </a:cubicBezTo>
                <a:close/>
                <a:moveTo>
                  <a:pt x="735690" y="3094558"/>
                </a:moveTo>
                <a:cubicBezTo>
                  <a:pt x="748484" y="3094558"/>
                  <a:pt x="758856" y="3104930"/>
                  <a:pt x="758856" y="3117724"/>
                </a:cubicBezTo>
                <a:cubicBezTo>
                  <a:pt x="758856" y="3130518"/>
                  <a:pt x="748484" y="3140890"/>
                  <a:pt x="735690" y="3140890"/>
                </a:cubicBezTo>
                <a:cubicBezTo>
                  <a:pt x="722896" y="3140890"/>
                  <a:pt x="712523" y="3130518"/>
                  <a:pt x="712523" y="3117724"/>
                </a:cubicBezTo>
                <a:cubicBezTo>
                  <a:pt x="712523" y="3104930"/>
                  <a:pt x="722896" y="3094558"/>
                  <a:pt x="735690" y="3094558"/>
                </a:cubicBezTo>
                <a:close/>
                <a:moveTo>
                  <a:pt x="558589" y="3094558"/>
                </a:moveTo>
                <a:cubicBezTo>
                  <a:pt x="571383" y="3094558"/>
                  <a:pt x="581755" y="3104930"/>
                  <a:pt x="581755" y="3117724"/>
                </a:cubicBezTo>
                <a:cubicBezTo>
                  <a:pt x="581755" y="3130518"/>
                  <a:pt x="571383" y="3140890"/>
                  <a:pt x="558589" y="3140890"/>
                </a:cubicBezTo>
                <a:cubicBezTo>
                  <a:pt x="545795" y="3140890"/>
                  <a:pt x="535424" y="3130518"/>
                  <a:pt x="535424" y="3117724"/>
                </a:cubicBezTo>
                <a:cubicBezTo>
                  <a:pt x="535424" y="3104930"/>
                  <a:pt x="545795" y="3094558"/>
                  <a:pt x="558589" y="3094558"/>
                </a:cubicBezTo>
                <a:close/>
                <a:moveTo>
                  <a:pt x="381491" y="3094558"/>
                </a:moveTo>
                <a:cubicBezTo>
                  <a:pt x="394286" y="3094558"/>
                  <a:pt x="404657" y="3104930"/>
                  <a:pt x="404657" y="3117724"/>
                </a:cubicBezTo>
                <a:cubicBezTo>
                  <a:pt x="404657" y="3130518"/>
                  <a:pt x="394286" y="3140890"/>
                  <a:pt x="381491" y="3140890"/>
                </a:cubicBezTo>
                <a:cubicBezTo>
                  <a:pt x="368697" y="3140890"/>
                  <a:pt x="358325" y="3130518"/>
                  <a:pt x="358325" y="3117724"/>
                </a:cubicBezTo>
                <a:cubicBezTo>
                  <a:pt x="358325" y="3104930"/>
                  <a:pt x="368697" y="3094558"/>
                  <a:pt x="381491" y="3094558"/>
                </a:cubicBezTo>
                <a:close/>
                <a:moveTo>
                  <a:pt x="204392" y="3094558"/>
                </a:moveTo>
                <a:cubicBezTo>
                  <a:pt x="217186" y="3094558"/>
                  <a:pt x="227558" y="3104930"/>
                  <a:pt x="227558" y="3117724"/>
                </a:cubicBezTo>
                <a:cubicBezTo>
                  <a:pt x="227558" y="3130518"/>
                  <a:pt x="217186" y="3140890"/>
                  <a:pt x="204392" y="3140890"/>
                </a:cubicBezTo>
                <a:cubicBezTo>
                  <a:pt x="191598" y="3140890"/>
                  <a:pt x="181226" y="3130518"/>
                  <a:pt x="181226" y="3117724"/>
                </a:cubicBezTo>
                <a:cubicBezTo>
                  <a:pt x="181226" y="3104930"/>
                  <a:pt x="191598" y="3094558"/>
                  <a:pt x="204392" y="3094558"/>
                </a:cubicBezTo>
                <a:close/>
                <a:moveTo>
                  <a:pt x="27293" y="3094558"/>
                </a:moveTo>
                <a:cubicBezTo>
                  <a:pt x="40087" y="3094558"/>
                  <a:pt x="50459" y="3104930"/>
                  <a:pt x="50459" y="3117724"/>
                </a:cubicBezTo>
                <a:cubicBezTo>
                  <a:pt x="50459" y="3130518"/>
                  <a:pt x="40087" y="3140890"/>
                  <a:pt x="27293" y="3140890"/>
                </a:cubicBezTo>
                <a:cubicBezTo>
                  <a:pt x="14499" y="3140890"/>
                  <a:pt x="4127" y="3130518"/>
                  <a:pt x="4127" y="3117724"/>
                </a:cubicBezTo>
                <a:cubicBezTo>
                  <a:pt x="4127" y="3104930"/>
                  <a:pt x="14499" y="3094558"/>
                  <a:pt x="27293" y="3094558"/>
                </a:cubicBezTo>
                <a:close/>
                <a:moveTo>
                  <a:pt x="3391637" y="2923194"/>
                </a:moveTo>
                <a:cubicBezTo>
                  <a:pt x="3404431" y="2923194"/>
                  <a:pt x="3414803" y="2933566"/>
                  <a:pt x="3414803" y="2946360"/>
                </a:cubicBezTo>
                <a:cubicBezTo>
                  <a:pt x="3414803" y="2959154"/>
                  <a:pt x="3404431" y="2969526"/>
                  <a:pt x="3391637" y="2969526"/>
                </a:cubicBezTo>
                <a:cubicBezTo>
                  <a:pt x="3378843" y="2969526"/>
                  <a:pt x="3368471" y="2959154"/>
                  <a:pt x="3368471" y="2946360"/>
                </a:cubicBezTo>
                <a:cubicBezTo>
                  <a:pt x="3368471" y="2933566"/>
                  <a:pt x="3378843" y="2923194"/>
                  <a:pt x="3391637" y="2923194"/>
                </a:cubicBezTo>
                <a:close/>
                <a:moveTo>
                  <a:pt x="3214542" y="2923194"/>
                </a:moveTo>
                <a:cubicBezTo>
                  <a:pt x="3227336" y="2923194"/>
                  <a:pt x="3237708" y="2933566"/>
                  <a:pt x="3237708" y="2946360"/>
                </a:cubicBezTo>
                <a:cubicBezTo>
                  <a:pt x="3237708" y="2959154"/>
                  <a:pt x="3227336" y="2969526"/>
                  <a:pt x="3214542" y="2969526"/>
                </a:cubicBezTo>
                <a:cubicBezTo>
                  <a:pt x="3201748" y="2969526"/>
                  <a:pt x="3191376" y="2959154"/>
                  <a:pt x="3191376" y="2946360"/>
                </a:cubicBezTo>
                <a:cubicBezTo>
                  <a:pt x="3191376" y="2933566"/>
                  <a:pt x="3201748" y="2923194"/>
                  <a:pt x="3214542" y="2923194"/>
                </a:cubicBezTo>
                <a:close/>
                <a:moveTo>
                  <a:pt x="3037443" y="2923194"/>
                </a:moveTo>
                <a:cubicBezTo>
                  <a:pt x="3050237" y="2923194"/>
                  <a:pt x="3060609" y="2933566"/>
                  <a:pt x="3060609" y="2946360"/>
                </a:cubicBezTo>
                <a:cubicBezTo>
                  <a:pt x="3060609" y="2959154"/>
                  <a:pt x="3050237" y="2969526"/>
                  <a:pt x="3037443" y="2969526"/>
                </a:cubicBezTo>
                <a:cubicBezTo>
                  <a:pt x="3024649" y="2969526"/>
                  <a:pt x="3014277" y="2959154"/>
                  <a:pt x="3014277" y="2946360"/>
                </a:cubicBezTo>
                <a:cubicBezTo>
                  <a:pt x="3014277" y="2933566"/>
                  <a:pt x="3024649" y="2923194"/>
                  <a:pt x="3037443" y="2923194"/>
                </a:cubicBezTo>
                <a:close/>
                <a:moveTo>
                  <a:pt x="2860344" y="2923194"/>
                </a:moveTo>
                <a:cubicBezTo>
                  <a:pt x="2873138" y="2923194"/>
                  <a:pt x="2883510" y="2933566"/>
                  <a:pt x="2883510" y="2946360"/>
                </a:cubicBezTo>
                <a:cubicBezTo>
                  <a:pt x="2883510" y="2959154"/>
                  <a:pt x="2873138" y="2969526"/>
                  <a:pt x="2860344" y="2969526"/>
                </a:cubicBezTo>
                <a:cubicBezTo>
                  <a:pt x="2847550" y="2969526"/>
                  <a:pt x="2837178" y="2959154"/>
                  <a:pt x="2837178" y="2946360"/>
                </a:cubicBezTo>
                <a:cubicBezTo>
                  <a:pt x="2837178" y="2933566"/>
                  <a:pt x="2847550" y="2923194"/>
                  <a:pt x="2860344" y="2923194"/>
                </a:cubicBezTo>
                <a:close/>
                <a:moveTo>
                  <a:pt x="2683245" y="2923194"/>
                </a:moveTo>
                <a:cubicBezTo>
                  <a:pt x="2696039" y="2923194"/>
                  <a:pt x="2706411" y="2933566"/>
                  <a:pt x="2706411" y="2946360"/>
                </a:cubicBezTo>
                <a:cubicBezTo>
                  <a:pt x="2706411" y="2959154"/>
                  <a:pt x="2696039" y="2969526"/>
                  <a:pt x="2683245" y="2969526"/>
                </a:cubicBezTo>
                <a:cubicBezTo>
                  <a:pt x="2670451" y="2969526"/>
                  <a:pt x="2660079" y="2959154"/>
                  <a:pt x="2660079" y="2946360"/>
                </a:cubicBezTo>
                <a:cubicBezTo>
                  <a:pt x="2660079" y="2933566"/>
                  <a:pt x="2670451" y="2923194"/>
                  <a:pt x="2683245" y="2923194"/>
                </a:cubicBezTo>
                <a:close/>
                <a:moveTo>
                  <a:pt x="2506147" y="2923194"/>
                </a:moveTo>
                <a:cubicBezTo>
                  <a:pt x="2518941" y="2923194"/>
                  <a:pt x="2529313" y="2933566"/>
                  <a:pt x="2529313" y="2946360"/>
                </a:cubicBezTo>
                <a:cubicBezTo>
                  <a:pt x="2529313" y="2959154"/>
                  <a:pt x="2518941" y="2969526"/>
                  <a:pt x="2506147" y="2969526"/>
                </a:cubicBezTo>
                <a:cubicBezTo>
                  <a:pt x="2493353" y="2969526"/>
                  <a:pt x="2482981" y="2959154"/>
                  <a:pt x="2482981" y="2946360"/>
                </a:cubicBezTo>
                <a:cubicBezTo>
                  <a:pt x="2482981" y="2933566"/>
                  <a:pt x="2493353" y="2923194"/>
                  <a:pt x="2506147" y="2923194"/>
                </a:cubicBezTo>
                <a:close/>
                <a:moveTo>
                  <a:pt x="2329048" y="2923194"/>
                </a:moveTo>
                <a:cubicBezTo>
                  <a:pt x="2341842" y="2923194"/>
                  <a:pt x="2352214" y="2933566"/>
                  <a:pt x="2352214" y="2946360"/>
                </a:cubicBezTo>
                <a:cubicBezTo>
                  <a:pt x="2352214" y="2959154"/>
                  <a:pt x="2341842" y="2969526"/>
                  <a:pt x="2329048" y="2969526"/>
                </a:cubicBezTo>
                <a:cubicBezTo>
                  <a:pt x="2316254" y="2969526"/>
                  <a:pt x="2305882" y="2959154"/>
                  <a:pt x="2305882" y="2946360"/>
                </a:cubicBezTo>
                <a:cubicBezTo>
                  <a:pt x="2305882" y="2933566"/>
                  <a:pt x="2316254" y="2923194"/>
                  <a:pt x="2329048" y="2923194"/>
                </a:cubicBezTo>
                <a:close/>
                <a:moveTo>
                  <a:pt x="2151949" y="2923194"/>
                </a:moveTo>
                <a:cubicBezTo>
                  <a:pt x="2164743" y="2923194"/>
                  <a:pt x="2175115" y="2933566"/>
                  <a:pt x="2175115" y="2946360"/>
                </a:cubicBezTo>
                <a:cubicBezTo>
                  <a:pt x="2175115" y="2959154"/>
                  <a:pt x="2164743" y="2969526"/>
                  <a:pt x="2151949" y="2969526"/>
                </a:cubicBezTo>
                <a:cubicBezTo>
                  <a:pt x="2139155" y="2969526"/>
                  <a:pt x="2128783" y="2959154"/>
                  <a:pt x="2128783" y="2946360"/>
                </a:cubicBezTo>
                <a:cubicBezTo>
                  <a:pt x="2128783" y="2933566"/>
                  <a:pt x="2139155" y="2923194"/>
                  <a:pt x="2151949" y="2923194"/>
                </a:cubicBezTo>
                <a:close/>
                <a:moveTo>
                  <a:pt x="1974850" y="2923194"/>
                </a:moveTo>
                <a:cubicBezTo>
                  <a:pt x="1987644" y="2923194"/>
                  <a:pt x="1998016" y="2933566"/>
                  <a:pt x="1998016" y="2946360"/>
                </a:cubicBezTo>
                <a:cubicBezTo>
                  <a:pt x="1998016" y="2959154"/>
                  <a:pt x="1987644" y="2969526"/>
                  <a:pt x="1974850" y="2969526"/>
                </a:cubicBezTo>
                <a:cubicBezTo>
                  <a:pt x="1962056" y="2969526"/>
                  <a:pt x="1951684" y="2959154"/>
                  <a:pt x="1951684" y="2946360"/>
                </a:cubicBezTo>
                <a:cubicBezTo>
                  <a:pt x="1951684" y="2933566"/>
                  <a:pt x="1962056" y="2923194"/>
                  <a:pt x="1974850" y="2923194"/>
                </a:cubicBezTo>
                <a:close/>
                <a:moveTo>
                  <a:pt x="1797751" y="2923194"/>
                </a:moveTo>
                <a:cubicBezTo>
                  <a:pt x="1810545" y="2923194"/>
                  <a:pt x="1820917" y="2933566"/>
                  <a:pt x="1820917" y="2946360"/>
                </a:cubicBezTo>
                <a:cubicBezTo>
                  <a:pt x="1820917" y="2959154"/>
                  <a:pt x="1810545" y="2969526"/>
                  <a:pt x="1797751" y="2969526"/>
                </a:cubicBezTo>
                <a:cubicBezTo>
                  <a:pt x="1784957" y="2969526"/>
                  <a:pt x="1774585" y="2959154"/>
                  <a:pt x="1774585" y="2946360"/>
                </a:cubicBezTo>
                <a:cubicBezTo>
                  <a:pt x="1774585" y="2933566"/>
                  <a:pt x="1784957" y="2923194"/>
                  <a:pt x="1797751" y="2923194"/>
                </a:cubicBezTo>
                <a:close/>
                <a:moveTo>
                  <a:pt x="1623240" y="2923194"/>
                </a:moveTo>
                <a:cubicBezTo>
                  <a:pt x="1636035" y="2923194"/>
                  <a:pt x="1646408" y="2933566"/>
                  <a:pt x="1646408" y="2946360"/>
                </a:cubicBezTo>
                <a:cubicBezTo>
                  <a:pt x="1646408" y="2959154"/>
                  <a:pt x="1636035" y="2969526"/>
                  <a:pt x="1623240" y="2969526"/>
                </a:cubicBezTo>
                <a:cubicBezTo>
                  <a:pt x="1610446" y="2969526"/>
                  <a:pt x="1600073" y="2959154"/>
                  <a:pt x="1600073" y="2946360"/>
                </a:cubicBezTo>
                <a:cubicBezTo>
                  <a:pt x="1600073" y="2933566"/>
                  <a:pt x="1610446" y="2923194"/>
                  <a:pt x="1623240" y="2923194"/>
                </a:cubicBezTo>
                <a:close/>
                <a:moveTo>
                  <a:pt x="1446148" y="2923194"/>
                </a:moveTo>
                <a:cubicBezTo>
                  <a:pt x="1458942" y="2923194"/>
                  <a:pt x="1469313" y="2933566"/>
                  <a:pt x="1469313" y="2946360"/>
                </a:cubicBezTo>
                <a:cubicBezTo>
                  <a:pt x="1469313" y="2959154"/>
                  <a:pt x="1458942" y="2969526"/>
                  <a:pt x="1446148" y="2969526"/>
                </a:cubicBezTo>
                <a:cubicBezTo>
                  <a:pt x="1433354" y="2969526"/>
                  <a:pt x="1422982" y="2959154"/>
                  <a:pt x="1422982" y="2946360"/>
                </a:cubicBezTo>
                <a:cubicBezTo>
                  <a:pt x="1422982" y="2933566"/>
                  <a:pt x="1433354" y="2923194"/>
                  <a:pt x="1446148" y="2923194"/>
                </a:cubicBezTo>
                <a:close/>
                <a:moveTo>
                  <a:pt x="1269049" y="2923194"/>
                </a:moveTo>
                <a:cubicBezTo>
                  <a:pt x="1281842" y="2923194"/>
                  <a:pt x="1292215" y="2933566"/>
                  <a:pt x="1292215" y="2946360"/>
                </a:cubicBezTo>
                <a:cubicBezTo>
                  <a:pt x="1292215" y="2959154"/>
                  <a:pt x="1281842" y="2969526"/>
                  <a:pt x="1269049" y="2969526"/>
                </a:cubicBezTo>
                <a:cubicBezTo>
                  <a:pt x="1256255" y="2969526"/>
                  <a:pt x="1245883" y="2959154"/>
                  <a:pt x="1245883" y="2946360"/>
                </a:cubicBezTo>
                <a:cubicBezTo>
                  <a:pt x="1245883" y="2933566"/>
                  <a:pt x="1256255" y="2923194"/>
                  <a:pt x="1269049" y="2923194"/>
                </a:cubicBezTo>
                <a:close/>
                <a:moveTo>
                  <a:pt x="1091953" y="2923194"/>
                </a:moveTo>
                <a:cubicBezTo>
                  <a:pt x="1104748" y="2923194"/>
                  <a:pt x="1115119" y="2933566"/>
                  <a:pt x="1115119" y="2946360"/>
                </a:cubicBezTo>
                <a:cubicBezTo>
                  <a:pt x="1115119" y="2959154"/>
                  <a:pt x="1104748" y="2969526"/>
                  <a:pt x="1091953" y="2969526"/>
                </a:cubicBezTo>
                <a:cubicBezTo>
                  <a:pt x="1079157" y="2969526"/>
                  <a:pt x="1068784" y="2959154"/>
                  <a:pt x="1068784" y="2946360"/>
                </a:cubicBezTo>
                <a:cubicBezTo>
                  <a:pt x="1068784" y="2933566"/>
                  <a:pt x="1079157" y="2923194"/>
                  <a:pt x="1091953" y="2923194"/>
                </a:cubicBezTo>
                <a:close/>
                <a:moveTo>
                  <a:pt x="914853" y="2923194"/>
                </a:moveTo>
                <a:cubicBezTo>
                  <a:pt x="927646" y="2923194"/>
                  <a:pt x="938018" y="2933566"/>
                  <a:pt x="938018" y="2946360"/>
                </a:cubicBezTo>
                <a:cubicBezTo>
                  <a:pt x="938018" y="2959154"/>
                  <a:pt x="927646" y="2969526"/>
                  <a:pt x="914853" y="2969526"/>
                </a:cubicBezTo>
                <a:cubicBezTo>
                  <a:pt x="902055" y="2969526"/>
                  <a:pt x="891685" y="2959154"/>
                  <a:pt x="891685" y="2946360"/>
                </a:cubicBezTo>
                <a:cubicBezTo>
                  <a:pt x="891685" y="2933566"/>
                  <a:pt x="902055" y="2923194"/>
                  <a:pt x="914853" y="2923194"/>
                </a:cubicBezTo>
                <a:close/>
                <a:moveTo>
                  <a:pt x="737755" y="2923194"/>
                </a:moveTo>
                <a:cubicBezTo>
                  <a:pt x="750549" y="2923194"/>
                  <a:pt x="760921" y="2933566"/>
                  <a:pt x="760921" y="2946360"/>
                </a:cubicBezTo>
                <a:cubicBezTo>
                  <a:pt x="760921" y="2959154"/>
                  <a:pt x="750549" y="2969526"/>
                  <a:pt x="737755" y="2969526"/>
                </a:cubicBezTo>
                <a:cubicBezTo>
                  <a:pt x="724961" y="2969526"/>
                  <a:pt x="714589" y="2959154"/>
                  <a:pt x="714589" y="2946360"/>
                </a:cubicBezTo>
                <a:cubicBezTo>
                  <a:pt x="714589" y="2933566"/>
                  <a:pt x="724961" y="2923194"/>
                  <a:pt x="737755" y="2923194"/>
                </a:cubicBezTo>
                <a:close/>
                <a:moveTo>
                  <a:pt x="560655" y="2923194"/>
                </a:moveTo>
                <a:cubicBezTo>
                  <a:pt x="573449" y="2923194"/>
                  <a:pt x="583821" y="2933566"/>
                  <a:pt x="583821" y="2946360"/>
                </a:cubicBezTo>
                <a:cubicBezTo>
                  <a:pt x="583821" y="2959154"/>
                  <a:pt x="573449" y="2969526"/>
                  <a:pt x="560655" y="2969526"/>
                </a:cubicBezTo>
                <a:cubicBezTo>
                  <a:pt x="547861" y="2969526"/>
                  <a:pt x="537489" y="2959154"/>
                  <a:pt x="537489" y="2946360"/>
                </a:cubicBezTo>
                <a:cubicBezTo>
                  <a:pt x="537489" y="2933566"/>
                  <a:pt x="547861" y="2923194"/>
                  <a:pt x="560655" y="2923194"/>
                </a:cubicBezTo>
                <a:close/>
                <a:moveTo>
                  <a:pt x="383557" y="2923194"/>
                </a:moveTo>
                <a:cubicBezTo>
                  <a:pt x="396351" y="2923194"/>
                  <a:pt x="406722" y="2933566"/>
                  <a:pt x="406722" y="2946360"/>
                </a:cubicBezTo>
                <a:cubicBezTo>
                  <a:pt x="406722" y="2959154"/>
                  <a:pt x="396351" y="2969526"/>
                  <a:pt x="383557" y="2969526"/>
                </a:cubicBezTo>
                <a:cubicBezTo>
                  <a:pt x="370762" y="2969526"/>
                  <a:pt x="360390" y="2959154"/>
                  <a:pt x="360390" y="2946360"/>
                </a:cubicBezTo>
                <a:cubicBezTo>
                  <a:pt x="360390" y="2933566"/>
                  <a:pt x="370762" y="2923194"/>
                  <a:pt x="383557" y="2923194"/>
                </a:cubicBezTo>
                <a:close/>
                <a:moveTo>
                  <a:pt x="206456" y="2923194"/>
                </a:moveTo>
                <a:cubicBezTo>
                  <a:pt x="219250" y="2923194"/>
                  <a:pt x="229622" y="2933566"/>
                  <a:pt x="229622" y="2946360"/>
                </a:cubicBezTo>
                <a:cubicBezTo>
                  <a:pt x="229622" y="2959154"/>
                  <a:pt x="219250" y="2969526"/>
                  <a:pt x="206456" y="2969526"/>
                </a:cubicBezTo>
                <a:cubicBezTo>
                  <a:pt x="193662" y="2969526"/>
                  <a:pt x="183290" y="2959154"/>
                  <a:pt x="183290" y="2946360"/>
                </a:cubicBezTo>
                <a:cubicBezTo>
                  <a:pt x="183290" y="2933566"/>
                  <a:pt x="193662" y="2923194"/>
                  <a:pt x="206456" y="2923194"/>
                </a:cubicBezTo>
                <a:close/>
                <a:moveTo>
                  <a:pt x="29358" y="2923194"/>
                </a:moveTo>
                <a:cubicBezTo>
                  <a:pt x="42152" y="2923194"/>
                  <a:pt x="52523" y="2933566"/>
                  <a:pt x="52523" y="2946360"/>
                </a:cubicBezTo>
                <a:cubicBezTo>
                  <a:pt x="52523" y="2959154"/>
                  <a:pt x="42152" y="2969526"/>
                  <a:pt x="29358" y="2969526"/>
                </a:cubicBezTo>
                <a:cubicBezTo>
                  <a:pt x="16564" y="2969526"/>
                  <a:pt x="6192" y="2959154"/>
                  <a:pt x="6192" y="2946360"/>
                </a:cubicBezTo>
                <a:cubicBezTo>
                  <a:pt x="6192" y="2933566"/>
                  <a:pt x="16564" y="2923194"/>
                  <a:pt x="29358" y="2923194"/>
                </a:cubicBezTo>
                <a:close/>
                <a:moveTo>
                  <a:pt x="3391637" y="2731185"/>
                </a:moveTo>
                <a:cubicBezTo>
                  <a:pt x="3404431" y="2731185"/>
                  <a:pt x="3414803" y="2741557"/>
                  <a:pt x="3414803" y="2754351"/>
                </a:cubicBezTo>
                <a:cubicBezTo>
                  <a:pt x="3414803" y="2767145"/>
                  <a:pt x="3404431" y="2777517"/>
                  <a:pt x="3391637" y="2777517"/>
                </a:cubicBezTo>
                <a:cubicBezTo>
                  <a:pt x="3378843" y="2777517"/>
                  <a:pt x="3368471" y="2767145"/>
                  <a:pt x="3368471" y="2754351"/>
                </a:cubicBezTo>
                <a:cubicBezTo>
                  <a:pt x="3368471" y="2741557"/>
                  <a:pt x="3378843" y="2731185"/>
                  <a:pt x="3391637" y="2731185"/>
                </a:cubicBezTo>
                <a:close/>
                <a:moveTo>
                  <a:pt x="3214542" y="2731185"/>
                </a:moveTo>
                <a:cubicBezTo>
                  <a:pt x="3227336" y="2731185"/>
                  <a:pt x="3237708" y="2741557"/>
                  <a:pt x="3237708" y="2754351"/>
                </a:cubicBezTo>
                <a:cubicBezTo>
                  <a:pt x="3237708" y="2767145"/>
                  <a:pt x="3227336" y="2777517"/>
                  <a:pt x="3214542" y="2777517"/>
                </a:cubicBezTo>
                <a:cubicBezTo>
                  <a:pt x="3201748" y="2777517"/>
                  <a:pt x="3191376" y="2767145"/>
                  <a:pt x="3191376" y="2754351"/>
                </a:cubicBezTo>
                <a:cubicBezTo>
                  <a:pt x="3191376" y="2741557"/>
                  <a:pt x="3201748" y="2731185"/>
                  <a:pt x="3214542" y="2731185"/>
                </a:cubicBezTo>
                <a:close/>
                <a:moveTo>
                  <a:pt x="3037443" y="2731185"/>
                </a:moveTo>
                <a:cubicBezTo>
                  <a:pt x="3050237" y="2731185"/>
                  <a:pt x="3060609" y="2741557"/>
                  <a:pt x="3060609" y="2754351"/>
                </a:cubicBezTo>
                <a:cubicBezTo>
                  <a:pt x="3060609" y="2767145"/>
                  <a:pt x="3050237" y="2777517"/>
                  <a:pt x="3037443" y="2777517"/>
                </a:cubicBezTo>
                <a:cubicBezTo>
                  <a:pt x="3024649" y="2777517"/>
                  <a:pt x="3014277" y="2767145"/>
                  <a:pt x="3014277" y="2754351"/>
                </a:cubicBezTo>
                <a:cubicBezTo>
                  <a:pt x="3014277" y="2741557"/>
                  <a:pt x="3024649" y="2731185"/>
                  <a:pt x="3037443" y="2731185"/>
                </a:cubicBezTo>
                <a:close/>
                <a:moveTo>
                  <a:pt x="2860344" y="2731185"/>
                </a:moveTo>
                <a:cubicBezTo>
                  <a:pt x="2873138" y="2731185"/>
                  <a:pt x="2883510" y="2741557"/>
                  <a:pt x="2883510" y="2754351"/>
                </a:cubicBezTo>
                <a:cubicBezTo>
                  <a:pt x="2883510" y="2767145"/>
                  <a:pt x="2873138" y="2777517"/>
                  <a:pt x="2860344" y="2777517"/>
                </a:cubicBezTo>
                <a:cubicBezTo>
                  <a:pt x="2847550" y="2777517"/>
                  <a:pt x="2837178" y="2767145"/>
                  <a:pt x="2837178" y="2754351"/>
                </a:cubicBezTo>
                <a:cubicBezTo>
                  <a:pt x="2837178" y="2741557"/>
                  <a:pt x="2847550" y="2731185"/>
                  <a:pt x="2860344" y="2731185"/>
                </a:cubicBezTo>
                <a:close/>
                <a:moveTo>
                  <a:pt x="2683245" y="2731185"/>
                </a:moveTo>
                <a:cubicBezTo>
                  <a:pt x="2696039" y="2731185"/>
                  <a:pt x="2706411" y="2741557"/>
                  <a:pt x="2706411" y="2754351"/>
                </a:cubicBezTo>
                <a:cubicBezTo>
                  <a:pt x="2706411" y="2767145"/>
                  <a:pt x="2696039" y="2777517"/>
                  <a:pt x="2683245" y="2777517"/>
                </a:cubicBezTo>
                <a:cubicBezTo>
                  <a:pt x="2670451" y="2777517"/>
                  <a:pt x="2660079" y="2767145"/>
                  <a:pt x="2660079" y="2754351"/>
                </a:cubicBezTo>
                <a:cubicBezTo>
                  <a:pt x="2660079" y="2741557"/>
                  <a:pt x="2670451" y="2731185"/>
                  <a:pt x="2683245" y="2731185"/>
                </a:cubicBezTo>
                <a:close/>
                <a:moveTo>
                  <a:pt x="2506147" y="2731185"/>
                </a:moveTo>
                <a:cubicBezTo>
                  <a:pt x="2518941" y="2731185"/>
                  <a:pt x="2529313" y="2741557"/>
                  <a:pt x="2529313" y="2754351"/>
                </a:cubicBezTo>
                <a:cubicBezTo>
                  <a:pt x="2529313" y="2767145"/>
                  <a:pt x="2518941" y="2777517"/>
                  <a:pt x="2506147" y="2777517"/>
                </a:cubicBezTo>
                <a:cubicBezTo>
                  <a:pt x="2493353" y="2777517"/>
                  <a:pt x="2482981" y="2767145"/>
                  <a:pt x="2482981" y="2754351"/>
                </a:cubicBezTo>
                <a:cubicBezTo>
                  <a:pt x="2482981" y="2741557"/>
                  <a:pt x="2493353" y="2731185"/>
                  <a:pt x="2506147" y="2731185"/>
                </a:cubicBezTo>
                <a:close/>
                <a:moveTo>
                  <a:pt x="2329048" y="2731185"/>
                </a:moveTo>
                <a:cubicBezTo>
                  <a:pt x="2341842" y="2731185"/>
                  <a:pt x="2352214" y="2741557"/>
                  <a:pt x="2352214" y="2754351"/>
                </a:cubicBezTo>
                <a:cubicBezTo>
                  <a:pt x="2352214" y="2767145"/>
                  <a:pt x="2341842" y="2777517"/>
                  <a:pt x="2329048" y="2777517"/>
                </a:cubicBezTo>
                <a:cubicBezTo>
                  <a:pt x="2316254" y="2777517"/>
                  <a:pt x="2305882" y="2767145"/>
                  <a:pt x="2305882" y="2754351"/>
                </a:cubicBezTo>
                <a:cubicBezTo>
                  <a:pt x="2305882" y="2741557"/>
                  <a:pt x="2316254" y="2731185"/>
                  <a:pt x="2329048" y="2731185"/>
                </a:cubicBezTo>
                <a:close/>
                <a:moveTo>
                  <a:pt x="2151949" y="2731185"/>
                </a:moveTo>
                <a:cubicBezTo>
                  <a:pt x="2164743" y="2731185"/>
                  <a:pt x="2175115" y="2741557"/>
                  <a:pt x="2175115" y="2754351"/>
                </a:cubicBezTo>
                <a:cubicBezTo>
                  <a:pt x="2175115" y="2767145"/>
                  <a:pt x="2164743" y="2777517"/>
                  <a:pt x="2151949" y="2777517"/>
                </a:cubicBezTo>
                <a:cubicBezTo>
                  <a:pt x="2139155" y="2777517"/>
                  <a:pt x="2128783" y="2767145"/>
                  <a:pt x="2128783" y="2754351"/>
                </a:cubicBezTo>
                <a:cubicBezTo>
                  <a:pt x="2128783" y="2741557"/>
                  <a:pt x="2139155" y="2731185"/>
                  <a:pt x="2151949" y="2731185"/>
                </a:cubicBezTo>
                <a:close/>
                <a:moveTo>
                  <a:pt x="1974850" y="2731185"/>
                </a:moveTo>
                <a:cubicBezTo>
                  <a:pt x="1987644" y="2731185"/>
                  <a:pt x="1998016" y="2741557"/>
                  <a:pt x="1998016" y="2754351"/>
                </a:cubicBezTo>
                <a:cubicBezTo>
                  <a:pt x="1998016" y="2767145"/>
                  <a:pt x="1987644" y="2777517"/>
                  <a:pt x="1974850" y="2777517"/>
                </a:cubicBezTo>
                <a:cubicBezTo>
                  <a:pt x="1962056" y="2777517"/>
                  <a:pt x="1951684" y="2767145"/>
                  <a:pt x="1951684" y="2754351"/>
                </a:cubicBezTo>
                <a:cubicBezTo>
                  <a:pt x="1951684" y="2741557"/>
                  <a:pt x="1962056" y="2731185"/>
                  <a:pt x="1974850" y="2731185"/>
                </a:cubicBezTo>
                <a:close/>
                <a:moveTo>
                  <a:pt x="1797751" y="2731185"/>
                </a:moveTo>
                <a:cubicBezTo>
                  <a:pt x="1810545" y="2731185"/>
                  <a:pt x="1820917" y="2741557"/>
                  <a:pt x="1820917" y="2754351"/>
                </a:cubicBezTo>
                <a:cubicBezTo>
                  <a:pt x="1820917" y="2767145"/>
                  <a:pt x="1810545" y="2777517"/>
                  <a:pt x="1797751" y="2777517"/>
                </a:cubicBezTo>
                <a:cubicBezTo>
                  <a:pt x="1784957" y="2777517"/>
                  <a:pt x="1774585" y="2767145"/>
                  <a:pt x="1774585" y="2754351"/>
                </a:cubicBezTo>
                <a:cubicBezTo>
                  <a:pt x="1774585" y="2741557"/>
                  <a:pt x="1784957" y="2731185"/>
                  <a:pt x="1797751" y="2731185"/>
                </a:cubicBezTo>
                <a:close/>
                <a:moveTo>
                  <a:pt x="1623240" y="2731185"/>
                </a:moveTo>
                <a:cubicBezTo>
                  <a:pt x="1636037" y="2731185"/>
                  <a:pt x="1646410" y="2741557"/>
                  <a:pt x="1646410" y="2754351"/>
                </a:cubicBezTo>
                <a:cubicBezTo>
                  <a:pt x="1646410" y="2767145"/>
                  <a:pt x="1636037" y="2777517"/>
                  <a:pt x="1623240" y="2777517"/>
                </a:cubicBezTo>
                <a:cubicBezTo>
                  <a:pt x="1610446" y="2777517"/>
                  <a:pt x="1600073" y="2767145"/>
                  <a:pt x="1600073" y="2754351"/>
                </a:cubicBezTo>
                <a:cubicBezTo>
                  <a:pt x="1600073" y="2741557"/>
                  <a:pt x="1610446" y="2731185"/>
                  <a:pt x="1623240" y="2731185"/>
                </a:cubicBezTo>
                <a:close/>
                <a:moveTo>
                  <a:pt x="1446148" y="2731185"/>
                </a:moveTo>
                <a:cubicBezTo>
                  <a:pt x="1458942" y="2731185"/>
                  <a:pt x="1469313" y="2741557"/>
                  <a:pt x="1469313" y="2754351"/>
                </a:cubicBezTo>
                <a:cubicBezTo>
                  <a:pt x="1469313" y="2767145"/>
                  <a:pt x="1458942" y="2777517"/>
                  <a:pt x="1446148" y="2777517"/>
                </a:cubicBezTo>
                <a:cubicBezTo>
                  <a:pt x="1433356" y="2777517"/>
                  <a:pt x="1422982" y="2767145"/>
                  <a:pt x="1422982" y="2754351"/>
                </a:cubicBezTo>
                <a:cubicBezTo>
                  <a:pt x="1422982" y="2741557"/>
                  <a:pt x="1433356" y="2731185"/>
                  <a:pt x="1446148" y="2731185"/>
                </a:cubicBezTo>
                <a:close/>
                <a:moveTo>
                  <a:pt x="1269049" y="2731185"/>
                </a:moveTo>
                <a:cubicBezTo>
                  <a:pt x="1281843" y="2731185"/>
                  <a:pt x="1292216" y="2741557"/>
                  <a:pt x="1292216" y="2754351"/>
                </a:cubicBezTo>
                <a:cubicBezTo>
                  <a:pt x="1292216" y="2767145"/>
                  <a:pt x="1281843" y="2777517"/>
                  <a:pt x="1269049" y="2777517"/>
                </a:cubicBezTo>
                <a:cubicBezTo>
                  <a:pt x="1256255" y="2777517"/>
                  <a:pt x="1245883" y="2767145"/>
                  <a:pt x="1245883" y="2754351"/>
                </a:cubicBezTo>
                <a:cubicBezTo>
                  <a:pt x="1245883" y="2741557"/>
                  <a:pt x="1256255" y="2731185"/>
                  <a:pt x="1269049" y="2731185"/>
                </a:cubicBezTo>
                <a:close/>
                <a:moveTo>
                  <a:pt x="1091953" y="2731185"/>
                </a:moveTo>
                <a:cubicBezTo>
                  <a:pt x="1104749" y="2731185"/>
                  <a:pt x="1115121" y="2741557"/>
                  <a:pt x="1115121" y="2754351"/>
                </a:cubicBezTo>
                <a:cubicBezTo>
                  <a:pt x="1115121" y="2767145"/>
                  <a:pt x="1104749" y="2777517"/>
                  <a:pt x="1091953" y="2777517"/>
                </a:cubicBezTo>
                <a:cubicBezTo>
                  <a:pt x="1079159" y="2777517"/>
                  <a:pt x="1068785" y="2767145"/>
                  <a:pt x="1068785" y="2754351"/>
                </a:cubicBezTo>
                <a:cubicBezTo>
                  <a:pt x="1068785" y="2741557"/>
                  <a:pt x="1079159" y="2731185"/>
                  <a:pt x="1091953" y="2731185"/>
                </a:cubicBezTo>
                <a:close/>
                <a:moveTo>
                  <a:pt x="914854" y="2731185"/>
                </a:moveTo>
                <a:cubicBezTo>
                  <a:pt x="927647" y="2731185"/>
                  <a:pt x="938018" y="2741557"/>
                  <a:pt x="938018" y="2754351"/>
                </a:cubicBezTo>
                <a:cubicBezTo>
                  <a:pt x="938018" y="2767145"/>
                  <a:pt x="927647" y="2777517"/>
                  <a:pt x="914854" y="2777517"/>
                </a:cubicBezTo>
                <a:cubicBezTo>
                  <a:pt x="902055" y="2777517"/>
                  <a:pt x="891685" y="2767145"/>
                  <a:pt x="891685" y="2754351"/>
                </a:cubicBezTo>
                <a:cubicBezTo>
                  <a:pt x="891685" y="2741557"/>
                  <a:pt x="902055" y="2731185"/>
                  <a:pt x="914854" y="2731185"/>
                </a:cubicBezTo>
                <a:close/>
                <a:moveTo>
                  <a:pt x="737756" y="2731185"/>
                </a:moveTo>
                <a:cubicBezTo>
                  <a:pt x="750550" y="2731185"/>
                  <a:pt x="760922" y="2741557"/>
                  <a:pt x="760922" y="2754351"/>
                </a:cubicBezTo>
                <a:cubicBezTo>
                  <a:pt x="760922" y="2767145"/>
                  <a:pt x="750550" y="2777517"/>
                  <a:pt x="737756" y="2777517"/>
                </a:cubicBezTo>
                <a:cubicBezTo>
                  <a:pt x="724962" y="2777517"/>
                  <a:pt x="714590" y="2767145"/>
                  <a:pt x="714590" y="2754351"/>
                </a:cubicBezTo>
                <a:cubicBezTo>
                  <a:pt x="714590" y="2741557"/>
                  <a:pt x="724962" y="2731185"/>
                  <a:pt x="737756" y="2731185"/>
                </a:cubicBezTo>
                <a:close/>
                <a:moveTo>
                  <a:pt x="560655" y="2731185"/>
                </a:moveTo>
                <a:cubicBezTo>
                  <a:pt x="573449" y="2731185"/>
                  <a:pt x="583822" y="2741557"/>
                  <a:pt x="583822" y="2754351"/>
                </a:cubicBezTo>
                <a:cubicBezTo>
                  <a:pt x="583822" y="2767145"/>
                  <a:pt x="573449" y="2777517"/>
                  <a:pt x="560655" y="2777517"/>
                </a:cubicBezTo>
                <a:cubicBezTo>
                  <a:pt x="547862" y="2777517"/>
                  <a:pt x="537490" y="2767145"/>
                  <a:pt x="537490" y="2754351"/>
                </a:cubicBezTo>
                <a:cubicBezTo>
                  <a:pt x="537490" y="2741557"/>
                  <a:pt x="547862" y="2731185"/>
                  <a:pt x="560655" y="2731185"/>
                </a:cubicBezTo>
                <a:close/>
                <a:moveTo>
                  <a:pt x="383557" y="2731185"/>
                </a:moveTo>
                <a:cubicBezTo>
                  <a:pt x="396351" y="2731185"/>
                  <a:pt x="406722" y="2741557"/>
                  <a:pt x="406722" y="2754351"/>
                </a:cubicBezTo>
                <a:cubicBezTo>
                  <a:pt x="406722" y="2767145"/>
                  <a:pt x="396351" y="2777517"/>
                  <a:pt x="383557" y="2777517"/>
                </a:cubicBezTo>
                <a:cubicBezTo>
                  <a:pt x="370763" y="2777517"/>
                  <a:pt x="360391" y="2767145"/>
                  <a:pt x="360391" y="2754351"/>
                </a:cubicBezTo>
                <a:cubicBezTo>
                  <a:pt x="360391" y="2741557"/>
                  <a:pt x="370763" y="2731185"/>
                  <a:pt x="383557" y="2731185"/>
                </a:cubicBezTo>
                <a:close/>
                <a:moveTo>
                  <a:pt x="206457" y="2731185"/>
                </a:moveTo>
                <a:cubicBezTo>
                  <a:pt x="219251" y="2731185"/>
                  <a:pt x="229623" y="2741557"/>
                  <a:pt x="229623" y="2754351"/>
                </a:cubicBezTo>
                <a:cubicBezTo>
                  <a:pt x="229623" y="2767145"/>
                  <a:pt x="219251" y="2777517"/>
                  <a:pt x="206457" y="2777517"/>
                </a:cubicBezTo>
                <a:cubicBezTo>
                  <a:pt x="193663" y="2777517"/>
                  <a:pt x="183291" y="2767145"/>
                  <a:pt x="183291" y="2754351"/>
                </a:cubicBezTo>
                <a:cubicBezTo>
                  <a:pt x="183291" y="2741557"/>
                  <a:pt x="193663" y="2731185"/>
                  <a:pt x="206457" y="2731185"/>
                </a:cubicBezTo>
                <a:close/>
                <a:moveTo>
                  <a:pt x="29358" y="2731185"/>
                </a:moveTo>
                <a:cubicBezTo>
                  <a:pt x="42152" y="2731185"/>
                  <a:pt x="52524" y="2741557"/>
                  <a:pt x="52524" y="2754351"/>
                </a:cubicBezTo>
                <a:cubicBezTo>
                  <a:pt x="52524" y="2767145"/>
                  <a:pt x="42152" y="2777517"/>
                  <a:pt x="29358" y="2777517"/>
                </a:cubicBezTo>
                <a:cubicBezTo>
                  <a:pt x="16564" y="2777517"/>
                  <a:pt x="6192" y="2767145"/>
                  <a:pt x="6192" y="2754351"/>
                </a:cubicBezTo>
                <a:cubicBezTo>
                  <a:pt x="6192" y="2741557"/>
                  <a:pt x="16564" y="2731185"/>
                  <a:pt x="29358" y="2731185"/>
                </a:cubicBezTo>
                <a:close/>
                <a:moveTo>
                  <a:pt x="3393701" y="2559821"/>
                </a:moveTo>
                <a:cubicBezTo>
                  <a:pt x="3406495" y="2559821"/>
                  <a:pt x="3416867" y="2570193"/>
                  <a:pt x="3416867" y="2582987"/>
                </a:cubicBezTo>
                <a:cubicBezTo>
                  <a:pt x="3416867" y="2595781"/>
                  <a:pt x="3406495" y="2606153"/>
                  <a:pt x="3393701" y="2606153"/>
                </a:cubicBezTo>
                <a:cubicBezTo>
                  <a:pt x="3380907" y="2606153"/>
                  <a:pt x="3370535" y="2595781"/>
                  <a:pt x="3370535" y="2582987"/>
                </a:cubicBezTo>
                <a:cubicBezTo>
                  <a:pt x="3370535" y="2570193"/>
                  <a:pt x="3380907" y="2559821"/>
                  <a:pt x="3393701" y="2559821"/>
                </a:cubicBezTo>
                <a:close/>
                <a:moveTo>
                  <a:pt x="3216606" y="2559821"/>
                </a:moveTo>
                <a:cubicBezTo>
                  <a:pt x="3229400" y="2559821"/>
                  <a:pt x="3239772" y="2570193"/>
                  <a:pt x="3239772" y="2582987"/>
                </a:cubicBezTo>
                <a:cubicBezTo>
                  <a:pt x="3239772" y="2595781"/>
                  <a:pt x="3229400" y="2606153"/>
                  <a:pt x="3216606" y="2606153"/>
                </a:cubicBezTo>
                <a:cubicBezTo>
                  <a:pt x="3203812" y="2606153"/>
                  <a:pt x="3193440" y="2595781"/>
                  <a:pt x="3193440" y="2582987"/>
                </a:cubicBezTo>
                <a:cubicBezTo>
                  <a:pt x="3193440" y="2570193"/>
                  <a:pt x="3203812" y="2559821"/>
                  <a:pt x="3216606" y="2559821"/>
                </a:cubicBezTo>
                <a:close/>
                <a:moveTo>
                  <a:pt x="3039507" y="2559821"/>
                </a:moveTo>
                <a:cubicBezTo>
                  <a:pt x="3052301" y="2559821"/>
                  <a:pt x="3062673" y="2570193"/>
                  <a:pt x="3062673" y="2582987"/>
                </a:cubicBezTo>
                <a:cubicBezTo>
                  <a:pt x="3062673" y="2595781"/>
                  <a:pt x="3052301" y="2606153"/>
                  <a:pt x="3039507" y="2606153"/>
                </a:cubicBezTo>
                <a:cubicBezTo>
                  <a:pt x="3026713" y="2606153"/>
                  <a:pt x="3016341" y="2595781"/>
                  <a:pt x="3016341" y="2582987"/>
                </a:cubicBezTo>
                <a:cubicBezTo>
                  <a:pt x="3016341" y="2570193"/>
                  <a:pt x="3026713" y="2559821"/>
                  <a:pt x="3039507" y="2559821"/>
                </a:cubicBezTo>
                <a:close/>
                <a:moveTo>
                  <a:pt x="2862409" y="2559821"/>
                </a:moveTo>
                <a:cubicBezTo>
                  <a:pt x="2875203" y="2559821"/>
                  <a:pt x="2885575" y="2570193"/>
                  <a:pt x="2885575" y="2582987"/>
                </a:cubicBezTo>
                <a:cubicBezTo>
                  <a:pt x="2885575" y="2595781"/>
                  <a:pt x="2875203" y="2606153"/>
                  <a:pt x="2862409" y="2606153"/>
                </a:cubicBezTo>
                <a:cubicBezTo>
                  <a:pt x="2849615" y="2606153"/>
                  <a:pt x="2839243" y="2595781"/>
                  <a:pt x="2839243" y="2582987"/>
                </a:cubicBezTo>
                <a:cubicBezTo>
                  <a:pt x="2839243" y="2570193"/>
                  <a:pt x="2849615" y="2559821"/>
                  <a:pt x="2862409" y="2559821"/>
                </a:cubicBezTo>
                <a:close/>
                <a:moveTo>
                  <a:pt x="2685310" y="2559821"/>
                </a:moveTo>
                <a:cubicBezTo>
                  <a:pt x="2698104" y="2559821"/>
                  <a:pt x="2708476" y="2570193"/>
                  <a:pt x="2708476" y="2582987"/>
                </a:cubicBezTo>
                <a:cubicBezTo>
                  <a:pt x="2708476" y="2595781"/>
                  <a:pt x="2698104" y="2606153"/>
                  <a:pt x="2685310" y="2606153"/>
                </a:cubicBezTo>
                <a:cubicBezTo>
                  <a:pt x="2672516" y="2606153"/>
                  <a:pt x="2662144" y="2595781"/>
                  <a:pt x="2662144" y="2582987"/>
                </a:cubicBezTo>
                <a:cubicBezTo>
                  <a:pt x="2662144" y="2570193"/>
                  <a:pt x="2672516" y="2559821"/>
                  <a:pt x="2685310" y="2559821"/>
                </a:cubicBezTo>
                <a:close/>
                <a:moveTo>
                  <a:pt x="2508211" y="2559821"/>
                </a:moveTo>
                <a:cubicBezTo>
                  <a:pt x="2521005" y="2559821"/>
                  <a:pt x="2531377" y="2570193"/>
                  <a:pt x="2531377" y="2582987"/>
                </a:cubicBezTo>
                <a:cubicBezTo>
                  <a:pt x="2531377" y="2595781"/>
                  <a:pt x="2521005" y="2606153"/>
                  <a:pt x="2508211" y="2606153"/>
                </a:cubicBezTo>
                <a:cubicBezTo>
                  <a:pt x="2495417" y="2606153"/>
                  <a:pt x="2485045" y="2595781"/>
                  <a:pt x="2485045" y="2582987"/>
                </a:cubicBezTo>
                <a:cubicBezTo>
                  <a:pt x="2485045" y="2570193"/>
                  <a:pt x="2495417" y="2559821"/>
                  <a:pt x="2508211" y="2559821"/>
                </a:cubicBezTo>
                <a:close/>
                <a:moveTo>
                  <a:pt x="2331112" y="2559821"/>
                </a:moveTo>
                <a:cubicBezTo>
                  <a:pt x="2343906" y="2559821"/>
                  <a:pt x="2354278" y="2570193"/>
                  <a:pt x="2354278" y="2582987"/>
                </a:cubicBezTo>
                <a:cubicBezTo>
                  <a:pt x="2354278" y="2595781"/>
                  <a:pt x="2343906" y="2606153"/>
                  <a:pt x="2331112" y="2606153"/>
                </a:cubicBezTo>
                <a:cubicBezTo>
                  <a:pt x="2318318" y="2606153"/>
                  <a:pt x="2307946" y="2595781"/>
                  <a:pt x="2307946" y="2582987"/>
                </a:cubicBezTo>
                <a:cubicBezTo>
                  <a:pt x="2307946" y="2570193"/>
                  <a:pt x="2318318" y="2559821"/>
                  <a:pt x="2331112" y="2559821"/>
                </a:cubicBezTo>
                <a:close/>
                <a:moveTo>
                  <a:pt x="2154013" y="2559821"/>
                </a:moveTo>
                <a:cubicBezTo>
                  <a:pt x="2166807" y="2559821"/>
                  <a:pt x="2177179" y="2570193"/>
                  <a:pt x="2177179" y="2582987"/>
                </a:cubicBezTo>
                <a:cubicBezTo>
                  <a:pt x="2177179" y="2595781"/>
                  <a:pt x="2166807" y="2606153"/>
                  <a:pt x="2154013" y="2606153"/>
                </a:cubicBezTo>
                <a:cubicBezTo>
                  <a:pt x="2141219" y="2606153"/>
                  <a:pt x="2130847" y="2595781"/>
                  <a:pt x="2130847" y="2582987"/>
                </a:cubicBezTo>
                <a:cubicBezTo>
                  <a:pt x="2130847" y="2570193"/>
                  <a:pt x="2141219" y="2559821"/>
                  <a:pt x="2154013" y="2559821"/>
                </a:cubicBezTo>
                <a:close/>
                <a:moveTo>
                  <a:pt x="1976914" y="2559821"/>
                </a:moveTo>
                <a:cubicBezTo>
                  <a:pt x="1989708" y="2559821"/>
                  <a:pt x="2000080" y="2570193"/>
                  <a:pt x="2000080" y="2582987"/>
                </a:cubicBezTo>
                <a:cubicBezTo>
                  <a:pt x="2000080" y="2595781"/>
                  <a:pt x="1989708" y="2606153"/>
                  <a:pt x="1976914" y="2606153"/>
                </a:cubicBezTo>
                <a:cubicBezTo>
                  <a:pt x="1964120" y="2606153"/>
                  <a:pt x="1953748" y="2595781"/>
                  <a:pt x="1953748" y="2582987"/>
                </a:cubicBezTo>
                <a:cubicBezTo>
                  <a:pt x="1953748" y="2570193"/>
                  <a:pt x="1964120" y="2559821"/>
                  <a:pt x="1976914" y="2559821"/>
                </a:cubicBezTo>
                <a:close/>
                <a:moveTo>
                  <a:pt x="1799815" y="2559821"/>
                </a:moveTo>
                <a:cubicBezTo>
                  <a:pt x="1812609" y="2559821"/>
                  <a:pt x="1822981" y="2570193"/>
                  <a:pt x="1822981" y="2582987"/>
                </a:cubicBezTo>
                <a:cubicBezTo>
                  <a:pt x="1822981" y="2595781"/>
                  <a:pt x="1812609" y="2606153"/>
                  <a:pt x="1799815" y="2606153"/>
                </a:cubicBezTo>
                <a:cubicBezTo>
                  <a:pt x="1787021" y="2606153"/>
                  <a:pt x="1776649" y="2595781"/>
                  <a:pt x="1776649" y="2582987"/>
                </a:cubicBezTo>
                <a:cubicBezTo>
                  <a:pt x="1776649" y="2570193"/>
                  <a:pt x="1787021" y="2559821"/>
                  <a:pt x="1799815" y="2559821"/>
                </a:cubicBezTo>
                <a:close/>
                <a:moveTo>
                  <a:pt x="1625304" y="2559821"/>
                </a:moveTo>
                <a:cubicBezTo>
                  <a:pt x="1638100" y="2559821"/>
                  <a:pt x="1648473" y="2570193"/>
                  <a:pt x="1648473" y="2582987"/>
                </a:cubicBezTo>
                <a:cubicBezTo>
                  <a:pt x="1648473" y="2595781"/>
                  <a:pt x="1638100" y="2606153"/>
                  <a:pt x="1625304" y="2606153"/>
                </a:cubicBezTo>
                <a:cubicBezTo>
                  <a:pt x="1612510" y="2606153"/>
                  <a:pt x="1602137" y="2595781"/>
                  <a:pt x="1602137" y="2582987"/>
                </a:cubicBezTo>
                <a:cubicBezTo>
                  <a:pt x="1602137" y="2570193"/>
                  <a:pt x="1612510" y="2559821"/>
                  <a:pt x="1625304" y="2559821"/>
                </a:cubicBezTo>
                <a:close/>
                <a:moveTo>
                  <a:pt x="1448213" y="2559821"/>
                </a:moveTo>
                <a:cubicBezTo>
                  <a:pt x="1461006" y="2559821"/>
                  <a:pt x="1471377" y="2570193"/>
                  <a:pt x="1471377" y="2582987"/>
                </a:cubicBezTo>
                <a:cubicBezTo>
                  <a:pt x="1471377" y="2595781"/>
                  <a:pt x="1461006" y="2606153"/>
                  <a:pt x="1448213" y="2606153"/>
                </a:cubicBezTo>
                <a:cubicBezTo>
                  <a:pt x="1435419" y="2606153"/>
                  <a:pt x="1425046" y="2595781"/>
                  <a:pt x="1425046" y="2582987"/>
                </a:cubicBezTo>
                <a:cubicBezTo>
                  <a:pt x="1425046" y="2570193"/>
                  <a:pt x="1435419" y="2559821"/>
                  <a:pt x="1448213" y="2559821"/>
                </a:cubicBezTo>
                <a:close/>
                <a:moveTo>
                  <a:pt x="1271113" y="2559821"/>
                </a:moveTo>
                <a:cubicBezTo>
                  <a:pt x="1283907" y="2559821"/>
                  <a:pt x="1294280" y="2570193"/>
                  <a:pt x="1294280" y="2582987"/>
                </a:cubicBezTo>
                <a:cubicBezTo>
                  <a:pt x="1294280" y="2595781"/>
                  <a:pt x="1283907" y="2606153"/>
                  <a:pt x="1271113" y="2606153"/>
                </a:cubicBezTo>
                <a:cubicBezTo>
                  <a:pt x="1258320" y="2606153"/>
                  <a:pt x="1247948" y="2595781"/>
                  <a:pt x="1247948" y="2582987"/>
                </a:cubicBezTo>
                <a:cubicBezTo>
                  <a:pt x="1247948" y="2570193"/>
                  <a:pt x="1258320" y="2559821"/>
                  <a:pt x="1271113" y="2559821"/>
                </a:cubicBezTo>
                <a:close/>
                <a:moveTo>
                  <a:pt x="1094019" y="2559821"/>
                </a:moveTo>
                <a:cubicBezTo>
                  <a:pt x="1106814" y="2559821"/>
                  <a:pt x="1117186" y="2570193"/>
                  <a:pt x="1117186" y="2582987"/>
                </a:cubicBezTo>
                <a:cubicBezTo>
                  <a:pt x="1117186" y="2595781"/>
                  <a:pt x="1106814" y="2606153"/>
                  <a:pt x="1094019" y="2606153"/>
                </a:cubicBezTo>
                <a:cubicBezTo>
                  <a:pt x="1081223" y="2606153"/>
                  <a:pt x="1070851" y="2595781"/>
                  <a:pt x="1070851" y="2582987"/>
                </a:cubicBezTo>
                <a:cubicBezTo>
                  <a:pt x="1070851" y="2570193"/>
                  <a:pt x="1081223" y="2559821"/>
                  <a:pt x="1094019" y="2559821"/>
                </a:cubicBezTo>
                <a:close/>
                <a:moveTo>
                  <a:pt x="916919" y="2559821"/>
                </a:moveTo>
                <a:cubicBezTo>
                  <a:pt x="929711" y="2559821"/>
                  <a:pt x="940083" y="2570193"/>
                  <a:pt x="940083" y="2582987"/>
                </a:cubicBezTo>
                <a:cubicBezTo>
                  <a:pt x="940083" y="2595781"/>
                  <a:pt x="929711" y="2606153"/>
                  <a:pt x="916919" y="2606153"/>
                </a:cubicBezTo>
                <a:cubicBezTo>
                  <a:pt x="904122" y="2606153"/>
                  <a:pt x="893752" y="2595781"/>
                  <a:pt x="893752" y="2582987"/>
                </a:cubicBezTo>
                <a:cubicBezTo>
                  <a:pt x="893752" y="2570193"/>
                  <a:pt x="904122" y="2559821"/>
                  <a:pt x="916919" y="2559821"/>
                </a:cubicBezTo>
                <a:close/>
                <a:moveTo>
                  <a:pt x="739820" y="2559821"/>
                </a:moveTo>
                <a:cubicBezTo>
                  <a:pt x="752615" y="2559821"/>
                  <a:pt x="762987" y="2570193"/>
                  <a:pt x="762987" y="2582987"/>
                </a:cubicBezTo>
                <a:cubicBezTo>
                  <a:pt x="762987" y="2595781"/>
                  <a:pt x="752615" y="2606153"/>
                  <a:pt x="739820" y="2606153"/>
                </a:cubicBezTo>
                <a:cubicBezTo>
                  <a:pt x="727026" y="2606153"/>
                  <a:pt x="716654" y="2595781"/>
                  <a:pt x="716654" y="2582987"/>
                </a:cubicBezTo>
                <a:cubicBezTo>
                  <a:pt x="716654" y="2570193"/>
                  <a:pt x="727026" y="2559821"/>
                  <a:pt x="739820" y="2559821"/>
                </a:cubicBezTo>
                <a:close/>
                <a:moveTo>
                  <a:pt x="562720" y="2559821"/>
                </a:moveTo>
                <a:cubicBezTo>
                  <a:pt x="575514" y="2559821"/>
                  <a:pt x="585886" y="2570193"/>
                  <a:pt x="585886" y="2582987"/>
                </a:cubicBezTo>
                <a:cubicBezTo>
                  <a:pt x="585886" y="2595781"/>
                  <a:pt x="575514" y="2606153"/>
                  <a:pt x="562720" y="2606153"/>
                </a:cubicBezTo>
                <a:cubicBezTo>
                  <a:pt x="549926" y="2606153"/>
                  <a:pt x="539554" y="2595781"/>
                  <a:pt x="539554" y="2582987"/>
                </a:cubicBezTo>
                <a:cubicBezTo>
                  <a:pt x="539554" y="2570193"/>
                  <a:pt x="549926" y="2559821"/>
                  <a:pt x="562720" y="2559821"/>
                </a:cubicBezTo>
                <a:close/>
                <a:moveTo>
                  <a:pt x="385622" y="2559821"/>
                </a:moveTo>
                <a:cubicBezTo>
                  <a:pt x="398416" y="2559821"/>
                  <a:pt x="408787" y="2570193"/>
                  <a:pt x="408787" y="2582987"/>
                </a:cubicBezTo>
                <a:cubicBezTo>
                  <a:pt x="408787" y="2595781"/>
                  <a:pt x="398416" y="2606153"/>
                  <a:pt x="385622" y="2606153"/>
                </a:cubicBezTo>
                <a:cubicBezTo>
                  <a:pt x="372828" y="2606153"/>
                  <a:pt x="362456" y="2595781"/>
                  <a:pt x="362456" y="2582987"/>
                </a:cubicBezTo>
                <a:cubicBezTo>
                  <a:pt x="362456" y="2570193"/>
                  <a:pt x="372828" y="2559821"/>
                  <a:pt x="385622" y="2559821"/>
                </a:cubicBezTo>
                <a:close/>
                <a:moveTo>
                  <a:pt x="208521" y="2559821"/>
                </a:moveTo>
                <a:cubicBezTo>
                  <a:pt x="221315" y="2559821"/>
                  <a:pt x="231687" y="2570193"/>
                  <a:pt x="231687" y="2582987"/>
                </a:cubicBezTo>
                <a:cubicBezTo>
                  <a:pt x="231687" y="2595781"/>
                  <a:pt x="221315" y="2606153"/>
                  <a:pt x="208521" y="2606153"/>
                </a:cubicBezTo>
                <a:cubicBezTo>
                  <a:pt x="195727" y="2606153"/>
                  <a:pt x="185355" y="2595781"/>
                  <a:pt x="185355" y="2582987"/>
                </a:cubicBezTo>
                <a:cubicBezTo>
                  <a:pt x="185355" y="2570193"/>
                  <a:pt x="195727" y="2559821"/>
                  <a:pt x="208521" y="2559821"/>
                </a:cubicBezTo>
                <a:close/>
                <a:moveTo>
                  <a:pt x="31422" y="2559821"/>
                </a:moveTo>
                <a:cubicBezTo>
                  <a:pt x="44216" y="2559821"/>
                  <a:pt x="54588" y="2570193"/>
                  <a:pt x="54588" y="2582987"/>
                </a:cubicBezTo>
                <a:cubicBezTo>
                  <a:pt x="54588" y="2595781"/>
                  <a:pt x="44216" y="2606153"/>
                  <a:pt x="31422" y="2606153"/>
                </a:cubicBezTo>
                <a:cubicBezTo>
                  <a:pt x="18629" y="2606153"/>
                  <a:pt x="8257" y="2595781"/>
                  <a:pt x="8257" y="2582987"/>
                </a:cubicBezTo>
                <a:cubicBezTo>
                  <a:pt x="8257" y="2570193"/>
                  <a:pt x="18629" y="2559821"/>
                  <a:pt x="31422" y="2559821"/>
                </a:cubicBezTo>
                <a:close/>
                <a:moveTo>
                  <a:pt x="3385444" y="2365748"/>
                </a:moveTo>
                <a:cubicBezTo>
                  <a:pt x="3398238" y="2365748"/>
                  <a:pt x="3408610" y="2376120"/>
                  <a:pt x="3408610" y="2388914"/>
                </a:cubicBezTo>
                <a:cubicBezTo>
                  <a:pt x="3408610" y="2401708"/>
                  <a:pt x="3398238" y="2412080"/>
                  <a:pt x="3385444" y="2412080"/>
                </a:cubicBezTo>
                <a:cubicBezTo>
                  <a:pt x="3372650" y="2412080"/>
                  <a:pt x="3362278" y="2401708"/>
                  <a:pt x="3362278" y="2388914"/>
                </a:cubicBezTo>
                <a:cubicBezTo>
                  <a:pt x="3362278" y="2376120"/>
                  <a:pt x="3372650" y="2365748"/>
                  <a:pt x="3385444" y="2365748"/>
                </a:cubicBezTo>
                <a:close/>
                <a:moveTo>
                  <a:pt x="3208349" y="2365748"/>
                </a:moveTo>
                <a:cubicBezTo>
                  <a:pt x="3221143" y="2365748"/>
                  <a:pt x="3231515" y="2376120"/>
                  <a:pt x="3231515" y="2388914"/>
                </a:cubicBezTo>
                <a:cubicBezTo>
                  <a:pt x="3231515" y="2401708"/>
                  <a:pt x="3221143" y="2412080"/>
                  <a:pt x="3208349" y="2412080"/>
                </a:cubicBezTo>
                <a:cubicBezTo>
                  <a:pt x="3195555" y="2412080"/>
                  <a:pt x="3185183" y="2401708"/>
                  <a:pt x="3185183" y="2388914"/>
                </a:cubicBezTo>
                <a:cubicBezTo>
                  <a:pt x="3185183" y="2376120"/>
                  <a:pt x="3195555" y="2365748"/>
                  <a:pt x="3208349" y="2365748"/>
                </a:cubicBezTo>
                <a:close/>
                <a:moveTo>
                  <a:pt x="3031250" y="2365748"/>
                </a:moveTo>
                <a:cubicBezTo>
                  <a:pt x="3044044" y="2365748"/>
                  <a:pt x="3054416" y="2376120"/>
                  <a:pt x="3054416" y="2388914"/>
                </a:cubicBezTo>
                <a:cubicBezTo>
                  <a:pt x="3054416" y="2401708"/>
                  <a:pt x="3044044" y="2412080"/>
                  <a:pt x="3031250" y="2412080"/>
                </a:cubicBezTo>
                <a:cubicBezTo>
                  <a:pt x="3018456" y="2412080"/>
                  <a:pt x="3008084" y="2401708"/>
                  <a:pt x="3008084" y="2388914"/>
                </a:cubicBezTo>
                <a:cubicBezTo>
                  <a:pt x="3008084" y="2376120"/>
                  <a:pt x="3018456" y="2365748"/>
                  <a:pt x="3031250" y="2365748"/>
                </a:cubicBezTo>
                <a:close/>
                <a:moveTo>
                  <a:pt x="2854151" y="2365748"/>
                </a:moveTo>
                <a:cubicBezTo>
                  <a:pt x="2866945" y="2365748"/>
                  <a:pt x="2877317" y="2376120"/>
                  <a:pt x="2877317" y="2388914"/>
                </a:cubicBezTo>
                <a:cubicBezTo>
                  <a:pt x="2877317" y="2401708"/>
                  <a:pt x="2866945" y="2412080"/>
                  <a:pt x="2854151" y="2412080"/>
                </a:cubicBezTo>
                <a:cubicBezTo>
                  <a:pt x="2841357" y="2412080"/>
                  <a:pt x="2830985" y="2401708"/>
                  <a:pt x="2830985" y="2388914"/>
                </a:cubicBezTo>
                <a:cubicBezTo>
                  <a:pt x="2830985" y="2376120"/>
                  <a:pt x="2841357" y="2365748"/>
                  <a:pt x="2854151" y="2365748"/>
                </a:cubicBezTo>
                <a:close/>
                <a:moveTo>
                  <a:pt x="2677052" y="2365748"/>
                </a:moveTo>
                <a:cubicBezTo>
                  <a:pt x="2689846" y="2365748"/>
                  <a:pt x="2700218" y="2376120"/>
                  <a:pt x="2700218" y="2388914"/>
                </a:cubicBezTo>
                <a:cubicBezTo>
                  <a:pt x="2700218" y="2401708"/>
                  <a:pt x="2689846" y="2412080"/>
                  <a:pt x="2677052" y="2412080"/>
                </a:cubicBezTo>
                <a:cubicBezTo>
                  <a:pt x="2664258" y="2412080"/>
                  <a:pt x="2653886" y="2401708"/>
                  <a:pt x="2653886" y="2388914"/>
                </a:cubicBezTo>
                <a:cubicBezTo>
                  <a:pt x="2653886" y="2376120"/>
                  <a:pt x="2664258" y="2365748"/>
                  <a:pt x="2677052" y="2365748"/>
                </a:cubicBezTo>
                <a:close/>
                <a:moveTo>
                  <a:pt x="2499953" y="2365748"/>
                </a:moveTo>
                <a:cubicBezTo>
                  <a:pt x="2512747" y="2365748"/>
                  <a:pt x="2523119" y="2376120"/>
                  <a:pt x="2523119" y="2388914"/>
                </a:cubicBezTo>
                <a:cubicBezTo>
                  <a:pt x="2523119" y="2401708"/>
                  <a:pt x="2512747" y="2412080"/>
                  <a:pt x="2499953" y="2412080"/>
                </a:cubicBezTo>
                <a:cubicBezTo>
                  <a:pt x="2487159" y="2412080"/>
                  <a:pt x="2476787" y="2401708"/>
                  <a:pt x="2476787" y="2388914"/>
                </a:cubicBezTo>
                <a:cubicBezTo>
                  <a:pt x="2476787" y="2376120"/>
                  <a:pt x="2487159" y="2365748"/>
                  <a:pt x="2499953" y="2365748"/>
                </a:cubicBezTo>
                <a:close/>
                <a:moveTo>
                  <a:pt x="2322855" y="2365748"/>
                </a:moveTo>
                <a:cubicBezTo>
                  <a:pt x="2335649" y="2365748"/>
                  <a:pt x="2346021" y="2376120"/>
                  <a:pt x="2346021" y="2388914"/>
                </a:cubicBezTo>
                <a:cubicBezTo>
                  <a:pt x="2346021" y="2401708"/>
                  <a:pt x="2335649" y="2412080"/>
                  <a:pt x="2322855" y="2412080"/>
                </a:cubicBezTo>
                <a:cubicBezTo>
                  <a:pt x="2310061" y="2412080"/>
                  <a:pt x="2299689" y="2401708"/>
                  <a:pt x="2299689" y="2388914"/>
                </a:cubicBezTo>
                <a:cubicBezTo>
                  <a:pt x="2299689" y="2376120"/>
                  <a:pt x="2310061" y="2365748"/>
                  <a:pt x="2322855" y="2365748"/>
                </a:cubicBezTo>
                <a:close/>
                <a:moveTo>
                  <a:pt x="2145756" y="2365748"/>
                </a:moveTo>
                <a:cubicBezTo>
                  <a:pt x="2158550" y="2365748"/>
                  <a:pt x="2168922" y="2376120"/>
                  <a:pt x="2168922" y="2388914"/>
                </a:cubicBezTo>
                <a:cubicBezTo>
                  <a:pt x="2168922" y="2401708"/>
                  <a:pt x="2158550" y="2412080"/>
                  <a:pt x="2145756" y="2412080"/>
                </a:cubicBezTo>
                <a:cubicBezTo>
                  <a:pt x="2132962" y="2412080"/>
                  <a:pt x="2122590" y="2401708"/>
                  <a:pt x="2122590" y="2388914"/>
                </a:cubicBezTo>
                <a:cubicBezTo>
                  <a:pt x="2122590" y="2376120"/>
                  <a:pt x="2132962" y="2365748"/>
                  <a:pt x="2145756" y="2365748"/>
                </a:cubicBezTo>
                <a:close/>
                <a:moveTo>
                  <a:pt x="1968657" y="2365748"/>
                </a:moveTo>
                <a:cubicBezTo>
                  <a:pt x="1981451" y="2365748"/>
                  <a:pt x="1991823" y="2376120"/>
                  <a:pt x="1991823" y="2388914"/>
                </a:cubicBezTo>
                <a:cubicBezTo>
                  <a:pt x="1991823" y="2401708"/>
                  <a:pt x="1981451" y="2412080"/>
                  <a:pt x="1968657" y="2412080"/>
                </a:cubicBezTo>
                <a:cubicBezTo>
                  <a:pt x="1955863" y="2412080"/>
                  <a:pt x="1945491" y="2401708"/>
                  <a:pt x="1945491" y="2388914"/>
                </a:cubicBezTo>
                <a:cubicBezTo>
                  <a:pt x="1945491" y="2376120"/>
                  <a:pt x="1955863" y="2365748"/>
                  <a:pt x="1968657" y="2365748"/>
                </a:cubicBezTo>
                <a:close/>
                <a:moveTo>
                  <a:pt x="1791558" y="2365748"/>
                </a:moveTo>
                <a:cubicBezTo>
                  <a:pt x="1804352" y="2365748"/>
                  <a:pt x="1814724" y="2376120"/>
                  <a:pt x="1814724" y="2388914"/>
                </a:cubicBezTo>
                <a:cubicBezTo>
                  <a:pt x="1814724" y="2401708"/>
                  <a:pt x="1804352" y="2412080"/>
                  <a:pt x="1791558" y="2412080"/>
                </a:cubicBezTo>
                <a:cubicBezTo>
                  <a:pt x="1778764" y="2412080"/>
                  <a:pt x="1768392" y="2401708"/>
                  <a:pt x="1768392" y="2388914"/>
                </a:cubicBezTo>
                <a:cubicBezTo>
                  <a:pt x="1768392" y="2376120"/>
                  <a:pt x="1778764" y="2365748"/>
                  <a:pt x="1791558" y="2365748"/>
                </a:cubicBezTo>
                <a:close/>
                <a:moveTo>
                  <a:pt x="1617048" y="2365748"/>
                </a:moveTo>
                <a:cubicBezTo>
                  <a:pt x="1629843" y="2365748"/>
                  <a:pt x="1640217" y="2376120"/>
                  <a:pt x="1640217" y="2388914"/>
                </a:cubicBezTo>
                <a:cubicBezTo>
                  <a:pt x="1640217" y="2401708"/>
                  <a:pt x="1629843" y="2412080"/>
                  <a:pt x="1617048" y="2412080"/>
                </a:cubicBezTo>
                <a:cubicBezTo>
                  <a:pt x="1604252" y="2412080"/>
                  <a:pt x="1593879" y="2401708"/>
                  <a:pt x="1593879" y="2388914"/>
                </a:cubicBezTo>
                <a:cubicBezTo>
                  <a:pt x="1593879" y="2376120"/>
                  <a:pt x="1604252" y="2365748"/>
                  <a:pt x="1617048" y="2365748"/>
                </a:cubicBezTo>
                <a:close/>
                <a:moveTo>
                  <a:pt x="1439956" y="2365748"/>
                </a:moveTo>
                <a:cubicBezTo>
                  <a:pt x="1452750" y="2365748"/>
                  <a:pt x="1463122" y="2376120"/>
                  <a:pt x="1463122" y="2388914"/>
                </a:cubicBezTo>
                <a:cubicBezTo>
                  <a:pt x="1463122" y="2401708"/>
                  <a:pt x="1452750" y="2412080"/>
                  <a:pt x="1439956" y="2412080"/>
                </a:cubicBezTo>
                <a:cubicBezTo>
                  <a:pt x="1427162" y="2412080"/>
                  <a:pt x="1416790" y="2401708"/>
                  <a:pt x="1416790" y="2388914"/>
                </a:cubicBezTo>
                <a:cubicBezTo>
                  <a:pt x="1416790" y="2376120"/>
                  <a:pt x="1427162" y="2365748"/>
                  <a:pt x="1439956" y="2365748"/>
                </a:cubicBezTo>
                <a:close/>
                <a:moveTo>
                  <a:pt x="1262858" y="2365748"/>
                </a:moveTo>
                <a:cubicBezTo>
                  <a:pt x="1275651" y="2365748"/>
                  <a:pt x="1286023" y="2376120"/>
                  <a:pt x="1286023" y="2388914"/>
                </a:cubicBezTo>
                <a:cubicBezTo>
                  <a:pt x="1286023" y="2401708"/>
                  <a:pt x="1275651" y="2412080"/>
                  <a:pt x="1262858" y="2412080"/>
                </a:cubicBezTo>
                <a:cubicBezTo>
                  <a:pt x="1250063" y="2412080"/>
                  <a:pt x="1239693" y="2401708"/>
                  <a:pt x="1239693" y="2388914"/>
                </a:cubicBezTo>
                <a:cubicBezTo>
                  <a:pt x="1239693" y="2376120"/>
                  <a:pt x="1250063" y="2365748"/>
                  <a:pt x="1262858" y="2365748"/>
                </a:cubicBezTo>
                <a:close/>
                <a:moveTo>
                  <a:pt x="1085761" y="2365748"/>
                </a:moveTo>
                <a:cubicBezTo>
                  <a:pt x="1098556" y="2365748"/>
                  <a:pt x="1108929" y="2376120"/>
                  <a:pt x="1108929" y="2388914"/>
                </a:cubicBezTo>
                <a:cubicBezTo>
                  <a:pt x="1108929" y="2401708"/>
                  <a:pt x="1098556" y="2412080"/>
                  <a:pt x="1085761" y="2412080"/>
                </a:cubicBezTo>
                <a:cubicBezTo>
                  <a:pt x="1072966" y="2412080"/>
                  <a:pt x="1062593" y="2401708"/>
                  <a:pt x="1062593" y="2388914"/>
                </a:cubicBezTo>
                <a:cubicBezTo>
                  <a:pt x="1062593" y="2376120"/>
                  <a:pt x="1072966" y="2365748"/>
                  <a:pt x="1085761" y="2365748"/>
                </a:cubicBezTo>
                <a:close/>
                <a:moveTo>
                  <a:pt x="908661" y="2365748"/>
                </a:moveTo>
                <a:cubicBezTo>
                  <a:pt x="921455" y="2365748"/>
                  <a:pt x="931827" y="2376120"/>
                  <a:pt x="931827" y="2388914"/>
                </a:cubicBezTo>
                <a:cubicBezTo>
                  <a:pt x="931827" y="2401708"/>
                  <a:pt x="921455" y="2412080"/>
                  <a:pt x="908661" y="2412080"/>
                </a:cubicBezTo>
                <a:cubicBezTo>
                  <a:pt x="895867" y="2412080"/>
                  <a:pt x="885496" y="2401708"/>
                  <a:pt x="885496" y="2388914"/>
                </a:cubicBezTo>
                <a:cubicBezTo>
                  <a:pt x="885496" y="2376120"/>
                  <a:pt x="895867" y="2365748"/>
                  <a:pt x="908661" y="2365748"/>
                </a:cubicBezTo>
                <a:close/>
                <a:moveTo>
                  <a:pt x="731563" y="2365748"/>
                </a:moveTo>
                <a:cubicBezTo>
                  <a:pt x="744357" y="2365748"/>
                  <a:pt x="754729" y="2376120"/>
                  <a:pt x="754729" y="2388914"/>
                </a:cubicBezTo>
                <a:cubicBezTo>
                  <a:pt x="754729" y="2401708"/>
                  <a:pt x="744357" y="2412080"/>
                  <a:pt x="731563" y="2412080"/>
                </a:cubicBezTo>
                <a:cubicBezTo>
                  <a:pt x="718769" y="2412080"/>
                  <a:pt x="708397" y="2401708"/>
                  <a:pt x="708397" y="2388914"/>
                </a:cubicBezTo>
                <a:cubicBezTo>
                  <a:pt x="708397" y="2376120"/>
                  <a:pt x="718769" y="2365748"/>
                  <a:pt x="731563" y="2365748"/>
                </a:cubicBezTo>
                <a:close/>
                <a:moveTo>
                  <a:pt x="554463" y="2365748"/>
                </a:moveTo>
                <a:cubicBezTo>
                  <a:pt x="567257" y="2365748"/>
                  <a:pt x="577630" y="2376120"/>
                  <a:pt x="577630" y="2388914"/>
                </a:cubicBezTo>
                <a:cubicBezTo>
                  <a:pt x="577630" y="2401708"/>
                  <a:pt x="567257" y="2412080"/>
                  <a:pt x="554463" y="2412080"/>
                </a:cubicBezTo>
                <a:cubicBezTo>
                  <a:pt x="541669" y="2412080"/>
                  <a:pt x="531297" y="2401708"/>
                  <a:pt x="531297" y="2388914"/>
                </a:cubicBezTo>
                <a:cubicBezTo>
                  <a:pt x="531297" y="2376120"/>
                  <a:pt x="541669" y="2365748"/>
                  <a:pt x="554463" y="2365748"/>
                </a:cubicBezTo>
                <a:close/>
                <a:moveTo>
                  <a:pt x="377365" y="2365748"/>
                </a:moveTo>
                <a:cubicBezTo>
                  <a:pt x="390160" y="2365748"/>
                  <a:pt x="400532" y="2376120"/>
                  <a:pt x="400532" y="2388914"/>
                </a:cubicBezTo>
                <a:cubicBezTo>
                  <a:pt x="400532" y="2401708"/>
                  <a:pt x="390160" y="2412080"/>
                  <a:pt x="377365" y="2412080"/>
                </a:cubicBezTo>
                <a:cubicBezTo>
                  <a:pt x="364571" y="2412080"/>
                  <a:pt x="354199" y="2401708"/>
                  <a:pt x="354199" y="2388914"/>
                </a:cubicBezTo>
                <a:cubicBezTo>
                  <a:pt x="354199" y="2376120"/>
                  <a:pt x="364571" y="2365748"/>
                  <a:pt x="377365" y="2365748"/>
                </a:cubicBezTo>
                <a:close/>
                <a:moveTo>
                  <a:pt x="200265" y="2365748"/>
                </a:moveTo>
                <a:cubicBezTo>
                  <a:pt x="213058" y="2365748"/>
                  <a:pt x="223430" y="2376120"/>
                  <a:pt x="223430" y="2388914"/>
                </a:cubicBezTo>
                <a:cubicBezTo>
                  <a:pt x="223430" y="2401708"/>
                  <a:pt x="213058" y="2412080"/>
                  <a:pt x="200265" y="2412080"/>
                </a:cubicBezTo>
                <a:cubicBezTo>
                  <a:pt x="187471" y="2412080"/>
                  <a:pt x="177099" y="2401708"/>
                  <a:pt x="177099" y="2388914"/>
                </a:cubicBezTo>
                <a:cubicBezTo>
                  <a:pt x="177099" y="2376120"/>
                  <a:pt x="187471" y="2365748"/>
                  <a:pt x="200265" y="2365748"/>
                </a:cubicBezTo>
                <a:close/>
                <a:moveTo>
                  <a:pt x="23166" y="2365748"/>
                </a:moveTo>
                <a:cubicBezTo>
                  <a:pt x="35960" y="2365748"/>
                  <a:pt x="46332" y="2376120"/>
                  <a:pt x="46332" y="2388914"/>
                </a:cubicBezTo>
                <a:cubicBezTo>
                  <a:pt x="46332" y="2401708"/>
                  <a:pt x="35960" y="2412080"/>
                  <a:pt x="23166" y="2412080"/>
                </a:cubicBezTo>
                <a:cubicBezTo>
                  <a:pt x="10372" y="2412080"/>
                  <a:pt x="0" y="2401708"/>
                  <a:pt x="0" y="2388914"/>
                </a:cubicBezTo>
                <a:cubicBezTo>
                  <a:pt x="0" y="2376120"/>
                  <a:pt x="10372" y="2365748"/>
                  <a:pt x="23166" y="2365748"/>
                </a:cubicBezTo>
                <a:close/>
                <a:moveTo>
                  <a:pt x="3387508" y="2194384"/>
                </a:moveTo>
                <a:cubicBezTo>
                  <a:pt x="3400302" y="2194384"/>
                  <a:pt x="3410674" y="2204756"/>
                  <a:pt x="3410674" y="2217550"/>
                </a:cubicBezTo>
                <a:cubicBezTo>
                  <a:pt x="3410674" y="2230344"/>
                  <a:pt x="3400302" y="2240716"/>
                  <a:pt x="3387508" y="2240716"/>
                </a:cubicBezTo>
                <a:cubicBezTo>
                  <a:pt x="3374714" y="2240716"/>
                  <a:pt x="3364342" y="2230344"/>
                  <a:pt x="3364342" y="2217550"/>
                </a:cubicBezTo>
                <a:cubicBezTo>
                  <a:pt x="3364342" y="2204756"/>
                  <a:pt x="3374714" y="2194384"/>
                  <a:pt x="3387508" y="2194384"/>
                </a:cubicBezTo>
                <a:close/>
                <a:moveTo>
                  <a:pt x="3210413" y="2194384"/>
                </a:moveTo>
                <a:cubicBezTo>
                  <a:pt x="3223207" y="2194384"/>
                  <a:pt x="3233579" y="2204756"/>
                  <a:pt x="3233579" y="2217550"/>
                </a:cubicBezTo>
                <a:cubicBezTo>
                  <a:pt x="3233579" y="2230344"/>
                  <a:pt x="3223207" y="2240716"/>
                  <a:pt x="3210413" y="2240716"/>
                </a:cubicBezTo>
                <a:cubicBezTo>
                  <a:pt x="3197619" y="2240716"/>
                  <a:pt x="3187247" y="2230344"/>
                  <a:pt x="3187247" y="2217550"/>
                </a:cubicBezTo>
                <a:cubicBezTo>
                  <a:pt x="3187247" y="2204756"/>
                  <a:pt x="3197619" y="2194384"/>
                  <a:pt x="3210413" y="2194384"/>
                </a:cubicBezTo>
                <a:close/>
                <a:moveTo>
                  <a:pt x="3033314" y="2194384"/>
                </a:moveTo>
                <a:cubicBezTo>
                  <a:pt x="3046108" y="2194384"/>
                  <a:pt x="3056480" y="2204756"/>
                  <a:pt x="3056480" y="2217550"/>
                </a:cubicBezTo>
                <a:cubicBezTo>
                  <a:pt x="3056480" y="2230344"/>
                  <a:pt x="3046108" y="2240716"/>
                  <a:pt x="3033314" y="2240716"/>
                </a:cubicBezTo>
                <a:cubicBezTo>
                  <a:pt x="3020520" y="2240716"/>
                  <a:pt x="3010148" y="2230344"/>
                  <a:pt x="3010148" y="2217550"/>
                </a:cubicBezTo>
                <a:cubicBezTo>
                  <a:pt x="3010148" y="2204756"/>
                  <a:pt x="3020520" y="2194384"/>
                  <a:pt x="3033314" y="2194384"/>
                </a:cubicBezTo>
                <a:close/>
                <a:moveTo>
                  <a:pt x="2856216" y="2194384"/>
                </a:moveTo>
                <a:cubicBezTo>
                  <a:pt x="2869010" y="2194384"/>
                  <a:pt x="2879382" y="2204756"/>
                  <a:pt x="2879382" y="2217550"/>
                </a:cubicBezTo>
                <a:cubicBezTo>
                  <a:pt x="2879382" y="2230344"/>
                  <a:pt x="2869010" y="2240716"/>
                  <a:pt x="2856216" y="2240716"/>
                </a:cubicBezTo>
                <a:cubicBezTo>
                  <a:pt x="2843422" y="2240716"/>
                  <a:pt x="2833050" y="2230344"/>
                  <a:pt x="2833050" y="2217550"/>
                </a:cubicBezTo>
                <a:cubicBezTo>
                  <a:pt x="2833050" y="2204756"/>
                  <a:pt x="2843422" y="2194384"/>
                  <a:pt x="2856216" y="2194384"/>
                </a:cubicBezTo>
                <a:close/>
                <a:moveTo>
                  <a:pt x="2679117" y="2194384"/>
                </a:moveTo>
                <a:cubicBezTo>
                  <a:pt x="2691911" y="2194384"/>
                  <a:pt x="2702283" y="2204756"/>
                  <a:pt x="2702283" y="2217550"/>
                </a:cubicBezTo>
                <a:cubicBezTo>
                  <a:pt x="2702283" y="2230344"/>
                  <a:pt x="2691911" y="2240716"/>
                  <a:pt x="2679117" y="2240716"/>
                </a:cubicBezTo>
                <a:cubicBezTo>
                  <a:pt x="2666323" y="2240716"/>
                  <a:pt x="2655951" y="2230344"/>
                  <a:pt x="2655951" y="2217550"/>
                </a:cubicBezTo>
                <a:cubicBezTo>
                  <a:pt x="2655951" y="2204756"/>
                  <a:pt x="2666323" y="2194384"/>
                  <a:pt x="2679117" y="2194384"/>
                </a:cubicBezTo>
                <a:close/>
                <a:moveTo>
                  <a:pt x="2502018" y="2194384"/>
                </a:moveTo>
                <a:cubicBezTo>
                  <a:pt x="2514812" y="2194384"/>
                  <a:pt x="2525184" y="2204756"/>
                  <a:pt x="2525184" y="2217550"/>
                </a:cubicBezTo>
                <a:cubicBezTo>
                  <a:pt x="2525184" y="2230344"/>
                  <a:pt x="2514812" y="2240716"/>
                  <a:pt x="2502018" y="2240716"/>
                </a:cubicBezTo>
                <a:cubicBezTo>
                  <a:pt x="2489224" y="2240716"/>
                  <a:pt x="2478852" y="2230344"/>
                  <a:pt x="2478852" y="2217550"/>
                </a:cubicBezTo>
                <a:cubicBezTo>
                  <a:pt x="2478852" y="2204756"/>
                  <a:pt x="2489224" y="2194384"/>
                  <a:pt x="2502018" y="2194384"/>
                </a:cubicBezTo>
                <a:close/>
                <a:moveTo>
                  <a:pt x="2324919" y="2194384"/>
                </a:moveTo>
                <a:cubicBezTo>
                  <a:pt x="2337713" y="2194384"/>
                  <a:pt x="2348085" y="2204756"/>
                  <a:pt x="2348085" y="2217550"/>
                </a:cubicBezTo>
                <a:cubicBezTo>
                  <a:pt x="2348085" y="2230344"/>
                  <a:pt x="2337713" y="2240716"/>
                  <a:pt x="2324919" y="2240716"/>
                </a:cubicBezTo>
                <a:cubicBezTo>
                  <a:pt x="2312125" y="2240716"/>
                  <a:pt x="2301753" y="2230344"/>
                  <a:pt x="2301753" y="2217550"/>
                </a:cubicBezTo>
                <a:cubicBezTo>
                  <a:pt x="2301753" y="2204756"/>
                  <a:pt x="2312125" y="2194384"/>
                  <a:pt x="2324919" y="2194384"/>
                </a:cubicBezTo>
                <a:close/>
                <a:moveTo>
                  <a:pt x="2147820" y="2194384"/>
                </a:moveTo>
                <a:cubicBezTo>
                  <a:pt x="2160614" y="2194384"/>
                  <a:pt x="2170986" y="2204756"/>
                  <a:pt x="2170986" y="2217550"/>
                </a:cubicBezTo>
                <a:cubicBezTo>
                  <a:pt x="2170986" y="2230344"/>
                  <a:pt x="2160614" y="2240716"/>
                  <a:pt x="2147820" y="2240716"/>
                </a:cubicBezTo>
                <a:cubicBezTo>
                  <a:pt x="2135026" y="2240716"/>
                  <a:pt x="2124654" y="2230344"/>
                  <a:pt x="2124654" y="2217550"/>
                </a:cubicBezTo>
                <a:cubicBezTo>
                  <a:pt x="2124654" y="2204756"/>
                  <a:pt x="2135026" y="2194384"/>
                  <a:pt x="2147820" y="2194384"/>
                </a:cubicBezTo>
                <a:close/>
                <a:moveTo>
                  <a:pt x="1970721" y="2194384"/>
                </a:moveTo>
                <a:cubicBezTo>
                  <a:pt x="1983515" y="2194384"/>
                  <a:pt x="1993887" y="2204756"/>
                  <a:pt x="1993887" y="2217550"/>
                </a:cubicBezTo>
                <a:cubicBezTo>
                  <a:pt x="1993887" y="2230344"/>
                  <a:pt x="1983515" y="2240716"/>
                  <a:pt x="1970721" y="2240716"/>
                </a:cubicBezTo>
                <a:cubicBezTo>
                  <a:pt x="1957927" y="2240716"/>
                  <a:pt x="1947555" y="2230344"/>
                  <a:pt x="1947555" y="2217550"/>
                </a:cubicBezTo>
                <a:cubicBezTo>
                  <a:pt x="1947555" y="2204756"/>
                  <a:pt x="1957927" y="2194384"/>
                  <a:pt x="1970721" y="2194384"/>
                </a:cubicBezTo>
                <a:close/>
                <a:moveTo>
                  <a:pt x="1793622" y="2194384"/>
                </a:moveTo>
                <a:cubicBezTo>
                  <a:pt x="1806416" y="2194384"/>
                  <a:pt x="1816788" y="2204756"/>
                  <a:pt x="1816788" y="2217550"/>
                </a:cubicBezTo>
                <a:cubicBezTo>
                  <a:pt x="1816788" y="2230344"/>
                  <a:pt x="1806416" y="2240716"/>
                  <a:pt x="1793622" y="2240716"/>
                </a:cubicBezTo>
                <a:cubicBezTo>
                  <a:pt x="1780828" y="2240716"/>
                  <a:pt x="1770456" y="2230344"/>
                  <a:pt x="1770456" y="2217550"/>
                </a:cubicBezTo>
                <a:cubicBezTo>
                  <a:pt x="1770456" y="2204756"/>
                  <a:pt x="1780828" y="2194384"/>
                  <a:pt x="1793622" y="2194384"/>
                </a:cubicBezTo>
                <a:close/>
                <a:moveTo>
                  <a:pt x="1619112" y="2194384"/>
                </a:moveTo>
                <a:cubicBezTo>
                  <a:pt x="1631908" y="2194384"/>
                  <a:pt x="1642281" y="2204756"/>
                  <a:pt x="1642281" y="2217550"/>
                </a:cubicBezTo>
                <a:cubicBezTo>
                  <a:pt x="1642281" y="2230344"/>
                  <a:pt x="1631908" y="2240716"/>
                  <a:pt x="1619112" y="2240716"/>
                </a:cubicBezTo>
                <a:cubicBezTo>
                  <a:pt x="1606317" y="2240716"/>
                  <a:pt x="1595944" y="2230344"/>
                  <a:pt x="1595944" y="2217550"/>
                </a:cubicBezTo>
                <a:cubicBezTo>
                  <a:pt x="1595944" y="2204756"/>
                  <a:pt x="1606317" y="2194384"/>
                  <a:pt x="1619112" y="2194384"/>
                </a:cubicBezTo>
                <a:close/>
                <a:moveTo>
                  <a:pt x="1442021" y="2194384"/>
                </a:moveTo>
                <a:cubicBezTo>
                  <a:pt x="1454814" y="2194384"/>
                  <a:pt x="1465186" y="2204756"/>
                  <a:pt x="1465186" y="2217550"/>
                </a:cubicBezTo>
                <a:cubicBezTo>
                  <a:pt x="1465186" y="2230344"/>
                  <a:pt x="1454814" y="2240716"/>
                  <a:pt x="1442021" y="2240716"/>
                </a:cubicBezTo>
                <a:cubicBezTo>
                  <a:pt x="1429227" y="2240716"/>
                  <a:pt x="1418856" y="2230344"/>
                  <a:pt x="1418856" y="2217550"/>
                </a:cubicBezTo>
                <a:cubicBezTo>
                  <a:pt x="1418856" y="2204756"/>
                  <a:pt x="1429227" y="2194384"/>
                  <a:pt x="1442021" y="2194384"/>
                </a:cubicBezTo>
                <a:close/>
                <a:moveTo>
                  <a:pt x="1264922" y="2194384"/>
                </a:moveTo>
                <a:cubicBezTo>
                  <a:pt x="1277716" y="2194384"/>
                  <a:pt x="1288087" y="2204756"/>
                  <a:pt x="1288087" y="2217550"/>
                </a:cubicBezTo>
                <a:cubicBezTo>
                  <a:pt x="1288087" y="2230344"/>
                  <a:pt x="1277716" y="2240716"/>
                  <a:pt x="1264922" y="2240716"/>
                </a:cubicBezTo>
                <a:cubicBezTo>
                  <a:pt x="1252128" y="2240716"/>
                  <a:pt x="1241755" y="2230344"/>
                  <a:pt x="1241755" y="2217550"/>
                </a:cubicBezTo>
                <a:cubicBezTo>
                  <a:pt x="1241755" y="2204756"/>
                  <a:pt x="1252128" y="2194384"/>
                  <a:pt x="1264922" y="2194384"/>
                </a:cubicBezTo>
                <a:close/>
                <a:moveTo>
                  <a:pt x="1087827" y="2194384"/>
                </a:moveTo>
                <a:cubicBezTo>
                  <a:pt x="1100621" y="2194384"/>
                  <a:pt x="1110994" y="2204756"/>
                  <a:pt x="1110994" y="2217550"/>
                </a:cubicBezTo>
                <a:cubicBezTo>
                  <a:pt x="1110994" y="2230344"/>
                  <a:pt x="1100621" y="2240716"/>
                  <a:pt x="1087827" y="2240716"/>
                </a:cubicBezTo>
                <a:cubicBezTo>
                  <a:pt x="1075031" y="2240716"/>
                  <a:pt x="1064658" y="2230344"/>
                  <a:pt x="1064658" y="2217550"/>
                </a:cubicBezTo>
                <a:cubicBezTo>
                  <a:pt x="1064658" y="2204756"/>
                  <a:pt x="1075031" y="2194384"/>
                  <a:pt x="1087827" y="2194384"/>
                </a:cubicBezTo>
                <a:close/>
                <a:moveTo>
                  <a:pt x="910727" y="2194384"/>
                </a:moveTo>
                <a:cubicBezTo>
                  <a:pt x="923521" y="2194384"/>
                  <a:pt x="933891" y="2204756"/>
                  <a:pt x="933891" y="2217550"/>
                </a:cubicBezTo>
                <a:cubicBezTo>
                  <a:pt x="933891" y="2230344"/>
                  <a:pt x="923521" y="2240716"/>
                  <a:pt x="910727" y="2240716"/>
                </a:cubicBezTo>
                <a:cubicBezTo>
                  <a:pt x="897930" y="2240716"/>
                  <a:pt x="887561" y="2230344"/>
                  <a:pt x="887561" y="2217550"/>
                </a:cubicBezTo>
                <a:cubicBezTo>
                  <a:pt x="887561" y="2204756"/>
                  <a:pt x="897930" y="2194384"/>
                  <a:pt x="910727" y="2194384"/>
                </a:cubicBezTo>
                <a:close/>
                <a:moveTo>
                  <a:pt x="733629" y="2194384"/>
                </a:moveTo>
                <a:cubicBezTo>
                  <a:pt x="746423" y="2194384"/>
                  <a:pt x="756795" y="2204756"/>
                  <a:pt x="756795" y="2217550"/>
                </a:cubicBezTo>
                <a:cubicBezTo>
                  <a:pt x="756795" y="2230344"/>
                  <a:pt x="746423" y="2240716"/>
                  <a:pt x="733629" y="2240716"/>
                </a:cubicBezTo>
                <a:cubicBezTo>
                  <a:pt x="720834" y="2240716"/>
                  <a:pt x="710462" y="2230344"/>
                  <a:pt x="710462" y="2217550"/>
                </a:cubicBezTo>
                <a:cubicBezTo>
                  <a:pt x="710462" y="2204756"/>
                  <a:pt x="720834" y="2194384"/>
                  <a:pt x="733629" y="2194384"/>
                </a:cubicBezTo>
                <a:close/>
                <a:moveTo>
                  <a:pt x="556528" y="2194384"/>
                </a:moveTo>
                <a:cubicBezTo>
                  <a:pt x="569322" y="2194384"/>
                  <a:pt x="579694" y="2204756"/>
                  <a:pt x="579694" y="2217550"/>
                </a:cubicBezTo>
                <a:cubicBezTo>
                  <a:pt x="579694" y="2230344"/>
                  <a:pt x="569322" y="2240716"/>
                  <a:pt x="556528" y="2240716"/>
                </a:cubicBezTo>
                <a:cubicBezTo>
                  <a:pt x="543734" y="2240716"/>
                  <a:pt x="533362" y="2230344"/>
                  <a:pt x="533362" y="2217550"/>
                </a:cubicBezTo>
                <a:cubicBezTo>
                  <a:pt x="533362" y="2204756"/>
                  <a:pt x="543734" y="2194384"/>
                  <a:pt x="556528" y="2194384"/>
                </a:cubicBezTo>
                <a:close/>
                <a:moveTo>
                  <a:pt x="379430" y="2194384"/>
                </a:moveTo>
                <a:cubicBezTo>
                  <a:pt x="392224" y="2194384"/>
                  <a:pt x="402596" y="2204756"/>
                  <a:pt x="402596" y="2217550"/>
                </a:cubicBezTo>
                <a:cubicBezTo>
                  <a:pt x="402596" y="2230344"/>
                  <a:pt x="392224" y="2240716"/>
                  <a:pt x="379430" y="2240716"/>
                </a:cubicBezTo>
                <a:cubicBezTo>
                  <a:pt x="366636" y="2240716"/>
                  <a:pt x="356263" y="2230344"/>
                  <a:pt x="356263" y="2217550"/>
                </a:cubicBezTo>
                <a:cubicBezTo>
                  <a:pt x="356263" y="2204756"/>
                  <a:pt x="366636" y="2194384"/>
                  <a:pt x="379430" y="2194384"/>
                </a:cubicBezTo>
                <a:close/>
                <a:moveTo>
                  <a:pt x="202329" y="2194384"/>
                </a:moveTo>
                <a:cubicBezTo>
                  <a:pt x="215123" y="2194384"/>
                  <a:pt x="225495" y="2204756"/>
                  <a:pt x="225495" y="2217550"/>
                </a:cubicBezTo>
                <a:cubicBezTo>
                  <a:pt x="225495" y="2230344"/>
                  <a:pt x="215123" y="2240716"/>
                  <a:pt x="202329" y="2240716"/>
                </a:cubicBezTo>
                <a:cubicBezTo>
                  <a:pt x="189535" y="2240716"/>
                  <a:pt x="179163" y="2230344"/>
                  <a:pt x="179163" y="2217550"/>
                </a:cubicBezTo>
                <a:cubicBezTo>
                  <a:pt x="179163" y="2204756"/>
                  <a:pt x="189535" y="2194384"/>
                  <a:pt x="202329" y="2194384"/>
                </a:cubicBezTo>
                <a:close/>
                <a:moveTo>
                  <a:pt x="25230" y="2194384"/>
                </a:moveTo>
                <a:cubicBezTo>
                  <a:pt x="38024" y="2194384"/>
                  <a:pt x="48396" y="2204756"/>
                  <a:pt x="48396" y="2217550"/>
                </a:cubicBezTo>
                <a:cubicBezTo>
                  <a:pt x="48396" y="2230344"/>
                  <a:pt x="38024" y="2240716"/>
                  <a:pt x="25230" y="2240716"/>
                </a:cubicBezTo>
                <a:cubicBezTo>
                  <a:pt x="12436" y="2240716"/>
                  <a:pt x="2065" y="2230344"/>
                  <a:pt x="2065" y="2217550"/>
                </a:cubicBezTo>
                <a:cubicBezTo>
                  <a:pt x="2065" y="2204756"/>
                  <a:pt x="12436" y="2194384"/>
                  <a:pt x="25230" y="2194384"/>
                </a:cubicBezTo>
                <a:close/>
                <a:moveTo>
                  <a:pt x="3387508" y="2002375"/>
                </a:moveTo>
                <a:cubicBezTo>
                  <a:pt x="3400302" y="2002375"/>
                  <a:pt x="3410674" y="2012747"/>
                  <a:pt x="3410674" y="2025541"/>
                </a:cubicBezTo>
                <a:cubicBezTo>
                  <a:pt x="3410674" y="2038335"/>
                  <a:pt x="3400302" y="2048707"/>
                  <a:pt x="3387508" y="2048707"/>
                </a:cubicBezTo>
                <a:cubicBezTo>
                  <a:pt x="3374714" y="2048707"/>
                  <a:pt x="3364342" y="2038335"/>
                  <a:pt x="3364342" y="2025541"/>
                </a:cubicBezTo>
                <a:cubicBezTo>
                  <a:pt x="3364342" y="2012747"/>
                  <a:pt x="3374714" y="2002375"/>
                  <a:pt x="3387508" y="2002375"/>
                </a:cubicBezTo>
                <a:close/>
                <a:moveTo>
                  <a:pt x="3210413" y="2002375"/>
                </a:moveTo>
                <a:cubicBezTo>
                  <a:pt x="3223207" y="2002375"/>
                  <a:pt x="3233579" y="2012747"/>
                  <a:pt x="3233579" y="2025541"/>
                </a:cubicBezTo>
                <a:cubicBezTo>
                  <a:pt x="3233579" y="2038335"/>
                  <a:pt x="3223207" y="2048707"/>
                  <a:pt x="3210413" y="2048707"/>
                </a:cubicBezTo>
                <a:cubicBezTo>
                  <a:pt x="3197619" y="2048707"/>
                  <a:pt x="3187247" y="2038335"/>
                  <a:pt x="3187247" y="2025541"/>
                </a:cubicBezTo>
                <a:cubicBezTo>
                  <a:pt x="3187247" y="2012747"/>
                  <a:pt x="3197619" y="2002375"/>
                  <a:pt x="3210413" y="2002375"/>
                </a:cubicBezTo>
                <a:close/>
                <a:moveTo>
                  <a:pt x="3033314" y="2002375"/>
                </a:moveTo>
                <a:cubicBezTo>
                  <a:pt x="3046108" y="2002375"/>
                  <a:pt x="3056480" y="2012747"/>
                  <a:pt x="3056480" y="2025541"/>
                </a:cubicBezTo>
                <a:cubicBezTo>
                  <a:pt x="3056480" y="2038335"/>
                  <a:pt x="3046108" y="2048707"/>
                  <a:pt x="3033314" y="2048707"/>
                </a:cubicBezTo>
                <a:cubicBezTo>
                  <a:pt x="3020520" y="2048707"/>
                  <a:pt x="3010148" y="2038335"/>
                  <a:pt x="3010148" y="2025541"/>
                </a:cubicBezTo>
                <a:cubicBezTo>
                  <a:pt x="3010148" y="2012747"/>
                  <a:pt x="3020520" y="2002375"/>
                  <a:pt x="3033314" y="2002375"/>
                </a:cubicBezTo>
                <a:close/>
                <a:moveTo>
                  <a:pt x="2856216" y="2002375"/>
                </a:moveTo>
                <a:cubicBezTo>
                  <a:pt x="2869010" y="2002375"/>
                  <a:pt x="2879382" y="2012747"/>
                  <a:pt x="2879382" y="2025541"/>
                </a:cubicBezTo>
                <a:cubicBezTo>
                  <a:pt x="2879382" y="2038335"/>
                  <a:pt x="2869010" y="2048707"/>
                  <a:pt x="2856216" y="2048707"/>
                </a:cubicBezTo>
                <a:cubicBezTo>
                  <a:pt x="2843422" y="2048707"/>
                  <a:pt x="2833050" y="2038335"/>
                  <a:pt x="2833050" y="2025541"/>
                </a:cubicBezTo>
                <a:cubicBezTo>
                  <a:pt x="2833050" y="2012747"/>
                  <a:pt x="2843422" y="2002375"/>
                  <a:pt x="2856216" y="2002375"/>
                </a:cubicBezTo>
                <a:close/>
                <a:moveTo>
                  <a:pt x="2679117" y="2002375"/>
                </a:moveTo>
                <a:cubicBezTo>
                  <a:pt x="2691911" y="2002375"/>
                  <a:pt x="2702283" y="2012747"/>
                  <a:pt x="2702283" y="2025541"/>
                </a:cubicBezTo>
                <a:cubicBezTo>
                  <a:pt x="2702283" y="2038335"/>
                  <a:pt x="2691911" y="2048707"/>
                  <a:pt x="2679117" y="2048707"/>
                </a:cubicBezTo>
                <a:cubicBezTo>
                  <a:pt x="2666323" y="2048707"/>
                  <a:pt x="2655951" y="2038335"/>
                  <a:pt x="2655951" y="2025541"/>
                </a:cubicBezTo>
                <a:cubicBezTo>
                  <a:pt x="2655951" y="2012747"/>
                  <a:pt x="2666323" y="2002375"/>
                  <a:pt x="2679117" y="2002375"/>
                </a:cubicBezTo>
                <a:close/>
                <a:moveTo>
                  <a:pt x="2502018" y="2002375"/>
                </a:moveTo>
                <a:cubicBezTo>
                  <a:pt x="2514812" y="2002375"/>
                  <a:pt x="2525184" y="2012747"/>
                  <a:pt x="2525184" y="2025541"/>
                </a:cubicBezTo>
                <a:cubicBezTo>
                  <a:pt x="2525184" y="2038335"/>
                  <a:pt x="2514812" y="2048707"/>
                  <a:pt x="2502018" y="2048707"/>
                </a:cubicBezTo>
                <a:cubicBezTo>
                  <a:pt x="2489224" y="2048707"/>
                  <a:pt x="2478852" y="2038335"/>
                  <a:pt x="2478852" y="2025541"/>
                </a:cubicBezTo>
                <a:cubicBezTo>
                  <a:pt x="2478852" y="2012747"/>
                  <a:pt x="2489224" y="2002375"/>
                  <a:pt x="2502018" y="2002375"/>
                </a:cubicBezTo>
                <a:close/>
                <a:moveTo>
                  <a:pt x="2324919" y="2002375"/>
                </a:moveTo>
                <a:cubicBezTo>
                  <a:pt x="2337713" y="2002375"/>
                  <a:pt x="2348085" y="2012747"/>
                  <a:pt x="2348085" y="2025541"/>
                </a:cubicBezTo>
                <a:cubicBezTo>
                  <a:pt x="2348085" y="2038335"/>
                  <a:pt x="2337713" y="2048707"/>
                  <a:pt x="2324919" y="2048707"/>
                </a:cubicBezTo>
                <a:cubicBezTo>
                  <a:pt x="2312125" y="2048707"/>
                  <a:pt x="2301753" y="2038335"/>
                  <a:pt x="2301753" y="2025541"/>
                </a:cubicBezTo>
                <a:cubicBezTo>
                  <a:pt x="2301753" y="2012747"/>
                  <a:pt x="2312125" y="2002375"/>
                  <a:pt x="2324919" y="2002375"/>
                </a:cubicBezTo>
                <a:close/>
                <a:moveTo>
                  <a:pt x="2147820" y="2002375"/>
                </a:moveTo>
                <a:cubicBezTo>
                  <a:pt x="2160614" y="2002375"/>
                  <a:pt x="2170986" y="2012747"/>
                  <a:pt x="2170986" y="2025541"/>
                </a:cubicBezTo>
                <a:cubicBezTo>
                  <a:pt x="2170986" y="2038335"/>
                  <a:pt x="2160614" y="2048707"/>
                  <a:pt x="2147820" y="2048707"/>
                </a:cubicBezTo>
                <a:cubicBezTo>
                  <a:pt x="2135026" y="2048707"/>
                  <a:pt x="2124654" y="2038335"/>
                  <a:pt x="2124654" y="2025541"/>
                </a:cubicBezTo>
                <a:cubicBezTo>
                  <a:pt x="2124654" y="2012747"/>
                  <a:pt x="2135026" y="2002375"/>
                  <a:pt x="2147820" y="2002375"/>
                </a:cubicBezTo>
                <a:close/>
                <a:moveTo>
                  <a:pt x="1970721" y="2002375"/>
                </a:moveTo>
                <a:cubicBezTo>
                  <a:pt x="1983515" y="2002375"/>
                  <a:pt x="1993887" y="2012747"/>
                  <a:pt x="1993887" y="2025541"/>
                </a:cubicBezTo>
                <a:cubicBezTo>
                  <a:pt x="1993887" y="2038335"/>
                  <a:pt x="1983515" y="2048707"/>
                  <a:pt x="1970721" y="2048707"/>
                </a:cubicBezTo>
                <a:cubicBezTo>
                  <a:pt x="1957927" y="2048707"/>
                  <a:pt x="1947555" y="2038335"/>
                  <a:pt x="1947555" y="2025541"/>
                </a:cubicBezTo>
                <a:cubicBezTo>
                  <a:pt x="1947555" y="2012747"/>
                  <a:pt x="1957927" y="2002375"/>
                  <a:pt x="1970721" y="2002375"/>
                </a:cubicBezTo>
                <a:close/>
                <a:moveTo>
                  <a:pt x="1793622" y="2002375"/>
                </a:moveTo>
                <a:cubicBezTo>
                  <a:pt x="1806416" y="2002375"/>
                  <a:pt x="1816788" y="2012747"/>
                  <a:pt x="1816788" y="2025541"/>
                </a:cubicBezTo>
                <a:cubicBezTo>
                  <a:pt x="1816788" y="2038335"/>
                  <a:pt x="1806416" y="2048707"/>
                  <a:pt x="1793622" y="2048707"/>
                </a:cubicBezTo>
                <a:cubicBezTo>
                  <a:pt x="1780828" y="2048707"/>
                  <a:pt x="1770456" y="2038335"/>
                  <a:pt x="1770456" y="2025541"/>
                </a:cubicBezTo>
                <a:cubicBezTo>
                  <a:pt x="1770456" y="2012747"/>
                  <a:pt x="1780828" y="2002375"/>
                  <a:pt x="1793622" y="2002375"/>
                </a:cubicBezTo>
                <a:close/>
                <a:moveTo>
                  <a:pt x="1619112" y="2002375"/>
                </a:moveTo>
                <a:cubicBezTo>
                  <a:pt x="1631908" y="2002375"/>
                  <a:pt x="1642282" y="2012747"/>
                  <a:pt x="1642282" y="2025541"/>
                </a:cubicBezTo>
                <a:cubicBezTo>
                  <a:pt x="1642282" y="2038335"/>
                  <a:pt x="1631908" y="2048707"/>
                  <a:pt x="1619112" y="2048707"/>
                </a:cubicBezTo>
                <a:cubicBezTo>
                  <a:pt x="1606317" y="2048707"/>
                  <a:pt x="1595944" y="2038335"/>
                  <a:pt x="1595944" y="2025541"/>
                </a:cubicBezTo>
                <a:cubicBezTo>
                  <a:pt x="1595944" y="2012747"/>
                  <a:pt x="1606317" y="2002375"/>
                  <a:pt x="1619112" y="2002375"/>
                </a:cubicBezTo>
                <a:close/>
                <a:moveTo>
                  <a:pt x="1442021" y="2002375"/>
                </a:moveTo>
                <a:cubicBezTo>
                  <a:pt x="1454815" y="2002375"/>
                  <a:pt x="1465187" y="2012747"/>
                  <a:pt x="1465187" y="2025541"/>
                </a:cubicBezTo>
                <a:cubicBezTo>
                  <a:pt x="1465187" y="2038335"/>
                  <a:pt x="1454815" y="2048707"/>
                  <a:pt x="1442021" y="2048707"/>
                </a:cubicBezTo>
                <a:cubicBezTo>
                  <a:pt x="1429227" y="2048707"/>
                  <a:pt x="1418856" y="2038335"/>
                  <a:pt x="1418856" y="2025541"/>
                </a:cubicBezTo>
                <a:cubicBezTo>
                  <a:pt x="1418856" y="2012747"/>
                  <a:pt x="1429227" y="2002375"/>
                  <a:pt x="1442021" y="2002375"/>
                </a:cubicBezTo>
                <a:close/>
                <a:moveTo>
                  <a:pt x="1264922" y="2002375"/>
                </a:moveTo>
                <a:cubicBezTo>
                  <a:pt x="1277717" y="2002375"/>
                  <a:pt x="1288088" y="2012747"/>
                  <a:pt x="1288088" y="2025541"/>
                </a:cubicBezTo>
                <a:cubicBezTo>
                  <a:pt x="1288088" y="2038335"/>
                  <a:pt x="1277717" y="2048707"/>
                  <a:pt x="1264922" y="2048707"/>
                </a:cubicBezTo>
                <a:cubicBezTo>
                  <a:pt x="1252128" y="2048707"/>
                  <a:pt x="1241755" y="2038335"/>
                  <a:pt x="1241755" y="2025541"/>
                </a:cubicBezTo>
                <a:cubicBezTo>
                  <a:pt x="1241755" y="2012747"/>
                  <a:pt x="1252128" y="2002375"/>
                  <a:pt x="1264922" y="2002375"/>
                </a:cubicBezTo>
                <a:close/>
                <a:moveTo>
                  <a:pt x="1087828" y="2002375"/>
                </a:moveTo>
                <a:cubicBezTo>
                  <a:pt x="1100623" y="2002375"/>
                  <a:pt x="1110996" y="2012747"/>
                  <a:pt x="1110996" y="2025541"/>
                </a:cubicBezTo>
                <a:cubicBezTo>
                  <a:pt x="1110996" y="2038335"/>
                  <a:pt x="1100623" y="2048707"/>
                  <a:pt x="1087828" y="2048707"/>
                </a:cubicBezTo>
                <a:cubicBezTo>
                  <a:pt x="1075031" y="2048707"/>
                  <a:pt x="1064658" y="2038335"/>
                  <a:pt x="1064658" y="2025541"/>
                </a:cubicBezTo>
                <a:cubicBezTo>
                  <a:pt x="1064658" y="2012747"/>
                  <a:pt x="1075031" y="2002375"/>
                  <a:pt x="1087828" y="2002375"/>
                </a:cubicBezTo>
                <a:close/>
                <a:moveTo>
                  <a:pt x="910727" y="2002375"/>
                </a:moveTo>
                <a:cubicBezTo>
                  <a:pt x="923521" y="2002375"/>
                  <a:pt x="933893" y="2012747"/>
                  <a:pt x="933893" y="2025541"/>
                </a:cubicBezTo>
                <a:cubicBezTo>
                  <a:pt x="933893" y="2038335"/>
                  <a:pt x="923521" y="2048707"/>
                  <a:pt x="910727" y="2048707"/>
                </a:cubicBezTo>
                <a:cubicBezTo>
                  <a:pt x="897930" y="2048707"/>
                  <a:pt x="887561" y="2038335"/>
                  <a:pt x="887561" y="2025541"/>
                </a:cubicBezTo>
                <a:cubicBezTo>
                  <a:pt x="887561" y="2012747"/>
                  <a:pt x="897930" y="2002375"/>
                  <a:pt x="910727" y="2002375"/>
                </a:cubicBezTo>
                <a:close/>
                <a:moveTo>
                  <a:pt x="733629" y="2002375"/>
                </a:moveTo>
                <a:cubicBezTo>
                  <a:pt x="746423" y="2002375"/>
                  <a:pt x="756795" y="2012747"/>
                  <a:pt x="756795" y="2025541"/>
                </a:cubicBezTo>
                <a:cubicBezTo>
                  <a:pt x="756795" y="2038335"/>
                  <a:pt x="746423" y="2048707"/>
                  <a:pt x="733629" y="2048707"/>
                </a:cubicBezTo>
                <a:cubicBezTo>
                  <a:pt x="720835" y="2048707"/>
                  <a:pt x="710463" y="2038335"/>
                  <a:pt x="710463" y="2025541"/>
                </a:cubicBezTo>
                <a:cubicBezTo>
                  <a:pt x="710463" y="2012747"/>
                  <a:pt x="720835" y="2002375"/>
                  <a:pt x="733629" y="2002375"/>
                </a:cubicBezTo>
                <a:close/>
                <a:moveTo>
                  <a:pt x="556528" y="2002375"/>
                </a:moveTo>
                <a:cubicBezTo>
                  <a:pt x="569323" y="2002375"/>
                  <a:pt x="579695" y="2012747"/>
                  <a:pt x="579695" y="2025541"/>
                </a:cubicBezTo>
                <a:cubicBezTo>
                  <a:pt x="579695" y="2038335"/>
                  <a:pt x="569323" y="2048707"/>
                  <a:pt x="556528" y="2048707"/>
                </a:cubicBezTo>
                <a:cubicBezTo>
                  <a:pt x="543734" y="2048707"/>
                  <a:pt x="533363" y="2038335"/>
                  <a:pt x="533363" y="2025541"/>
                </a:cubicBezTo>
                <a:cubicBezTo>
                  <a:pt x="533363" y="2012747"/>
                  <a:pt x="543734" y="2002375"/>
                  <a:pt x="556528" y="2002375"/>
                </a:cubicBezTo>
                <a:close/>
                <a:moveTo>
                  <a:pt x="379430" y="2002375"/>
                </a:moveTo>
                <a:cubicBezTo>
                  <a:pt x="392225" y="2002375"/>
                  <a:pt x="402596" y="2012747"/>
                  <a:pt x="402596" y="2025541"/>
                </a:cubicBezTo>
                <a:cubicBezTo>
                  <a:pt x="402596" y="2038335"/>
                  <a:pt x="392225" y="2048707"/>
                  <a:pt x="379430" y="2048707"/>
                </a:cubicBezTo>
                <a:cubicBezTo>
                  <a:pt x="366636" y="2048707"/>
                  <a:pt x="356264" y="2038335"/>
                  <a:pt x="356264" y="2025541"/>
                </a:cubicBezTo>
                <a:cubicBezTo>
                  <a:pt x="356264" y="2012747"/>
                  <a:pt x="366636" y="2002375"/>
                  <a:pt x="379430" y="2002375"/>
                </a:cubicBezTo>
                <a:close/>
                <a:moveTo>
                  <a:pt x="202329" y="2002375"/>
                </a:moveTo>
                <a:cubicBezTo>
                  <a:pt x="215123" y="2002375"/>
                  <a:pt x="225495" y="2012747"/>
                  <a:pt x="225495" y="2025541"/>
                </a:cubicBezTo>
                <a:cubicBezTo>
                  <a:pt x="225495" y="2038335"/>
                  <a:pt x="215123" y="2048707"/>
                  <a:pt x="202329" y="2048707"/>
                </a:cubicBezTo>
                <a:cubicBezTo>
                  <a:pt x="189535" y="2048707"/>
                  <a:pt x="179163" y="2038335"/>
                  <a:pt x="179163" y="2025541"/>
                </a:cubicBezTo>
                <a:cubicBezTo>
                  <a:pt x="179163" y="2012747"/>
                  <a:pt x="189535" y="2002375"/>
                  <a:pt x="202329" y="2002375"/>
                </a:cubicBezTo>
                <a:close/>
                <a:moveTo>
                  <a:pt x="25231" y="2002375"/>
                </a:moveTo>
                <a:cubicBezTo>
                  <a:pt x="38025" y="2002375"/>
                  <a:pt x="48397" y="2012747"/>
                  <a:pt x="48397" y="2025541"/>
                </a:cubicBezTo>
                <a:cubicBezTo>
                  <a:pt x="48397" y="2038335"/>
                  <a:pt x="38025" y="2048707"/>
                  <a:pt x="25231" y="2048707"/>
                </a:cubicBezTo>
                <a:cubicBezTo>
                  <a:pt x="12437" y="2048707"/>
                  <a:pt x="2065" y="2038335"/>
                  <a:pt x="2065" y="2025541"/>
                </a:cubicBezTo>
                <a:cubicBezTo>
                  <a:pt x="2065" y="2012747"/>
                  <a:pt x="12437" y="2002375"/>
                  <a:pt x="25231" y="2002375"/>
                </a:cubicBezTo>
                <a:close/>
                <a:moveTo>
                  <a:pt x="3389573" y="1831011"/>
                </a:moveTo>
                <a:cubicBezTo>
                  <a:pt x="3402367" y="1831011"/>
                  <a:pt x="3412739" y="1841383"/>
                  <a:pt x="3412739" y="1854177"/>
                </a:cubicBezTo>
                <a:cubicBezTo>
                  <a:pt x="3412739" y="1866971"/>
                  <a:pt x="3402367" y="1877343"/>
                  <a:pt x="3389573" y="1877343"/>
                </a:cubicBezTo>
                <a:cubicBezTo>
                  <a:pt x="3376779" y="1877343"/>
                  <a:pt x="3366407" y="1866971"/>
                  <a:pt x="3366407" y="1854177"/>
                </a:cubicBezTo>
                <a:cubicBezTo>
                  <a:pt x="3366407" y="1841383"/>
                  <a:pt x="3376779" y="1831011"/>
                  <a:pt x="3389573" y="1831011"/>
                </a:cubicBezTo>
                <a:close/>
                <a:moveTo>
                  <a:pt x="3212478" y="1831011"/>
                </a:moveTo>
                <a:cubicBezTo>
                  <a:pt x="3225272" y="1831011"/>
                  <a:pt x="3235644" y="1841383"/>
                  <a:pt x="3235644" y="1854177"/>
                </a:cubicBezTo>
                <a:cubicBezTo>
                  <a:pt x="3235644" y="1866971"/>
                  <a:pt x="3225272" y="1877343"/>
                  <a:pt x="3212478" y="1877343"/>
                </a:cubicBezTo>
                <a:cubicBezTo>
                  <a:pt x="3199684" y="1877343"/>
                  <a:pt x="3189312" y="1866971"/>
                  <a:pt x="3189312" y="1854177"/>
                </a:cubicBezTo>
                <a:cubicBezTo>
                  <a:pt x="3189312" y="1841383"/>
                  <a:pt x="3199684" y="1831011"/>
                  <a:pt x="3212478" y="1831011"/>
                </a:cubicBezTo>
                <a:close/>
                <a:moveTo>
                  <a:pt x="3035379" y="1831011"/>
                </a:moveTo>
                <a:cubicBezTo>
                  <a:pt x="3048173" y="1831011"/>
                  <a:pt x="3058545" y="1841383"/>
                  <a:pt x="3058545" y="1854177"/>
                </a:cubicBezTo>
                <a:cubicBezTo>
                  <a:pt x="3058545" y="1866971"/>
                  <a:pt x="3048173" y="1877343"/>
                  <a:pt x="3035379" y="1877343"/>
                </a:cubicBezTo>
                <a:cubicBezTo>
                  <a:pt x="3022585" y="1877343"/>
                  <a:pt x="3012213" y="1866971"/>
                  <a:pt x="3012213" y="1854177"/>
                </a:cubicBezTo>
                <a:cubicBezTo>
                  <a:pt x="3012213" y="1841383"/>
                  <a:pt x="3022585" y="1831011"/>
                  <a:pt x="3035379" y="1831011"/>
                </a:cubicBezTo>
                <a:close/>
                <a:moveTo>
                  <a:pt x="2858280" y="1831011"/>
                </a:moveTo>
                <a:cubicBezTo>
                  <a:pt x="2871074" y="1831011"/>
                  <a:pt x="2881446" y="1841383"/>
                  <a:pt x="2881446" y="1854177"/>
                </a:cubicBezTo>
                <a:cubicBezTo>
                  <a:pt x="2881446" y="1866971"/>
                  <a:pt x="2871074" y="1877343"/>
                  <a:pt x="2858280" y="1877343"/>
                </a:cubicBezTo>
                <a:cubicBezTo>
                  <a:pt x="2845486" y="1877343"/>
                  <a:pt x="2835114" y="1866971"/>
                  <a:pt x="2835114" y="1854177"/>
                </a:cubicBezTo>
                <a:cubicBezTo>
                  <a:pt x="2835114" y="1841383"/>
                  <a:pt x="2845486" y="1831011"/>
                  <a:pt x="2858280" y="1831011"/>
                </a:cubicBezTo>
                <a:close/>
                <a:moveTo>
                  <a:pt x="2681181" y="1831011"/>
                </a:moveTo>
                <a:cubicBezTo>
                  <a:pt x="2693975" y="1831011"/>
                  <a:pt x="2704347" y="1841383"/>
                  <a:pt x="2704347" y="1854177"/>
                </a:cubicBezTo>
                <a:cubicBezTo>
                  <a:pt x="2704347" y="1866971"/>
                  <a:pt x="2693975" y="1877343"/>
                  <a:pt x="2681181" y="1877343"/>
                </a:cubicBezTo>
                <a:cubicBezTo>
                  <a:pt x="2668387" y="1877343"/>
                  <a:pt x="2658015" y="1866971"/>
                  <a:pt x="2658015" y="1854177"/>
                </a:cubicBezTo>
                <a:cubicBezTo>
                  <a:pt x="2658015" y="1841383"/>
                  <a:pt x="2668387" y="1831011"/>
                  <a:pt x="2681181" y="1831011"/>
                </a:cubicBezTo>
                <a:close/>
                <a:moveTo>
                  <a:pt x="2504082" y="1831011"/>
                </a:moveTo>
                <a:cubicBezTo>
                  <a:pt x="2516876" y="1831011"/>
                  <a:pt x="2527248" y="1841383"/>
                  <a:pt x="2527248" y="1854177"/>
                </a:cubicBezTo>
                <a:cubicBezTo>
                  <a:pt x="2527248" y="1866971"/>
                  <a:pt x="2516876" y="1877343"/>
                  <a:pt x="2504082" y="1877343"/>
                </a:cubicBezTo>
                <a:cubicBezTo>
                  <a:pt x="2491288" y="1877343"/>
                  <a:pt x="2480916" y="1866971"/>
                  <a:pt x="2480916" y="1854177"/>
                </a:cubicBezTo>
                <a:cubicBezTo>
                  <a:pt x="2480916" y="1841383"/>
                  <a:pt x="2491288" y="1831011"/>
                  <a:pt x="2504082" y="1831011"/>
                </a:cubicBezTo>
                <a:close/>
                <a:moveTo>
                  <a:pt x="2326983" y="1831011"/>
                </a:moveTo>
                <a:cubicBezTo>
                  <a:pt x="2339777" y="1831011"/>
                  <a:pt x="2350149" y="1841383"/>
                  <a:pt x="2350149" y="1854177"/>
                </a:cubicBezTo>
                <a:cubicBezTo>
                  <a:pt x="2350149" y="1866971"/>
                  <a:pt x="2339777" y="1877343"/>
                  <a:pt x="2326983" y="1877343"/>
                </a:cubicBezTo>
                <a:cubicBezTo>
                  <a:pt x="2314189" y="1877343"/>
                  <a:pt x="2303817" y="1866971"/>
                  <a:pt x="2303817" y="1854177"/>
                </a:cubicBezTo>
                <a:cubicBezTo>
                  <a:pt x="2303817" y="1841383"/>
                  <a:pt x="2314189" y="1831011"/>
                  <a:pt x="2326983" y="1831011"/>
                </a:cubicBezTo>
                <a:close/>
                <a:moveTo>
                  <a:pt x="2149884" y="1831011"/>
                </a:moveTo>
                <a:cubicBezTo>
                  <a:pt x="2162678" y="1831011"/>
                  <a:pt x="2173050" y="1841383"/>
                  <a:pt x="2173050" y="1854177"/>
                </a:cubicBezTo>
                <a:cubicBezTo>
                  <a:pt x="2173050" y="1866971"/>
                  <a:pt x="2162678" y="1877343"/>
                  <a:pt x="2149884" y="1877343"/>
                </a:cubicBezTo>
                <a:cubicBezTo>
                  <a:pt x="2137090" y="1877343"/>
                  <a:pt x="2126718" y="1866971"/>
                  <a:pt x="2126718" y="1854177"/>
                </a:cubicBezTo>
                <a:cubicBezTo>
                  <a:pt x="2126718" y="1841383"/>
                  <a:pt x="2137090" y="1831011"/>
                  <a:pt x="2149884" y="1831011"/>
                </a:cubicBezTo>
                <a:close/>
                <a:moveTo>
                  <a:pt x="1972786" y="1831011"/>
                </a:moveTo>
                <a:cubicBezTo>
                  <a:pt x="1985580" y="1831011"/>
                  <a:pt x="1995952" y="1841383"/>
                  <a:pt x="1995952" y="1854177"/>
                </a:cubicBezTo>
                <a:cubicBezTo>
                  <a:pt x="1995952" y="1866971"/>
                  <a:pt x="1985580" y="1877343"/>
                  <a:pt x="1972786" y="1877343"/>
                </a:cubicBezTo>
                <a:cubicBezTo>
                  <a:pt x="1959992" y="1877343"/>
                  <a:pt x="1949620" y="1866971"/>
                  <a:pt x="1949620" y="1854177"/>
                </a:cubicBezTo>
                <a:cubicBezTo>
                  <a:pt x="1949620" y="1841383"/>
                  <a:pt x="1959992" y="1831011"/>
                  <a:pt x="1972786" y="1831011"/>
                </a:cubicBezTo>
                <a:close/>
                <a:moveTo>
                  <a:pt x="1795687" y="1831011"/>
                </a:moveTo>
                <a:cubicBezTo>
                  <a:pt x="1808481" y="1831011"/>
                  <a:pt x="1818853" y="1841383"/>
                  <a:pt x="1818853" y="1854177"/>
                </a:cubicBezTo>
                <a:cubicBezTo>
                  <a:pt x="1818853" y="1866971"/>
                  <a:pt x="1808481" y="1877343"/>
                  <a:pt x="1795687" y="1877343"/>
                </a:cubicBezTo>
                <a:cubicBezTo>
                  <a:pt x="1782893" y="1877343"/>
                  <a:pt x="1772521" y="1866971"/>
                  <a:pt x="1772521" y="1854177"/>
                </a:cubicBezTo>
                <a:cubicBezTo>
                  <a:pt x="1772521" y="1841383"/>
                  <a:pt x="1782893" y="1831011"/>
                  <a:pt x="1795687" y="1831011"/>
                </a:cubicBezTo>
                <a:close/>
                <a:moveTo>
                  <a:pt x="1621178" y="1831011"/>
                </a:moveTo>
                <a:cubicBezTo>
                  <a:pt x="1633973" y="1831011"/>
                  <a:pt x="1644347" y="1841383"/>
                  <a:pt x="1644347" y="1854177"/>
                </a:cubicBezTo>
                <a:cubicBezTo>
                  <a:pt x="1644347" y="1866971"/>
                  <a:pt x="1633973" y="1877343"/>
                  <a:pt x="1621178" y="1877343"/>
                </a:cubicBezTo>
                <a:cubicBezTo>
                  <a:pt x="1608382" y="1877343"/>
                  <a:pt x="1598009" y="1866971"/>
                  <a:pt x="1598009" y="1854177"/>
                </a:cubicBezTo>
                <a:cubicBezTo>
                  <a:pt x="1598009" y="1841383"/>
                  <a:pt x="1608382" y="1831011"/>
                  <a:pt x="1621178" y="1831011"/>
                </a:cubicBezTo>
                <a:close/>
                <a:moveTo>
                  <a:pt x="1444087" y="1831011"/>
                </a:moveTo>
                <a:cubicBezTo>
                  <a:pt x="1456880" y="1831011"/>
                  <a:pt x="1467252" y="1841383"/>
                  <a:pt x="1467252" y="1854177"/>
                </a:cubicBezTo>
                <a:cubicBezTo>
                  <a:pt x="1467252" y="1866971"/>
                  <a:pt x="1456880" y="1877343"/>
                  <a:pt x="1444087" y="1877343"/>
                </a:cubicBezTo>
                <a:cubicBezTo>
                  <a:pt x="1431292" y="1877343"/>
                  <a:pt x="1420921" y="1866971"/>
                  <a:pt x="1420921" y="1854177"/>
                </a:cubicBezTo>
                <a:cubicBezTo>
                  <a:pt x="1420921" y="1841383"/>
                  <a:pt x="1431292" y="1831011"/>
                  <a:pt x="1444087" y="1831011"/>
                </a:cubicBezTo>
                <a:close/>
                <a:moveTo>
                  <a:pt x="1266988" y="1831011"/>
                </a:moveTo>
                <a:cubicBezTo>
                  <a:pt x="1279781" y="1831011"/>
                  <a:pt x="1290154" y="1841383"/>
                  <a:pt x="1290154" y="1854177"/>
                </a:cubicBezTo>
                <a:cubicBezTo>
                  <a:pt x="1290154" y="1866971"/>
                  <a:pt x="1279781" y="1877343"/>
                  <a:pt x="1266988" y="1877343"/>
                </a:cubicBezTo>
                <a:cubicBezTo>
                  <a:pt x="1254193" y="1877343"/>
                  <a:pt x="1243822" y="1866971"/>
                  <a:pt x="1243822" y="1854177"/>
                </a:cubicBezTo>
                <a:cubicBezTo>
                  <a:pt x="1243822" y="1841383"/>
                  <a:pt x="1254193" y="1831011"/>
                  <a:pt x="1266988" y="1831011"/>
                </a:cubicBezTo>
                <a:close/>
                <a:moveTo>
                  <a:pt x="1089892" y="1831011"/>
                </a:moveTo>
                <a:cubicBezTo>
                  <a:pt x="1102687" y="1831011"/>
                  <a:pt x="1113059" y="1841383"/>
                  <a:pt x="1113059" y="1854177"/>
                </a:cubicBezTo>
                <a:cubicBezTo>
                  <a:pt x="1113059" y="1866971"/>
                  <a:pt x="1102687" y="1877343"/>
                  <a:pt x="1089892" y="1877343"/>
                </a:cubicBezTo>
                <a:cubicBezTo>
                  <a:pt x="1077096" y="1877343"/>
                  <a:pt x="1066723" y="1866971"/>
                  <a:pt x="1066723" y="1854177"/>
                </a:cubicBezTo>
                <a:cubicBezTo>
                  <a:pt x="1066723" y="1841383"/>
                  <a:pt x="1077096" y="1831011"/>
                  <a:pt x="1089892" y="1831011"/>
                </a:cubicBezTo>
                <a:close/>
                <a:moveTo>
                  <a:pt x="912792" y="1831011"/>
                </a:moveTo>
                <a:cubicBezTo>
                  <a:pt x="925586" y="1831011"/>
                  <a:pt x="935957" y="1841383"/>
                  <a:pt x="935957" y="1854177"/>
                </a:cubicBezTo>
                <a:cubicBezTo>
                  <a:pt x="935957" y="1866971"/>
                  <a:pt x="925586" y="1877343"/>
                  <a:pt x="912792" y="1877343"/>
                </a:cubicBezTo>
                <a:cubicBezTo>
                  <a:pt x="899995" y="1877343"/>
                  <a:pt x="889626" y="1866971"/>
                  <a:pt x="889626" y="1854177"/>
                </a:cubicBezTo>
                <a:cubicBezTo>
                  <a:pt x="889626" y="1841383"/>
                  <a:pt x="899995" y="1831011"/>
                  <a:pt x="912792" y="1831011"/>
                </a:cubicBezTo>
                <a:close/>
                <a:moveTo>
                  <a:pt x="735694" y="1831011"/>
                </a:moveTo>
                <a:cubicBezTo>
                  <a:pt x="748488" y="1831011"/>
                  <a:pt x="758860" y="1841383"/>
                  <a:pt x="758860" y="1854177"/>
                </a:cubicBezTo>
                <a:cubicBezTo>
                  <a:pt x="758860" y="1866971"/>
                  <a:pt x="748488" y="1877343"/>
                  <a:pt x="735694" y="1877343"/>
                </a:cubicBezTo>
                <a:cubicBezTo>
                  <a:pt x="722900" y="1877343"/>
                  <a:pt x="712528" y="1866971"/>
                  <a:pt x="712528" y="1854177"/>
                </a:cubicBezTo>
                <a:cubicBezTo>
                  <a:pt x="712528" y="1841383"/>
                  <a:pt x="722900" y="1831011"/>
                  <a:pt x="735694" y="1831011"/>
                </a:cubicBezTo>
                <a:close/>
                <a:moveTo>
                  <a:pt x="558593" y="1831011"/>
                </a:moveTo>
                <a:cubicBezTo>
                  <a:pt x="571387" y="1831011"/>
                  <a:pt x="581759" y="1841383"/>
                  <a:pt x="581759" y="1854177"/>
                </a:cubicBezTo>
                <a:cubicBezTo>
                  <a:pt x="581759" y="1866971"/>
                  <a:pt x="571387" y="1877343"/>
                  <a:pt x="558593" y="1877343"/>
                </a:cubicBezTo>
                <a:cubicBezTo>
                  <a:pt x="545799" y="1877343"/>
                  <a:pt x="535427" y="1866971"/>
                  <a:pt x="535427" y="1854177"/>
                </a:cubicBezTo>
                <a:cubicBezTo>
                  <a:pt x="535427" y="1841383"/>
                  <a:pt x="545799" y="1831011"/>
                  <a:pt x="558593" y="1831011"/>
                </a:cubicBezTo>
                <a:close/>
                <a:moveTo>
                  <a:pt x="381495" y="1831011"/>
                </a:moveTo>
                <a:cubicBezTo>
                  <a:pt x="394290" y="1831011"/>
                  <a:pt x="404660" y="1841383"/>
                  <a:pt x="404660" y="1854177"/>
                </a:cubicBezTo>
                <a:cubicBezTo>
                  <a:pt x="404660" y="1866971"/>
                  <a:pt x="394290" y="1877343"/>
                  <a:pt x="381495" y="1877343"/>
                </a:cubicBezTo>
                <a:cubicBezTo>
                  <a:pt x="368701" y="1877343"/>
                  <a:pt x="358329" y="1866971"/>
                  <a:pt x="358329" y="1854177"/>
                </a:cubicBezTo>
                <a:cubicBezTo>
                  <a:pt x="358329" y="1841383"/>
                  <a:pt x="368701" y="1831011"/>
                  <a:pt x="381495" y="1831011"/>
                </a:cubicBezTo>
                <a:close/>
                <a:moveTo>
                  <a:pt x="204395" y="1831011"/>
                </a:moveTo>
                <a:cubicBezTo>
                  <a:pt x="217189" y="1831011"/>
                  <a:pt x="227561" y="1841383"/>
                  <a:pt x="227561" y="1854177"/>
                </a:cubicBezTo>
                <a:cubicBezTo>
                  <a:pt x="227561" y="1866971"/>
                  <a:pt x="217189" y="1877343"/>
                  <a:pt x="204395" y="1877343"/>
                </a:cubicBezTo>
                <a:cubicBezTo>
                  <a:pt x="191601" y="1877343"/>
                  <a:pt x="181229" y="1866971"/>
                  <a:pt x="181229" y="1854177"/>
                </a:cubicBezTo>
                <a:cubicBezTo>
                  <a:pt x="181229" y="1841383"/>
                  <a:pt x="191601" y="1831011"/>
                  <a:pt x="204395" y="1831011"/>
                </a:cubicBezTo>
                <a:close/>
                <a:moveTo>
                  <a:pt x="27296" y="1831011"/>
                </a:moveTo>
                <a:cubicBezTo>
                  <a:pt x="40090" y="1831011"/>
                  <a:pt x="50462" y="1841383"/>
                  <a:pt x="50462" y="1854177"/>
                </a:cubicBezTo>
                <a:cubicBezTo>
                  <a:pt x="50462" y="1866971"/>
                  <a:pt x="40090" y="1877343"/>
                  <a:pt x="27296" y="1877343"/>
                </a:cubicBezTo>
                <a:cubicBezTo>
                  <a:pt x="14502" y="1877343"/>
                  <a:pt x="4130" y="1866971"/>
                  <a:pt x="4130" y="1854177"/>
                </a:cubicBezTo>
                <a:cubicBezTo>
                  <a:pt x="4130" y="1841383"/>
                  <a:pt x="14502" y="1831011"/>
                  <a:pt x="27296" y="1831011"/>
                </a:cubicBezTo>
                <a:close/>
                <a:moveTo>
                  <a:pt x="1625311" y="1626915"/>
                </a:moveTo>
                <a:cubicBezTo>
                  <a:pt x="1638109" y="1626915"/>
                  <a:pt x="1648481" y="1637282"/>
                  <a:pt x="1648481" y="1650075"/>
                </a:cubicBezTo>
                <a:cubicBezTo>
                  <a:pt x="1648481" y="1662870"/>
                  <a:pt x="1638109" y="1673243"/>
                  <a:pt x="1625311" y="1673243"/>
                </a:cubicBezTo>
                <a:cubicBezTo>
                  <a:pt x="1612515" y="1673243"/>
                  <a:pt x="1602141" y="1662870"/>
                  <a:pt x="1602141" y="1650075"/>
                </a:cubicBezTo>
                <a:cubicBezTo>
                  <a:pt x="1602141" y="1637282"/>
                  <a:pt x="1612515" y="1626915"/>
                  <a:pt x="1625311" y="1626915"/>
                </a:cubicBezTo>
                <a:close/>
                <a:moveTo>
                  <a:pt x="1448221" y="1626915"/>
                </a:moveTo>
                <a:cubicBezTo>
                  <a:pt x="1461014" y="1626915"/>
                  <a:pt x="1471385" y="1637282"/>
                  <a:pt x="1471385" y="1650075"/>
                </a:cubicBezTo>
                <a:cubicBezTo>
                  <a:pt x="1471385" y="1662870"/>
                  <a:pt x="1461014" y="1673243"/>
                  <a:pt x="1448221" y="1673243"/>
                </a:cubicBezTo>
                <a:cubicBezTo>
                  <a:pt x="1435428" y="1673243"/>
                  <a:pt x="1425056" y="1662870"/>
                  <a:pt x="1425056" y="1650075"/>
                </a:cubicBezTo>
                <a:cubicBezTo>
                  <a:pt x="1425056" y="1637282"/>
                  <a:pt x="1435428" y="1626915"/>
                  <a:pt x="1448221" y="1626915"/>
                </a:cubicBezTo>
                <a:close/>
                <a:moveTo>
                  <a:pt x="1271122" y="1626915"/>
                </a:moveTo>
                <a:cubicBezTo>
                  <a:pt x="1283916" y="1626915"/>
                  <a:pt x="1294289" y="1637282"/>
                  <a:pt x="1294289" y="1650075"/>
                </a:cubicBezTo>
                <a:cubicBezTo>
                  <a:pt x="1294289" y="1662870"/>
                  <a:pt x="1283916" y="1673243"/>
                  <a:pt x="1271122" y="1673243"/>
                </a:cubicBezTo>
                <a:cubicBezTo>
                  <a:pt x="1258328" y="1673243"/>
                  <a:pt x="1247956" y="1662870"/>
                  <a:pt x="1247956" y="1650075"/>
                </a:cubicBezTo>
                <a:cubicBezTo>
                  <a:pt x="1247956" y="1637282"/>
                  <a:pt x="1258328" y="1626915"/>
                  <a:pt x="1271122" y="1626915"/>
                </a:cubicBezTo>
                <a:close/>
                <a:moveTo>
                  <a:pt x="1094030" y="1626915"/>
                </a:moveTo>
                <a:cubicBezTo>
                  <a:pt x="1106826" y="1626915"/>
                  <a:pt x="1117196" y="1637282"/>
                  <a:pt x="1117196" y="1650075"/>
                </a:cubicBezTo>
                <a:cubicBezTo>
                  <a:pt x="1117196" y="1662870"/>
                  <a:pt x="1106826" y="1673243"/>
                  <a:pt x="1094030" y="1673243"/>
                </a:cubicBezTo>
                <a:cubicBezTo>
                  <a:pt x="1081233" y="1673243"/>
                  <a:pt x="1070859" y="1662870"/>
                  <a:pt x="1070859" y="1650075"/>
                </a:cubicBezTo>
                <a:cubicBezTo>
                  <a:pt x="1070859" y="1637282"/>
                  <a:pt x="1081233" y="1626915"/>
                  <a:pt x="1094030" y="1626915"/>
                </a:cubicBezTo>
                <a:close/>
                <a:moveTo>
                  <a:pt x="916930" y="1626915"/>
                </a:moveTo>
                <a:cubicBezTo>
                  <a:pt x="929720" y="1626915"/>
                  <a:pt x="940092" y="1637282"/>
                  <a:pt x="940092" y="1650075"/>
                </a:cubicBezTo>
                <a:cubicBezTo>
                  <a:pt x="940092" y="1662870"/>
                  <a:pt x="929720" y="1673243"/>
                  <a:pt x="916930" y="1673243"/>
                </a:cubicBezTo>
                <a:cubicBezTo>
                  <a:pt x="904129" y="1673243"/>
                  <a:pt x="893761" y="1662870"/>
                  <a:pt x="893761" y="1650075"/>
                </a:cubicBezTo>
                <a:cubicBezTo>
                  <a:pt x="893761" y="1637282"/>
                  <a:pt x="904129" y="1626915"/>
                  <a:pt x="916930" y="1626915"/>
                </a:cubicBezTo>
                <a:close/>
                <a:moveTo>
                  <a:pt x="739831" y="1626915"/>
                </a:moveTo>
                <a:cubicBezTo>
                  <a:pt x="752625" y="1626915"/>
                  <a:pt x="762997" y="1637282"/>
                  <a:pt x="762997" y="1650075"/>
                </a:cubicBezTo>
                <a:cubicBezTo>
                  <a:pt x="762997" y="1662870"/>
                  <a:pt x="752625" y="1673243"/>
                  <a:pt x="739831" y="1673243"/>
                </a:cubicBezTo>
                <a:cubicBezTo>
                  <a:pt x="727037" y="1673243"/>
                  <a:pt x="716664" y="1662870"/>
                  <a:pt x="716664" y="1650075"/>
                </a:cubicBezTo>
                <a:cubicBezTo>
                  <a:pt x="716664" y="1637282"/>
                  <a:pt x="727037" y="1626915"/>
                  <a:pt x="739831" y="1626915"/>
                </a:cubicBezTo>
                <a:close/>
                <a:moveTo>
                  <a:pt x="562728" y="1626915"/>
                </a:moveTo>
                <a:cubicBezTo>
                  <a:pt x="575523" y="1626915"/>
                  <a:pt x="585895" y="1637282"/>
                  <a:pt x="585895" y="1650075"/>
                </a:cubicBezTo>
                <a:cubicBezTo>
                  <a:pt x="585895" y="1662870"/>
                  <a:pt x="575523" y="1673243"/>
                  <a:pt x="562728" y="1673243"/>
                </a:cubicBezTo>
                <a:cubicBezTo>
                  <a:pt x="549934" y="1673243"/>
                  <a:pt x="539562" y="1662870"/>
                  <a:pt x="539562" y="1650075"/>
                </a:cubicBezTo>
                <a:cubicBezTo>
                  <a:pt x="539562" y="1637282"/>
                  <a:pt x="549934" y="1626915"/>
                  <a:pt x="562728" y="1626915"/>
                </a:cubicBezTo>
                <a:close/>
                <a:moveTo>
                  <a:pt x="385632" y="1626915"/>
                </a:moveTo>
                <a:cubicBezTo>
                  <a:pt x="398426" y="1626915"/>
                  <a:pt x="408796" y="1637282"/>
                  <a:pt x="408796" y="1650075"/>
                </a:cubicBezTo>
                <a:cubicBezTo>
                  <a:pt x="408796" y="1662870"/>
                  <a:pt x="398426" y="1673243"/>
                  <a:pt x="385632" y="1673243"/>
                </a:cubicBezTo>
                <a:cubicBezTo>
                  <a:pt x="372837" y="1673243"/>
                  <a:pt x="362465" y="1662870"/>
                  <a:pt x="362465" y="1650075"/>
                </a:cubicBezTo>
                <a:cubicBezTo>
                  <a:pt x="362465" y="1637282"/>
                  <a:pt x="372837" y="1626915"/>
                  <a:pt x="385632" y="1626915"/>
                </a:cubicBezTo>
                <a:close/>
                <a:moveTo>
                  <a:pt x="208530" y="1626915"/>
                </a:moveTo>
                <a:cubicBezTo>
                  <a:pt x="221324" y="1626915"/>
                  <a:pt x="231696" y="1637282"/>
                  <a:pt x="231696" y="1650075"/>
                </a:cubicBezTo>
                <a:cubicBezTo>
                  <a:pt x="231696" y="1662870"/>
                  <a:pt x="221324" y="1673243"/>
                  <a:pt x="208530" y="1673243"/>
                </a:cubicBezTo>
                <a:cubicBezTo>
                  <a:pt x="195736" y="1673243"/>
                  <a:pt x="185364" y="1662870"/>
                  <a:pt x="185364" y="1650075"/>
                </a:cubicBezTo>
                <a:cubicBezTo>
                  <a:pt x="185364" y="1637282"/>
                  <a:pt x="195736" y="1626915"/>
                  <a:pt x="208530" y="1626915"/>
                </a:cubicBezTo>
                <a:close/>
                <a:moveTo>
                  <a:pt x="31432" y="1626915"/>
                </a:moveTo>
                <a:cubicBezTo>
                  <a:pt x="44226" y="1626915"/>
                  <a:pt x="54597" y="1637282"/>
                  <a:pt x="54597" y="1650075"/>
                </a:cubicBezTo>
                <a:cubicBezTo>
                  <a:pt x="54597" y="1662870"/>
                  <a:pt x="44226" y="1673243"/>
                  <a:pt x="31432" y="1673243"/>
                </a:cubicBezTo>
                <a:cubicBezTo>
                  <a:pt x="18638" y="1673243"/>
                  <a:pt x="8266" y="1662870"/>
                  <a:pt x="8266" y="1650075"/>
                </a:cubicBezTo>
                <a:cubicBezTo>
                  <a:pt x="8266" y="1637282"/>
                  <a:pt x="18638" y="1626915"/>
                  <a:pt x="31432" y="1626915"/>
                </a:cubicBezTo>
                <a:close/>
                <a:moveTo>
                  <a:pt x="3393703" y="1626911"/>
                </a:moveTo>
                <a:cubicBezTo>
                  <a:pt x="3406497" y="1626911"/>
                  <a:pt x="3416869" y="1637282"/>
                  <a:pt x="3416869" y="1650074"/>
                </a:cubicBezTo>
                <a:cubicBezTo>
                  <a:pt x="3416869" y="1662869"/>
                  <a:pt x="3406497" y="1673241"/>
                  <a:pt x="3393703" y="1673241"/>
                </a:cubicBezTo>
                <a:cubicBezTo>
                  <a:pt x="3380909" y="1673241"/>
                  <a:pt x="3370537" y="1662869"/>
                  <a:pt x="3370537" y="1650074"/>
                </a:cubicBezTo>
                <a:cubicBezTo>
                  <a:pt x="3370537" y="1637282"/>
                  <a:pt x="3380909" y="1626911"/>
                  <a:pt x="3393703" y="1626911"/>
                </a:cubicBezTo>
                <a:close/>
                <a:moveTo>
                  <a:pt x="3216608" y="1626911"/>
                </a:moveTo>
                <a:cubicBezTo>
                  <a:pt x="3229402" y="1626911"/>
                  <a:pt x="3239774" y="1637282"/>
                  <a:pt x="3239774" y="1650074"/>
                </a:cubicBezTo>
                <a:cubicBezTo>
                  <a:pt x="3239774" y="1662869"/>
                  <a:pt x="3229402" y="1673241"/>
                  <a:pt x="3216608" y="1673241"/>
                </a:cubicBezTo>
                <a:cubicBezTo>
                  <a:pt x="3203814" y="1673241"/>
                  <a:pt x="3193442" y="1662869"/>
                  <a:pt x="3193442" y="1650074"/>
                </a:cubicBezTo>
                <a:cubicBezTo>
                  <a:pt x="3193442" y="1637282"/>
                  <a:pt x="3203814" y="1626911"/>
                  <a:pt x="3216608" y="1626911"/>
                </a:cubicBezTo>
                <a:close/>
                <a:moveTo>
                  <a:pt x="3039509" y="1626911"/>
                </a:moveTo>
                <a:cubicBezTo>
                  <a:pt x="3052303" y="1626911"/>
                  <a:pt x="3062675" y="1637282"/>
                  <a:pt x="3062675" y="1650074"/>
                </a:cubicBezTo>
                <a:cubicBezTo>
                  <a:pt x="3062675" y="1662869"/>
                  <a:pt x="3052303" y="1673241"/>
                  <a:pt x="3039509" y="1673241"/>
                </a:cubicBezTo>
                <a:cubicBezTo>
                  <a:pt x="3026715" y="1673241"/>
                  <a:pt x="3016343" y="1662869"/>
                  <a:pt x="3016343" y="1650074"/>
                </a:cubicBezTo>
                <a:cubicBezTo>
                  <a:pt x="3016343" y="1637282"/>
                  <a:pt x="3026715" y="1626911"/>
                  <a:pt x="3039509" y="1626911"/>
                </a:cubicBezTo>
                <a:close/>
                <a:moveTo>
                  <a:pt x="2862410" y="1626911"/>
                </a:moveTo>
                <a:cubicBezTo>
                  <a:pt x="2875204" y="1626911"/>
                  <a:pt x="2885576" y="1637282"/>
                  <a:pt x="2885576" y="1650074"/>
                </a:cubicBezTo>
                <a:cubicBezTo>
                  <a:pt x="2885576" y="1662869"/>
                  <a:pt x="2875204" y="1673241"/>
                  <a:pt x="2862410" y="1673241"/>
                </a:cubicBezTo>
                <a:cubicBezTo>
                  <a:pt x="2849616" y="1673241"/>
                  <a:pt x="2839244" y="1662869"/>
                  <a:pt x="2839244" y="1650074"/>
                </a:cubicBezTo>
                <a:cubicBezTo>
                  <a:pt x="2839244" y="1637282"/>
                  <a:pt x="2849616" y="1626911"/>
                  <a:pt x="2862410" y="1626911"/>
                </a:cubicBezTo>
                <a:close/>
                <a:moveTo>
                  <a:pt x="2685311" y="1626911"/>
                </a:moveTo>
                <a:cubicBezTo>
                  <a:pt x="2698105" y="1626911"/>
                  <a:pt x="2708477" y="1637282"/>
                  <a:pt x="2708477" y="1650074"/>
                </a:cubicBezTo>
                <a:cubicBezTo>
                  <a:pt x="2708477" y="1662869"/>
                  <a:pt x="2698105" y="1673241"/>
                  <a:pt x="2685311" y="1673241"/>
                </a:cubicBezTo>
                <a:cubicBezTo>
                  <a:pt x="2672517" y="1673241"/>
                  <a:pt x="2662145" y="1662869"/>
                  <a:pt x="2662145" y="1650074"/>
                </a:cubicBezTo>
                <a:cubicBezTo>
                  <a:pt x="2662145" y="1637282"/>
                  <a:pt x="2672517" y="1626911"/>
                  <a:pt x="2685311" y="1626911"/>
                </a:cubicBezTo>
                <a:close/>
                <a:moveTo>
                  <a:pt x="2508212" y="1626911"/>
                </a:moveTo>
                <a:cubicBezTo>
                  <a:pt x="2521006" y="1626911"/>
                  <a:pt x="2531378" y="1637282"/>
                  <a:pt x="2531378" y="1650074"/>
                </a:cubicBezTo>
                <a:cubicBezTo>
                  <a:pt x="2531378" y="1662869"/>
                  <a:pt x="2521006" y="1673241"/>
                  <a:pt x="2508212" y="1673241"/>
                </a:cubicBezTo>
                <a:cubicBezTo>
                  <a:pt x="2495418" y="1673241"/>
                  <a:pt x="2485046" y="1662869"/>
                  <a:pt x="2485046" y="1650074"/>
                </a:cubicBezTo>
                <a:cubicBezTo>
                  <a:pt x="2485046" y="1637282"/>
                  <a:pt x="2495418" y="1626911"/>
                  <a:pt x="2508212" y="1626911"/>
                </a:cubicBezTo>
                <a:close/>
                <a:moveTo>
                  <a:pt x="2331113" y="1626911"/>
                </a:moveTo>
                <a:cubicBezTo>
                  <a:pt x="2343907" y="1626911"/>
                  <a:pt x="2354279" y="1637282"/>
                  <a:pt x="2354279" y="1650074"/>
                </a:cubicBezTo>
                <a:cubicBezTo>
                  <a:pt x="2354279" y="1662869"/>
                  <a:pt x="2343907" y="1673241"/>
                  <a:pt x="2331113" y="1673241"/>
                </a:cubicBezTo>
                <a:cubicBezTo>
                  <a:pt x="2318319" y="1673241"/>
                  <a:pt x="2307947" y="1662869"/>
                  <a:pt x="2307947" y="1650074"/>
                </a:cubicBezTo>
                <a:cubicBezTo>
                  <a:pt x="2307947" y="1637282"/>
                  <a:pt x="2318319" y="1626911"/>
                  <a:pt x="2331113" y="1626911"/>
                </a:cubicBezTo>
                <a:close/>
                <a:moveTo>
                  <a:pt x="2154014" y="1626911"/>
                </a:moveTo>
                <a:cubicBezTo>
                  <a:pt x="2166808" y="1626911"/>
                  <a:pt x="2177180" y="1637282"/>
                  <a:pt x="2177180" y="1650074"/>
                </a:cubicBezTo>
                <a:cubicBezTo>
                  <a:pt x="2177180" y="1662869"/>
                  <a:pt x="2166808" y="1673241"/>
                  <a:pt x="2154014" y="1673241"/>
                </a:cubicBezTo>
                <a:cubicBezTo>
                  <a:pt x="2141220" y="1673241"/>
                  <a:pt x="2130848" y="1662869"/>
                  <a:pt x="2130848" y="1650074"/>
                </a:cubicBezTo>
                <a:cubicBezTo>
                  <a:pt x="2130848" y="1637282"/>
                  <a:pt x="2141220" y="1626911"/>
                  <a:pt x="2154014" y="1626911"/>
                </a:cubicBezTo>
                <a:close/>
                <a:moveTo>
                  <a:pt x="1976916" y="1626911"/>
                </a:moveTo>
                <a:cubicBezTo>
                  <a:pt x="1989710" y="1626911"/>
                  <a:pt x="2000082" y="1637282"/>
                  <a:pt x="2000082" y="1650074"/>
                </a:cubicBezTo>
                <a:cubicBezTo>
                  <a:pt x="2000082" y="1662869"/>
                  <a:pt x="1989710" y="1673241"/>
                  <a:pt x="1976916" y="1673241"/>
                </a:cubicBezTo>
                <a:cubicBezTo>
                  <a:pt x="1964122" y="1673241"/>
                  <a:pt x="1953750" y="1662869"/>
                  <a:pt x="1953750" y="1650074"/>
                </a:cubicBezTo>
                <a:cubicBezTo>
                  <a:pt x="1953750" y="1637282"/>
                  <a:pt x="1964122" y="1626911"/>
                  <a:pt x="1976916" y="1626911"/>
                </a:cubicBezTo>
                <a:close/>
                <a:moveTo>
                  <a:pt x="1799817" y="1626911"/>
                </a:moveTo>
                <a:cubicBezTo>
                  <a:pt x="1812611" y="1626911"/>
                  <a:pt x="1822983" y="1637282"/>
                  <a:pt x="1822983" y="1650074"/>
                </a:cubicBezTo>
                <a:cubicBezTo>
                  <a:pt x="1822983" y="1662869"/>
                  <a:pt x="1812611" y="1673241"/>
                  <a:pt x="1799817" y="1673241"/>
                </a:cubicBezTo>
                <a:cubicBezTo>
                  <a:pt x="1787023" y="1673241"/>
                  <a:pt x="1776651" y="1662869"/>
                  <a:pt x="1776651" y="1650074"/>
                </a:cubicBezTo>
                <a:cubicBezTo>
                  <a:pt x="1776651" y="1637282"/>
                  <a:pt x="1787023" y="1626911"/>
                  <a:pt x="1799817" y="1626911"/>
                </a:cubicBezTo>
                <a:close/>
                <a:moveTo>
                  <a:pt x="1627375" y="1455558"/>
                </a:moveTo>
                <a:cubicBezTo>
                  <a:pt x="1640172" y="1455558"/>
                  <a:pt x="1650548" y="1465928"/>
                  <a:pt x="1650548" y="1478721"/>
                </a:cubicBezTo>
                <a:cubicBezTo>
                  <a:pt x="1650548" y="1491513"/>
                  <a:pt x="1640172" y="1501883"/>
                  <a:pt x="1627375" y="1501883"/>
                </a:cubicBezTo>
                <a:cubicBezTo>
                  <a:pt x="1614580" y="1501883"/>
                  <a:pt x="1604206" y="1491513"/>
                  <a:pt x="1604206" y="1478721"/>
                </a:cubicBezTo>
                <a:cubicBezTo>
                  <a:pt x="1604206" y="1465928"/>
                  <a:pt x="1614580" y="1455558"/>
                  <a:pt x="1627375" y="1455558"/>
                </a:cubicBezTo>
                <a:close/>
                <a:moveTo>
                  <a:pt x="1450286" y="1455558"/>
                </a:moveTo>
                <a:cubicBezTo>
                  <a:pt x="1463080" y="1455558"/>
                  <a:pt x="1473450" y="1465928"/>
                  <a:pt x="1473450" y="1478721"/>
                </a:cubicBezTo>
                <a:cubicBezTo>
                  <a:pt x="1473450" y="1491513"/>
                  <a:pt x="1463080" y="1501883"/>
                  <a:pt x="1450286" y="1501883"/>
                </a:cubicBezTo>
                <a:cubicBezTo>
                  <a:pt x="1437492" y="1501883"/>
                  <a:pt x="1427120" y="1491513"/>
                  <a:pt x="1427120" y="1478721"/>
                </a:cubicBezTo>
                <a:cubicBezTo>
                  <a:pt x="1427120" y="1465928"/>
                  <a:pt x="1437492" y="1455558"/>
                  <a:pt x="1450286" y="1455558"/>
                </a:cubicBezTo>
                <a:close/>
                <a:moveTo>
                  <a:pt x="1273187" y="1455558"/>
                </a:moveTo>
                <a:cubicBezTo>
                  <a:pt x="1285981" y="1455558"/>
                  <a:pt x="1296354" y="1465928"/>
                  <a:pt x="1296354" y="1478721"/>
                </a:cubicBezTo>
                <a:cubicBezTo>
                  <a:pt x="1296354" y="1491513"/>
                  <a:pt x="1285981" y="1501883"/>
                  <a:pt x="1273187" y="1501883"/>
                </a:cubicBezTo>
                <a:cubicBezTo>
                  <a:pt x="1260393" y="1501883"/>
                  <a:pt x="1250021" y="1491513"/>
                  <a:pt x="1250021" y="1478721"/>
                </a:cubicBezTo>
                <a:cubicBezTo>
                  <a:pt x="1250021" y="1465928"/>
                  <a:pt x="1260393" y="1455558"/>
                  <a:pt x="1273187" y="1455558"/>
                </a:cubicBezTo>
                <a:close/>
                <a:moveTo>
                  <a:pt x="1096095" y="1455558"/>
                </a:moveTo>
                <a:cubicBezTo>
                  <a:pt x="1108890" y="1455558"/>
                  <a:pt x="1119261" y="1465928"/>
                  <a:pt x="1119261" y="1478721"/>
                </a:cubicBezTo>
                <a:cubicBezTo>
                  <a:pt x="1119261" y="1491513"/>
                  <a:pt x="1108890" y="1501883"/>
                  <a:pt x="1096095" y="1501883"/>
                </a:cubicBezTo>
                <a:cubicBezTo>
                  <a:pt x="1083299" y="1501883"/>
                  <a:pt x="1072924" y="1491513"/>
                  <a:pt x="1072924" y="1478721"/>
                </a:cubicBezTo>
                <a:cubicBezTo>
                  <a:pt x="1072924" y="1465928"/>
                  <a:pt x="1083299" y="1455558"/>
                  <a:pt x="1096095" y="1455558"/>
                </a:cubicBezTo>
                <a:close/>
                <a:moveTo>
                  <a:pt x="918992" y="1455558"/>
                </a:moveTo>
                <a:cubicBezTo>
                  <a:pt x="931784" y="1455558"/>
                  <a:pt x="942156" y="1465928"/>
                  <a:pt x="942156" y="1478721"/>
                </a:cubicBezTo>
                <a:cubicBezTo>
                  <a:pt x="942156" y="1491514"/>
                  <a:pt x="931784" y="1501883"/>
                  <a:pt x="918992" y="1501883"/>
                </a:cubicBezTo>
                <a:cubicBezTo>
                  <a:pt x="906196" y="1501883"/>
                  <a:pt x="895825" y="1491514"/>
                  <a:pt x="895825" y="1478721"/>
                </a:cubicBezTo>
                <a:cubicBezTo>
                  <a:pt x="895825" y="1465928"/>
                  <a:pt x="906196" y="1455558"/>
                  <a:pt x="918992" y="1455558"/>
                </a:cubicBezTo>
                <a:close/>
                <a:moveTo>
                  <a:pt x="741896" y="1455558"/>
                </a:moveTo>
                <a:cubicBezTo>
                  <a:pt x="754691" y="1455558"/>
                  <a:pt x="765062" y="1465928"/>
                  <a:pt x="765062" y="1478721"/>
                </a:cubicBezTo>
                <a:cubicBezTo>
                  <a:pt x="765062" y="1491514"/>
                  <a:pt x="754691" y="1501883"/>
                  <a:pt x="741896" y="1501883"/>
                </a:cubicBezTo>
                <a:cubicBezTo>
                  <a:pt x="729102" y="1501883"/>
                  <a:pt x="718730" y="1491514"/>
                  <a:pt x="718730" y="1478721"/>
                </a:cubicBezTo>
                <a:cubicBezTo>
                  <a:pt x="718730" y="1465928"/>
                  <a:pt x="729102" y="1455558"/>
                  <a:pt x="741896" y="1455558"/>
                </a:cubicBezTo>
                <a:close/>
                <a:moveTo>
                  <a:pt x="564794" y="1455558"/>
                </a:moveTo>
                <a:cubicBezTo>
                  <a:pt x="577588" y="1455558"/>
                  <a:pt x="587960" y="1465928"/>
                  <a:pt x="587960" y="1478721"/>
                </a:cubicBezTo>
                <a:cubicBezTo>
                  <a:pt x="587960" y="1491514"/>
                  <a:pt x="577588" y="1501883"/>
                  <a:pt x="564794" y="1501883"/>
                </a:cubicBezTo>
                <a:cubicBezTo>
                  <a:pt x="552000" y="1501883"/>
                  <a:pt x="541628" y="1491514"/>
                  <a:pt x="541628" y="1478721"/>
                </a:cubicBezTo>
                <a:cubicBezTo>
                  <a:pt x="541628" y="1465928"/>
                  <a:pt x="552000" y="1455558"/>
                  <a:pt x="564794" y="1455558"/>
                </a:cubicBezTo>
                <a:close/>
                <a:moveTo>
                  <a:pt x="387698" y="1455558"/>
                </a:moveTo>
                <a:cubicBezTo>
                  <a:pt x="400491" y="1455558"/>
                  <a:pt x="410860" y="1465928"/>
                  <a:pt x="410860" y="1478721"/>
                </a:cubicBezTo>
                <a:cubicBezTo>
                  <a:pt x="410860" y="1491514"/>
                  <a:pt x="400491" y="1501883"/>
                  <a:pt x="387698" y="1501883"/>
                </a:cubicBezTo>
                <a:cubicBezTo>
                  <a:pt x="374902" y="1501883"/>
                  <a:pt x="364530" y="1491514"/>
                  <a:pt x="364530" y="1478721"/>
                </a:cubicBezTo>
                <a:cubicBezTo>
                  <a:pt x="364530" y="1465928"/>
                  <a:pt x="374902" y="1455558"/>
                  <a:pt x="387698" y="1455558"/>
                </a:cubicBezTo>
                <a:close/>
                <a:moveTo>
                  <a:pt x="210594" y="1455558"/>
                </a:moveTo>
                <a:cubicBezTo>
                  <a:pt x="223388" y="1455558"/>
                  <a:pt x="233760" y="1465928"/>
                  <a:pt x="233760" y="1478721"/>
                </a:cubicBezTo>
                <a:cubicBezTo>
                  <a:pt x="233760" y="1491514"/>
                  <a:pt x="223388" y="1501883"/>
                  <a:pt x="210594" y="1501883"/>
                </a:cubicBezTo>
                <a:cubicBezTo>
                  <a:pt x="197800" y="1501883"/>
                  <a:pt x="187428" y="1491514"/>
                  <a:pt x="187428" y="1478721"/>
                </a:cubicBezTo>
                <a:cubicBezTo>
                  <a:pt x="187428" y="1465928"/>
                  <a:pt x="197800" y="1455558"/>
                  <a:pt x="210594" y="1455558"/>
                </a:cubicBezTo>
                <a:close/>
                <a:moveTo>
                  <a:pt x="33496" y="1455558"/>
                </a:moveTo>
                <a:cubicBezTo>
                  <a:pt x="46290" y="1455558"/>
                  <a:pt x="56662" y="1465928"/>
                  <a:pt x="56662" y="1478721"/>
                </a:cubicBezTo>
                <a:cubicBezTo>
                  <a:pt x="56662" y="1491514"/>
                  <a:pt x="46290" y="1501883"/>
                  <a:pt x="33496" y="1501883"/>
                </a:cubicBezTo>
                <a:cubicBezTo>
                  <a:pt x="20702" y="1501883"/>
                  <a:pt x="10330" y="1491514"/>
                  <a:pt x="10330" y="1478721"/>
                </a:cubicBezTo>
                <a:cubicBezTo>
                  <a:pt x="10330" y="1465928"/>
                  <a:pt x="20702" y="1455558"/>
                  <a:pt x="33496" y="1455558"/>
                </a:cubicBezTo>
                <a:close/>
                <a:moveTo>
                  <a:pt x="3041573" y="1455553"/>
                </a:moveTo>
                <a:cubicBezTo>
                  <a:pt x="3054367" y="1455553"/>
                  <a:pt x="3064739" y="1465924"/>
                  <a:pt x="3064739" y="1478717"/>
                </a:cubicBezTo>
                <a:cubicBezTo>
                  <a:pt x="3064739" y="1491510"/>
                  <a:pt x="3054367" y="1501880"/>
                  <a:pt x="3041573" y="1501880"/>
                </a:cubicBezTo>
                <a:cubicBezTo>
                  <a:pt x="3028779" y="1501880"/>
                  <a:pt x="3018407" y="1491510"/>
                  <a:pt x="3018407" y="1478717"/>
                </a:cubicBezTo>
                <a:cubicBezTo>
                  <a:pt x="3018407" y="1465924"/>
                  <a:pt x="3028779" y="1455553"/>
                  <a:pt x="3041573" y="1455553"/>
                </a:cubicBezTo>
                <a:close/>
                <a:moveTo>
                  <a:pt x="2864474" y="1455553"/>
                </a:moveTo>
                <a:cubicBezTo>
                  <a:pt x="2877268" y="1455553"/>
                  <a:pt x="2887640" y="1465924"/>
                  <a:pt x="2887640" y="1478717"/>
                </a:cubicBezTo>
                <a:cubicBezTo>
                  <a:pt x="2887640" y="1491510"/>
                  <a:pt x="2877268" y="1501880"/>
                  <a:pt x="2864474" y="1501880"/>
                </a:cubicBezTo>
                <a:cubicBezTo>
                  <a:pt x="2851680" y="1501880"/>
                  <a:pt x="2841308" y="1491510"/>
                  <a:pt x="2841308" y="1478717"/>
                </a:cubicBezTo>
                <a:cubicBezTo>
                  <a:pt x="2841308" y="1465924"/>
                  <a:pt x="2851680" y="1455553"/>
                  <a:pt x="2864474" y="1455553"/>
                </a:cubicBezTo>
                <a:close/>
                <a:moveTo>
                  <a:pt x="2687375" y="1455553"/>
                </a:moveTo>
                <a:cubicBezTo>
                  <a:pt x="2700169" y="1455553"/>
                  <a:pt x="2710541" y="1465924"/>
                  <a:pt x="2710541" y="1478717"/>
                </a:cubicBezTo>
                <a:cubicBezTo>
                  <a:pt x="2710541" y="1491510"/>
                  <a:pt x="2700169" y="1501881"/>
                  <a:pt x="2687375" y="1501881"/>
                </a:cubicBezTo>
                <a:cubicBezTo>
                  <a:pt x="2674581" y="1501881"/>
                  <a:pt x="2664209" y="1491510"/>
                  <a:pt x="2664209" y="1478717"/>
                </a:cubicBezTo>
                <a:cubicBezTo>
                  <a:pt x="2664209" y="1465924"/>
                  <a:pt x="2674581" y="1455553"/>
                  <a:pt x="2687375" y="1455553"/>
                </a:cubicBezTo>
                <a:close/>
                <a:moveTo>
                  <a:pt x="2510277" y="1455553"/>
                </a:moveTo>
                <a:cubicBezTo>
                  <a:pt x="2523071" y="1455553"/>
                  <a:pt x="2533443" y="1465924"/>
                  <a:pt x="2533443" y="1478717"/>
                </a:cubicBezTo>
                <a:cubicBezTo>
                  <a:pt x="2533443" y="1491510"/>
                  <a:pt x="2523071" y="1501881"/>
                  <a:pt x="2510277" y="1501881"/>
                </a:cubicBezTo>
                <a:cubicBezTo>
                  <a:pt x="2497483" y="1501881"/>
                  <a:pt x="2487111" y="1491510"/>
                  <a:pt x="2487111" y="1478717"/>
                </a:cubicBezTo>
                <a:cubicBezTo>
                  <a:pt x="2487111" y="1465924"/>
                  <a:pt x="2497483" y="1455553"/>
                  <a:pt x="2510277" y="1455553"/>
                </a:cubicBezTo>
                <a:close/>
                <a:moveTo>
                  <a:pt x="2333178" y="1455553"/>
                </a:moveTo>
                <a:cubicBezTo>
                  <a:pt x="2345972" y="1455553"/>
                  <a:pt x="2356344" y="1465924"/>
                  <a:pt x="2356344" y="1478717"/>
                </a:cubicBezTo>
                <a:cubicBezTo>
                  <a:pt x="2356344" y="1491510"/>
                  <a:pt x="2345972" y="1501881"/>
                  <a:pt x="2333178" y="1501881"/>
                </a:cubicBezTo>
                <a:cubicBezTo>
                  <a:pt x="2320384" y="1501881"/>
                  <a:pt x="2310012" y="1491510"/>
                  <a:pt x="2310012" y="1478717"/>
                </a:cubicBezTo>
                <a:cubicBezTo>
                  <a:pt x="2310012" y="1465924"/>
                  <a:pt x="2320384" y="1455553"/>
                  <a:pt x="2333178" y="1455553"/>
                </a:cubicBezTo>
                <a:close/>
                <a:moveTo>
                  <a:pt x="2156079" y="1455553"/>
                </a:moveTo>
                <a:cubicBezTo>
                  <a:pt x="2168873" y="1455553"/>
                  <a:pt x="2179245" y="1465924"/>
                  <a:pt x="2179245" y="1478717"/>
                </a:cubicBezTo>
                <a:cubicBezTo>
                  <a:pt x="2179245" y="1491510"/>
                  <a:pt x="2168873" y="1501881"/>
                  <a:pt x="2156079" y="1501881"/>
                </a:cubicBezTo>
                <a:cubicBezTo>
                  <a:pt x="2143285" y="1501881"/>
                  <a:pt x="2132913" y="1491510"/>
                  <a:pt x="2132913" y="1478717"/>
                </a:cubicBezTo>
                <a:cubicBezTo>
                  <a:pt x="2132913" y="1465924"/>
                  <a:pt x="2143285" y="1455553"/>
                  <a:pt x="2156079" y="1455553"/>
                </a:cubicBezTo>
                <a:close/>
                <a:moveTo>
                  <a:pt x="1978980" y="1455553"/>
                </a:moveTo>
                <a:cubicBezTo>
                  <a:pt x="1991774" y="1455553"/>
                  <a:pt x="2002146" y="1465924"/>
                  <a:pt x="2002146" y="1478717"/>
                </a:cubicBezTo>
                <a:cubicBezTo>
                  <a:pt x="2002146" y="1491510"/>
                  <a:pt x="1991774" y="1501881"/>
                  <a:pt x="1978980" y="1501881"/>
                </a:cubicBezTo>
                <a:cubicBezTo>
                  <a:pt x="1966186" y="1501881"/>
                  <a:pt x="1955814" y="1491510"/>
                  <a:pt x="1955814" y="1478717"/>
                </a:cubicBezTo>
                <a:cubicBezTo>
                  <a:pt x="1955814" y="1465924"/>
                  <a:pt x="1966186" y="1455553"/>
                  <a:pt x="1978980" y="1455553"/>
                </a:cubicBezTo>
                <a:close/>
                <a:moveTo>
                  <a:pt x="1801881" y="1455553"/>
                </a:moveTo>
                <a:cubicBezTo>
                  <a:pt x="1814675" y="1455553"/>
                  <a:pt x="1825047" y="1465924"/>
                  <a:pt x="1825047" y="1478717"/>
                </a:cubicBezTo>
                <a:cubicBezTo>
                  <a:pt x="1825047" y="1491510"/>
                  <a:pt x="1814675" y="1501881"/>
                  <a:pt x="1801881" y="1501881"/>
                </a:cubicBezTo>
                <a:cubicBezTo>
                  <a:pt x="1789087" y="1501881"/>
                  <a:pt x="1778715" y="1491510"/>
                  <a:pt x="1778715" y="1478717"/>
                </a:cubicBezTo>
                <a:cubicBezTo>
                  <a:pt x="1778715" y="1465924"/>
                  <a:pt x="1789087" y="1455553"/>
                  <a:pt x="1801881" y="1455553"/>
                </a:cubicBezTo>
                <a:close/>
                <a:moveTo>
                  <a:pt x="3395767" y="1455553"/>
                </a:moveTo>
                <a:cubicBezTo>
                  <a:pt x="3408561" y="1455553"/>
                  <a:pt x="3418933" y="1465924"/>
                  <a:pt x="3418933" y="1478717"/>
                </a:cubicBezTo>
                <a:cubicBezTo>
                  <a:pt x="3418933" y="1491510"/>
                  <a:pt x="3408561" y="1501880"/>
                  <a:pt x="3395767" y="1501880"/>
                </a:cubicBezTo>
                <a:cubicBezTo>
                  <a:pt x="3382973" y="1501880"/>
                  <a:pt x="3372601" y="1491510"/>
                  <a:pt x="3372601" y="1478717"/>
                </a:cubicBezTo>
                <a:cubicBezTo>
                  <a:pt x="3372601" y="1465924"/>
                  <a:pt x="3382973" y="1455553"/>
                  <a:pt x="3395767" y="1455553"/>
                </a:cubicBezTo>
                <a:close/>
                <a:moveTo>
                  <a:pt x="3218672" y="1455553"/>
                </a:moveTo>
                <a:cubicBezTo>
                  <a:pt x="3231466" y="1455553"/>
                  <a:pt x="3241838" y="1465924"/>
                  <a:pt x="3241838" y="1478717"/>
                </a:cubicBezTo>
                <a:cubicBezTo>
                  <a:pt x="3241838" y="1491510"/>
                  <a:pt x="3231466" y="1501880"/>
                  <a:pt x="3218672" y="1501880"/>
                </a:cubicBezTo>
                <a:cubicBezTo>
                  <a:pt x="3205878" y="1501880"/>
                  <a:pt x="3195506" y="1491510"/>
                  <a:pt x="3195506" y="1478717"/>
                </a:cubicBezTo>
                <a:cubicBezTo>
                  <a:pt x="3195506" y="1465924"/>
                  <a:pt x="3205878" y="1455553"/>
                  <a:pt x="3218672" y="1455553"/>
                </a:cubicBezTo>
                <a:close/>
                <a:moveTo>
                  <a:pt x="1621181" y="1263552"/>
                </a:moveTo>
                <a:cubicBezTo>
                  <a:pt x="1633978" y="1263552"/>
                  <a:pt x="1644352" y="1273922"/>
                  <a:pt x="1644352" y="1286716"/>
                </a:cubicBezTo>
                <a:cubicBezTo>
                  <a:pt x="1644352" y="1299510"/>
                  <a:pt x="1633978" y="1309882"/>
                  <a:pt x="1621181" y="1309882"/>
                </a:cubicBezTo>
                <a:cubicBezTo>
                  <a:pt x="1608383" y="1309882"/>
                  <a:pt x="1598009" y="1299510"/>
                  <a:pt x="1598009" y="1286716"/>
                </a:cubicBezTo>
                <a:cubicBezTo>
                  <a:pt x="1598009" y="1273922"/>
                  <a:pt x="1608383" y="1263552"/>
                  <a:pt x="1621181" y="1263552"/>
                </a:cubicBezTo>
                <a:close/>
                <a:moveTo>
                  <a:pt x="1444093" y="1263552"/>
                </a:moveTo>
                <a:cubicBezTo>
                  <a:pt x="1456886" y="1263552"/>
                  <a:pt x="1467257" y="1273922"/>
                  <a:pt x="1467257" y="1286716"/>
                </a:cubicBezTo>
                <a:cubicBezTo>
                  <a:pt x="1467257" y="1299510"/>
                  <a:pt x="1456886" y="1309882"/>
                  <a:pt x="1444093" y="1309882"/>
                </a:cubicBezTo>
                <a:cubicBezTo>
                  <a:pt x="1431299" y="1309882"/>
                  <a:pt x="1420929" y="1299510"/>
                  <a:pt x="1420929" y="1286716"/>
                </a:cubicBezTo>
                <a:cubicBezTo>
                  <a:pt x="1420929" y="1273922"/>
                  <a:pt x="1431299" y="1263552"/>
                  <a:pt x="1444093" y="1263552"/>
                </a:cubicBezTo>
                <a:close/>
                <a:moveTo>
                  <a:pt x="1266994" y="1263552"/>
                </a:moveTo>
                <a:cubicBezTo>
                  <a:pt x="1279787" y="1263552"/>
                  <a:pt x="1290160" y="1273922"/>
                  <a:pt x="1290160" y="1286716"/>
                </a:cubicBezTo>
                <a:cubicBezTo>
                  <a:pt x="1290160" y="1299511"/>
                  <a:pt x="1279787" y="1309882"/>
                  <a:pt x="1266994" y="1309882"/>
                </a:cubicBezTo>
                <a:cubicBezTo>
                  <a:pt x="1254198" y="1309882"/>
                  <a:pt x="1243828" y="1299511"/>
                  <a:pt x="1243828" y="1286716"/>
                </a:cubicBezTo>
                <a:cubicBezTo>
                  <a:pt x="1243828" y="1273922"/>
                  <a:pt x="1254198" y="1263552"/>
                  <a:pt x="1266994" y="1263552"/>
                </a:cubicBezTo>
                <a:close/>
                <a:moveTo>
                  <a:pt x="1089901" y="1263552"/>
                </a:moveTo>
                <a:cubicBezTo>
                  <a:pt x="1102696" y="1263552"/>
                  <a:pt x="1113070" y="1273922"/>
                  <a:pt x="1113070" y="1286716"/>
                </a:cubicBezTo>
                <a:cubicBezTo>
                  <a:pt x="1113070" y="1299511"/>
                  <a:pt x="1102696" y="1309882"/>
                  <a:pt x="1089901" y="1309882"/>
                </a:cubicBezTo>
                <a:cubicBezTo>
                  <a:pt x="1077104" y="1309882"/>
                  <a:pt x="1066729" y="1299511"/>
                  <a:pt x="1066729" y="1286716"/>
                </a:cubicBezTo>
                <a:cubicBezTo>
                  <a:pt x="1066729" y="1273922"/>
                  <a:pt x="1077104" y="1263552"/>
                  <a:pt x="1089901" y="1263552"/>
                </a:cubicBezTo>
                <a:close/>
                <a:moveTo>
                  <a:pt x="912799" y="1263552"/>
                </a:moveTo>
                <a:cubicBezTo>
                  <a:pt x="925593" y="1263552"/>
                  <a:pt x="935963" y="1273922"/>
                  <a:pt x="935963" y="1286716"/>
                </a:cubicBezTo>
                <a:cubicBezTo>
                  <a:pt x="935963" y="1299511"/>
                  <a:pt x="925593" y="1309882"/>
                  <a:pt x="912799" y="1309882"/>
                </a:cubicBezTo>
                <a:cubicBezTo>
                  <a:pt x="900000" y="1309882"/>
                  <a:pt x="889633" y="1299511"/>
                  <a:pt x="889633" y="1286716"/>
                </a:cubicBezTo>
                <a:cubicBezTo>
                  <a:pt x="889633" y="1273922"/>
                  <a:pt x="900000" y="1263552"/>
                  <a:pt x="912799" y="1263552"/>
                </a:cubicBezTo>
                <a:close/>
                <a:moveTo>
                  <a:pt x="735702" y="1263552"/>
                </a:moveTo>
                <a:cubicBezTo>
                  <a:pt x="748496" y="1263552"/>
                  <a:pt x="758868" y="1273922"/>
                  <a:pt x="758868" y="1286716"/>
                </a:cubicBezTo>
                <a:cubicBezTo>
                  <a:pt x="758868" y="1299512"/>
                  <a:pt x="748496" y="1309882"/>
                  <a:pt x="735702" y="1309882"/>
                </a:cubicBezTo>
                <a:cubicBezTo>
                  <a:pt x="722908" y="1309882"/>
                  <a:pt x="712535" y="1299512"/>
                  <a:pt x="712535" y="1286716"/>
                </a:cubicBezTo>
                <a:cubicBezTo>
                  <a:pt x="712535" y="1273922"/>
                  <a:pt x="722908" y="1263552"/>
                  <a:pt x="735702" y="1263552"/>
                </a:cubicBezTo>
                <a:close/>
                <a:moveTo>
                  <a:pt x="558599" y="1263552"/>
                </a:moveTo>
                <a:cubicBezTo>
                  <a:pt x="571394" y="1263552"/>
                  <a:pt x="581766" y="1273922"/>
                  <a:pt x="581766" y="1286716"/>
                </a:cubicBezTo>
                <a:cubicBezTo>
                  <a:pt x="581766" y="1299512"/>
                  <a:pt x="571394" y="1309882"/>
                  <a:pt x="558599" y="1309882"/>
                </a:cubicBezTo>
                <a:cubicBezTo>
                  <a:pt x="545806" y="1309882"/>
                  <a:pt x="535433" y="1299512"/>
                  <a:pt x="535433" y="1286716"/>
                </a:cubicBezTo>
                <a:cubicBezTo>
                  <a:pt x="535433" y="1273922"/>
                  <a:pt x="545806" y="1263552"/>
                  <a:pt x="558599" y="1263552"/>
                </a:cubicBezTo>
                <a:close/>
                <a:moveTo>
                  <a:pt x="381502" y="1263552"/>
                </a:moveTo>
                <a:cubicBezTo>
                  <a:pt x="394297" y="1263552"/>
                  <a:pt x="404667" y="1273922"/>
                  <a:pt x="404667" y="1286716"/>
                </a:cubicBezTo>
                <a:cubicBezTo>
                  <a:pt x="404667" y="1299512"/>
                  <a:pt x="394297" y="1309882"/>
                  <a:pt x="381502" y="1309882"/>
                </a:cubicBezTo>
                <a:cubicBezTo>
                  <a:pt x="368708" y="1309882"/>
                  <a:pt x="358335" y="1299512"/>
                  <a:pt x="358335" y="1286716"/>
                </a:cubicBezTo>
                <a:cubicBezTo>
                  <a:pt x="358335" y="1273922"/>
                  <a:pt x="368708" y="1263552"/>
                  <a:pt x="381502" y="1263552"/>
                </a:cubicBezTo>
                <a:close/>
                <a:moveTo>
                  <a:pt x="204401" y="1263552"/>
                </a:moveTo>
                <a:cubicBezTo>
                  <a:pt x="217195" y="1263552"/>
                  <a:pt x="227567" y="1273922"/>
                  <a:pt x="227567" y="1286716"/>
                </a:cubicBezTo>
                <a:cubicBezTo>
                  <a:pt x="227567" y="1299512"/>
                  <a:pt x="217195" y="1309882"/>
                  <a:pt x="204401" y="1309882"/>
                </a:cubicBezTo>
                <a:cubicBezTo>
                  <a:pt x="191607" y="1309882"/>
                  <a:pt x="181235" y="1299512"/>
                  <a:pt x="181235" y="1286716"/>
                </a:cubicBezTo>
                <a:cubicBezTo>
                  <a:pt x="181235" y="1273922"/>
                  <a:pt x="191607" y="1263552"/>
                  <a:pt x="204401" y="1263552"/>
                </a:cubicBezTo>
                <a:close/>
                <a:moveTo>
                  <a:pt x="27302" y="1263552"/>
                </a:moveTo>
                <a:cubicBezTo>
                  <a:pt x="40096" y="1263552"/>
                  <a:pt x="50468" y="1273922"/>
                  <a:pt x="50468" y="1286716"/>
                </a:cubicBezTo>
                <a:cubicBezTo>
                  <a:pt x="50468" y="1299512"/>
                  <a:pt x="40096" y="1309884"/>
                  <a:pt x="27302" y="1309884"/>
                </a:cubicBezTo>
                <a:cubicBezTo>
                  <a:pt x="14509" y="1309884"/>
                  <a:pt x="4137" y="1299512"/>
                  <a:pt x="4137" y="1286716"/>
                </a:cubicBezTo>
                <a:cubicBezTo>
                  <a:pt x="4137" y="1273922"/>
                  <a:pt x="14509" y="1263552"/>
                  <a:pt x="27302" y="1263552"/>
                </a:cubicBezTo>
                <a:close/>
                <a:moveTo>
                  <a:pt x="3389573" y="1263546"/>
                </a:moveTo>
                <a:cubicBezTo>
                  <a:pt x="3402367" y="1263546"/>
                  <a:pt x="3412739" y="1273917"/>
                  <a:pt x="3412739" y="1286712"/>
                </a:cubicBezTo>
                <a:cubicBezTo>
                  <a:pt x="3412739" y="1299506"/>
                  <a:pt x="3402367" y="1309877"/>
                  <a:pt x="3389573" y="1309877"/>
                </a:cubicBezTo>
                <a:cubicBezTo>
                  <a:pt x="3376779" y="1309877"/>
                  <a:pt x="3366407" y="1299506"/>
                  <a:pt x="3366407" y="1286712"/>
                </a:cubicBezTo>
                <a:cubicBezTo>
                  <a:pt x="3366407" y="1273917"/>
                  <a:pt x="3376779" y="1263546"/>
                  <a:pt x="3389573" y="1263546"/>
                </a:cubicBezTo>
                <a:close/>
                <a:moveTo>
                  <a:pt x="3212478" y="1263546"/>
                </a:moveTo>
                <a:cubicBezTo>
                  <a:pt x="3225272" y="1263546"/>
                  <a:pt x="3235644" y="1273917"/>
                  <a:pt x="3235644" y="1286712"/>
                </a:cubicBezTo>
                <a:cubicBezTo>
                  <a:pt x="3235644" y="1299506"/>
                  <a:pt x="3225272" y="1309877"/>
                  <a:pt x="3212478" y="1309877"/>
                </a:cubicBezTo>
                <a:cubicBezTo>
                  <a:pt x="3199684" y="1309877"/>
                  <a:pt x="3189312" y="1299506"/>
                  <a:pt x="3189312" y="1286712"/>
                </a:cubicBezTo>
                <a:cubicBezTo>
                  <a:pt x="3189312" y="1273917"/>
                  <a:pt x="3199684" y="1263546"/>
                  <a:pt x="3212478" y="1263546"/>
                </a:cubicBezTo>
                <a:close/>
                <a:moveTo>
                  <a:pt x="3035379" y="1263546"/>
                </a:moveTo>
                <a:cubicBezTo>
                  <a:pt x="3048173" y="1263546"/>
                  <a:pt x="3058545" y="1273917"/>
                  <a:pt x="3058545" y="1286712"/>
                </a:cubicBezTo>
                <a:cubicBezTo>
                  <a:pt x="3058545" y="1299506"/>
                  <a:pt x="3048173" y="1309877"/>
                  <a:pt x="3035379" y="1309877"/>
                </a:cubicBezTo>
                <a:cubicBezTo>
                  <a:pt x="3022585" y="1309877"/>
                  <a:pt x="3012213" y="1299506"/>
                  <a:pt x="3012213" y="1286712"/>
                </a:cubicBezTo>
                <a:cubicBezTo>
                  <a:pt x="3012213" y="1273917"/>
                  <a:pt x="3022585" y="1263546"/>
                  <a:pt x="3035379" y="1263546"/>
                </a:cubicBezTo>
                <a:close/>
                <a:moveTo>
                  <a:pt x="2858280" y="1263546"/>
                </a:moveTo>
                <a:cubicBezTo>
                  <a:pt x="2871074" y="1263546"/>
                  <a:pt x="2881446" y="1273917"/>
                  <a:pt x="2881446" y="1286712"/>
                </a:cubicBezTo>
                <a:cubicBezTo>
                  <a:pt x="2881446" y="1299506"/>
                  <a:pt x="2871074" y="1309877"/>
                  <a:pt x="2858280" y="1309877"/>
                </a:cubicBezTo>
                <a:cubicBezTo>
                  <a:pt x="2845486" y="1309877"/>
                  <a:pt x="2835114" y="1299506"/>
                  <a:pt x="2835114" y="1286712"/>
                </a:cubicBezTo>
                <a:cubicBezTo>
                  <a:pt x="2835114" y="1273917"/>
                  <a:pt x="2845486" y="1263546"/>
                  <a:pt x="2858280" y="1263546"/>
                </a:cubicBezTo>
                <a:close/>
                <a:moveTo>
                  <a:pt x="2681181" y="1263546"/>
                </a:moveTo>
                <a:cubicBezTo>
                  <a:pt x="2693975" y="1263546"/>
                  <a:pt x="2704347" y="1273917"/>
                  <a:pt x="2704347" y="1286712"/>
                </a:cubicBezTo>
                <a:cubicBezTo>
                  <a:pt x="2704347" y="1299506"/>
                  <a:pt x="2693975" y="1309877"/>
                  <a:pt x="2681181" y="1309877"/>
                </a:cubicBezTo>
                <a:cubicBezTo>
                  <a:pt x="2668387" y="1309877"/>
                  <a:pt x="2658015" y="1299506"/>
                  <a:pt x="2658015" y="1286712"/>
                </a:cubicBezTo>
                <a:cubicBezTo>
                  <a:pt x="2658015" y="1273917"/>
                  <a:pt x="2668387" y="1263546"/>
                  <a:pt x="2681181" y="1263546"/>
                </a:cubicBezTo>
                <a:close/>
                <a:moveTo>
                  <a:pt x="2504082" y="1263546"/>
                </a:moveTo>
                <a:cubicBezTo>
                  <a:pt x="2516876" y="1263546"/>
                  <a:pt x="2527248" y="1273917"/>
                  <a:pt x="2527248" y="1286712"/>
                </a:cubicBezTo>
                <a:cubicBezTo>
                  <a:pt x="2527248" y="1299506"/>
                  <a:pt x="2516876" y="1309877"/>
                  <a:pt x="2504082" y="1309877"/>
                </a:cubicBezTo>
                <a:cubicBezTo>
                  <a:pt x="2491288" y="1309877"/>
                  <a:pt x="2480916" y="1299506"/>
                  <a:pt x="2480916" y="1286712"/>
                </a:cubicBezTo>
                <a:cubicBezTo>
                  <a:pt x="2480916" y="1273917"/>
                  <a:pt x="2491288" y="1263546"/>
                  <a:pt x="2504082" y="1263546"/>
                </a:cubicBezTo>
                <a:close/>
                <a:moveTo>
                  <a:pt x="2326983" y="1263546"/>
                </a:moveTo>
                <a:cubicBezTo>
                  <a:pt x="2339777" y="1263546"/>
                  <a:pt x="2350149" y="1273917"/>
                  <a:pt x="2350149" y="1286712"/>
                </a:cubicBezTo>
                <a:cubicBezTo>
                  <a:pt x="2350149" y="1299506"/>
                  <a:pt x="2339777" y="1309877"/>
                  <a:pt x="2326983" y="1309877"/>
                </a:cubicBezTo>
                <a:cubicBezTo>
                  <a:pt x="2314189" y="1309877"/>
                  <a:pt x="2303817" y="1299506"/>
                  <a:pt x="2303817" y="1286712"/>
                </a:cubicBezTo>
                <a:cubicBezTo>
                  <a:pt x="2303817" y="1273917"/>
                  <a:pt x="2314189" y="1263546"/>
                  <a:pt x="2326983" y="1263546"/>
                </a:cubicBezTo>
                <a:close/>
                <a:moveTo>
                  <a:pt x="2149884" y="1263546"/>
                </a:moveTo>
                <a:cubicBezTo>
                  <a:pt x="2162678" y="1263546"/>
                  <a:pt x="2173050" y="1273917"/>
                  <a:pt x="2173050" y="1286712"/>
                </a:cubicBezTo>
                <a:cubicBezTo>
                  <a:pt x="2173050" y="1299506"/>
                  <a:pt x="2162678" y="1309877"/>
                  <a:pt x="2149884" y="1309877"/>
                </a:cubicBezTo>
                <a:cubicBezTo>
                  <a:pt x="2137090" y="1309877"/>
                  <a:pt x="2126718" y="1299506"/>
                  <a:pt x="2126718" y="1286712"/>
                </a:cubicBezTo>
                <a:cubicBezTo>
                  <a:pt x="2126718" y="1273917"/>
                  <a:pt x="2137090" y="1263546"/>
                  <a:pt x="2149884" y="1263546"/>
                </a:cubicBezTo>
                <a:close/>
                <a:moveTo>
                  <a:pt x="1972786" y="1263546"/>
                </a:moveTo>
                <a:cubicBezTo>
                  <a:pt x="1985580" y="1263546"/>
                  <a:pt x="1995952" y="1273917"/>
                  <a:pt x="1995952" y="1286712"/>
                </a:cubicBezTo>
                <a:cubicBezTo>
                  <a:pt x="1995952" y="1299506"/>
                  <a:pt x="1985580" y="1309877"/>
                  <a:pt x="1972786" y="1309877"/>
                </a:cubicBezTo>
                <a:cubicBezTo>
                  <a:pt x="1959992" y="1309877"/>
                  <a:pt x="1949620" y="1299506"/>
                  <a:pt x="1949620" y="1286712"/>
                </a:cubicBezTo>
                <a:cubicBezTo>
                  <a:pt x="1949620" y="1273917"/>
                  <a:pt x="1959992" y="1263546"/>
                  <a:pt x="1972786" y="1263546"/>
                </a:cubicBezTo>
                <a:close/>
                <a:moveTo>
                  <a:pt x="1795687" y="1263546"/>
                </a:moveTo>
                <a:cubicBezTo>
                  <a:pt x="1808481" y="1263546"/>
                  <a:pt x="1818853" y="1273917"/>
                  <a:pt x="1818853" y="1286712"/>
                </a:cubicBezTo>
                <a:cubicBezTo>
                  <a:pt x="1818853" y="1299506"/>
                  <a:pt x="1808481" y="1309878"/>
                  <a:pt x="1795687" y="1309878"/>
                </a:cubicBezTo>
                <a:cubicBezTo>
                  <a:pt x="1782893" y="1309878"/>
                  <a:pt x="1772521" y="1299506"/>
                  <a:pt x="1772521" y="1286712"/>
                </a:cubicBezTo>
                <a:cubicBezTo>
                  <a:pt x="1772521" y="1273917"/>
                  <a:pt x="1782893" y="1263546"/>
                  <a:pt x="1795687" y="1263546"/>
                </a:cubicBezTo>
                <a:close/>
                <a:moveTo>
                  <a:pt x="1623246" y="1092187"/>
                </a:moveTo>
                <a:cubicBezTo>
                  <a:pt x="1636043" y="1092187"/>
                  <a:pt x="1646418" y="1102557"/>
                  <a:pt x="1646418" y="1115352"/>
                </a:cubicBezTo>
                <a:cubicBezTo>
                  <a:pt x="1646418" y="1128147"/>
                  <a:pt x="1636043" y="1138520"/>
                  <a:pt x="1623246" y="1138520"/>
                </a:cubicBezTo>
                <a:cubicBezTo>
                  <a:pt x="1610448" y="1138520"/>
                  <a:pt x="1600074" y="1128147"/>
                  <a:pt x="1600074" y="1115352"/>
                </a:cubicBezTo>
                <a:cubicBezTo>
                  <a:pt x="1600074" y="1102557"/>
                  <a:pt x="1610448" y="1092187"/>
                  <a:pt x="1623246" y="1092187"/>
                </a:cubicBezTo>
                <a:close/>
                <a:moveTo>
                  <a:pt x="1446156" y="1092187"/>
                </a:moveTo>
                <a:cubicBezTo>
                  <a:pt x="1458950" y="1092187"/>
                  <a:pt x="1469322" y="1102557"/>
                  <a:pt x="1469322" y="1115352"/>
                </a:cubicBezTo>
                <a:cubicBezTo>
                  <a:pt x="1469322" y="1128147"/>
                  <a:pt x="1458950" y="1138520"/>
                  <a:pt x="1446156" y="1138520"/>
                </a:cubicBezTo>
                <a:cubicBezTo>
                  <a:pt x="1433364" y="1138520"/>
                  <a:pt x="1422991" y="1128147"/>
                  <a:pt x="1422991" y="1115352"/>
                </a:cubicBezTo>
                <a:cubicBezTo>
                  <a:pt x="1422991" y="1102557"/>
                  <a:pt x="1433364" y="1092187"/>
                  <a:pt x="1446156" y="1092187"/>
                </a:cubicBezTo>
                <a:close/>
                <a:moveTo>
                  <a:pt x="1269058" y="1092187"/>
                </a:moveTo>
                <a:cubicBezTo>
                  <a:pt x="1281852" y="1092187"/>
                  <a:pt x="1292224" y="1102558"/>
                  <a:pt x="1292224" y="1115352"/>
                </a:cubicBezTo>
                <a:cubicBezTo>
                  <a:pt x="1292224" y="1128148"/>
                  <a:pt x="1281852" y="1138520"/>
                  <a:pt x="1269058" y="1138520"/>
                </a:cubicBezTo>
                <a:cubicBezTo>
                  <a:pt x="1256263" y="1138520"/>
                  <a:pt x="1245892" y="1128148"/>
                  <a:pt x="1245892" y="1115352"/>
                </a:cubicBezTo>
                <a:cubicBezTo>
                  <a:pt x="1245892" y="1102558"/>
                  <a:pt x="1256263" y="1092187"/>
                  <a:pt x="1269058" y="1092187"/>
                </a:cubicBezTo>
                <a:close/>
                <a:moveTo>
                  <a:pt x="1091966" y="1092187"/>
                </a:moveTo>
                <a:cubicBezTo>
                  <a:pt x="1104763" y="1092187"/>
                  <a:pt x="1115133" y="1102558"/>
                  <a:pt x="1115133" y="1115352"/>
                </a:cubicBezTo>
                <a:cubicBezTo>
                  <a:pt x="1115133" y="1128148"/>
                  <a:pt x="1104763" y="1138520"/>
                  <a:pt x="1091966" y="1138520"/>
                </a:cubicBezTo>
                <a:cubicBezTo>
                  <a:pt x="1079169" y="1138520"/>
                  <a:pt x="1068796" y="1128148"/>
                  <a:pt x="1068796" y="1115352"/>
                </a:cubicBezTo>
                <a:cubicBezTo>
                  <a:pt x="1068796" y="1102558"/>
                  <a:pt x="1079169" y="1092187"/>
                  <a:pt x="1091966" y="1092187"/>
                </a:cubicBezTo>
                <a:close/>
                <a:moveTo>
                  <a:pt x="914864" y="1092187"/>
                </a:moveTo>
                <a:cubicBezTo>
                  <a:pt x="927657" y="1092187"/>
                  <a:pt x="938027" y="1102558"/>
                  <a:pt x="938027" y="1115352"/>
                </a:cubicBezTo>
                <a:cubicBezTo>
                  <a:pt x="938027" y="1128148"/>
                  <a:pt x="927657" y="1138520"/>
                  <a:pt x="914864" y="1138520"/>
                </a:cubicBezTo>
                <a:cubicBezTo>
                  <a:pt x="902064" y="1138520"/>
                  <a:pt x="891697" y="1128148"/>
                  <a:pt x="891697" y="1115352"/>
                </a:cubicBezTo>
                <a:cubicBezTo>
                  <a:pt x="891697" y="1102558"/>
                  <a:pt x="902064" y="1092187"/>
                  <a:pt x="914864" y="1092187"/>
                </a:cubicBezTo>
                <a:close/>
                <a:moveTo>
                  <a:pt x="737767" y="1092187"/>
                </a:moveTo>
                <a:cubicBezTo>
                  <a:pt x="750562" y="1092187"/>
                  <a:pt x="760934" y="1102558"/>
                  <a:pt x="760934" y="1115352"/>
                </a:cubicBezTo>
                <a:cubicBezTo>
                  <a:pt x="760934" y="1128148"/>
                  <a:pt x="750562" y="1138520"/>
                  <a:pt x="737767" y="1138520"/>
                </a:cubicBezTo>
                <a:cubicBezTo>
                  <a:pt x="724973" y="1138520"/>
                  <a:pt x="714601" y="1128148"/>
                  <a:pt x="714601" y="1115352"/>
                </a:cubicBezTo>
                <a:cubicBezTo>
                  <a:pt x="714601" y="1102558"/>
                  <a:pt x="724973" y="1092187"/>
                  <a:pt x="737767" y="1092187"/>
                </a:cubicBezTo>
                <a:close/>
                <a:moveTo>
                  <a:pt x="560665" y="1092187"/>
                </a:moveTo>
                <a:cubicBezTo>
                  <a:pt x="573459" y="1092187"/>
                  <a:pt x="583831" y="1102558"/>
                  <a:pt x="583831" y="1115353"/>
                </a:cubicBezTo>
                <a:cubicBezTo>
                  <a:pt x="583831" y="1128148"/>
                  <a:pt x="573459" y="1138520"/>
                  <a:pt x="560665" y="1138520"/>
                </a:cubicBezTo>
                <a:cubicBezTo>
                  <a:pt x="547871" y="1138520"/>
                  <a:pt x="537499" y="1128148"/>
                  <a:pt x="537499" y="1115353"/>
                </a:cubicBezTo>
                <a:cubicBezTo>
                  <a:pt x="537499" y="1102558"/>
                  <a:pt x="547871" y="1092187"/>
                  <a:pt x="560665" y="1092187"/>
                </a:cubicBezTo>
                <a:close/>
                <a:moveTo>
                  <a:pt x="383568" y="1092187"/>
                </a:moveTo>
                <a:cubicBezTo>
                  <a:pt x="396363" y="1092187"/>
                  <a:pt x="406733" y="1102558"/>
                  <a:pt x="406733" y="1115353"/>
                </a:cubicBezTo>
                <a:cubicBezTo>
                  <a:pt x="406733" y="1128148"/>
                  <a:pt x="396363" y="1138520"/>
                  <a:pt x="383568" y="1138520"/>
                </a:cubicBezTo>
                <a:cubicBezTo>
                  <a:pt x="370773" y="1138520"/>
                  <a:pt x="360401" y="1128148"/>
                  <a:pt x="360401" y="1115353"/>
                </a:cubicBezTo>
                <a:cubicBezTo>
                  <a:pt x="360401" y="1102558"/>
                  <a:pt x="370773" y="1092187"/>
                  <a:pt x="383568" y="1092187"/>
                </a:cubicBezTo>
                <a:close/>
                <a:moveTo>
                  <a:pt x="206465" y="1092187"/>
                </a:moveTo>
                <a:cubicBezTo>
                  <a:pt x="219259" y="1092187"/>
                  <a:pt x="229631" y="1102558"/>
                  <a:pt x="229631" y="1115353"/>
                </a:cubicBezTo>
                <a:cubicBezTo>
                  <a:pt x="229631" y="1128148"/>
                  <a:pt x="219259" y="1138520"/>
                  <a:pt x="206465" y="1138520"/>
                </a:cubicBezTo>
                <a:cubicBezTo>
                  <a:pt x="193671" y="1138520"/>
                  <a:pt x="183299" y="1128148"/>
                  <a:pt x="183299" y="1115353"/>
                </a:cubicBezTo>
                <a:cubicBezTo>
                  <a:pt x="183299" y="1102558"/>
                  <a:pt x="193671" y="1092187"/>
                  <a:pt x="206465" y="1092187"/>
                </a:cubicBezTo>
                <a:close/>
                <a:moveTo>
                  <a:pt x="29367" y="1092187"/>
                </a:moveTo>
                <a:cubicBezTo>
                  <a:pt x="42161" y="1092187"/>
                  <a:pt x="52533" y="1102558"/>
                  <a:pt x="52533" y="1115353"/>
                </a:cubicBezTo>
                <a:cubicBezTo>
                  <a:pt x="52533" y="1128148"/>
                  <a:pt x="42161" y="1138520"/>
                  <a:pt x="29367" y="1138520"/>
                </a:cubicBezTo>
                <a:cubicBezTo>
                  <a:pt x="16573" y="1138520"/>
                  <a:pt x="6201" y="1128148"/>
                  <a:pt x="6201" y="1115353"/>
                </a:cubicBezTo>
                <a:cubicBezTo>
                  <a:pt x="6201" y="1102558"/>
                  <a:pt x="16573" y="1092187"/>
                  <a:pt x="29367" y="1092187"/>
                </a:cubicBezTo>
                <a:close/>
                <a:moveTo>
                  <a:pt x="3391637" y="1092181"/>
                </a:moveTo>
                <a:cubicBezTo>
                  <a:pt x="3404431" y="1092181"/>
                  <a:pt x="3414803" y="1102553"/>
                  <a:pt x="3414803" y="1115348"/>
                </a:cubicBezTo>
                <a:cubicBezTo>
                  <a:pt x="3414803" y="1128141"/>
                  <a:pt x="3404431" y="1138514"/>
                  <a:pt x="3391637" y="1138514"/>
                </a:cubicBezTo>
                <a:cubicBezTo>
                  <a:pt x="3378843" y="1138514"/>
                  <a:pt x="3368471" y="1128141"/>
                  <a:pt x="3368471" y="1115348"/>
                </a:cubicBezTo>
                <a:cubicBezTo>
                  <a:pt x="3368471" y="1102553"/>
                  <a:pt x="3378843" y="1092181"/>
                  <a:pt x="3391637" y="1092181"/>
                </a:cubicBezTo>
                <a:close/>
                <a:moveTo>
                  <a:pt x="3214542" y="1092181"/>
                </a:moveTo>
                <a:cubicBezTo>
                  <a:pt x="3227336" y="1092181"/>
                  <a:pt x="3237708" y="1102553"/>
                  <a:pt x="3237708" y="1115348"/>
                </a:cubicBezTo>
                <a:cubicBezTo>
                  <a:pt x="3237708" y="1128141"/>
                  <a:pt x="3227336" y="1138514"/>
                  <a:pt x="3214542" y="1138514"/>
                </a:cubicBezTo>
                <a:cubicBezTo>
                  <a:pt x="3201748" y="1138514"/>
                  <a:pt x="3191376" y="1128141"/>
                  <a:pt x="3191376" y="1115348"/>
                </a:cubicBezTo>
                <a:cubicBezTo>
                  <a:pt x="3191376" y="1102553"/>
                  <a:pt x="3201748" y="1092181"/>
                  <a:pt x="3214542" y="1092181"/>
                </a:cubicBezTo>
                <a:close/>
                <a:moveTo>
                  <a:pt x="3037443" y="1092181"/>
                </a:moveTo>
                <a:cubicBezTo>
                  <a:pt x="3050237" y="1092181"/>
                  <a:pt x="3060609" y="1102553"/>
                  <a:pt x="3060609" y="1115348"/>
                </a:cubicBezTo>
                <a:cubicBezTo>
                  <a:pt x="3060609" y="1128141"/>
                  <a:pt x="3050237" y="1138514"/>
                  <a:pt x="3037443" y="1138514"/>
                </a:cubicBezTo>
                <a:cubicBezTo>
                  <a:pt x="3024649" y="1138514"/>
                  <a:pt x="3014277" y="1128141"/>
                  <a:pt x="3014277" y="1115348"/>
                </a:cubicBezTo>
                <a:cubicBezTo>
                  <a:pt x="3014277" y="1102553"/>
                  <a:pt x="3024649" y="1092181"/>
                  <a:pt x="3037443" y="1092181"/>
                </a:cubicBezTo>
                <a:close/>
                <a:moveTo>
                  <a:pt x="2860344" y="1092181"/>
                </a:moveTo>
                <a:cubicBezTo>
                  <a:pt x="2873138" y="1092181"/>
                  <a:pt x="2883510" y="1102553"/>
                  <a:pt x="2883510" y="1115348"/>
                </a:cubicBezTo>
                <a:cubicBezTo>
                  <a:pt x="2883510" y="1128141"/>
                  <a:pt x="2873138" y="1138514"/>
                  <a:pt x="2860344" y="1138514"/>
                </a:cubicBezTo>
                <a:cubicBezTo>
                  <a:pt x="2847550" y="1138514"/>
                  <a:pt x="2837178" y="1128141"/>
                  <a:pt x="2837178" y="1115348"/>
                </a:cubicBezTo>
                <a:cubicBezTo>
                  <a:pt x="2837178" y="1102553"/>
                  <a:pt x="2847550" y="1092181"/>
                  <a:pt x="2860344" y="1092181"/>
                </a:cubicBezTo>
                <a:close/>
                <a:moveTo>
                  <a:pt x="2683245" y="1092181"/>
                </a:moveTo>
                <a:cubicBezTo>
                  <a:pt x="2696039" y="1092181"/>
                  <a:pt x="2706411" y="1102553"/>
                  <a:pt x="2706411" y="1115348"/>
                </a:cubicBezTo>
                <a:cubicBezTo>
                  <a:pt x="2706411" y="1128141"/>
                  <a:pt x="2696039" y="1138514"/>
                  <a:pt x="2683245" y="1138514"/>
                </a:cubicBezTo>
                <a:cubicBezTo>
                  <a:pt x="2670451" y="1138514"/>
                  <a:pt x="2660079" y="1128141"/>
                  <a:pt x="2660079" y="1115348"/>
                </a:cubicBezTo>
                <a:cubicBezTo>
                  <a:pt x="2660079" y="1102553"/>
                  <a:pt x="2670451" y="1092181"/>
                  <a:pt x="2683245" y="1092181"/>
                </a:cubicBezTo>
                <a:close/>
                <a:moveTo>
                  <a:pt x="2506147" y="1092181"/>
                </a:moveTo>
                <a:cubicBezTo>
                  <a:pt x="2518941" y="1092181"/>
                  <a:pt x="2529313" y="1102553"/>
                  <a:pt x="2529313" y="1115348"/>
                </a:cubicBezTo>
                <a:cubicBezTo>
                  <a:pt x="2529313" y="1128141"/>
                  <a:pt x="2518941" y="1138514"/>
                  <a:pt x="2506147" y="1138514"/>
                </a:cubicBezTo>
                <a:cubicBezTo>
                  <a:pt x="2493353" y="1138514"/>
                  <a:pt x="2482981" y="1128141"/>
                  <a:pt x="2482981" y="1115348"/>
                </a:cubicBezTo>
                <a:cubicBezTo>
                  <a:pt x="2482981" y="1102553"/>
                  <a:pt x="2493353" y="1092181"/>
                  <a:pt x="2506147" y="1092181"/>
                </a:cubicBezTo>
                <a:close/>
                <a:moveTo>
                  <a:pt x="2329048" y="1092181"/>
                </a:moveTo>
                <a:cubicBezTo>
                  <a:pt x="2341842" y="1092181"/>
                  <a:pt x="2352214" y="1102553"/>
                  <a:pt x="2352214" y="1115348"/>
                </a:cubicBezTo>
                <a:cubicBezTo>
                  <a:pt x="2352214" y="1128141"/>
                  <a:pt x="2341842" y="1138514"/>
                  <a:pt x="2329048" y="1138514"/>
                </a:cubicBezTo>
                <a:cubicBezTo>
                  <a:pt x="2316254" y="1138514"/>
                  <a:pt x="2305882" y="1128141"/>
                  <a:pt x="2305882" y="1115348"/>
                </a:cubicBezTo>
                <a:cubicBezTo>
                  <a:pt x="2305882" y="1102553"/>
                  <a:pt x="2316254" y="1092181"/>
                  <a:pt x="2329048" y="1092181"/>
                </a:cubicBezTo>
                <a:close/>
                <a:moveTo>
                  <a:pt x="2151949" y="1092181"/>
                </a:moveTo>
                <a:cubicBezTo>
                  <a:pt x="2164743" y="1092181"/>
                  <a:pt x="2175115" y="1102553"/>
                  <a:pt x="2175115" y="1115348"/>
                </a:cubicBezTo>
                <a:cubicBezTo>
                  <a:pt x="2175115" y="1128143"/>
                  <a:pt x="2164743" y="1138515"/>
                  <a:pt x="2151949" y="1138515"/>
                </a:cubicBezTo>
                <a:cubicBezTo>
                  <a:pt x="2139155" y="1138515"/>
                  <a:pt x="2128783" y="1128143"/>
                  <a:pt x="2128783" y="1115348"/>
                </a:cubicBezTo>
                <a:cubicBezTo>
                  <a:pt x="2128783" y="1102553"/>
                  <a:pt x="2139155" y="1092181"/>
                  <a:pt x="2151949" y="1092181"/>
                </a:cubicBezTo>
                <a:close/>
                <a:moveTo>
                  <a:pt x="1974850" y="1092181"/>
                </a:moveTo>
                <a:cubicBezTo>
                  <a:pt x="1987644" y="1092181"/>
                  <a:pt x="1998016" y="1102553"/>
                  <a:pt x="1998016" y="1115348"/>
                </a:cubicBezTo>
                <a:cubicBezTo>
                  <a:pt x="1998016" y="1128143"/>
                  <a:pt x="1987644" y="1138515"/>
                  <a:pt x="1974850" y="1138515"/>
                </a:cubicBezTo>
                <a:cubicBezTo>
                  <a:pt x="1962056" y="1138515"/>
                  <a:pt x="1951684" y="1128143"/>
                  <a:pt x="1951684" y="1115348"/>
                </a:cubicBezTo>
                <a:cubicBezTo>
                  <a:pt x="1951684" y="1102553"/>
                  <a:pt x="1962056" y="1092181"/>
                  <a:pt x="1974850" y="1092181"/>
                </a:cubicBezTo>
                <a:close/>
                <a:moveTo>
                  <a:pt x="1797751" y="1092181"/>
                </a:moveTo>
                <a:cubicBezTo>
                  <a:pt x="1810545" y="1092181"/>
                  <a:pt x="1820917" y="1102553"/>
                  <a:pt x="1820917" y="1115348"/>
                </a:cubicBezTo>
                <a:cubicBezTo>
                  <a:pt x="1820917" y="1128143"/>
                  <a:pt x="1810545" y="1138515"/>
                  <a:pt x="1797751" y="1138515"/>
                </a:cubicBezTo>
                <a:cubicBezTo>
                  <a:pt x="1784957" y="1138515"/>
                  <a:pt x="1774585" y="1128143"/>
                  <a:pt x="1774585" y="1115348"/>
                </a:cubicBezTo>
                <a:cubicBezTo>
                  <a:pt x="1774585" y="1102553"/>
                  <a:pt x="1784957" y="1092181"/>
                  <a:pt x="1797751" y="1092181"/>
                </a:cubicBezTo>
                <a:close/>
                <a:moveTo>
                  <a:pt x="1623246" y="900179"/>
                </a:moveTo>
                <a:cubicBezTo>
                  <a:pt x="1636043" y="900179"/>
                  <a:pt x="1646418" y="910552"/>
                  <a:pt x="1646418" y="923344"/>
                </a:cubicBezTo>
                <a:cubicBezTo>
                  <a:pt x="1646418" y="936138"/>
                  <a:pt x="1636043" y="946511"/>
                  <a:pt x="1623246" y="946511"/>
                </a:cubicBezTo>
                <a:cubicBezTo>
                  <a:pt x="1610448" y="946511"/>
                  <a:pt x="1600074" y="936138"/>
                  <a:pt x="1600074" y="923344"/>
                </a:cubicBezTo>
                <a:cubicBezTo>
                  <a:pt x="1600074" y="910552"/>
                  <a:pt x="1610448" y="900179"/>
                  <a:pt x="1623246" y="900179"/>
                </a:cubicBezTo>
                <a:close/>
                <a:moveTo>
                  <a:pt x="1446157" y="900179"/>
                </a:moveTo>
                <a:cubicBezTo>
                  <a:pt x="1458951" y="900179"/>
                  <a:pt x="1469323" y="910552"/>
                  <a:pt x="1469323" y="923344"/>
                </a:cubicBezTo>
                <a:cubicBezTo>
                  <a:pt x="1469323" y="936138"/>
                  <a:pt x="1458951" y="946511"/>
                  <a:pt x="1446157" y="946511"/>
                </a:cubicBezTo>
                <a:cubicBezTo>
                  <a:pt x="1433364" y="946511"/>
                  <a:pt x="1422991" y="936138"/>
                  <a:pt x="1422991" y="923344"/>
                </a:cubicBezTo>
                <a:cubicBezTo>
                  <a:pt x="1422991" y="910552"/>
                  <a:pt x="1433364" y="900179"/>
                  <a:pt x="1446157" y="900179"/>
                </a:cubicBezTo>
                <a:close/>
                <a:moveTo>
                  <a:pt x="1269058" y="900179"/>
                </a:moveTo>
                <a:cubicBezTo>
                  <a:pt x="1281852" y="900179"/>
                  <a:pt x="1292225" y="910552"/>
                  <a:pt x="1292225" y="923344"/>
                </a:cubicBezTo>
                <a:cubicBezTo>
                  <a:pt x="1292225" y="936138"/>
                  <a:pt x="1281852" y="946511"/>
                  <a:pt x="1269058" y="946511"/>
                </a:cubicBezTo>
                <a:cubicBezTo>
                  <a:pt x="1256263" y="946511"/>
                  <a:pt x="1245892" y="936138"/>
                  <a:pt x="1245892" y="923344"/>
                </a:cubicBezTo>
                <a:cubicBezTo>
                  <a:pt x="1245892" y="910552"/>
                  <a:pt x="1256263" y="900179"/>
                  <a:pt x="1269058" y="900179"/>
                </a:cubicBezTo>
                <a:close/>
                <a:moveTo>
                  <a:pt x="1091966" y="900179"/>
                </a:moveTo>
                <a:cubicBezTo>
                  <a:pt x="1104763" y="900179"/>
                  <a:pt x="1115133" y="910552"/>
                  <a:pt x="1115133" y="923344"/>
                </a:cubicBezTo>
                <a:cubicBezTo>
                  <a:pt x="1115133" y="936138"/>
                  <a:pt x="1104763" y="946511"/>
                  <a:pt x="1091966" y="946511"/>
                </a:cubicBezTo>
                <a:cubicBezTo>
                  <a:pt x="1079170" y="946511"/>
                  <a:pt x="1068796" y="936138"/>
                  <a:pt x="1068796" y="923344"/>
                </a:cubicBezTo>
                <a:cubicBezTo>
                  <a:pt x="1068796" y="910552"/>
                  <a:pt x="1079170" y="900179"/>
                  <a:pt x="1091966" y="900179"/>
                </a:cubicBezTo>
                <a:close/>
                <a:moveTo>
                  <a:pt x="914864" y="900179"/>
                </a:moveTo>
                <a:cubicBezTo>
                  <a:pt x="927657" y="900179"/>
                  <a:pt x="938029" y="910552"/>
                  <a:pt x="938029" y="923344"/>
                </a:cubicBezTo>
                <a:cubicBezTo>
                  <a:pt x="938029" y="936138"/>
                  <a:pt x="927657" y="946511"/>
                  <a:pt x="914864" y="946511"/>
                </a:cubicBezTo>
                <a:cubicBezTo>
                  <a:pt x="902064" y="946511"/>
                  <a:pt x="891697" y="936138"/>
                  <a:pt x="891697" y="923344"/>
                </a:cubicBezTo>
                <a:cubicBezTo>
                  <a:pt x="891697" y="910552"/>
                  <a:pt x="902064" y="900179"/>
                  <a:pt x="914864" y="900179"/>
                </a:cubicBezTo>
                <a:close/>
                <a:moveTo>
                  <a:pt x="737768" y="900179"/>
                </a:moveTo>
                <a:cubicBezTo>
                  <a:pt x="750562" y="900179"/>
                  <a:pt x="760934" y="910552"/>
                  <a:pt x="760934" y="923344"/>
                </a:cubicBezTo>
                <a:cubicBezTo>
                  <a:pt x="760934" y="936139"/>
                  <a:pt x="750562" y="946511"/>
                  <a:pt x="737768" y="946511"/>
                </a:cubicBezTo>
                <a:cubicBezTo>
                  <a:pt x="724974" y="946511"/>
                  <a:pt x="714602" y="936139"/>
                  <a:pt x="714602" y="923344"/>
                </a:cubicBezTo>
                <a:cubicBezTo>
                  <a:pt x="714602" y="910552"/>
                  <a:pt x="724974" y="900179"/>
                  <a:pt x="737768" y="900179"/>
                </a:cubicBezTo>
                <a:close/>
                <a:moveTo>
                  <a:pt x="560665" y="900179"/>
                </a:moveTo>
                <a:cubicBezTo>
                  <a:pt x="573460" y="900179"/>
                  <a:pt x="583832" y="910552"/>
                  <a:pt x="583832" y="923344"/>
                </a:cubicBezTo>
                <a:cubicBezTo>
                  <a:pt x="583832" y="936139"/>
                  <a:pt x="573460" y="946511"/>
                  <a:pt x="560665" y="946511"/>
                </a:cubicBezTo>
                <a:cubicBezTo>
                  <a:pt x="547872" y="946511"/>
                  <a:pt x="537500" y="936139"/>
                  <a:pt x="537500" y="923344"/>
                </a:cubicBezTo>
                <a:cubicBezTo>
                  <a:pt x="537500" y="910552"/>
                  <a:pt x="547872" y="900179"/>
                  <a:pt x="560665" y="900179"/>
                </a:cubicBezTo>
                <a:close/>
                <a:moveTo>
                  <a:pt x="383569" y="900179"/>
                </a:moveTo>
                <a:cubicBezTo>
                  <a:pt x="396363" y="900179"/>
                  <a:pt x="406733" y="910552"/>
                  <a:pt x="406733" y="923344"/>
                </a:cubicBezTo>
                <a:cubicBezTo>
                  <a:pt x="406733" y="936139"/>
                  <a:pt x="396363" y="946511"/>
                  <a:pt x="383569" y="946511"/>
                </a:cubicBezTo>
                <a:cubicBezTo>
                  <a:pt x="370773" y="946511"/>
                  <a:pt x="360402" y="936139"/>
                  <a:pt x="360402" y="923344"/>
                </a:cubicBezTo>
                <a:cubicBezTo>
                  <a:pt x="360402" y="910552"/>
                  <a:pt x="370773" y="900179"/>
                  <a:pt x="383569" y="900179"/>
                </a:cubicBezTo>
                <a:close/>
                <a:moveTo>
                  <a:pt x="206466" y="900179"/>
                </a:moveTo>
                <a:cubicBezTo>
                  <a:pt x="219259" y="900179"/>
                  <a:pt x="229631" y="910552"/>
                  <a:pt x="229631" y="923344"/>
                </a:cubicBezTo>
                <a:cubicBezTo>
                  <a:pt x="229631" y="936139"/>
                  <a:pt x="219259" y="946511"/>
                  <a:pt x="206466" y="946511"/>
                </a:cubicBezTo>
                <a:cubicBezTo>
                  <a:pt x="193672" y="946511"/>
                  <a:pt x="183300" y="936139"/>
                  <a:pt x="183300" y="923344"/>
                </a:cubicBezTo>
                <a:cubicBezTo>
                  <a:pt x="183300" y="910552"/>
                  <a:pt x="193672" y="900179"/>
                  <a:pt x="206466" y="900179"/>
                </a:cubicBezTo>
                <a:close/>
                <a:moveTo>
                  <a:pt x="29367" y="900179"/>
                </a:moveTo>
                <a:cubicBezTo>
                  <a:pt x="42161" y="900179"/>
                  <a:pt x="52533" y="910552"/>
                  <a:pt x="52533" y="923344"/>
                </a:cubicBezTo>
                <a:cubicBezTo>
                  <a:pt x="52533" y="936139"/>
                  <a:pt x="42161" y="946511"/>
                  <a:pt x="29367" y="946511"/>
                </a:cubicBezTo>
                <a:cubicBezTo>
                  <a:pt x="16574" y="946511"/>
                  <a:pt x="6202" y="936139"/>
                  <a:pt x="6202" y="923344"/>
                </a:cubicBezTo>
                <a:cubicBezTo>
                  <a:pt x="6202" y="910552"/>
                  <a:pt x="16574" y="900179"/>
                  <a:pt x="29367" y="900179"/>
                </a:cubicBezTo>
                <a:close/>
                <a:moveTo>
                  <a:pt x="3391637" y="900174"/>
                </a:moveTo>
                <a:cubicBezTo>
                  <a:pt x="3404431" y="900174"/>
                  <a:pt x="3414803" y="910545"/>
                  <a:pt x="3414803" y="923339"/>
                </a:cubicBezTo>
                <a:cubicBezTo>
                  <a:pt x="3414803" y="936133"/>
                  <a:pt x="3404431" y="946504"/>
                  <a:pt x="3391637" y="946504"/>
                </a:cubicBezTo>
                <a:cubicBezTo>
                  <a:pt x="3378843" y="946504"/>
                  <a:pt x="3368471" y="936133"/>
                  <a:pt x="3368471" y="923339"/>
                </a:cubicBezTo>
                <a:cubicBezTo>
                  <a:pt x="3368471" y="910545"/>
                  <a:pt x="3378843" y="900174"/>
                  <a:pt x="3391637" y="900174"/>
                </a:cubicBezTo>
                <a:close/>
                <a:moveTo>
                  <a:pt x="3214542" y="900174"/>
                </a:moveTo>
                <a:cubicBezTo>
                  <a:pt x="3227336" y="900174"/>
                  <a:pt x="3237708" y="910545"/>
                  <a:pt x="3237708" y="923339"/>
                </a:cubicBezTo>
                <a:cubicBezTo>
                  <a:pt x="3237708" y="936133"/>
                  <a:pt x="3227336" y="946506"/>
                  <a:pt x="3214542" y="946506"/>
                </a:cubicBezTo>
                <a:cubicBezTo>
                  <a:pt x="3201748" y="946506"/>
                  <a:pt x="3191376" y="936133"/>
                  <a:pt x="3191376" y="923339"/>
                </a:cubicBezTo>
                <a:cubicBezTo>
                  <a:pt x="3191376" y="910545"/>
                  <a:pt x="3201748" y="900174"/>
                  <a:pt x="3214542" y="900174"/>
                </a:cubicBezTo>
                <a:close/>
                <a:moveTo>
                  <a:pt x="3037443" y="900174"/>
                </a:moveTo>
                <a:cubicBezTo>
                  <a:pt x="3050237" y="900174"/>
                  <a:pt x="3060609" y="910545"/>
                  <a:pt x="3060609" y="923339"/>
                </a:cubicBezTo>
                <a:cubicBezTo>
                  <a:pt x="3060609" y="936133"/>
                  <a:pt x="3050237" y="946506"/>
                  <a:pt x="3037443" y="946506"/>
                </a:cubicBezTo>
                <a:cubicBezTo>
                  <a:pt x="3024649" y="946506"/>
                  <a:pt x="3014277" y="936133"/>
                  <a:pt x="3014277" y="923339"/>
                </a:cubicBezTo>
                <a:cubicBezTo>
                  <a:pt x="3014277" y="910545"/>
                  <a:pt x="3024649" y="900174"/>
                  <a:pt x="3037443" y="900174"/>
                </a:cubicBezTo>
                <a:close/>
                <a:moveTo>
                  <a:pt x="2860344" y="900174"/>
                </a:moveTo>
                <a:cubicBezTo>
                  <a:pt x="2873138" y="900174"/>
                  <a:pt x="2883510" y="910545"/>
                  <a:pt x="2883510" y="923339"/>
                </a:cubicBezTo>
                <a:cubicBezTo>
                  <a:pt x="2883510" y="936133"/>
                  <a:pt x="2873138" y="946506"/>
                  <a:pt x="2860344" y="946506"/>
                </a:cubicBezTo>
                <a:cubicBezTo>
                  <a:pt x="2847550" y="946506"/>
                  <a:pt x="2837178" y="936133"/>
                  <a:pt x="2837178" y="923339"/>
                </a:cubicBezTo>
                <a:cubicBezTo>
                  <a:pt x="2837178" y="910545"/>
                  <a:pt x="2847550" y="900174"/>
                  <a:pt x="2860344" y="900174"/>
                </a:cubicBezTo>
                <a:close/>
                <a:moveTo>
                  <a:pt x="2683245" y="900174"/>
                </a:moveTo>
                <a:cubicBezTo>
                  <a:pt x="2696039" y="900174"/>
                  <a:pt x="2706411" y="910545"/>
                  <a:pt x="2706411" y="923339"/>
                </a:cubicBezTo>
                <a:cubicBezTo>
                  <a:pt x="2706411" y="936133"/>
                  <a:pt x="2696039" y="946506"/>
                  <a:pt x="2683245" y="946506"/>
                </a:cubicBezTo>
                <a:cubicBezTo>
                  <a:pt x="2670451" y="946506"/>
                  <a:pt x="2660079" y="936133"/>
                  <a:pt x="2660079" y="923339"/>
                </a:cubicBezTo>
                <a:cubicBezTo>
                  <a:pt x="2660079" y="910545"/>
                  <a:pt x="2670451" y="900174"/>
                  <a:pt x="2683245" y="900174"/>
                </a:cubicBezTo>
                <a:close/>
                <a:moveTo>
                  <a:pt x="2506147" y="900174"/>
                </a:moveTo>
                <a:cubicBezTo>
                  <a:pt x="2518941" y="900174"/>
                  <a:pt x="2529313" y="910545"/>
                  <a:pt x="2529313" y="923339"/>
                </a:cubicBezTo>
                <a:cubicBezTo>
                  <a:pt x="2529313" y="936135"/>
                  <a:pt x="2518941" y="946506"/>
                  <a:pt x="2506147" y="946506"/>
                </a:cubicBezTo>
                <a:cubicBezTo>
                  <a:pt x="2493353" y="946506"/>
                  <a:pt x="2482981" y="936135"/>
                  <a:pt x="2482981" y="923339"/>
                </a:cubicBezTo>
                <a:cubicBezTo>
                  <a:pt x="2482981" y="910545"/>
                  <a:pt x="2493353" y="900174"/>
                  <a:pt x="2506147" y="900174"/>
                </a:cubicBezTo>
                <a:close/>
                <a:moveTo>
                  <a:pt x="2329048" y="900174"/>
                </a:moveTo>
                <a:cubicBezTo>
                  <a:pt x="2341842" y="900174"/>
                  <a:pt x="2352214" y="910545"/>
                  <a:pt x="2352214" y="923339"/>
                </a:cubicBezTo>
                <a:cubicBezTo>
                  <a:pt x="2352214" y="936135"/>
                  <a:pt x="2341842" y="946506"/>
                  <a:pt x="2329048" y="946506"/>
                </a:cubicBezTo>
                <a:cubicBezTo>
                  <a:pt x="2316254" y="946506"/>
                  <a:pt x="2305882" y="936135"/>
                  <a:pt x="2305882" y="923339"/>
                </a:cubicBezTo>
                <a:cubicBezTo>
                  <a:pt x="2305882" y="910545"/>
                  <a:pt x="2316254" y="900174"/>
                  <a:pt x="2329048" y="900174"/>
                </a:cubicBezTo>
                <a:close/>
                <a:moveTo>
                  <a:pt x="2151949" y="900174"/>
                </a:moveTo>
                <a:cubicBezTo>
                  <a:pt x="2164743" y="900174"/>
                  <a:pt x="2175115" y="910545"/>
                  <a:pt x="2175115" y="923339"/>
                </a:cubicBezTo>
                <a:cubicBezTo>
                  <a:pt x="2175115" y="936135"/>
                  <a:pt x="2164743" y="946506"/>
                  <a:pt x="2151949" y="946506"/>
                </a:cubicBezTo>
                <a:cubicBezTo>
                  <a:pt x="2139155" y="946506"/>
                  <a:pt x="2128783" y="936135"/>
                  <a:pt x="2128783" y="923339"/>
                </a:cubicBezTo>
                <a:cubicBezTo>
                  <a:pt x="2128783" y="910545"/>
                  <a:pt x="2139155" y="900174"/>
                  <a:pt x="2151949" y="900174"/>
                </a:cubicBezTo>
                <a:close/>
                <a:moveTo>
                  <a:pt x="1974850" y="900174"/>
                </a:moveTo>
                <a:cubicBezTo>
                  <a:pt x="1987644" y="900174"/>
                  <a:pt x="1998016" y="910545"/>
                  <a:pt x="1998016" y="923339"/>
                </a:cubicBezTo>
                <a:cubicBezTo>
                  <a:pt x="1998016" y="936135"/>
                  <a:pt x="1987644" y="946506"/>
                  <a:pt x="1974850" y="946506"/>
                </a:cubicBezTo>
                <a:cubicBezTo>
                  <a:pt x="1962056" y="946506"/>
                  <a:pt x="1951684" y="936135"/>
                  <a:pt x="1951684" y="923339"/>
                </a:cubicBezTo>
                <a:cubicBezTo>
                  <a:pt x="1951684" y="910545"/>
                  <a:pt x="1962056" y="900174"/>
                  <a:pt x="1974850" y="900174"/>
                </a:cubicBezTo>
                <a:close/>
                <a:moveTo>
                  <a:pt x="1797751" y="900174"/>
                </a:moveTo>
                <a:cubicBezTo>
                  <a:pt x="1810545" y="900174"/>
                  <a:pt x="1820917" y="910545"/>
                  <a:pt x="1820917" y="923339"/>
                </a:cubicBezTo>
                <a:cubicBezTo>
                  <a:pt x="1820917" y="936135"/>
                  <a:pt x="1810545" y="946506"/>
                  <a:pt x="1797751" y="946506"/>
                </a:cubicBezTo>
                <a:cubicBezTo>
                  <a:pt x="1784957" y="946506"/>
                  <a:pt x="1774585" y="936135"/>
                  <a:pt x="1774585" y="923339"/>
                </a:cubicBezTo>
                <a:cubicBezTo>
                  <a:pt x="1774585" y="910545"/>
                  <a:pt x="1784957" y="900174"/>
                  <a:pt x="1797751" y="900174"/>
                </a:cubicBezTo>
                <a:close/>
                <a:moveTo>
                  <a:pt x="562730" y="728815"/>
                </a:moveTo>
                <a:cubicBezTo>
                  <a:pt x="575524" y="728815"/>
                  <a:pt x="585897" y="739187"/>
                  <a:pt x="585897" y="751982"/>
                </a:cubicBezTo>
                <a:cubicBezTo>
                  <a:pt x="585897" y="764776"/>
                  <a:pt x="575524" y="775148"/>
                  <a:pt x="562730" y="775148"/>
                </a:cubicBezTo>
                <a:cubicBezTo>
                  <a:pt x="549936" y="775148"/>
                  <a:pt x="539564" y="764776"/>
                  <a:pt x="539564" y="751982"/>
                </a:cubicBezTo>
                <a:cubicBezTo>
                  <a:pt x="539564" y="739187"/>
                  <a:pt x="549936" y="728815"/>
                  <a:pt x="562730" y="728815"/>
                </a:cubicBezTo>
                <a:close/>
                <a:moveTo>
                  <a:pt x="385634" y="728815"/>
                </a:moveTo>
                <a:cubicBezTo>
                  <a:pt x="398427" y="728815"/>
                  <a:pt x="408797" y="739187"/>
                  <a:pt x="408797" y="751982"/>
                </a:cubicBezTo>
                <a:cubicBezTo>
                  <a:pt x="408797" y="764776"/>
                  <a:pt x="398427" y="775148"/>
                  <a:pt x="385634" y="775148"/>
                </a:cubicBezTo>
                <a:cubicBezTo>
                  <a:pt x="372838" y="775148"/>
                  <a:pt x="362467" y="764776"/>
                  <a:pt x="362467" y="751982"/>
                </a:cubicBezTo>
                <a:cubicBezTo>
                  <a:pt x="362467" y="739187"/>
                  <a:pt x="372838" y="728815"/>
                  <a:pt x="385634" y="728815"/>
                </a:cubicBezTo>
                <a:close/>
                <a:moveTo>
                  <a:pt x="208530" y="728815"/>
                </a:moveTo>
                <a:cubicBezTo>
                  <a:pt x="221324" y="728815"/>
                  <a:pt x="231696" y="739187"/>
                  <a:pt x="231696" y="751982"/>
                </a:cubicBezTo>
                <a:cubicBezTo>
                  <a:pt x="231696" y="764776"/>
                  <a:pt x="221324" y="775148"/>
                  <a:pt x="208530" y="775148"/>
                </a:cubicBezTo>
                <a:cubicBezTo>
                  <a:pt x="195736" y="775148"/>
                  <a:pt x="185364" y="764776"/>
                  <a:pt x="185364" y="751982"/>
                </a:cubicBezTo>
                <a:cubicBezTo>
                  <a:pt x="185364" y="739187"/>
                  <a:pt x="195736" y="728815"/>
                  <a:pt x="208530" y="728815"/>
                </a:cubicBezTo>
                <a:close/>
                <a:moveTo>
                  <a:pt x="31432" y="728815"/>
                </a:moveTo>
                <a:cubicBezTo>
                  <a:pt x="44226" y="728815"/>
                  <a:pt x="54598" y="739187"/>
                  <a:pt x="54598" y="751982"/>
                </a:cubicBezTo>
                <a:cubicBezTo>
                  <a:pt x="54598" y="764776"/>
                  <a:pt x="44226" y="775148"/>
                  <a:pt x="31432" y="775148"/>
                </a:cubicBezTo>
                <a:cubicBezTo>
                  <a:pt x="18638" y="775148"/>
                  <a:pt x="8266" y="764776"/>
                  <a:pt x="8266" y="751982"/>
                </a:cubicBezTo>
                <a:cubicBezTo>
                  <a:pt x="8266" y="739187"/>
                  <a:pt x="18638" y="728815"/>
                  <a:pt x="31432" y="728815"/>
                </a:cubicBezTo>
                <a:close/>
                <a:moveTo>
                  <a:pt x="1448221" y="728815"/>
                </a:moveTo>
                <a:cubicBezTo>
                  <a:pt x="1461014" y="728815"/>
                  <a:pt x="1471386" y="739187"/>
                  <a:pt x="1471386" y="751982"/>
                </a:cubicBezTo>
                <a:cubicBezTo>
                  <a:pt x="1471386" y="764776"/>
                  <a:pt x="1461014" y="775148"/>
                  <a:pt x="1448221" y="775148"/>
                </a:cubicBezTo>
                <a:cubicBezTo>
                  <a:pt x="1435428" y="775148"/>
                  <a:pt x="1425056" y="764776"/>
                  <a:pt x="1425056" y="751982"/>
                </a:cubicBezTo>
                <a:cubicBezTo>
                  <a:pt x="1425056" y="739187"/>
                  <a:pt x="1435428" y="728815"/>
                  <a:pt x="1448221" y="728815"/>
                </a:cubicBezTo>
                <a:close/>
                <a:moveTo>
                  <a:pt x="1271123" y="728815"/>
                </a:moveTo>
                <a:cubicBezTo>
                  <a:pt x="1283918" y="728815"/>
                  <a:pt x="1294289" y="739187"/>
                  <a:pt x="1294289" y="751982"/>
                </a:cubicBezTo>
                <a:cubicBezTo>
                  <a:pt x="1294289" y="764776"/>
                  <a:pt x="1283918" y="775148"/>
                  <a:pt x="1271123" y="775148"/>
                </a:cubicBezTo>
                <a:cubicBezTo>
                  <a:pt x="1258328" y="775148"/>
                  <a:pt x="1247956" y="764776"/>
                  <a:pt x="1247956" y="751982"/>
                </a:cubicBezTo>
                <a:cubicBezTo>
                  <a:pt x="1247956" y="739187"/>
                  <a:pt x="1258328" y="728815"/>
                  <a:pt x="1271123" y="728815"/>
                </a:cubicBezTo>
                <a:close/>
                <a:moveTo>
                  <a:pt x="1094033" y="728815"/>
                </a:moveTo>
                <a:cubicBezTo>
                  <a:pt x="1106828" y="728815"/>
                  <a:pt x="1117199" y="739187"/>
                  <a:pt x="1117199" y="751982"/>
                </a:cubicBezTo>
                <a:cubicBezTo>
                  <a:pt x="1117199" y="764776"/>
                  <a:pt x="1106828" y="775148"/>
                  <a:pt x="1094033" y="775148"/>
                </a:cubicBezTo>
                <a:cubicBezTo>
                  <a:pt x="1081235" y="775148"/>
                  <a:pt x="1070861" y="764776"/>
                  <a:pt x="1070861" y="751982"/>
                </a:cubicBezTo>
                <a:cubicBezTo>
                  <a:pt x="1070861" y="739187"/>
                  <a:pt x="1081235" y="728815"/>
                  <a:pt x="1094033" y="728815"/>
                </a:cubicBezTo>
                <a:close/>
                <a:moveTo>
                  <a:pt x="916930" y="728815"/>
                </a:moveTo>
                <a:cubicBezTo>
                  <a:pt x="929720" y="728815"/>
                  <a:pt x="940093" y="739187"/>
                  <a:pt x="940093" y="751982"/>
                </a:cubicBezTo>
                <a:cubicBezTo>
                  <a:pt x="940093" y="764776"/>
                  <a:pt x="929720" y="775148"/>
                  <a:pt x="916930" y="775148"/>
                </a:cubicBezTo>
                <a:cubicBezTo>
                  <a:pt x="904131" y="775148"/>
                  <a:pt x="893762" y="764776"/>
                  <a:pt x="893762" y="751982"/>
                </a:cubicBezTo>
                <a:cubicBezTo>
                  <a:pt x="893762" y="739187"/>
                  <a:pt x="904131" y="728815"/>
                  <a:pt x="916930" y="728815"/>
                </a:cubicBezTo>
                <a:close/>
                <a:moveTo>
                  <a:pt x="739833" y="728815"/>
                </a:moveTo>
                <a:cubicBezTo>
                  <a:pt x="752627" y="728815"/>
                  <a:pt x="762999" y="739187"/>
                  <a:pt x="762999" y="751982"/>
                </a:cubicBezTo>
                <a:cubicBezTo>
                  <a:pt x="762999" y="764776"/>
                  <a:pt x="752627" y="775148"/>
                  <a:pt x="739833" y="775148"/>
                </a:cubicBezTo>
                <a:cubicBezTo>
                  <a:pt x="727039" y="775148"/>
                  <a:pt x="716666" y="764776"/>
                  <a:pt x="716666" y="751982"/>
                </a:cubicBezTo>
                <a:cubicBezTo>
                  <a:pt x="716666" y="739187"/>
                  <a:pt x="727039" y="728815"/>
                  <a:pt x="739833" y="728815"/>
                </a:cubicBezTo>
                <a:close/>
                <a:moveTo>
                  <a:pt x="1625311" y="728814"/>
                </a:moveTo>
                <a:cubicBezTo>
                  <a:pt x="1638109" y="728814"/>
                  <a:pt x="1648483" y="739187"/>
                  <a:pt x="1648483" y="751982"/>
                </a:cubicBezTo>
                <a:cubicBezTo>
                  <a:pt x="1648483" y="764776"/>
                  <a:pt x="1638109" y="775148"/>
                  <a:pt x="1625311" y="775148"/>
                </a:cubicBezTo>
                <a:cubicBezTo>
                  <a:pt x="1612515" y="775148"/>
                  <a:pt x="1602139" y="764776"/>
                  <a:pt x="1602139" y="751982"/>
                </a:cubicBezTo>
                <a:cubicBezTo>
                  <a:pt x="1602139" y="739187"/>
                  <a:pt x="1612515" y="728814"/>
                  <a:pt x="1625311" y="728814"/>
                </a:cubicBezTo>
                <a:close/>
                <a:moveTo>
                  <a:pt x="1976914" y="728810"/>
                </a:moveTo>
                <a:cubicBezTo>
                  <a:pt x="1989708" y="728810"/>
                  <a:pt x="2000080" y="739182"/>
                  <a:pt x="2000080" y="751976"/>
                </a:cubicBezTo>
                <a:cubicBezTo>
                  <a:pt x="2000080" y="764770"/>
                  <a:pt x="1989708" y="775143"/>
                  <a:pt x="1976914" y="775143"/>
                </a:cubicBezTo>
                <a:cubicBezTo>
                  <a:pt x="1964120" y="775143"/>
                  <a:pt x="1953748" y="764770"/>
                  <a:pt x="1953748" y="751976"/>
                </a:cubicBezTo>
                <a:cubicBezTo>
                  <a:pt x="1953748" y="739182"/>
                  <a:pt x="1964120" y="728810"/>
                  <a:pt x="1976914" y="728810"/>
                </a:cubicBezTo>
                <a:close/>
                <a:moveTo>
                  <a:pt x="1799815" y="728810"/>
                </a:moveTo>
                <a:cubicBezTo>
                  <a:pt x="1812609" y="728810"/>
                  <a:pt x="1822981" y="739182"/>
                  <a:pt x="1822981" y="751976"/>
                </a:cubicBezTo>
                <a:cubicBezTo>
                  <a:pt x="1822981" y="764770"/>
                  <a:pt x="1812609" y="775143"/>
                  <a:pt x="1799815" y="775143"/>
                </a:cubicBezTo>
                <a:cubicBezTo>
                  <a:pt x="1787021" y="775143"/>
                  <a:pt x="1776649" y="764770"/>
                  <a:pt x="1776649" y="751976"/>
                </a:cubicBezTo>
                <a:cubicBezTo>
                  <a:pt x="1776649" y="739182"/>
                  <a:pt x="1787021" y="728810"/>
                  <a:pt x="1799815" y="728810"/>
                </a:cubicBezTo>
                <a:close/>
                <a:moveTo>
                  <a:pt x="2331112" y="728810"/>
                </a:moveTo>
                <a:cubicBezTo>
                  <a:pt x="2343906" y="728810"/>
                  <a:pt x="2354278" y="739182"/>
                  <a:pt x="2354278" y="751976"/>
                </a:cubicBezTo>
                <a:cubicBezTo>
                  <a:pt x="2354278" y="764770"/>
                  <a:pt x="2343906" y="775142"/>
                  <a:pt x="2331112" y="775142"/>
                </a:cubicBezTo>
                <a:cubicBezTo>
                  <a:pt x="2318318" y="775142"/>
                  <a:pt x="2307946" y="764770"/>
                  <a:pt x="2307946" y="751976"/>
                </a:cubicBezTo>
                <a:cubicBezTo>
                  <a:pt x="2307946" y="739182"/>
                  <a:pt x="2318318" y="728810"/>
                  <a:pt x="2331112" y="728810"/>
                </a:cubicBezTo>
                <a:close/>
                <a:moveTo>
                  <a:pt x="2154013" y="728810"/>
                </a:moveTo>
                <a:cubicBezTo>
                  <a:pt x="2166807" y="728810"/>
                  <a:pt x="2177179" y="739182"/>
                  <a:pt x="2177179" y="751976"/>
                </a:cubicBezTo>
                <a:cubicBezTo>
                  <a:pt x="2177179" y="764770"/>
                  <a:pt x="2166807" y="775143"/>
                  <a:pt x="2154013" y="775143"/>
                </a:cubicBezTo>
                <a:cubicBezTo>
                  <a:pt x="2141219" y="775143"/>
                  <a:pt x="2130847" y="764770"/>
                  <a:pt x="2130847" y="751976"/>
                </a:cubicBezTo>
                <a:cubicBezTo>
                  <a:pt x="2130847" y="739182"/>
                  <a:pt x="2141219" y="728810"/>
                  <a:pt x="2154013" y="728810"/>
                </a:cubicBezTo>
                <a:close/>
                <a:moveTo>
                  <a:pt x="2685310" y="728810"/>
                </a:moveTo>
                <a:cubicBezTo>
                  <a:pt x="2698104" y="728810"/>
                  <a:pt x="2708476" y="739182"/>
                  <a:pt x="2708476" y="751976"/>
                </a:cubicBezTo>
                <a:cubicBezTo>
                  <a:pt x="2708476" y="764770"/>
                  <a:pt x="2698104" y="775142"/>
                  <a:pt x="2685310" y="775142"/>
                </a:cubicBezTo>
                <a:cubicBezTo>
                  <a:pt x="2672516" y="775142"/>
                  <a:pt x="2662144" y="764770"/>
                  <a:pt x="2662144" y="751976"/>
                </a:cubicBezTo>
                <a:cubicBezTo>
                  <a:pt x="2662144" y="739182"/>
                  <a:pt x="2672516" y="728810"/>
                  <a:pt x="2685310" y="728810"/>
                </a:cubicBezTo>
                <a:close/>
                <a:moveTo>
                  <a:pt x="2508211" y="728810"/>
                </a:moveTo>
                <a:cubicBezTo>
                  <a:pt x="2521005" y="728810"/>
                  <a:pt x="2531377" y="739182"/>
                  <a:pt x="2531377" y="751976"/>
                </a:cubicBezTo>
                <a:cubicBezTo>
                  <a:pt x="2531377" y="764770"/>
                  <a:pt x="2521005" y="775142"/>
                  <a:pt x="2508211" y="775142"/>
                </a:cubicBezTo>
                <a:cubicBezTo>
                  <a:pt x="2495417" y="775142"/>
                  <a:pt x="2485045" y="764770"/>
                  <a:pt x="2485045" y="751976"/>
                </a:cubicBezTo>
                <a:cubicBezTo>
                  <a:pt x="2485045" y="739182"/>
                  <a:pt x="2495417" y="728810"/>
                  <a:pt x="2508211" y="728810"/>
                </a:cubicBezTo>
                <a:close/>
                <a:moveTo>
                  <a:pt x="3039507" y="728810"/>
                </a:moveTo>
                <a:cubicBezTo>
                  <a:pt x="3052301" y="728810"/>
                  <a:pt x="3062673" y="739182"/>
                  <a:pt x="3062673" y="751976"/>
                </a:cubicBezTo>
                <a:cubicBezTo>
                  <a:pt x="3062673" y="764770"/>
                  <a:pt x="3052301" y="775142"/>
                  <a:pt x="3039507" y="775142"/>
                </a:cubicBezTo>
                <a:cubicBezTo>
                  <a:pt x="3026713" y="775142"/>
                  <a:pt x="3016341" y="764770"/>
                  <a:pt x="3016341" y="751976"/>
                </a:cubicBezTo>
                <a:cubicBezTo>
                  <a:pt x="3016341" y="739182"/>
                  <a:pt x="3026713" y="728810"/>
                  <a:pt x="3039507" y="728810"/>
                </a:cubicBezTo>
                <a:close/>
                <a:moveTo>
                  <a:pt x="2862409" y="728810"/>
                </a:moveTo>
                <a:cubicBezTo>
                  <a:pt x="2875203" y="728810"/>
                  <a:pt x="2885575" y="739182"/>
                  <a:pt x="2885575" y="751976"/>
                </a:cubicBezTo>
                <a:cubicBezTo>
                  <a:pt x="2885575" y="764770"/>
                  <a:pt x="2875203" y="775142"/>
                  <a:pt x="2862409" y="775142"/>
                </a:cubicBezTo>
                <a:cubicBezTo>
                  <a:pt x="2849615" y="775142"/>
                  <a:pt x="2839243" y="764770"/>
                  <a:pt x="2839243" y="751976"/>
                </a:cubicBezTo>
                <a:cubicBezTo>
                  <a:pt x="2839243" y="739182"/>
                  <a:pt x="2849615" y="728810"/>
                  <a:pt x="2862409" y="728810"/>
                </a:cubicBezTo>
                <a:close/>
                <a:moveTo>
                  <a:pt x="3216606" y="728810"/>
                </a:moveTo>
                <a:cubicBezTo>
                  <a:pt x="3229400" y="728810"/>
                  <a:pt x="3239772" y="739182"/>
                  <a:pt x="3239772" y="751976"/>
                </a:cubicBezTo>
                <a:cubicBezTo>
                  <a:pt x="3239772" y="764770"/>
                  <a:pt x="3229400" y="775142"/>
                  <a:pt x="3216606" y="775142"/>
                </a:cubicBezTo>
                <a:cubicBezTo>
                  <a:pt x="3203812" y="775142"/>
                  <a:pt x="3193440" y="764770"/>
                  <a:pt x="3193440" y="751976"/>
                </a:cubicBezTo>
                <a:cubicBezTo>
                  <a:pt x="3193440" y="739182"/>
                  <a:pt x="3203812" y="728810"/>
                  <a:pt x="3216606" y="728810"/>
                </a:cubicBezTo>
                <a:close/>
                <a:moveTo>
                  <a:pt x="3393701" y="728809"/>
                </a:moveTo>
                <a:cubicBezTo>
                  <a:pt x="3406495" y="728809"/>
                  <a:pt x="3416867" y="739182"/>
                  <a:pt x="3416867" y="751976"/>
                </a:cubicBezTo>
                <a:cubicBezTo>
                  <a:pt x="3416867" y="764770"/>
                  <a:pt x="3406495" y="775142"/>
                  <a:pt x="3393701" y="775142"/>
                </a:cubicBezTo>
                <a:cubicBezTo>
                  <a:pt x="3380907" y="775142"/>
                  <a:pt x="3370535" y="764770"/>
                  <a:pt x="3370535" y="751976"/>
                </a:cubicBezTo>
                <a:cubicBezTo>
                  <a:pt x="3370535" y="739182"/>
                  <a:pt x="3380907" y="728809"/>
                  <a:pt x="3393701" y="728809"/>
                </a:cubicBezTo>
                <a:close/>
                <a:moveTo>
                  <a:pt x="908672" y="534743"/>
                </a:moveTo>
                <a:cubicBezTo>
                  <a:pt x="921466" y="534743"/>
                  <a:pt x="931836" y="545115"/>
                  <a:pt x="931836" y="557908"/>
                </a:cubicBezTo>
                <a:cubicBezTo>
                  <a:pt x="931836" y="570702"/>
                  <a:pt x="921466" y="581074"/>
                  <a:pt x="908672" y="581074"/>
                </a:cubicBezTo>
                <a:cubicBezTo>
                  <a:pt x="895876" y="581074"/>
                  <a:pt x="885506" y="570702"/>
                  <a:pt x="885506" y="557908"/>
                </a:cubicBezTo>
                <a:cubicBezTo>
                  <a:pt x="885506" y="545115"/>
                  <a:pt x="895876" y="534743"/>
                  <a:pt x="908672" y="534743"/>
                </a:cubicBezTo>
                <a:close/>
                <a:moveTo>
                  <a:pt x="731575" y="534743"/>
                </a:moveTo>
                <a:cubicBezTo>
                  <a:pt x="744370" y="534743"/>
                  <a:pt x="754742" y="545115"/>
                  <a:pt x="754742" y="557909"/>
                </a:cubicBezTo>
                <a:cubicBezTo>
                  <a:pt x="754742" y="570702"/>
                  <a:pt x="744370" y="581074"/>
                  <a:pt x="731575" y="581074"/>
                </a:cubicBezTo>
                <a:cubicBezTo>
                  <a:pt x="718781" y="581074"/>
                  <a:pt x="708409" y="570702"/>
                  <a:pt x="708409" y="557909"/>
                </a:cubicBezTo>
                <a:cubicBezTo>
                  <a:pt x="708409" y="545115"/>
                  <a:pt x="718781" y="534743"/>
                  <a:pt x="731575" y="534743"/>
                </a:cubicBezTo>
                <a:close/>
                <a:moveTo>
                  <a:pt x="554473" y="534743"/>
                </a:moveTo>
                <a:cubicBezTo>
                  <a:pt x="567268" y="534743"/>
                  <a:pt x="577640" y="545115"/>
                  <a:pt x="577640" y="557909"/>
                </a:cubicBezTo>
                <a:cubicBezTo>
                  <a:pt x="577640" y="570702"/>
                  <a:pt x="567268" y="581074"/>
                  <a:pt x="554473" y="581074"/>
                </a:cubicBezTo>
                <a:cubicBezTo>
                  <a:pt x="541679" y="581074"/>
                  <a:pt x="531307" y="570702"/>
                  <a:pt x="531307" y="557909"/>
                </a:cubicBezTo>
                <a:cubicBezTo>
                  <a:pt x="531307" y="545115"/>
                  <a:pt x="541679" y="534743"/>
                  <a:pt x="554473" y="534743"/>
                </a:cubicBezTo>
                <a:close/>
                <a:moveTo>
                  <a:pt x="377376" y="534743"/>
                </a:moveTo>
                <a:cubicBezTo>
                  <a:pt x="390172" y="534743"/>
                  <a:pt x="400542" y="545115"/>
                  <a:pt x="400542" y="557909"/>
                </a:cubicBezTo>
                <a:cubicBezTo>
                  <a:pt x="400542" y="570702"/>
                  <a:pt x="390172" y="581074"/>
                  <a:pt x="377376" y="581074"/>
                </a:cubicBezTo>
                <a:cubicBezTo>
                  <a:pt x="364582" y="581074"/>
                  <a:pt x="354209" y="570702"/>
                  <a:pt x="354209" y="557909"/>
                </a:cubicBezTo>
                <a:cubicBezTo>
                  <a:pt x="354209" y="545115"/>
                  <a:pt x="364582" y="534743"/>
                  <a:pt x="377376" y="534743"/>
                </a:cubicBezTo>
                <a:close/>
                <a:moveTo>
                  <a:pt x="200273" y="534743"/>
                </a:moveTo>
                <a:cubicBezTo>
                  <a:pt x="213067" y="534743"/>
                  <a:pt x="223439" y="545115"/>
                  <a:pt x="223439" y="557909"/>
                </a:cubicBezTo>
                <a:cubicBezTo>
                  <a:pt x="223439" y="570702"/>
                  <a:pt x="213067" y="581074"/>
                  <a:pt x="200273" y="581074"/>
                </a:cubicBezTo>
                <a:cubicBezTo>
                  <a:pt x="187480" y="581074"/>
                  <a:pt x="177108" y="570702"/>
                  <a:pt x="177108" y="557909"/>
                </a:cubicBezTo>
                <a:cubicBezTo>
                  <a:pt x="177108" y="545115"/>
                  <a:pt x="187480" y="534743"/>
                  <a:pt x="200273" y="534743"/>
                </a:cubicBezTo>
                <a:close/>
                <a:moveTo>
                  <a:pt x="23175" y="534743"/>
                </a:moveTo>
                <a:cubicBezTo>
                  <a:pt x="35969" y="534743"/>
                  <a:pt x="46341" y="545115"/>
                  <a:pt x="46341" y="557909"/>
                </a:cubicBezTo>
                <a:cubicBezTo>
                  <a:pt x="46341" y="570702"/>
                  <a:pt x="35969" y="581074"/>
                  <a:pt x="23175" y="581074"/>
                </a:cubicBezTo>
                <a:cubicBezTo>
                  <a:pt x="10381" y="581074"/>
                  <a:pt x="10" y="570702"/>
                  <a:pt x="10" y="557909"/>
                </a:cubicBezTo>
                <a:cubicBezTo>
                  <a:pt x="10" y="545115"/>
                  <a:pt x="10381" y="534743"/>
                  <a:pt x="23175" y="534743"/>
                </a:cubicBezTo>
                <a:close/>
                <a:moveTo>
                  <a:pt x="1617050" y="534743"/>
                </a:moveTo>
                <a:cubicBezTo>
                  <a:pt x="1629851" y="534743"/>
                  <a:pt x="1640225" y="545114"/>
                  <a:pt x="1640225" y="557908"/>
                </a:cubicBezTo>
                <a:cubicBezTo>
                  <a:pt x="1640225" y="570702"/>
                  <a:pt x="1629851" y="581074"/>
                  <a:pt x="1617050" y="581074"/>
                </a:cubicBezTo>
                <a:cubicBezTo>
                  <a:pt x="1604254" y="581074"/>
                  <a:pt x="1593880" y="570702"/>
                  <a:pt x="1593880" y="557908"/>
                </a:cubicBezTo>
                <a:cubicBezTo>
                  <a:pt x="1593880" y="545114"/>
                  <a:pt x="1604254" y="534743"/>
                  <a:pt x="1617050" y="534743"/>
                </a:cubicBezTo>
                <a:close/>
                <a:moveTo>
                  <a:pt x="1439966" y="534743"/>
                </a:moveTo>
                <a:cubicBezTo>
                  <a:pt x="1452759" y="534743"/>
                  <a:pt x="1463130" y="545115"/>
                  <a:pt x="1463130" y="557908"/>
                </a:cubicBezTo>
                <a:cubicBezTo>
                  <a:pt x="1463130" y="570702"/>
                  <a:pt x="1452759" y="581074"/>
                  <a:pt x="1439966" y="581074"/>
                </a:cubicBezTo>
                <a:cubicBezTo>
                  <a:pt x="1427171" y="581074"/>
                  <a:pt x="1416800" y="570702"/>
                  <a:pt x="1416800" y="557908"/>
                </a:cubicBezTo>
                <a:cubicBezTo>
                  <a:pt x="1416800" y="545115"/>
                  <a:pt x="1427171" y="534743"/>
                  <a:pt x="1439966" y="534743"/>
                </a:cubicBezTo>
                <a:close/>
                <a:moveTo>
                  <a:pt x="1262867" y="534743"/>
                </a:moveTo>
                <a:cubicBezTo>
                  <a:pt x="1275660" y="534743"/>
                  <a:pt x="1286033" y="545115"/>
                  <a:pt x="1286033" y="557908"/>
                </a:cubicBezTo>
                <a:cubicBezTo>
                  <a:pt x="1286033" y="570702"/>
                  <a:pt x="1275660" y="581074"/>
                  <a:pt x="1262867" y="581074"/>
                </a:cubicBezTo>
                <a:cubicBezTo>
                  <a:pt x="1250072" y="581074"/>
                  <a:pt x="1239702" y="570702"/>
                  <a:pt x="1239702" y="557908"/>
                </a:cubicBezTo>
                <a:cubicBezTo>
                  <a:pt x="1239702" y="545115"/>
                  <a:pt x="1250072" y="534743"/>
                  <a:pt x="1262867" y="534743"/>
                </a:cubicBezTo>
                <a:close/>
                <a:moveTo>
                  <a:pt x="1085774" y="534743"/>
                </a:moveTo>
                <a:cubicBezTo>
                  <a:pt x="1098571" y="534743"/>
                  <a:pt x="1108943" y="545115"/>
                  <a:pt x="1108943" y="557908"/>
                </a:cubicBezTo>
                <a:cubicBezTo>
                  <a:pt x="1108943" y="570702"/>
                  <a:pt x="1098571" y="581074"/>
                  <a:pt x="1085774" y="581074"/>
                </a:cubicBezTo>
                <a:cubicBezTo>
                  <a:pt x="1072978" y="581074"/>
                  <a:pt x="1062601" y="570702"/>
                  <a:pt x="1062601" y="557908"/>
                </a:cubicBezTo>
                <a:cubicBezTo>
                  <a:pt x="1062601" y="545115"/>
                  <a:pt x="1072978" y="534743"/>
                  <a:pt x="1085774" y="534743"/>
                </a:cubicBezTo>
                <a:close/>
                <a:moveTo>
                  <a:pt x="2677052" y="534738"/>
                </a:moveTo>
                <a:cubicBezTo>
                  <a:pt x="2689846" y="534738"/>
                  <a:pt x="2700218" y="545109"/>
                  <a:pt x="2700218" y="557903"/>
                </a:cubicBezTo>
                <a:cubicBezTo>
                  <a:pt x="2700218" y="570697"/>
                  <a:pt x="2689846" y="581069"/>
                  <a:pt x="2677052" y="581069"/>
                </a:cubicBezTo>
                <a:cubicBezTo>
                  <a:pt x="2664258" y="581069"/>
                  <a:pt x="2653886" y="570697"/>
                  <a:pt x="2653886" y="557903"/>
                </a:cubicBezTo>
                <a:cubicBezTo>
                  <a:pt x="2653886" y="545109"/>
                  <a:pt x="2664258" y="534738"/>
                  <a:pt x="2677052" y="534738"/>
                </a:cubicBezTo>
                <a:close/>
                <a:moveTo>
                  <a:pt x="2499953" y="534738"/>
                </a:moveTo>
                <a:cubicBezTo>
                  <a:pt x="2512747" y="534738"/>
                  <a:pt x="2523119" y="545109"/>
                  <a:pt x="2523119" y="557903"/>
                </a:cubicBezTo>
                <a:cubicBezTo>
                  <a:pt x="2523119" y="570697"/>
                  <a:pt x="2512747" y="581069"/>
                  <a:pt x="2499953" y="581069"/>
                </a:cubicBezTo>
                <a:cubicBezTo>
                  <a:pt x="2487159" y="581069"/>
                  <a:pt x="2476787" y="570697"/>
                  <a:pt x="2476787" y="557903"/>
                </a:cubicBezTo>
                <a:cubicBezTo>
                  <a:pt x="2476787" y="545109"/>
                  <a:pt x="2487159" y="534738"/>
                  <a:pt x="2499953" y="534738"/>
                </a:cubicBezTo>
                <a:close/>
                <a:moveTo>
                  <a:pt x="2322855" y="534738"/>
                </a:moveTo>
                <a:cubicBezTo>
                  <a:pt x="2335649" y="534738"/>
                  <a:pt x="2346021" y="545109"/>
                  <a:pt x="2346021" y="557903"/>
                </a:cubicBezTo>
                <a:cubicBezTo>
                  <a:pt x="2346021" y="570697"/>
                  <a:pt x="2335649" y="581069"/>
                  <a:pt x="2322855" y="581069"/>
                </a:cubicBezTo>
                <a:cubicBezTo>
                  <a:pt x="2310061" y="581069"/>
                  <a:pt x="2299689" y="570697"/>
                  <a:pt x="2299689" y="557903"/>
                </a:cubicBezTo>
                <a:cubicBezTo>
                  <a:pt x="2299689" y="545109"/>
                  <a:pt x="2310061" y="534738"/>
                  <a:pt x="2322855" y="534738"/>
                </a:cubicBezTo>
                <a:close/>
                <a:moveTo>
                  <a:pt x="2145756" y="534738"/>
                </a:moveTo>
                <a:cubicBezTo>
                  <a:pt x="2158550" y="534738"/>
                  <a:pt x="2168922" y="545110"/>
                  <a:pt x="2168922" y="557903"/>
                </a:cubicBezTo>
                <a:cubicBezTo>
                  <a:pt x="2168922" y="570697"/>
                  <a:pt x="2158550" y="581069"/>
                  <a:pt x="2145756" y="581069"/>
                </a:cubicBezTo>
                <a:cubicBezTo>
                  <a:pt x="2132962" y="581069"/>
                  <a:pt x="2122590" y="570697"/>
                  <a:pt x="2122590" y="557903"/>
                </a:cubicBezTo>
                <a:cubicBezTo>
                  <a:pt x="2122590" y="545110"/>
                  <a:pt x="2132962" y="534738"/>
                  <a:pt x="2145756" y="534738"/>
                </a:cubicBezTo>
                <a:close/>
                <a:moveTo>
                  <a:pt x="1968657" y="534738"/>
                </a:moveTo>
                <a:cubicBezTo>
                  <a:pt x="1981451" y="534738"/>
                  <a:pt x="1991823" y="545110"/>
                  <a:pt x="1991823" y="557903"/>
                </a:cubicBezTo>
                <a:cubicBezTo>
                  <a:pt x="1991823" y="570697"/>
                  <a:pt x="1981451" y="581069"/>
                  <a:pt x="1968657" y="581069"/>
                </a:cubicBezTo>
                <a:cubicBezTo>
                  <a:pt x="1955863" y="581069"/>
                  <a:pt x="1945491" y="570697"/>
                  <a:pt x="1945491" y="557903"/>
                </a:cubicBezTo>
                <a:cubicBezTo>
                  <a:pt x="1945491" y="545110"/>
                  <a:pt x="1955863" y="534738"/>
                  <a:pt x="1968657" y="534738"/>
                </a:cubicBezTo>
                <a:close/>
                <a:moveTo>
                  <a:pt x="1791558" y="534738"/>
                </a:moveTo>
                <a:cubicBezTo>
                  <a:pt x="1804352" y="534738"/>
                  <a:pt x="1814724" y="545110"/>
                  <a:pt x="1814724" y="557904"/>
                </a:cubicBezTo>
                <a:cubicBezTo>
                  <a:pt x="1814724" y="570697"/>
                  <a:pt x="1804352" y="581069"/>
                  <a:pt x="1791558" y="581069"/>
                </a:cubicBezTo>
                <a:cubicBezTo>
                  <a:pt x="1778764" y="581069"/>
                  <a:pt x="1768392" y="570697"/>
                  <a:pt x="1768392" y="557904"/>
                </a:cubicBezTo>
                <a:cubicBezTo>
                  <a:pt x="1768392" y="545110"/>
                  <a:pt x="1778764" y="534738"/>
                  <a:pt x="1791558" y="534738"/>
                </a:cubicBezTo>
                <a:close/>
                <a:moveTo>
                  <a:pt x="3385444" y="534737"/>
                </a:moveTo>
                <a:cubicBezTo>
                  <a:pt x="3398238" y="534737"/>
                  <a:pt x="3408610" y="545109"/>
                  <a:pt x="3408610" y="557903"/>
                </a:cubicBezTo>
                <a:cubicBezTo>
                  <a:pt x="3408610" y="570697"/>
                  <a:pt x="3398238" y="581069"/>
                  <a:pt x="3385444" y="581069"/>
                </a:cubicBezTo>
                <a:cubicBezTo>
                  <a:pt x="3372650" y="581069"/>
                  <a:pt x="3362278" y="570697"/>
                  <a:pt x="3362278" y="557903"/>
                </a:cubicBezTo>
                <a:cubicBezTo>
                  <a:pt x="3362278" y="545109"/>
                  <a:pt x="3372650" y="534737"/>
                  <a:pt x="3385444" y="534737"/>
                </a:cubicBezTo>
                <a:close/>
                <a:moveTo>
                  <a:pt x="3208349" y="534737"/>
                </a:moveTo>
                <a:cubicBezTo>
                  <a:pt x="3221143" y="534737"/>
                  <a:pt x="3231515" y="545109"/>
                  <a:pt x="3231515" y="557903"/>
                </a:cubicBezTo>
                <a:cubicBezTo>
                  <a:pt x="3231515" y="570697"/>
                  <a:pt x="3221143" y="581069"/>
                  <a:pt x="3208349" y="581069"/>
                </a:cubicBezTo>
                <a:cubicBezTo>
                  <a:pt x="3195555" y="581069"/>
                  <a:pt x="3185183" y="570697"/>
                  <a:pt x="3185183" y="557903"/>
                </a:cubicBezTo>
                <a:cubicBezTo>
                  <a:pt x="3185183" y="545109"/>
                  <a:pt x="3195555" y="534737"/>
                  <a:pt x="3208349" y="534737"/>
                </a:cubicBezTo>
                <a:close/>
                <a:moveTo>
                  <a:pt x="3031250" y="534737"/>
                </a:moveTo>
                <a:cubicBezTo>
                  <a:pt x="3044044" y="534737"/>
                  <a:pt x="3054416" y="545109"/>
                  <a:pt x="3054416" y="557903"/>
                </a:cubicBezTo>
                <a:cubicBezTo>
                  <a:pt x="3054416" y="570697"/>
                  <a:pt x="3044044" y="581069"/>
                  <a:pt x="3031250" y="581069"/>
                </a:cubicBezTo>
                <a:cubicBezTo>
                  <a:pt x="3018456" y="581069"/>
                  <a:pt x="3008084" y="570697"/>
                  <a:pt x="3008084" y="557903"/>
                </a:cubicBezTo>
                <a:cubicBezTo>
                  <a:pt x="3008084" y="545109"/>
                  <a:pt x="3018456" y="534737"/>
                  <a:pt x="3031250" y="534737"/>
                </a:cubicBezTo>
                <a:close/>
                <a:moveTo>
                  <a:pt x="2854151" y="534737"/>
                </a:moveTo>
                <a:cubicBezTo>
                  <a:pt x="2866945" y="534737"/>
                  <a:pt x="2877317" y="545109"/>
                  <a:pt x="2877317" y="557903"/>
                </a:cubicBezTo>
                <a:cubicBezTo>
                  <a:pt x="2877317" y="570697"/>
                  <a:pt x="2866945" y="581069"/>
                  <a:pt x="2854151" y="581069"/>
                </a:cubicBezTo>
                <a:cubicBezTo>
                  <a:pt x="2841357" y="581069"/>
                  <a:pt x="2830985" y="570697"/>
                  <a:pt x="2830985" y="557903"/>
                </a:cubicBezTo>
                <a:cubicBezTo>
                  <a:pt x="2830985" y="545109"/>
                  <a:pt x="2841357" y="534737"/>
                  <a:pt x="2854151" y="534737"/>
                </a:cubicBezTo>
                <a:close/>
                <a:moveTo>
                  <a:pt x="25240" y="363380"/>
                </a:moveTo>
                <a:cubicBezTo>
                  <a:pt x="38034" y="363380"/>
                  <a:pt x="48406" y="373751"/>
                  <a:pt x="48406" y="386546"/>
                </a:cubicBezTo>
                <a:cubicBezTo>
                  <a:pt x="48406" y="399339"/>
                  <a:pt x="38034" y="409711"/>
                  <a:pt x="25240" y="409711"/>
                </a:cubicBezTo>
                <a:cubicBezTo>
                  <a:pt x="12446" y="409711"/>
                  <a:pt x="2074" y="399339"/>
                  <a:pt x="2074" y="386546"/>
                </a:cubicBezTo>
                <a:cubicBezTo>
                  <a:pt x="2074" y="373751"/>
                  <a:pt x="12446" y="363380"/>
                  <a:pt x="25240" y="363380"/>
                </a:cubicBezTo>
                <a:close/>
                <a:moveTo>
                  <a:pt x="1087839" y="363380"/>
                </a:moveTo>
                <a:cubicBezTo>
                  <a:pt x="1100636" y="363380"/>
                  <a:pt x="1111008" y="373751"/>
                  <a:pt x="1111008" y="386545"/>
                </a:cubicBezTo>
                <a:cubicBezTo>
                  <a:pt x="1111008" y="399339"/>
                  <a:pt x="1100636" y="409711"/>
                  <a:pt x="1087839" y="409711"/>
                </a:cubicBezTo>
                <a:cubicBezTo>
                  <a:pt x="1075042" y="409711"/>
                  <a:pt x="1064669" y="399339"/>
                  <a:pt x="1064669" y="386545"/>
                </a:cubicBezTo>
                <a:cubicBezTo>
                  <a:pt x="1064669" y="373751"/>
                  <a:pt x="1075042" y="363380"/>
                  <a:pt x="1087839" y="363380"/>
                </a:cubicBezTo>
                <a:close/>
                <a:moveTo>
                  <a:pt x="910739" y="363380"/>
                </a:moveTo>
                <a:cubicBezTo>
                  <a:pt x="923530" y="363380"/>
                  <a:pt x="933902" y="373751"/>
                  <a:pt x="933902" y="386545"/>
                </a:cubicBezTo>
                <a:cubicBezTo>
                  <a:pt x="933902" y="399339"/>
                  <a:pt x="923530" y="409711"/>
                  <a:pt x="910739" y="409711"/>
                </a:cubicBezTo>
                <a:cubicBezTo>
                  <a:pt x="897940" y="409711"/>
                  <a:pt x="887573" y="399339"/>
                  <a:pt x="887573" y="386545"/>
                </a:cubicBezTo>
                <a:cubicBezTo>
                  <a:pt x="887573" y="373751"/>
                  <a:pt x="897940" y="363380"/>
                  <a:pt x="910739" y="363380"/>
                </a:cubicBezTo>
                <a:close/>
                <a:moveTo>
                  <a:pt x="733641" y="363380"/>
                </a:moveTo>
                <a:cubicBezTo>
                  <a:pt x="746435" y="363380"/>
                  <a:pt x="756807" y="373751"/>
                  <a:pt x="756807" y="386545"/>
                </a:cubicBezTo>
                <a:cubicBezTo>
                  <a:pt x="756807" y="399339"/>
                  <a:pt x="746435" y="409711"/>
                  <a:pt x="733641" y="409711"/>
                </a:cubicBezTo>
                <a:cubicBezTo>
                  <a:pt x="720846" y="409711"/>
                  <a:pt x="710474" y="399339"/>
                  <a:pt x="710474" y="386545"/>
                </a:cubicBezTo>
                <a:cubicBezTo>
                  <a:pt x="710474" y="373751"/>
                  <a:pt x="720846" y="363380"/>
                  <a:pt x="733641" y="363380"/>
                </a:cubicBezTo>
                <a:close/>
                <a:moveTo>
                  <a:pt x="556538" y="363380"/>
                </a:moveTo>
                <a:cubicBezTo>
                  <a:pt x="569332" y="363380"/>
                  <a:pt x="579704" y="373751"/>
                  <a:pt x="579704" y="386546"/>
                </a:cubicBezTo>
                <a:cubicBezTo>
                  <a:pt x="579704" y="399339"/>
                  <a:pt x="569332" y="409711"/>
                  <a:pt x="556538" y="409711"/>
                </a:cubicBezTo>
                <a:cubicBezTo>
                  <a:pt x="543744" y="409711"/>
                  <a:pt x="533372" y="399339"/>
                  <a:pt x="533372" y="386546"/>
                </a:cubicBezTo>
                <a:cubicBezTo>
                  <a:pt x="533372" y="373751"/>
                  <a:pt x="543744" y="363380"/>
                  <a:pt x="556538" y="363380"/>
                </a:cubicBezTo>
                <a:close/>
                <a:moveTo>
                  <a:pt x="379441" y="363380"/>
                </a:moveTo>
                <a:cubicBezTo>
                  <a:pt x="392236" y="363380"/>
                  <a:pt x="402607" y="373751"/>
                  <a:pt x="402607" y="386546"/>
                </a:cubicBezTo>
                <a:cubicBezTo>
                  <a:pt x="402607" y="399339"/>
                  <a:pt x="392236" y="409711"/>
                  <a:pt x="379441" y="409711"/>
                </a:cubicBezTo>
                <a:cubicBezTo>
                  <a:pt x="366647" y="409711"/>
                  <a:pt x="356274" y="399339"/>
                  <a:pt x="356274" y="386546"/>
                </a:cubicBezTo>
                <a:cubicBezTo>
                  <a:pt x="356274" y="373751"/>
                  <a:pt x="366647" y="363380"/>
                  <a:pt x="379441" y="363380"/>
                </a:cubicBezTo>
                <a:close/>
                <a:moveTo>
                  <a:pt x="202338" y="363380"/>
                </a:moveTo>
                <a:cubicBezTo>
                  <a:pt x="215132" y="363380"/>
                  <a:pt x="225504" y="373751"/>
                  <a:pt x="225504" y="386546"/>
                </a:cubicBezTo>
                <a:cubicBezTo>
                  <a:pt x="225504" y="399339"/>
                  <a:pt x="215132" y="409711"/>
                  <a:pt x="202338" y="409711"/>
                </a:cubicBezTo>
                <a:cubicBezTo>
                  <a:pt x="189544" y="409711"/>
                  <a:pt x="179172" y="399339"/>
                  <a:pt x="179172" y="386546"/>
                </a:cubicBezTo>
                <a:cubicBezTo>
                  <a:pt x="179172" y="373751"/>
                  <a:pt x="189544" y="363380"/>
                  <a:pt x="202338" y="363380"/>
                </a:cubicBezTo>
                <a:close/>
                <a:moveTo>
                  <a:pt x="1619116" y="363380"/>
                </a:moveTo>
                <a:cubicBezTo>
                  <a:pt x="1631914" y="363380"/>
                  <a:pt x="1642289" y="373751"/>
                  <a:pt x="1642289" y="386545"/>
                </a:cubicBezTo>
                <a:cubicBezTo>
                  <a:pt x="1642289" y="399339"/>
                  <a:pt x="1631914" y="409711"/>
                  <a:pt x="1619116" y="409711"/>
                </a:cubicBezTo>
                <a:cubicBezTo>
                  <a:pt x="1606319" y="409711"/>
                  <a:pt x="1595945" y="399339"/>
                  <a:pt x="1595945" y="386545"/>
                </a:cubicBezTo>
                <a:cubicBezTo>
                  <a:pt x="1595945" y="373751"/>
                  <a:pt x="1606319" y="363380"/>
                  <a:pt x="1619116" y="363380"/>
                </a:cubicBezTo>
                <a:close/>
                <a:moveTo>
                  <a:pt x="1442029" y="363380"/>
                </a:moveTo>
                <a:cubicBezTo>
                  <a:pt x="1454823" y="363380"/>
                  <a:pt x="1465195" y="373751"/>
                  <a:pt x="1465195" y="386545"/>
                </a:cubicBezTo>
                <a:cubicBezTo>
                  <a:pt x="1465195" y="399339"/>
                  <a:pt x="1454823" y="409711"/>
                  <a:pt x="1442029" y="409711"/>
                </a:cubicBezTo>
                <a:cubicBezTo>
                  <a:pt x="1429236" y="409711"/>
                  <a:pt x="1418864" y="399339"/>
                  <a:pt x="1418864" y="386545"/>
                </a:cubicBezTo>
                <a:cubicBezTo>
                  <a:pt x="1418864" y="373751"/>
                  <a:pt x="1429236" y="363380"/>
                  <a:pt x="1442029" y="363380"/>
                </a:cubicBezTo>
                <a:close/>
                <a:moveTo>
                  <a:pt x="1264930" y="363380"/>
                </a:moveTo>
                <a:cubicBezTo>
                  <a:pt x="1277725" y="363380"/>
                  <a:pt x="1288096" y="373751"/>
                  <a:pt x="1288096" y="386545"/>
                </a:cubicBezTo>
                <a:cubicBezTo>
                  <a:pt x="1288096" y="399339"/>
                  <a:pt x="1277725" y="409711"/>
                  <a:pt x="1264930" y="409711"/>
                </a:cubicBezTo>
                <a:cubicBezTo>
                  <a:pt x="1252136" y="409711"/>
                  <a:pt x="1241764" y="399339"/>
                  <a:pt x="1241764" y="386545"/>
                </a:cubicBezTo>
                <a:cubicBezTo>
                  <a:pt x="1241764" y="373751"/>
                  <a:pt x="1252136" y="363380"/>
                  <a:pt x="1264930" y="363380"/>
                </a:cubicBezTo>
                <a:close/>
                <a:moveTo>
                  <a:pt x="1793622" y="363374"/>
                </a:moveTo>
                <a:cubicBezTo>
                  <a:pt x="1806416" y="363374"/>
                  <a:pt x="1816788" y="373746"/>
                  <a:pt x="1816788" y="386540"/>
                </a:cubicBezTo>
                <a:cubicBezTo>
                  <a:pt x="1816788" y="399335"/>
                  <a:pt x="1806416" y="409706"/>
                  <a:pt x="1793622" y="409706"/>
                </a:cubicBezTo>
                <a:cubicBezTo>
                  <a:pt x="1780828" y="409706"/>
                  <a:pt x="1770456" y="399335"/>
                  <a:pt x="1770456" y="386540"/>
                </a:cubicBezTo>
                <a:cubicBezTo>
                  <a:pt x="1770456" y="373746"/>
                  <a:pt x="1780828" y="363374"/>
                  <a:pt x="1793622" y="363374"/>
                </a:cubicBezTo>
                <a:close/>
                <a:moveTo>
                  <a:pt x="2856216" y="363374"/>
                </a:moveTo>
                <a:cubicBezTo>
                  <a:pt x="2869010" y="363374"/>
                  <a:pt x="2879382" y="373746"/>
                  <a:pt x="2879382" y="386540"/>
                </a:cubicBezTo>
                <a:cubicBezTo>
                  <a:pt x="2879382" y="399334"/>
                  <a:pt x="2869010" y="409705"/>
                  <a:pt x="2856216" y="409705"/>
                </a:cubicBezTo>
                <a:cubicBezTo>
                  <a:pt x="2843422" y="409705"/>
                  <a:pt x="2833050" y="399334"/>
                  <a:pt x="2833050" y="386540"/>
                </a:cubicBezTo>
                <a:cubicBezTo>
                  <a:pt x="2833050" y="373746"/>
                  <a:pt x="2843422" y="363374"/>
                  <a:pt x="2856216" y="363374"/>
                </a:cubicBezTo>
                <a:close/>
                <a:moveTo>
                  <a:pt x="2679117" y="363374"/>
                </a:moveTo>
                <a:cubicBezTo>
                  <a:pt x="2691911" y="363374"/>
                  <a:pt x="2702283" y="373746"/>
                  <a:pt x="2702283" y="386540"/>
                </a:cubicBezTo>
                <a:cubicBezTo>
                  <a:pt x="2702283" y="399334"/>
                  <a:pt x="2691911" y="409705"/>
                  <a:pt x="2679117" y="409705"/>
                </a:cubicBezTo>
                <a:cubicBezTo>
                  <a:pt x="2666323" y="409705"/>
                  <a:pt x="2655951" y="399334"/>
                  <a:pt x="2655951" y="386540"/>
                </a:cubicBezTo>
                <a:cubicBezTo>
                  <a:pt x="2655951" y="373746"/>
                  <a:pt x="2666323" y="363374"/>
                  <a:pt x="2679117" y="363374"/>
                </a:cubicBezTo>
                <a:close/>
                <a:moveTo>
                  <a:pt x="2502018" y="363374"/>
                </a:moveTo>
                <a:cubicBezTo>
                  <a:pt x="2514812" y="363374"/>
                  <a:pt x="2525184" y="373746"/>
                  <a:pt x="2525184" y="386540"/>
                </a:cubicBezTo>
                <a:cubicBezTo>
                  <a:pt x="2525184" y="399334"/>
                  <a:pt x="2514812" y="409706"/>
                  <a:pt x="2502018" y="409706"/>
                </a:cubicBezTo>
                <a:cubicBezTo>
                  <a:pt x="2489224" y="409706"/>
                  <a:pt x="2478852" y="399334"/>
                  <a:pt x="2478852" y="386540"/>
                </a:cubicBezTo>
                <a:cubicBezTo>
                  <a:pt x="2478852" y="373746"/>
                  <a:pt x="2489224" y="363374"/>
                  <a:pt x="2502018" y="363374"/>
                </a:cubicBezTo>
                <a:close/>
                <a:moveTo>
                  <a:pt x="2324919" y="363374"/>
                </a:moveTo>
                <a:cubicBezTo>
                  <a:pt x="2337713" y="363374"/>
                  <a:pt x="2348085" y="373746"/>
                  <a:pt x="2348085" y="386540"/>
                </a:cubicBezTo>
                <a:cubicBezTo>
                  <a:pt x="2348085" y="399334"/>
                  <a:pt x="2337713" y="409706"/>
                  <a:pt x="2324919" y="409706"/>
                </a:cubicBezTo>
                <a:cubicBezTo>
                  <a:pt x="2312125" y="409706"/>
                  <a:pt x="2301753" y="399334"/>
                  <a:pt x="2301753" y="386540"/>
                </a:cubicBezTo>
                <a:cubicBezTo>
                  <a:pt x="2301753" y="373746"/>
                  <a:pt x="2312125" y="363374"/>
                  <a:pt x="2324919" y="363374"/>
                </a:cubicBezTo>
                <a:close/>
                <a:moveTo>
                  <a:pt x="2147820" y="363374"/>
                </a:moveTo>
                <a:cubicBezTo>
                  <a:pt x="2160614" y="363374"/>
                  <a:pt x="2170986" y="373746"/>
                  <a:pt x="2170986" y="386540"/>
                </a:cubicBezTo>
                <a:cubicBezTo>
                  <a:pt x="2170986" y="399335"/>
                  <a:pt x="2160614" y="409706"/>
                  <a:pt x="2147820" y="409706"/>
                </a:cubicBezTo>
                <a:cubicBezTo>
                  <a:pt x="2135026" y="409706"/>
                  <a:pt x="2124654" y="399335"/>
                  <a:pt x="2124654" y="386540"/>
                </a:cubicBezTo>
                <a:cubicBezTo>
                  <a:pt x="2124654" y="373746"/>
                  <a:pt x="2135026" y="363374"/>
                  <a:pt x="2147820" y="363374"/>
                </a:cubicBezTo>
                <a:close/>
                <a:moveTo>
                  <a:pt x="1970721" y="363374"/>
                </a:moveTo>
                <a:cubicBezTo>
                  <a:pt x="1983515" y="363374"/>
                  <a:pt x="1993887" y="373746"/>
                  <a:pt x="1993887" y="386540"/>
                </a:cubicBezTo>
                <a:cubicBezTo>
                  <a:pt x="1993887" y="399335"/>
                  <a:pt x="1983515" y="409706"/>
                  <a:pt x="1970721" y="409706"/>
                </a:cubicBezTo>
                <a:cubicBezTo>
                  <a:pt x="1957927" y="409706"/>
                  <a:pt x="1947555" y="399335"/>
                  <a:pt x="1947555" y="386540"/>
                </a:cubicBezTo>
                <a:cubicBezTo>
                  <a:pt x="1947555" y="373746"/>
                  <a:pt x="1957927" y="363374"/>
                  <a:pt x="1970721" y="363374"/>
                </a:cubicBezTo>
                <a:close/>
                <a:moveTo>
                  <a:pt x="3387508" y="363374"/>
                </a:moveTo>
                <a:cubicBezTo>
                  <a:pt x="3400302" y="363374"/>
                  <a:pt x="3410674" y="373746"/>
                  <a:pt x="3410674" y="386540"/>
                </a:cubicBezTo>
                <a:cubicBezTo>
                  <a:pt x="3410674" y="399334"/>
                  <a:pt x="3400302" y="409705"/>
                  <a:pt x="3387508" y="409705"/>
                </a:cubicBezTo>
                <a:cubicBezTo>
                  <a:pt x="3374714" y="409705"/>
                  <a:pt x="3364342" y="399334"/>
                  <a:pt x="3364342" y="386540"/>
                </a:cubicBezTo>
                <a:cubicBezTo>
                  <a:pt x="3364342" y="373746"/>
                  <a:pt x="3374714" y="363374"/>
                  <a:pt x="3387508" y="363374"/>
                </a:cubicBezTo>
                <a:close/>
                <a:moveTo>
                  <a:pt x="3210413" y="363374"/>
                </a:moveTo>
                <a:cubicBezTo>
                  <a:pt x="3223207" y="363374"/>
                  <a:pt x="3233579" y="373746"/>
                  <a:pt x="3233579" y="386540"/>
                </a:cubicBezTo>
                <a:cubicBezTo>
                  <a:pt x="3233579" y="399334"/>
                  <a:pt x="3223207" y="409705"/>
                  <a:pt x="3210413" y="409705"/>
                </a:cubicBezTo>
                <a:cubicBezTo>
                  <a:pt x="3197619" y="409705"/>
                  <a:pt x="3187247" y="399334"/>
                  <a:pt x="3187247" y="386540"/>
                </a:cubicBezTo>
                <a:cubicBezTo>
                  <a:pt x="3187247" y="373746"/>
                  <a:pt x="3197619" y="363374"/>
                  <a:pt x="3210413" y="363374"/>
                </a:cubicBezTo>
                <a:close/>
                <a:moveTo>
                  <a:pt x="3033314" y="363374"/>
                </a:moveTo>
                <a:cubicBezTo>
                  <a:pt x="3046108" y="363374"/>
                  <a:pt x="3056480" y="373746"/>
                  <a:pt x="3056480" y="386540"/>
                </a:cubicBezTo>
                <a:cubicBezTo>
                  <a:pt x="3056480" y="399334"/>
                  <a:pt x="3046108" y="409705"/>
                  <a:pt x="3033314" y="409705"/>
                </a:cubicBezTo>
                <a:cubicBezTo>
                  <a:pt x="3020520" y="409705"/>
                  <a:pt x="3010148" y="399334"/>
                  <a:pt x="3010148" y="386540"/>
                </a:cubicBezTo>
                <a:cubicBezTo>
                  <a:pt x="3010148" y="373746"/>
                  <a:pt x="3020520" y="363374"/>
                  <a:pt x="3033314" y="363374"/>
                </a:cubicBezTo>
                <a:close/>
                <a:moveTo>
                  <a:pt x="25240" y="171368"/>
                </a:moveTo>
                <a:cubicBezTo>
                  <a:pt x="38034" y="171368"/>
                  <a:pt x="48406" y="181740"/>
                  <a:pt x="48406" y="194534"/>
                </a:cubicBezTo>
                <a:cubicBezTo>
                  <a:pt x="48406" y="207328"/>
                  <a:pt x="38034" y="217700"/>
                  <a:pt x="25240" y="217700"/>
                </a:cubicBezTo>
                <a:cubicBezTo>
                  <a:pt x="12446" y="217700"/>
                  <a:pt x="2074" y="207328"/>
                  <a:pt x="2074" y="194534"/>
                </a:cubicBezTo>
                <a:cubicBezTo>
                  <a:pt x="2074" y="181740"/>
                  <a:pt x="12446" y="171368"/>
                  <a:pt x="25240" y="171368"/>
                </a:cubicBezTo>
                <a:close/>
                <a:moveTo>
                  <a:pt x="379441" y="171368"/>
                </a:moveTo>
                <a:cubicBezTo>
                  <a:pt x="392237" y="171368"/>
                  <a:pt x="402607" y="181740"/>
                  <a:pt x="402607" y="194534"/>
                </a:cubicBezTo>
                <a:cubicBezTo>
                  <a:pt x="402607" y="207328"/>
                  <a:pt x="392237" y="217700"/>
                  <a:pt x="379441" y="217700"/>
                </a:cubicBezTo>
                <a:cubicBezTo>
                  <a:pt x="366647" y="217700"/>
                  <a:pt x="356275" y="207328"/>
                  <a:pt x="356275" y="194534"/>
                </a:cubicBezTo>
                <a:cubicBezTo>
                  <a:pt x="356275" y="181740"/>
                  <a:pt x="366647" y="171368"/>
                  <a:pt x="379441" y="171368"/>
                </a:cubicBezTo>
                <a:close/>
                <a:moveTo>
                  <a:pt x="202338" y="171368"/>
                </a:moveTo>
                <a:cubicBezTo>
                  <a:pt x="215132" y="171368"/>
                  <a:pt x="225504" y="181740"/>
                  <a:pt x="225504" y="194534"/>
                </a:cubicBezTo>
                <a:cubicBezTo>
                  <a:pt x="225504" y="207328"/>
                  <a:pt x="215132" y="217700"/>
                  <a:pt x="202338" y="217700"/>
                </a:cubicBezTo>
                <a:cubicBezTo>
                  <a:pt x="189544" y="217700"/>
                  <a:pt x="179172" y="207328"/>
                  <a:pt x="179172" y="194534"/>
                </a:cubicBezTo>
                <a:cubicBezTo>
                  <a:pt x="179172" y="181740"/>
                  <a:pt x="189544" y="171368"/>
                  <a:pt x="202338" y="171368"/>
                </a:cubicBezTo>
                <a:close/>
                <a:moveTo>
                  <a:pt x="733641" y="171368"/>
                </a:moveTo>
                <a:cubicBezTo>
                  <a:pt x="746436" y="171368"/>
                  <a:pt x="756808" y="181740"/>
                  <a:pt x="756808" y="194534"/>
                </a:cubicBezTo>
                <a:cubicBezTo>
                  <a:pt x="756808" y="207328"/>
                  <a:pt x="746436" y="217700"/>
                  <a:pt x="733641" y="217700"/>
                </a:cubicBezTo>
                <a:cubicBezTo>
                  <a:pt x="720847" y="217700"/>
                  <a:pt x="710475" y="207328"/>
                  <a:pt x="710475" y="194534"/>
                </a:cubicBezTo>
                <a:cubicBezTo>
                  <a:pt x="710475" y="181740"/>
                  <a:pt x="720847" y="171368"/>
                  <a:pt x="733641" y="171368"/>
                </a:cubicBezTo>
                <a:close/>
                <a:moveTo>
                  <a:pt x="556539" y="171368"/>
                </a:moveTo>
                <a:cubicBezTo>
                  <a:pt x="569333" y="171368"/>
                  <a:pt x="579705" y="181740"/>
                  <a:pt x="579705" y="194534"/>
                </a:cubicBezTo>
                <a:cubicBezTo>
                  <a:pt x="579705" y="207328"/>
                  <a:pt x="569333" y="217700"/>
                  <a:pt x="556539" y="217700"/>
                </a:cubicBezTo>
                <a:cubicBezTo>
                  <a:pt x="543744" y="217700"/>
                  <a:pt x="533372" y="207328"/>
                  <a:pt x="533372" y="194534"/>
                </a:cubicBezTo>
                <a:cubicBezTo>
                  <a:pt x="533372" y="181740"/>
                  <a:pt x="543744" y="171368"/>
                  <a:pt x="556539" y="171368"/>
                </a:cubicBezTo>
                <a:close/>
                <a:moveTo>
                  <a:pt x="910739" y="171368"/>
                </a:moveTo>
                <a:cubicBezTo>
                  <a:pt x="923533" y="171368"/>
                  <a:pt x="933902" y="181740"/>
                  <a:pt x="933902" y="194534"/>
                </a:cubicBezTo>
                <a:cubicBezTo>
                  <a:pt x="933902" y="207328"/>
                  <a:pt x="923533" y="217700"/>
                  <a:pt x="910739" y="217700"/>
                </a:cubicBezTo>
                <a:cubicBezTo>
                  <a:pt x="897940" y="217700"/>
                  <a:pt x="887573" y="207328"/>
                  <a:pt x="887573" y="194534"/>
                </a:cubicBezTo>
                <a:cubicBezTo>
                  <a:pt x="887573" y="181740"/>
                  <a:pt x="897940" y="171368"/>
                  <a:pt x="910739" y="171368"/>
                </a:cubicBezTo>
                <a:close/>
                <a:moveTo>
                  <a:pt x="1264931" y="171368"/>
                </a:moveTo>
                <a:cubicBezTo>
                  <a:pt x="1277725" y="171368"/>
                  <a:pt x="1288098" y="181740"/>
                  <a:pt x="1288098" y="194534"/>
                </a:cubicBezTo>
                <a:cubicBezTo>
                  <a:pt x="1288098" y="207328"/>
                  <a:pt x="1277725" y="217699"/>
                  <a:pt x="1264931" y="217699"/>
                </a:cubicBezTo>
                <a:cubicBezTo>
                  <a:pt x="1252136" y="217699"/>
                  <a:pt x="1241764" y="207328"/>
                  <a:pt x="1241764" y="194534"/>
                </a:cubicBezTo>
                <a:cubicBezTo>
                  <a:pt x="1241764" y="181740"/>
                  <a:pt x="1252136" y="171368"/>
                  <a:pt x="1264931" y="171368"/>
                </a:cubicBezTo>
                <a:close/>
                <a:moveTo>
                  <a:pt x="1087840" y="171368"/>
                </a:moveTo>
                <a:cubicBezTo>
                  <a:pt x="1100636" y="171368"/>
                  <a:pt x="1111008" y="181740"/>
                  <a:pt x="1111008" y="194534"/>
                </a:cubicBezTo>
                <a:cubicBezTo>
                  <a:pt x="1111008" y="207328"/>
                  <a:pt x="1100636" y="217700"/>
                  <a:pt x="1087840" y="217700"/>
                </a:cubicBezTo>
                <a:cubicBezTo>
                  <a:pt x="1075042" y="217700"/>
                  <a:pt x="1064669" y="207328"/>
                  <a:pt x="1064669" y="194534"/>
                </a:cubicBezTo>
                <a:cubicBezTo>
                  <a:pt x="1064669" y="181740"/>
                  <a:pt x="1075042" y="171368"/>
                  <a:pt x="1087840" y="171368"/>
                </a:cubicBezTo>
                <a:close/>
                <a:moveTo>
                  <a:pt x="1442030" y="171368"/>
                </a:moveTo>
                <a:cubicBezTo>
                  <a:pt x="1454825" y="171368"/>
                  <a:pt x="1465195" y="181740"/>
                  <a:pt x="1465195" y="194534"/>
                </a:cubicBezTo>
                <a:cubicBezTo>
                  <a:pt x="1465195" y="207328"/>
                  <a:pt x="1454825" y="217699"/>
                  <a:pt x="1442030" y="217699"/>
                </a:cubicBezTo>
                <a:cubicBezTo>
                  <a:pt x="1429236" y="217699"/>
                  <a:pt x="1418865" y="207328"/>
                  <a:pt x="1418865" y="194534"/>
                </a:cubicBezTo>
                <a:cubicBezTo>
                  <a:pt x="1418865" y="181740"/>
                  <a:pt x="1429236" y="171368"/>
                  <a:pt x="1442030" y="171368"/>
                </a:cubicBezTo>
                <a:close/>
                <a:moveTo>
                  <a:pt x="1619116" y="171368"/>
                </a:moveTo>
                <a:cubicBezTo>
                  <a:pt x="1631916" y="171368"/>
                  <a:pt x="1642290" y="181740"/>
                  <a:pt x="1642290" y="194533"/>
                </a:cubicBezTo>
                <a:cubicBezTo>
                  <a:pt x="1642290" y="207327"/>
                  <a:pt x="1631916" y="217699"/>
                  <a:pt x="1619116" y="217699"/>
                </a:cubicBezTo>
                <a:cubicBezTo>
                  <a:pt x="1606319" y="217699"/>
                  <a:pt x="1595945" y="207327"/>
                  <a:pt x="1595945" y="194533"/>
                </a:cubicBezTo>
                <a:cubicBezTo>
                  <a:pt x="1595945" y="181740"/>
                  <a:pt x="1606319" y="171368"/>
                  <a:pt x="1619116" y="171368"/>
                </a:cubicBezTo>
                <a:close/>
                <a:moveTo>
                  <a:pt x="1793622" y="171363"/>
                </a:moveTo>
                <a:cubicBezTo>
                  <a:pt x="1806416" y="171363"/>
                  <a:pt x="1816788" y="181735"/>
                  <a:pt x="1816788" y="194529"/>
                </a:cubicBezTo>
                <a:cubicBezTo>
                  <a:pt x="1816788" y="207323"/>
                  <a:pt x="1806416" y="217695"/>
                  <a:pt x="1793622" y="217695"/>
                </a:cubicBezTo>
                <a:cubicBezTo>
                  <a:pt x="1780828" y="217695"/>
                  <a:pt x="1770456" y="207323"/>
                  <a:pt x="1770456" y="194529"/>
                </a:cubicBezTo>
                <a:cubicBezTo>
                  <a:pt x="1770456" y="181735"/>
                  <a:pt x="1780828" y="171363"/>
                  <a:pt x="1793622" y="171363"/>
                </a:cubicBezTo>
                <a:close/>
                <a:moveTo>
                  <a:pt x="2147820" y="171363"/>
                </a:moveTo>
                <a:cubicBezTo>
                  <a:pt x="2160614" y="171363"/>
                  <a:pt x="2170986" y="181735"/>
                  <a:pt x="2170986" y="194529"/>
                </a:cubicBezTo>
                <a:cubicBezTo>
                  <a:pt x="2170986" y="207323"/>
                  <a:pt x="2160614" y="217695"/>
                  <a:pt x="2147820" y="217695"/>
                </a:cubicBezTo>
                <a:cubicBezTo>
                  <a:pt x="2135026" y="217695"/>
                  <a:pt x="2124654" y="207323"/>
                  <a:pt x="2124654" y="194529"/>
                </a:cubicBezTo>
                <a:cubicBezTo>
                  <a:pt x="2124654" y="181735"/>
                  <a:pt x="2135026" y="171363"/>
                  <a:pt x="2147820" y="171363"/>
                </a:cubicBezTo>
                <a:close/>
                <a:moveTo>
                  <a:pt x="1970721" y="171363"/>
                </a:moveTo>
                <a:cubicBezTo>
                  <a:pt x="1983515" y="171363"/>
                  <a:pt x="1993887" y="181735"/>
                  <a:pt x="1993887" y="194529"/>
                </a:cubicBezTo>
                <a:cubicBezTo>
                  <a:pt x="1993887" y="207323"/>
                  <a:pt x="1983515" y="217695"/>
                  <a:pt x="1970721" y="217695"/>
                </a:cubicBezTo>
                <a:cubicBezTo>
                  <a:pt x="1957927" y="217695"/>
                  <a:pt x="1947555" y="207323"/>
                  <a:pt x="1947555" y="194529"/>
                </a:cubicBezTo>
                <a:cubicBezTo>
                  <a:pt x="1947555" y="181735"/>
                  <a:pt x="1957927" y="171363"/>
                  <a:pt x="1970721" y="171363"/>
                </a:cubicBezTo>
                <a:close/>
                <a:moveTo>
                  <a:pt x="2324919" y="171363"/>
                </a:moveTo>
                <a:cubicBezTo>
                  <a:pt x="2337713" y="171363"/>
                  <a:pt x="2348085" y="181735"/>
                  <a:pt x="2348085" y="194529"/>
                </a:cubicBezTo>
                <a:cubicBezTo>
                  <a:pt x="2348085" y="207323"/>
                  <a:pt x="2337713" y="217695"/>
                  <a:pt x="2324919" y="217695"/>
                </a:cubicBezTo>
                <a:cubicBezTo>
                  <a:pt x="2312125" y="217695"/>
                  <a:pt x="2301753" y="207323"/>
                  <a:pt x="2301753" y="194529"/>
                </a:cubicBezTo>
                <a:cubicBezTo>
                  <a:pt x="2301753" y="181735"/>
                  <a:pt x="2312125" y="171363"/>
                  <a:pt x="2324919" y="171363"/>
                </a:cubicBezTo>
                <a:close/>
                <a:moveTo>
                  <a:pt x="2502018" y="171363"/>
                </a:moveTo>
                <a:cubicBezTo>
                  <a:pt x="2514812" y="171363"/>
                  <a:pt x="2525184" y="181735"/>
                  <a:pt x="2525184" y="194529"/>
                </a:cubicBezTo>
                <a:cubicBezTo>
                  <a:pt x="2525184" y="207323"/>
                  <a:pt x="2514812" y="217695"/>
                  <a:pt x="2502018" y="217695"/>
                </a:cubicBezTo>
                <a:cubicBezTo>
                  <a:pt x="2489224" y="217695"/>
                  <a:pt x="2478852" y="207323"/>
                  <a:pt x="2478852" y="194529"/>
                </a:cubicBezTo>
                <a:cubicBezTo>
                  <a:pt x="2478852" y="181735"/>
                  <a:pt x="2489224" y="171363"/>
                  <a:pt x="2502018" y="171363"/>
                </a:cubicBezTo>
                <a:close/>
                <a:moveTo>
                  <a:pt x="2679117" y="171363"/>
                </a:moveTo>
                <a:cubicBezTo>
                  <a:pt x="2691911" y="171363"/>
                  <a:pt x="2702283" y="181735"/>
                  <a:pt x="2702283" y="194529"/>
                </a:cubicBezTo>
                <a:cubicBezTo>
                  <a:pt x="2702283" y="207323"/>
                  <a:pt x="2691911" y="217695"/>
                  <a:pt x="2679117" y="217695"/>
                </a:cubicBezTo>
                <a:cubicBezTo>
                  <a:pt x="2666323" y="217695"/>
                  <a:pt x="2655951" y="207323"/>
                  <a:pt x="2655951" y="194529"/>
                </a:cubicBezTo>
                <a:cubicBezTo>
                  <a:pt x="2655951" y="181735"/>
                  <a:pt x="2666323" y="171363"/>
                  <a:pt x="2679117" y="171363"/>
                </a:cubicBezTo>
                <a:close/>
                <a:moveTo>
                  <a:pt x="2856216" y="171363"/>
                </a:moveTo>
                <a:cubicBezTo>
                  <a:pt x="2869010" y="171363"/>
                  <a:pt x="2879382" y="181735"/>
                  <a:pt x="2879382" y="194529"/>
                </a:cubicBezTo>
                <a:cubicBezTo>
                  <a:pt x="2879382" y="207323"/>
                  <a:pt x="2869010" y="217695"/>
                  <a:pt x="2856216" y="217695"/>
                </a:cubicBezTo>
                <a:cubicBezTo>
                  <a:pt x="2843422" y="217695"/>
                  <a:pt x="2833050" y="207323"/>
                  <a:pt x="2833050" y="194529"/>
                </a:cubicBezTo>
                <a:cubicBezTo>
                  <a:pt x="2833050" y="181735"/>
                  <a:pt x="2843422" y="171363"/>
                  <a:pt x="2856216" y="171363"/>
                </a:cubicBezTo>
                <a:close/>
                <a:moveTo>
                  <a:pt x="3033314" y="171363"/>
                </a:moveTo>
                <a:cubicBezTo>
                  <a:pt x="3046108" y="171363"/>
                  <a:pt x="3056480" y="181735"/>
                  <a:pt x="3056480" y="194529"/>
                </a:cubicBezTo>
                <a:cubicBezTo>
                  <a:pt x="3056480" y="207323"/>
                  <a:pt x="3046108" y="217695"/>
                  <a:pt x="3033314" y="217695"/>
                </a:cubicBezTo>
                <a:cubicBezTo>
                  <a:pt x="3020520" y="217695"/>
                  <a:pt x="3010148" y="207323"/>
                  <a:pt x="3010148" y="194529"/>
                </a:cubicBezTo>
                <a:cubicBezTo>
                  <a:pt x="3010148" y="181735"/>
                  <a:pt x="3020520" y="171363"/>
                  <a:pt x="3033314" y="171363"/>
                </a:cubicBezTo>
                <a:close/>
                <a:moveTo>
                  <a:pt x="3210413" y="171363"/>
                </a:moveTo>
                <a:cubicBezTo>
                  <a:pt x="3223207" y="171363"/>
                  <a:pt x="3233579" y="181735"/>
                  <a:pt x="3233579" y="194529"/>
                </a:cubicBezTo>
                <a:cubicBezTo>
                  <a:pt x="3233579" y="207323"/>
                  <a:pt x="3223207" y="217695"/>
                  <a:pt x="3210413" y="217695"/>
                </a:cubicBezTo>
                <a:cubicBezTo>
                  <a:pt x="3197619" y="217695"/>
                  <a:pt x="3187247" y="207323"/>
                  <a:pt x="3187247" y="194529"/>
                </a:cubicBezTo>
                <a:cubicBezTo>
                  <a:pt x="3187247" y="181735"/>
                  <a:pt x="3197619" y="171363"/>
                  <a:pt x="3210413" y="171363"/>
                </a:cubicBezTo>
                <a:close/>
                <a:moveTo>
                  <a:pt x="3387508" y="171363"/>
                </a:moveTo>
                <a:cubicBezTo>
                  <a:pt x="3400302" y="171363"/>
                  <a:pt x="3410674" y="181735"/>
                  <a:pt x="3410674" y="194529"/>
                </a:cubicBezTo>
                <a:cubicBezTo>
                  <a:pt x="3410674" y="207323"/>
                  <a:pt x="3400302" y="217695"/>
                  <a:pt x="3387508" y="217695"/>
                </a:cubicBezTo>
                <a:cubicBezTo>
                  <a:pt x="3374714" y="217695"/>
                  <a:pt x="3364342" y="207323"/>
                  <a:pt x="3364342" y="194529"/>
                </a:cubicBezTo>
                <a:cubicBezTo>
                  <a:pt x="3364342" y="181735"/>
                  <a:pt x="3374714" y="171363"/>
                  <a:pt x="3387508" y="171363"/>
                </a:cubicBezTo>
                <a:close/>
                <a:moveTo>
                  <a:pt x="27306" y="5"/>
                </a:moveTo>
                <a:cubicBezTo>
                  <a:pt x="40100" y="5"/>
                  <a:pt x="50472" y="10377"/>
                  <a:pt x="50472" y="23171"/>
                </a:cubicBezTo>
                <a:cubicBezTo>
                  <a:pt x="50472" y="35965"/>
                  <a:pt x="40100" y="46337"/>
                  <a:pt x="27306" y="46337"/>
                </a:cubicBezTo>
                <a:cubicBezTo>
                  <a:pt x="14512" y="46337"/>
                  <a:pt x="4140" y="35965"/>
                  <a:pt x="4140" y="23171"/>
                </a:cubicBezTo>
                <a:cubicBezTo>
                  <a:pt x="4140" y="10377"/>
                  <a:pt x="14512" y="5"/>
                  <a:pt x="27306" y="5"/>
                </a:cubicBezTo>
                <a:close/>
                <a:moveTo>
                  <a:pt x="204404" y="5"/>
                </a:moveTo>
                <a:cubicBezTo>
                  <a:pt x="217198" y="5"/>
                  <a:pt x="227570" y="10377"/>
                  <a:pt x="227570" y="23171"/>
                </a:cubicBezTo>
                <a:cubicBezTo>
                  <a:pt x="227570" y="35965"/>
                  <a:pt x="217198" y="46337"/>
                  <a:pt x="204404" y="46337"/>
                </a:cubicBezTo>
                <a:cubicBezTo>
                  <a:pt x="191610" y="46337"/>
                  <a:pt x="181238" y="35965"/>
                  <a:pt x="181238" y="23171"/>
                </a:cubicBezTo>
                <a:cubicBezTo>
                  <a:pt x="181238" y="10377"/>
                  <a:pt x="191610" y="5"/>
                  <a:pt x="204404" y="5"/>
                </a:cubicBezTo>
                <a:close/>
                <a:moveTo>
                  <a:pt x="381506" y="5"/>
                </a:moveTo>
                <a:cubicBezTo>
                  <a:pt x="394301" y="5"/>
                  <a:pt x="404671" y="10377"/>
                  <a:pt x="404671" y="23171"/>
                </a:cubicBezTo>
                <a:cubicBezTo>
                  <a:pt x="404671" y="35965"/>
                  <a:pt x="394301" y="46337"/>
                  <a:pt x="381506" y="46337"/>
                </a:cubicBezTo>
                <a:cubicBezTo>
                  <a:pt x="368712" y="46337"/>
                  <a:pt x="358339" y="35965"/>
                  <a:pt x="358339" y="23171"/>
                </a:cubicBezTo>
                <a:cubicBezTo>
                  <a:pt x="358339" y="10377"/>
                  <a:pt x="368712" y="5"/>
                  <a:pt x="381506" y="5"/>
                </a:cubicBezTo>
                <a:close/>
                <a:moveTo>
                  <a:pt x="558603" y="5"/>
                </a:moveTo>
                <a:cubicBezTo>
                  <a:pt x="571397" y="5"/>
                  <a:pt x="581770" y="10377"/>
                  <a:pt x="581770" y="23171"/>
                </a:cubicBezTo>
                <a:cubicBezTo>
                  <a:pt x="581770" y="35965"/>
                  <a:pt x="571397" y="46337"/>
                  <a:pt x="558603" y="46337"/>
                </a:cubicBezTo>
                <a:cubicBezTo>
                  <a:pt x="545809" y="46337"/>
                  <a:pt x="535438" y="35965"/>
                  <a:pt x="535438" y="23171"/>
                </a:cubicBezTo>
                <a:cubicBezTo>
                  <a:pt x="535438" y="10377"/>
                  <a:pt x="545809" y="5"/>
                  <a:pt x="558603" y="5"/>
                </a:cubicBezTo>
                <a:close/>
                <a:moveTo>
                  <a:pt x="735706" y="5"/>
                </a:moveTo>
                <a:cubicBezTo>
                  <a:pt x="748500" y="5"/>
                  <a:pt x="758872" y="10377"/>
                  <a:pt x="758872" y="23171"/>
                </a:cubicBezTo>
                <a:cubicBezTo>
                  <a:pt x="758872" y="35965"/>
                  <a:pt x="748500" y="46337"/>
                  <a:pt x="735706" y="46337"/>
                </a:cubicBezTo>
                <a:cubicBezTo>
                  <a:pt x="722912" y="46337"/>
                  <a:pt x="712539" y="35965"/>
                  <a:pt x="712539" y="23171"/>
                </a:cubicBezTo>
                <a:cubicBezTo>
                  <a:pt x="712539" y="10377"/>
                  <a:pt x="722912" y="5"/>
                  <a:pt x="735706" y="5"/>
                </a:cubicBezTo>
                <a:close/>
                <a:moveTo>
                  <a:pt x="912804" y="5"/>
                </a:moveTo>
                <a:cubicBezTo>
                  <a:pt x="925595" y="5"/>
                  <a:pt x="935967" y="10377"/>
                  <a:pt x="935967" y="23171"/>
                </a:cubicBezTo>
                <a:cubicBezTo>
                  <a:pt x="935967" y="35965"/>
                  <a:pt x="925595" y="46337"/>
                  <a:pt x="912804" y="46337"/>
                </a:cubicBezTo>
                <a:cubicBezTo>
                  <a:pt x="900003" y="46337"/>
                  <a:pt x="889637" y="35965"/>
                  <a:pt x="889637" y="23171"/>
                </a:cubicBezTo>
                <a:cubicBezTo>
                  <a:pt x="889637" y="10377"/>
                  <a:pt x="900003" y="5"/>
                  <a:pt x="912804" y="5"/>
                </a:cubicBezTo>
                <a:close/>
                <a:moveTo>
                  <a:pt x="1089905" y="5"/>
                </a:moveTo>
                <a:cubicBezTo>
                  <a:pt x="1102702" y="5"/>
                  <a:pt x="1113073" y="10377"/>
                  <a:pt x="1113073" y="23171"/>
                </a:cubicBezTo>
                <a:cubicBezTo>
                  <a:pt x="1113073" y="35965"/>
                  <a:pt x="1102702" y="46337"/>
                  <a:pt x="1089905" y="46337"/>
                </a:cubicBezTo>
                <a:cubicBezTo>
                  <a:pt x="1077108" y="46337"/>
                  <a:pt x="1066735" y="35965"/>
                  <a:pt x="1066735" y="23171"/>
                </a:cubicBezTo>
                <a:cubicBezTo>
                  <a:pt x="1066735" y="10377"/>
                  <a:pt x="1077108" y="5"/>
                  <a:pt x="1089905" y="5"/>
                </a:cubicBezTo>
                <a:close/>
                <a:moveTo>
                  <a:pt x="1266997" y="5"/>
                </a:moveTo>
                <a:cubicBezTo>
                  <a:pt x="1279791" y="5"/>
                  <a:pt x="1290163" y="10377"/>
                  <a:pt x="1290163" y="23171"/>
                </a:cubicBezTo>
                <a:cubicBezTo>
                  <a:pt x="1290163" y="35965"/>
                  <a:pt x="1279791" y="46337"/>
                  <a:pt x="1266997" y="46337"/>
                </a:cubicBezTo>
                <a:cubicBezTo>
                  <a:pt x="1254201" y="46337"/>
                  <a:pt x="1243831" y="35965"/>
                  <a:pt x="1243831" y="23171"/>
                </a:cubicBezTo>
                <a:cubicBezTo>
                  <a:pt x="1243831" y="10377"/>
                  <a:pt x="1254201" y="5"/>
                  <a:pt x="1266997" y="5"/>
                </a:cubicBezTo>
                <a:close/>
                <a:moveTo>
                  <a:pt x="1444095" y="5"/>
                </a:moveTo>
                <a:cubicBezTo>
                  <a:pt x="1456890" y="5"/>
                  <a:pt x="1467259" y="10377"/>
                  <a:pt x="1467259" y="23171"/>
                </a:cubicBezTo>
                <a:cubicBezTo>
                  <a:pt x="1467259" y="35965"/>
                  <a:pt x="1456890" y="46337"/>
                  <a:pt x="1444095" y="46337"/>
                </a:cubicBezTo>
                <a:cubicBezTo>
                  <a:pt x="1431303" y="46337"/>
                  <a:pt x="1420930" y="35965"/>
                  <a:pt x="1420930" y="23171"/>
                </a:cubicBezTo>
                <a:cubicBezTo>
                  <a:pt x="1420930" y="10377"/>
                  <a:pt x="1431303" y="5"/>
                  <a:pt x="1444095" y="5"/>
                </a:cubicBezTo>
                <a:close/>
                <a:moveTo>
                  <a:pt x="1621182" y="5"/>
                </a:moveTo>
                <a:cubicBezTo>
                  <a:pt x="1633981" y="5"/>
                  <a:pt x="1644355" y="10377"/>
                  <a:pt x="1644355" y="23171"/>
                </a:cubicBezTo>
                <a:cubicBezTo>
                  <a:pt x="1644355" y="35965"/>
                  <a:pt x="1633981" y="46337"/>
                  <a:pt x="1621182" y="46337"/>
                </a:cubicBezTo>
                <a:cubicBezTo>
                  <a:pt x="1608385" y="46337"/>
                  <a:pt x="1598010" y="35965"/>
                  <a:pt x="1598010" y="23171"/>
                </a:cubicBezTo>
                <a:cubicBezTo>
                  <a:pt x="1598010" y="10377"/>
                  <a:pt x="1608385" y="5"/>
                  <a:pt x="1621182" y="5"/>
                </a:cubicBezTo>
                <a:close/>
                <a:moveTo>
                  <a:pt x="1795687" y="1"/>
                </a:moveTo>
                <a:cubicBezTo>
                  <a:pt x="1808481" y="1"/>
                  <a:pt x="1818853" y="10372"/>
                  <a:pt x="1818853" y="23166"/>
                </a:cubicBezTo>
                <a:cubicBezTo>
                  <a:pt x="1818853" y="35960"/>
                  <a:pt x="1808481" y="46332"/>
                  <a:pt x="1795687" y="46332"/>
                </a:cubicBezTo>
                <a:cubicBezTo>
                  <a:pt x="1782893" y="46332"/>
                  <a:pt x="1772521" y="35960"/>
                  <a:pt x="1772521" y="23166"/>
                </a:cubicBezTo>
                <a:cubicBezTo>
                  <a:pt x="1772521" y="10372"/>
                  <a:pt x="1782893" y="1"/>
                  <a:pt x="1795687" y="1"/>
                </a:cubicBezTo>
                <a:close/>
                <a:moveTo>
                  <a:pt x="1972786" y="1"/>
                </a:moveTo>
                <a:cubicBezTo>
                  <a:pt x="1985580" y="1"/>
                  <a:pt x="1995952" y="10372"/>
                  <a:pt x="1995952" y="23166"/>
                </a:cubicBezTo>
                <a:cubicBezTo>
                  <a:pt x="1995952" y="35960"/>
                  <a:pt x="1985580" y="46332"/>
                  <a:pt x="1972786" y="46332"/>
                </a:cubicBezTo>
                <a:cubicBezTo>
                  <a:pt x="1959992" y="46332"/>
                  <a:pt x="1949620" y="35960"/>
                  <a:pt x="1949620" y="23166"/>
                </a:cubicBezTo>
                <a:cubicBezTo>
                  <a:pt x="1949620" y="10372"/>
                  <a:pt x="1959992" y="1"/>
                  <a:pt x="1972786" y="1"/>
                </a:cubicBezTo>
                <a:close/>
                <a:moveTo>
                  <a:pt x="2149884" y="0"/>
                </a:moveTo>
                <a:cubicBezTo>
                  <a:pt x="2162678" y="0"/>
                  <a:pt x="2173050" y="10372"/>
                  <a:pt x="2173050" y="23166"/>
                </a:cubicBezTo>
                <a:cubicBezTo>
                  <a:pt x="2173050" y="35960"/>
                  <a:pt x="2162678" y="46332"/>
                  <a:pt x="2149884" y="46332"/>
                </a:cubicBezTo>
                <a:cubicBezTo>
                  <a:pt x="2137090" y="46332"/>
                  <a:pt x="2126718" y="35960"/>
                  <a:pt x="2126718" y="23166"/>
                </a:cubicBezTo>
                <a:cubicBezTo>
                  <a:pt x="2126718" y="10372"/>
                  <a:pt x="2137090" y="0"/>
                  <a:pt x="2149884" y="0"/>
                </a:cubicBezTo>
                <a:close/>
                <a:moveTo>
                  <a:pt x="2326983" y="0"/>
                </a:moveTo>
                <a:cubicBezTo>
                  <a:pt x="2339777" y="0"/>
                  <a:pt x="2350149" y="10372"/>
                  <a:pt x="2350149" y="23166"/>
                </a:cubicBezTo>
                <a:cubicBezTo>
                  <a:pt x="2350149" y="35960"/>
                  <a:pt x="2339777" y="46332"/>
                  <a:pt x="2326983" y="46332"/>
                </a:cubicBezTo>
                <a:cubicBezTo>
                  <a:pt x="2314189" y="46332"/>
                  <a:pt x="2303817" y="35960"/>
                  <a:pt x="2303817" y="23166"/>
                </a:cubicBezTo>
                <a:cubicBezTo>
                  <a:pt x="2303817" y="10372"/>
                  <a:pt x="2314189" y="0"/>
                  <a:pt x="2326983" y="0"/>
                </a:cubicBezTo>
                <a:close/>
                <a:moveTo>
                  <a:pt x="2504082" y="0"/>
                </a:moveTo>
                <a:cubicBezTo>
                  <a:pt x="2516876" y="0"/>
                  <a:pt x="2527248" y="10372"/>
                  <a:pt x="2527248" y="23166"/>
                </a:cubicBezTo>
                <a:cubicBezTo>
                  <a:pt x="2527248" y="35960"/>
                  <a:pt x="2516876" y="46332"/>
                  <a:pt x="2504082" y="46332"/>
                </a:cubicBezTo>
                <a:cubicBezTo>
                  <a:pt x="2491288" y="46332"/>
                  <a:pt x="2480916" y="35960"/>
                  <a:pt x="2480916" y="23166"/>
                </a:cubicBezTo>
                <a:cubicBezTo>
                  <a:pt x="2480916" y="10372"/>
                  <a:pt x="2491288" y="0"/>
                  <a:pt x="2504082" y="0"/>
                </a:cubicBezTo>
                <a:close/>
                <a:moveTo>
                  <a:pt x="2681181" y="0"/>
                </a:moveTo>
                <a:cubicBezTo>
                  <a:pt x="2693975" y="0"/>
                  <a:pt x="2704347" y="10372"/>
                  <a:pt x="2704347" y="23166"/>
                </a:cubicBezTo>
                <a:cubicBezTo>
                  <a:pt x="2704347" y="35960"/>
                  <a:pt x="2693975" y="46332"/>
                  <a:pt x="2681181" y="46332"/>
                </a:cubicBezTo>
                <a:cubicBezTo>
                  <a:pt x="2668387" y="46332"/>
                  <a:pt x="2658015" y="35960"/>
                  <a:pt x="2658015" y="23166"/>
                </a:cubicBezTo>
                <a:cubicBezTo>
                  <a:pt x="2658015" y="10372"/>
                  <a:pt x="2668387" y="0"/>
                  <a:pt x="2681181" y="0"/>
                </a:cubicBezTo>
                <a:close/>
                <a:moveTo>
                  <a:pt x="2858280" y="0"/>
                </a:moveTo>
                <a:cubicBezTo>
                  <a:pt x="2871074" y="0"/>
                  <a:pt x="2881446" y="10372"/>
                  <a:pt x="2881446" y="23166"/>
                </a:cubicBezTo>
                <a:cubicBezTo>
                  <a:pt x="2881446" y="35960"/>
                  <a:pt x="2871074" y="46332"/>
                  <a:pt x="2858280" y="46332"/>
                </a:cubicBezTo>
                <a:cubicBezTo>
                  <a:pt x="2845486" y="46332"/>
                  <a:pt x="2835114" y="35960"/>
                  <a:pt x="2835114" y="23166"/>
                </a:cubicBezTo>
                <a:cubicBezTo>
                  <a:pt x="2835114" y="10372"/>
                  <a:pt x="2845486" y="0"/>
                  <a:pt x="2858280" y="0"/>
                </a:cubicBezTo>
                <a:close/>
                <a:moveTo>
                  <a:pt x="3035379" y="0"/>
                </a:moveTo>
                <a:cubicBezTo>
                  <a:pt x="3048173" y="0"/>
                  <a:pt x="3058545" y="10372"/>
                  <a:pt x="3058545" y="23166"/>
                </a:cubicBezTo>
                <a:cubicBezTo>
                  <a:pt x="3058545" y="35960"/>
                  <a:pt x="3048173" y="46332"/>
                  <a:pt x="3035379" y="46332"/>
                </a:cubicBezTo>
                <a:cubicBezTo>
                  <a:pt x="3022585" y="46332"/>
                  <a:pt x="3012213" y="35960"/>
                  <a:pt x="3012213" y="23166"/>
                </a:cubicBezTo>
                <a:cubicBezTo>
                  <a:pt x="3012213" y="10372"/>
                  <a:pt x="3022585" y="0"/>
                  <a:pt x="3035379" y="0"/>
                </a:cubicBezTo>
                <a:close/>
                <a:moveTo>
                  <a:pt x="3212478" y="0"/>
                </a:moveTo>
                <a:cubicBezTo>
                  <a:pt x="3225272" y="0"/>
                  <a:pt x="3235644" y="10372"/>
                  <a:pt x="3235644" y="23166"/>
                </a:cubicBezTo>
                <a:cubicBezTo>
                  <a:pt x="3235644" y="35960"/>
                  <a:pt x="3225272" y="46332"/>
                  <a:pt x="3212478" y="46332"/>
                </a:cubicBezTo>
                <a:cubicBezTo>
                  <a:pt x="3199684" y="46332"/>
                  <a:pt x="3189312" y="35960"/>
                  <a:pt x="3189312" y="23166"/>
                </a:cubicBezTo>
                <a:cubicBezTo>
                  <a:pt x="3189312" y="10372"/>
                  <a:pt x="3199684" y="0"/>
                  <a:pt x="3212478" y="0"/>
                </a:cubicBezTo>
                <a:close/>
                <a:moveTo>
                  <a:pt x="3389573" y="0"/>
                </a:moveTo>
                <a:cubicBezTo>
                  <a:pt x="3402367" y="0"/>
                  <a:pt x="3412739" y="10372"/>
                  <a:pt x="3412739" y="23166"/>
                </a:cubicBezTo>
                <a:cubicBezTo>
                  <a:pt x="3412739" y="35960"/>
                  <a:pt x="3402367" y="46332"/>
                  <a:pt x="3389573" y="46332"/>
                </a:cubicBezTo>
                <a:cubicBezTo>
                  <a:pt x="3376779" y="46332"/>
                  <a:pt x="3366407" y="35960"/>
                  <a:pt x="3366407" y="23166"/>
                </a:cubicBezTo>
                <a:cubicBezTo>
                  <a:pt x="3366407" y="10372"/>
                  <a:pt x="3376779" y="0"/>
                  <a:pt x="3389573" y="0"/>
                </a:cubicBezTo>
                <a:close/>
              </a:path>
            </a:pathLst>
          </a:custGeom>
          <a:gradFill>
            <a:gsLst>
              <a:gs pos="0">
                <a:schemeClr val="accent2"/>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3 columns">
  <p:cSld name="CUSTOM_9">
    <p:spTree>
      <p:nvGrpSpPr>
        <p:cNvPr id="1" name="Shape 88"/>
        <p:cNvGrpSpPr/>
        <p:nvPr/>
      </p:nvGrpSpPr>
      <p:grpSpPr>
        <a:xfrm>
          <a:off x="0" y="0"/>
          <a:ext cx="0" cy="0"/>
          <a:chOff x="0" y="0"/>
          <a:chExt cx="0" cy="0"/>
        </a:xfrm>
      </p:grpSpPr>
      <p:sp>
        <p:nvSpPr>
          <p:cNvPr id="89" name="Google Shape;89;p12"/>
          <p:cNvSpPr txBox="1">
            <a:spLocks noGrp="1"/>
          </p:cNvSpPr>
          <p:nvPr>
            <p:ph type="sldNum" idx="12"/>
          </p:nvPr>
        </p:nvSpPr>
        <p:spPr>
          <a:xfrm>
            <a:off x="11220410" y="60652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0" name="Google Shape;90;p12"/>
          <p:cNvSpPr txBox="1">
            <a:spLocks noGrp="1"/>
          </p:cNvSpPr>
          <p:nvPr>
            <p:ph type="body" idx="1"/>
          </p:nvPr>
        </p:nvSpPr>
        <p:spPr>
          <a:xfrm>
            <a:off x="415600" y="1890000"/>
            <a:ext cx="3635100" cy="4555200"/>
          </a:xfrm>
          <a:prstGeom prst="rect">
            <a:avLst/>
          </a:prstGeom>
        </p:spPr>
        <p:txBody>
          <a:bodyPr spcFirstLastPara="1" wrap="square" lIns="121900" tIns="121900" rIns="121900" bIns="121900" anchor="t" anchorCtr="0">
            <a:noAutofit/>
          </a:bodyPr>
          <a:lstStyle>
            <a:lvl1pPr marL="457200" lvl="0" indent="-355600" rtl="0">
              <a:lnSpc>
                <a:spcPct val="115000"/>
              </a:lnSpc>
              <a:spcBef>
                <a:spcPts val="0"/>
              </a:spcBef>
              <a:spcAft>
                <a:spcPts val="0"/>
              </a:spcAft>
              <a:buSzPts val="2000"/>
              <a:buChar char="●"/>
              <a:defRPr sz="2000"/>
            </a:lvl1pPr>
            <a:lvl2pPr marL="914400" lvl="1" indent="-355600" rtl="0">
              <a:lnSpc>
                <a:spcPct val="115000"/>
              </a:lnSpc>
              <a:spcBef>
                <a:spcPts val="2100"/>
              </a:spcBef>
              <a:spcAft>
                <a:spcPts val="0"/>
              </a:spcAft>
              <a:buSzPts val="2000"/>
              <a:buChar char="○"/>
              <a:defRPr sz="2000"/>
            </a:lvl2pPr>
            <a:lvl3pPr marL="1371600" lvl="2" indent="-355600" rtl="0">
              <a:lnSpc>
                <a:spcPct val="115000"/>
              </a:lnSpc>
              <a:spcBef>
                <a:spcPts val="2100"/>
              </a:spcBef>
              <a:spcAft>
                <a:spcPts val="0"/>
              </a:spcAft>
              <a:buSzPts val="2000"/>
              <a:buChar char="■"/>
              <a:defRPr sz="2000"/>
            </a:lvl3pPr>
            <a:lvl4pPr marL="1828800" lvl="3" indent="-355600" rtl="0">
              <a:lnSpc>
                <a:spcPct val="115000"/>
              </a:lnSpc>
              <a:spcBef>
                <a:spcPts val="2100"/>
              </a:spcBef>
              <a:spcAft>
                <a:spcPts val="0"/>
              </a:spcAft>
              <a:buSzPts val="2000"/>
              <a:buChar char="●"/>
              <a:defRPr sz="2000"/>
            </a:lvl4pPr>
            <a:lvl5pPr marL="2286000" lvl="4" indent="-355600" rtl="0">
              <a:lnSpc>
                <a:spcPct val="115000"/>
              </a:lnSpc>
              <a:spcBef>
                <a:spcPts val="2100"/>
              </a:spcBef>
              <a:spcAft>
                <a:spcPts val="0"/>
              </a:spcAft>
              <a:buSzPts val="2000"/>
              <a:buChar char="○"/>
              <a:defRPr sz="2000"/>
            </a:lvl5pPr>
            <a:lvl6pPr marL="2743200" lvl="5" indent="-355600" rtl="0">
              <a:lnSpc>
                <a:spcPct val="115000"/>
              </a:lnSpc>
              <a:spcBef>
                <a:spcPts val="2100"/>
              </a:spcBef>
              <a:spcAft>
                <a:spcPts val="0"/>
              </a:spcAft>
              <a:buSzPts val="2000"/>
              <a:buChar char="■"/>
              <a:defRPr sz="2000"/>
            </a:lvl6pPr>
            <a:lvl7pPr marL="3200400" lvl="6" indent="-355600" rtl="0">
              <a:lnSpc>
                <a:spcPct val="115000"/>
              </a:lnSpc>
              <a:spcBef>
                <a:spcPts val="2100"/>
              </a:spcBef>
              <a:spcAft>
                <a:spcPts val="0"/>
              </a:spcAft>
              <a:buSzPts val="2000"/>
              <a:buChar char="●"/>
              <a:defRPr sz="2000"/>
            </a:lvl7pPr>
            <a:lvl8pPr marL="3657600" lvl="7" indent="-355600" rtl="0">
              <a:lnSpc>
                <a:spcPct val="115000"/>
              </a:lnSpc>
              <a:spcBef>
                <a:spcPts val="2100"/>
              </a:spcBef>
              <a:spcAft>
                <a:spcPts val="0"/>
              </a:spcAft>
              <a:buSzPts val="2000"/>
              <a:buChar char="○"/>
              <a:defRPr sz="2000"/>
            </a:lvl8pPr>
            <a:lvl9pPr marL="4114800" lvl="8" indent="-355600" rtl="0">
              <a:lnSpc>
                <a:spcPct val="115000"/>
              </a:lnSpc>
              <a:spcBef>
                <a:spcPts val="2100"/>
              </a:spcBef>
              <a:spcAft>
                <a:spcPts val="2100"/>
              </a:spcAft>
              <a:buSzPts val="2000"/>
              <a:buChar char="■"/>
              <a:defRPr sz="2000"/>
            </a:lvl9pPr>
          </a:lstStyle>
          <a:p>
            <a:endParaRPr/>
          </a:p>
        </p:txBody>
      </p:sp>
      <p:sp>
        <p:nvSpPr>
          <p:cNvPr id="91" name="Google Shape;91;p12"/>
          <p:cNvSpPr txBox="1">
            <a:spLocks noGrp="1"/>
          </p:cNvSpPr>
          <p:nvPr>
            <p:ph type="body" idx="2"/>
          </p:nvPr>
        </p:nvSpPr>
        <p:spPr>
          <a:xfrm>
            <a:off x="4278394" y="1890000"/>
            <a:ext cx="3635100" cy="4555200"/>
          </a:xfrm>
          <a:prstGeom prst="rect">
            <a:avLst/>
          </a:prstGeom>
        </p:spPr>
        <p:txBody>
          <a:bodyPr spcFirstLastPara="1" wrap="square" lIns="121900" tIns="121900" rIns="121900" bIns="121900" anchor="t" anchorCtr="0">
            <a:noAutofit/>
          </a:bodyPr>
          <a:lstStyle>
            <a:lvl1pPr marL="457200" lvl="0" indent="-355600" rtl="0">
              <a:lnSpc>
                <a:spcPct val="115000"/>
              </a:lnSpc>
              <a:spcBef>
                <a:spcPts val="0"/>
              </a:spcBef>
              <a:spcAft>
                <a:spcPts val="0"/>
              </a:spcAft>
              <a:buSzPts val="2000"/>
              <a:buChar char="●"/>
              <a:defRPr sz="2000"/>
            </a:lvl1pPr>
            <a:lvl2pPr marL="914400" lvl="1" indent="-355600" rtl="0">
              <a:lnSpc>
                <a:spcPct val="115000"/>
              </a:lnSpc>
              <a:spcBef>
                <a:spcPts val="2100"/>
              </a:spcBef>
              <a:spcAft>
                <a:spcPts val="0"/>
              </a:spcAft>
              <a:buSzPts val="2000"/>
              <a:buChar char="○"/>
              <a:defRPr sz="2000"/>
            </a:lvl2pPr>
            <a:lvl3pPr marL="1371600" lvl="2" indent="-355600" rtl="0">
              <a:lnSpc>
                <a:spcPct val="115000"/>
              </a:lnSpc>
              <a:spcBef>
                <a:spcPts val="2100"/>
              </a:spcBef>
              <a:spcAft>
                <a:spcPts val="0"/>
              </a:spcAft>
              <a:buSzPts val="2000"/>
              <a:buChar char="■"/>
              <a:defRPr sz="2000"/>
            </a:lvl3pPr>
            <a:lvl4pPr marL="1828800" lvl="3" indent="-355600" rtl="0">
              <a:lnSpc>
                <a:spcPct val="115000"/>
              </a:lnSpc>
              <a:spcBef>
                <a:spcPts val="2100"/>
              </a:spcBef>
              <a:spcAft>
                <a:spcPts val="0"/>
              </a:spcAft>
              <a:buSzPts val="2000"/>
              <a:buChar char="●"/>
              <a:defRPr sz="2000"/>
            </a:lvl4pPr>
            <a:lvl5pPr marL="2286000" lvl="4" indent="-355600" rtl="0">
              <a:lnSpc>
                <a:spcPct val="115000"/>
              </a:lnSpc>
              <a:spcBef>
                <a:spcPts val="2100"/>
              </a:spcBef>
              <a:spcAft>
                <a:spcPts val="0"/>
              </a:spcAft>
              <a:buSzPts val="2000"/>
              <a:buChar char="○"/>
              <a:defRPr sz="2000"/>
            </a:lvl5pPr>
            <a:lvl6pPr marL="2743200" lvl="5" indent="-355600" rtl="0">
              <a:lnSpc>
                <a:spcPct val="115000"/>
              </a:lnSpc>
              <a:spcBef>
                <a:spcPts val="2100"/>
              </a:spcBef>
              <a:spcAft>
                <a:spcPts val="0"/>
              </a:spcAft>
              <a:buSzPts val="2000"/>
              <a:buChar char="■"/>
              <a:defRPr sz="2000"/>
            </a:lvl6pPr>
            <a:lvl7pPr marL="3200400" lvl="6" indent="-355600" rtl="0">
              <a:lnSpc>
                <a:spcPct val="115000"/>
              </a:lnSpc>
              <a:spcBef>
                <a:spcPts val="2100"/>
              </a:spcBef>
              <a:spcAft>
                <a:spcPts val="0"/>
              </a:spcAft>
              <a:buSzPts val="2000"/>
              <a:buChar char="●"/>
              <a:defRPr sz="2000"/>
            </a:lvl7pPr>
            <a:lvl8pPr marL="3657600" lvl="7" indent="-355600" rtl="0">
              <a:lnSpc>
                <a:spcPct val="115000"/>
              </a:lnSpc>
              <a:spcBef>
                <a:spcPts val="2100"/>
              </a:spcBef>
              <a:spcAft>
                <a:spcPts val="0"/>
              </a:spcAft>
              <a:buSzPts val="2000"/>
              <a:buChar char="○"/>
              <a:defRPr sz="2000"/>
            </a:lvl8pPr>
            <a:lvl9pPr marL="4114800" lvl="8" indent="-355600" rtl="0">
              <a:lnSpc>
                <a:spcPct val="115000"/>
              </a:lnSpc>
              <a:spcBef>
                <a:spcPts val="2100"/>
              </a:spcBef>
              <a:spcAft>
                <a:spcPts val="2100"/>
              </a:spcAft>
              <a:buSzPts val="2000"/>
              <a:buChar char="■"/>
              <a:defRPr sz="2000"/>
            </a:lvl9pPr>
          </a:lstStyle>
          <a:p>
            <a:endParaRPr/>
          </a:p>
        </p:txBody>
      </p:sp>
      <p:sp>
        <p:nvSpPr>
          <p:cNvPr id="92" name="Google Shape;92;p12"/>
          <p:cNvSpPr txBox="1">
            <a:spLocks noGrp="1"/>
          </p:cNvSpPr>
          <p:nvPr>
            <p:ph type="body" idx="3"/>
          </p:nvPr>
        </p:nvSpPr>
        <p:spPr>
          <a:xfrm>
            <a:off x="8141188" y="1890000"/>
            <a:ext cx="3635100" cy="4555200"/>
          </a:xfrm>
          <a:prstGeom prst="rect">
            <a:avLst/>
          </a:prstGeom>
        </p:spPr>
        <p:txBody>
          <a:bodyPr spcFirstLastPara="1" wrap="square" lIns="121900" tIns="121900" rIns="121900" bIns="121900" anchor="t" anchorCtr="0">
            <a:noAutofit/>
          </a:bodyPr>
          <a:lstStyle>
            <a:lvl1pPr marL="457200" lvl="0" indent="-355600" rtl="0">
              <a:lnSpc>
                <a:spcPct val="115000"/>
              </a:lnSpc>
              <a:spcBef>
                <a:spcPts val="0"/>
              </a:spcBef>
              <a:spcAft>
                <a:spcPts val="0"/>
              </a:spcAft>
              <a:buSzPts val="2000"/>
              <a:buChar char="●"/>
              <a:defRPr sz="2000"/>
            </a:lvl1pPr>
            <a:lvl2pPr marL="914400" lvl="1" indent="-355600" rtl="0">
              <a:lnSpc>
                <a:spcPct val="115000"/>
              </a:lnSpc>
              <a:spcBef>
                <a:spcPts val="2100"/>
              </a:spcBef>
              <a:spcAft>
                <a:spcPts val="0"/>
              </a:spcAft>
              <a:buSzPts val="2000"/>
              <a:buChar char="○"/>
              <a:defRPr sz="2000"/>
            </a:lvl2pPr>
            <a:lvl3pPr marL="1371600" lvl="2" indent="-355600" rtl="0">
              <a:lnSpc>
                <a:spcPct val="115000"/>
              </a:lnSpc>
              <a:spcBef>
                <a:spcPts val="2100"/>
              </a:spcBef>
              <a:spcAft>
                <a:spcPts val="0"/>
              </a:spcAft>
              <a:buSzPts val="2000"/>
              <a:buChar char="■"/>
              <a:defRPr sz="2000"/>
            </a:lvl3pPr>
            <a:lvl4pPr marL="1828800" lvl="3" indent="-355600" rtl="0">
              <a:lnSpc>
                <a:spcPct val="115000"/>
              </a:lnSpc>
              <a:spcBef>
                <a:spcPts val="2100"/>
              </a:spcBef>
              <a:spcAft>
                <a:spcPts val="0"/>
              </a:spcAft>
              <a:buSzPts val="2000"/>
              <a:buChar char="●"/>
              <a:defRPr sz="2000"/>
            </a:lvl4pPr>
            <a:lvl5pPr marL="2286000" lvl="4" indent="-355600" rtl="0">
              <a:lnSpc>
                <a:spcPct val="115000"/>
              </a:lnSpc>
              <a:spcBef>
                <a:spcPts val="2100"/>
              </a:spcBef>
              <a:spcAft>
                <a:spcPts val="0"/>
              </a:spcAft>
              <a:buSzPts val="2000"/>
              <a:buChar char="○"/>
              <a:defRPr sz="2000"/>
            </a:lvl5pPr>
            <a:lvl6pPr marL="2743200" lvl="5" indent="-355600" rtl="0">
              <a:lnSpc>
                <a:spcPct val="115000"/>
              </a:lnSpc>
              <a:spcBef>
                <a:spcPts val="2100"/>
              </a:spcBef>
              <a:spcAft>
                <a:spcPts val="0"/>
              </a:spcAft>
              <a:buSzPts val="2000"/>
              <a:buChar char="■"/>
              <a:defRPr sz="2000"/>
            </a:lvl6pPr>
            <a:lvl7pPr marL="3200400" lvl="6" indent="-355600" rtl="0">
              <a:lnSpc>
                <a:spcPct val="115000"/>
              </a:lnSpc>
              <a:spcBef>
                <a:spcPts val="2100"/>
              </a:spcBef>
              <a:spcAft>
                <a:spcPts val="0"/>
              </a:spcAft>
              <a:buSzPts val="2000"/>
              <a:buChar char="●"/>
              <a:defRPr sz="2000"/>
            </a:lvl7pPr>
            <a:lvl8pPr marL="3657600" lvl="7" indent="-355600" rtl="0">
              <a:lnSpc>
                <a:spcPct val="115000"/>
              </a:lnSpc>
              <a:spcBef>
                <a:spcPts val="2100"/>
              </a:spcBef>
              <a:spcAft>
                <a:spcPts val="0"/>
              </a:spcAft>
              <a:buSzPts val="2000"/>
              <a:buChar char="○"/>
              <a:defRPr sz="2000"/>
            </a:lvl8pPr>
            <a:lvl9pPr marL="4114800" lvl="8" indent="-355600" rtl="0">
              <a:lnSpc>
                <a:spcPct val="115000"/>
              </a:lnSpc>
              <a:spcBef>
                <a:spcPts val="2100"/>
              </a:spcBef>
              <a:spcAft>
                <a:spcPts val="2100"/>
              </a:spcAft>
              <a:buSzPts val="2000"/>
              <a:buChar char="■"/>
              <a:defRPr sz="2000"/>
            </a:lvl9pPr>
          </a:lstStyle>
          <a:p>
            <a:endParaRPr/>
          </a:p>
        </p:txBody>
      </p:sp>
      <p:sp>
        <p:nvSpPr>
          <p:cNvPr id="93" name="Google Shape;93;p12"/>
          <p:cNvSpPr txBox="1">
            <a:spLocks noGrp="1"/>
          </p:cNvSpPr>
          <p:nvPr>
            <p:ph type="title"/>
          </p:nvPr>
        </p:nvSpPr>
        <p:spPr>
          <a:xfrm>
            <a:off x="415600" y="593367"/>
            <a:ext cx="11360700" cy="763500"/>
          </a:xfrm>
          <a:prstGeom prst="rect">
            <a:avLst/>
          </a:prstGeom>
          <a:solidFill>
            <a:schemeClr val="accent3"/>
          </a:solidFill>
        </p:spPr>
        <p:txBody>
          <a:bodyPr spcFirstLastPara="1" wrap="square" lIns="121900" tIns="121900" rIns="121900" bIns="121900"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dk1"/>
              </a:buClr>
              <a:buSzPts val="4800"/>
              <a:buNone/>
              <a:defRPr sz="4800">
                <a:solidFill>
                  <a:schemeClr val="dk1"/>
                </a:solidFill>
              </a:defRPr>
            </a:lvl2pPr>
            <a:lvl3pPr lvl="2" rtl="0">
              <a:spcBef>
                <a:spcPts val="0"/>
              </a:spcBef>
              <a:spcAft>
                <a:spcPts val="0"/>
              </a:spcAft>
              <a:buClr>
                <a:schemeClr val="dk1"/>
              </a:buClr>
              <a:buSzPts val="4800"/>
              <a:buNone/>
              <a:defRPr sz="4800">
                <a:solidFill>
                  <a:schemeClr val="dk1"/>
                </a:solidFill>
              </a:defRPr>
            </a:lvl3pPr>
            <a:lvl4pPr lvl="3" rtl="0">
              <a:spcBef>
                <a:spcPts val="0"/>
              </a:spcBef>
              <a:spcAft>
                <a:spcPts val="0"/>
              </a:spcAft>
              <a:buClr>
                <a:schemeClr val="dk1"/>
              </a:buClr>
              <a:buSzPts val="4800"/>
              <a:buNone/>
              <a:defRPr sz="4800">
                <a:solidFill>
                  <a:schemeClr val="dk1"/>
                </a:solidFill>
              </a:defRPr>
            </a:lvl4pPr>
            <a:lvl5pPr lvl="4" rtl="0">
              <a:spcBef>
                <a:spcPts val="0"/>
              </a:spcBef>
              <a:spcAft>
                <a:spcPts val="0"/>
              </a:spcAft>
              <a:buClr>
                <a:schemeClr val="dk1"/>
              </a:buClr>
              <a:buSzPts val="4800"/>
              <a:buNone/>
              <a:defRPr sz="4800">
                <a:solidFill>
                  <a:schemeClr val="dk1"/>
                </a:solidFill>
              </a:defRPr>
            </a:lvl5pPr>
            <a:lvl6pPr lvl="5" rtl="0">
              <a:spcBef>
                <a:spcPts val="0"/>
              </a:spcBef>
              <a:spcAft>
                <a:spcPts val="0"/>
              </a:spcAft>
              <a:buClr>
                <a:schemeClr val="dk1"/>
              </a:buClr>
              <a:buSzPts val="4800"/>
              <a:buNone/>
              <a:defRPr sz="4800">
                <a:solidFill>
                  <a:schemeClr val="dk1"/>
                </a:solidFill>
              </a:defRPr>
            </a:lvl6pPr>
            <a:lvl7pPr lvl="6" rtl="0">
              <a:spcBef>
                <a:spcPts val="0"/>
              </a:spcBef>
              <a:spcAft>
                <a:spcPts val="0"/>
              </a:spcAft>
              <a:buClr>
                <a:schemeClr val="dk1"/>
              </a:buClr>
              <a:buSzPts val="4800"/>
              <a:buNone/>
              <a:defRPr sz="4800">
                <a:solidFill>
                  <a:schemeClr val="dk1"/>
                </a:solidFill>
              </a:defRPr>
            </a:lvl7pPr>
            <a:lvl8pPr lvl="7" rtl="0">
              <a:spcBef>
                <a:spcPts val="0"/>
              </a:spcBef>
              <a:spcAft>
                <a:spcPts val="0"/>
              </a:spcAft>
              <a:buClr>
                <a:schemeClr val="dk1"/>
              </a:buClr>
              <a:buSzPts val="4800"/>
              <a:buNone/>
              <a:defRPr sz="4800">
                <a:solidFill>
                  <a:schemeClr val="dk1"/>
                </a:solidFill>
              </a:defRPr>
            </a:lvl8pPr>
            <a:lvl9pPr lvl="8" rtl="0">
              <a:spcBef>
                <a:spcPts val="0"/>
              </a:spcBef>
              <a:spcAft>
                <a:spcPts val="0"/>
              </a:spcAft>
              <a:buClr>
                <a:schemeClr val="dk1"/>
              </a:buClr>
              <a:buSzPts val="4800"/>
              <a:buNone/>
              <a:defRPr sz="4800">
                <a:solidFill>
                  <a:schemeClr val="dk1"/>
                </a:solidFill>
              </a:defRPr>
            </a:lvl9pPr>
          </a:lstStyle>
          <a:p>
            <a:endParaRPr/>
          </a:p>
        </p:txBody>
      </p:sp>
      <p:sp>
        <p:nvSpPr>
          <p:cNvPr id="94" name="Google Shape;94;p12"/>
          <p:cNvSpPr/>
          <p:nvPr/>
        </p:nvSpPr>
        <p:spPr>
          <a:xfrm>
            <a:off x="10287578" y="5282514"/>
            <a:ext cx="1216843" cy="1228977"/>
          </a:xfrm>
          <a:custGeom>
            <a:avLst/>
            <a:gdLst/>
            <a:ahLst/>
            <a:cxnLst/>
            <a:rect l="l" t="t" r="r" b="b"/>
            <a:pathLst>
              <a:path w="239772" h="242163" extrusionOk="0">
                <a:moveTo>
                  <a:pt x="138352" y="10135"/>
                </a:moveTo>
                <a:cubicBezTo>
                  <a:pt x="98698" y="23940"/>
                  <a:pt x="-7187" y="74245"/>
                  <a:pt x="386" y="112707"/>
                </a:cubicBezTo>
                <a:cubicBezTo>
                  <a:pt x="7959" y="151169"/>
                  <a:pt x="144134" y="254710"/>
                  <a:pt x="183788" y="240905"/>
                </a:cubicBezTo>
                <a:cubicBezTo>
                  <a:pt x="223442" y="227101"/>
                  <a:pt x="245885" y="68342"/>
                  <a:pt x="238312" y="29880"/>
                </a:cubicBezTo>
                <a:cubicBezTo>
                  <a:pt x="230739" y="-8582"/>
                  <a:pt x="178006" y="-3669"/>
                  <a:pt x="138352" y="10135"/>
                </a:cubicBezTo>
                <a:close/>
              </a:path>
            </a:pathLst>
          </a:custGeom>
          <a:solidFill>
            <a:schemeClr val="accent6"/>
          </a:solidFill>
          <a:ln>
            <a:noFill/>
          </a:ln>
        </p:spPr>
      </p:sp>
      <p:sp>
        <p:nvSpPr>
          <p:cNvPr id="95" name="Google Shape;95;p12"/>
          <p:cNvSpPr/>
          <p:nvPr/>
        </p:nvSpPr>
        <p:spPr>
          <a:xfrm rot="3434971">
            <a:off x="10586791" y="5441176"/>
            <a:ext cx="1216629" cy="1228761"/>
          </a:xfrm>
          <a:custGeom>
            <a:avLst/>
            <a:gdLst/>
            <a:ahLst/>
            <a:cxnLst/>
            <a:rect l="l" t="t" r="r" b="b"/>
            <a:pathLst>
              <a:path w="239772" h="242163" extrusionOk="0">
                <a:moveTo>
                  <a:pt x="138352" y="10135"/>
                </a:moveTo>
                <a:cubicBezTo>
                  <a:pt x="98698" y="23940"/>
                  <a:pt x="-7187" y="74245"/>
                  <a:pt x="386" y="112707"/>
                </a:cubicBezTo>
                <a:cubicBezTo>
                  <a:pt x="7959" y="151169"/>
                  <a:pt x="144134" y="254710"/>
                  <a:pt x="183788" y="240905"/>
                </a:cubicBezTo>
                <a:cubicBezTo>
                  <a:pt x="223442" y="227101"/>
                  <a:pt x="245885" y="68342"/>
                  <a:pt x="238312" y="29880"/>
                </a:cubicBezTo>
                <a:cubicBezTo>
                  <a:pt x="230739" y="-8582"/>
                  <a:pt x="178006" y="-3669"/>
                  <a:pt x="138352" y="10135"/>
                </a:cubicBezTo>
                <a:close/>
              </a:path>
            </a:pathLst>
          </a:custGeom>
          <a:solidFill>
            <a:schemeClr val="accent2"/>
          </a:solidFill>
          <a:ln>
            <a:noFill/>
          </a:ln>
        </p:spPr>
      </p:sp>
      <p:sp>
        <p:nvSpPr>
          <p:cNvPr id="96" name="Google Shape;96;p12"/>
          <p:cNvSpPr/>
          <p:nvPr/>
        </p:nvSpPr>
        <p:spPr>
          <a:xfrm rot="10800000">
            <a:off x="10661698" y="5323233"/>
            <a:ext cx="1333384" cy="1366663"/>
          </a:xfrm>
          <a:custGeom>
            <a:avLst/>
            <a:gdLst/>
            <a:ahLst/>
            <a:cxnLst/>
            <a:rect l="l" t="t" r="r" b="b"/>
            <a:pathLst>
              <a:path w="3418933" h="3504263" extrusionOk="0">
                <a:moveTo>
                  <a:pt x="3393703" y="3457931"/>
                </a:moveTo>
                <a:cubicBezTo>
                  <a:pt x="3406497" y="3457931"/>
                  <a:pt x="3416869" y="3468303"/>
                  <a:pt x="3416869" y="3481097"/>
                </a:cubicBezTo>
                <a:cubicBezTo>
                  <a:pt x="3416869" y="3493891"/>
                  <a:pt x="3406497" y="3504263"/>
                  <a:pt x="3393703" y="3504263"/>
                </a:cubicBezTo>
                <a:cubicBezTo>
                  <a:pt x="3380909" y="3504263"/>
                  <a:pt x="3370537" y="3493891"/>
                  <a:pt x="3370537" y="3481097"/>
                </a:cubicBezTo>
                <a:cubicBezTo>
                  <a:pt x="3370537" y="3468303"/>
                  <a:pt x="3380909" y="3457931"/>
                  <a:pt x="3393703" y="3457931"/>
                </a:cubicBezTo>
                <a:close/>
                <a:moveTo>
                  <a:pt x="3216608" y="3457931"/>
                </a:moveTo>
                <a:cubicBezTo>
                  <a:pt x="3229402" y="3457931"/>
                  <a:pt x="3239774" y="3468303"/>
                  <a:pt x="3239774" y="3481097"/>
                </a:cubicBezTo>
                <a:cubicBezTo>
                  <a:pt x="3239774" y="3493891"/>
                  <a:pt x="3229402" y="3504263"/>
                  <a:pt x="3216608" y="3504263"/>
                </a:cubicBezTo>
                <a:cubicBezTo>
                  <a:pt x="3203814" y="3504263"/>
                  <a:pt x="3193442" y="3493891"/>
                  <a:pt x="3193442" y="3481097"/>
                </a:cubicBezTo>
                <a:cubicBezTo>
                  <a:pt x="3193442" y="3468303"/>
                  <a:pt x="3203814" y="3457931"/>
                  <a:pt x="3216608" y="3457931"/>
                </a:cubicBezTo>
                <a:close/>
                <a:moveTo>
                  <a:pt x="3039509" y="3457931"/>
                </a:moveTo>
                <a:cubicBezTo>
                  <a:pt x="3052303" y="3457931"/>
                  <a:pt x="3062675" y="3468303"/>
                  <a:pt x="3062675" y="3481097"/>
                </a:cubicBezTo>
                <a:cubicBezTo>
                  <a:pt x="3062675" y="3493891"/>
                  <a:pt x="3052303" y="3504263"/>
                  <a:pt x="3039509" y="3504263"/>
                </a:cubicBezTo>
                <a:cubicBezTo>
                  <a:pt x="3026715" y="3504263"/>
                  <a:pt x="3016343" y="3493891"/>
                  <a:pt x="3016343" y="3481097"/>
                </a:cubicBezTo>
                <a:cubicBezTo>
                  <a:pt x="3016343" y="3468303"/>
                  <a:pt x="3026715" y="3457931"/>
                  <a:pt x="3039509" y="3457931"/>
                </a:cubicBezTo>
                <a:close/>
                <a:moveTo>
                  <a:pt x="2862410" y="3457931"/>
                </a:moveTo>
                <a:cubicBezTo>
                  <a:pt x="2875204" y="3457931"/>
                  <a:pt x="2885576" y="3468303"/>
                  <a:pt x="2885576" y="3481097"/>
                </a:cubicBezTo>
                <a:cubicBezTo>
                  <a:pt x="2885576" y="3493891"/>
                  <a:pt x="2875204" y="3504263"/>
                  <a:pt x="2862410" y="3504263"/>
                </a:cubicBezTo>
                <a:cubicBezTo>
                  <a:pt x="2849616" y="3504263"/>
                  <a:pt x="2839244" y="3493891"/>
                  <a:pt x="2839244" y="3481097"/>
                </a:cubicBezTo>
                <a:cubicBezTo>
                  <a:pt x="2839244" y="3468303"/>
                  <a:pt x="2849616" y="3457931"/>
                  <a:pt x="2862410" y="3457931"/>
                </a:cubicBezTo>
                <a:close/>
                <a:moveTo>
                  <a:pt x="2685311" y="3457931"/>
                </a:moveTo>
                <a:cubicBezTo>
                  <a:pt x="2698105" y="3457931"/>
                  <a:pt x="2708477" y="3468303"/>
                  <a:pt x="2708477" y="3481097"/>
                </a:cubicBezTo>
                <a:cubicBezTo>
                  <a:pt x="2708477" y="3493891"/>
                  <a:pt x="2698105" y="3504263"/>
                  <a:pt x="2685311" y="3504263"/>
                </a:cubicBezTo>
                <a:cubicBezTo>
                  <a:pt x="2672517" y="3504263"/>
                  <a:pt x="2662145" y="3493891"/>
                  <a:pt x="2662145" y="3481097"/>
                </a:cubicBezTo>
                <a:cubicBezTo>
                  <a:pt x="2662145" y="3468303"/>
                  <a:pt x="2672517" y="3457931"/>
                  <a:pt x="2685311" y="3457931"/>
                </a:cubicBezTo>
                <a:close/>
                <a:moveTo>
                  <a:pt x="2508212" y="3457931"/>
                </a:moveTo>
                <a:cubicBezTo>
                  <a:pt x="2521006" y="3457931"/>
                  <a:pt x="2531378" y="3468303"/>
                  <a:pt x="2531378" y="3481097"/>
                </a:cubicBezTo>
                <a:cubicBezTo>
                  <a:pt x="2531378" y="3493891"/>
                  <a:pt x="2521006" y="3504263"/>
                  <a:pt x="2508212" y="3504263"/>
                </a:cubicBezTo>
                <a:cubicBezTo>
                  <a:pt x="2495418" y="3504263"/>
                  <a:pt x="2485046" y="3493891"/>
                  <a:pt x="2485046" y="3481097"/>
                </a:cubicBezTo>
                <a:cubicBezTo>
                  <a:pt x="2485046" y="3468303"/>
                  <a:pt x="2495418" y="3457931"/>
                  <a:pt x="2508212" y="3457931"/>
                </a:cubicBezTo>
                <a:close/>
                <a:moveTo>
                  <a:pt x="2331113" y="3457931"/>
                </a:moveTo>
                <a:cubicBezTo>
                  <a:pt x="2343907" y="3457931"/>
                  <a:pt x="2354279" y="3468303"/>
                  <a:pt x="2354279" y="3481097"/>
                </a:cubicBezTo>
                <a:cubicBezTo>
                  <a:pt x="2354279" y="3493891"/>
                  <a:pt x="2343907" y="3504263"/>
                  <a:pt x="2331113" y="3504263"/>
                </a:cubicBezTo>
                <a:cubicBezTo>
                  <a:pt x="2318319" y="3504263"/>
                  <a:pt x="2307947" y="3493891"/>
                  <a:pt x="2307947" y="3481097"/>
                </a:cubicBezTo>
                <a:cubicBezTo>
                  <a:pt x="2307947" y="3468303"/>
                  <a:pt x="2318319" y="3457931"/>
                  <a:pt x="2331113" y="3457931"/>
                </a:cubicBezTo>
                <a:close/>
                <a:moveTo>
                  <a:pt x="2154014" y="3457931"/>
                </a:moveTo>
                <a:cubicBezTo>
                  <a:pt x="2166808" y="3457931"/>
                  <a:pt x="2177180" y="3468303"/>
                  <a:pt x="2177180" y="3481097"/>
                </a:cubicBezTo>
                <a:cubicBezTo>
                  <a:pt x="2177180" y="3493891"/>
                  <a:pt x="2166808" y="3504263"/>
                  <a:pt x="2154014" y="3504263"/>
                </a:cubicBezTo>
                <a:cubicBezTo>
                  <a:pt x="2141220" y="3504263"/>
                  <a:pt x="2130848" y="3493891"/>
                  <a:pt x="2130848" y="3481097"/>
                </a:cubicBezTo>
                <a:cubicBezTo>
                  <a:pt x="2130848" y="3468303"/>
                  <a:pt x="2141220" y="3457931"/>
                  <a:pt x="2154014" y="3457931"/>
                </a:cubicBezTo>
                <a:close/>
                <a:moveTo>
                  <a:pt x="1976916" y="3457931"/>
                </a:moveTo>
                <a:cubicBezTo>
                  <a:pt x="1989710" y="3457931"/>
                  <a:pt x="2000082" y="3468303"/>
                  <a:pt x="2000082" y="3481097"/>
                </a:cubicBezTo>
                <a:cubicBezTo>
                  <a:pt x="2000082" y="3493891"/>
                  <a:pt x="1989710" y="3504263"/>
                  <a:pt x="1976916" y="3504263"/>
                </a:cubicBezTo>
                <a:cubicBezTo>
                  <a:pt x="1964122" y="3504263"/>
                  <a:pt x="1953750" y="3493891"/>
                  <a:pt x="1953750" y="3481097"/>
                </a:cubicBezTo>
                <a:cubicBezTo>
                  <a:pt x="1953750" y="3468303"/>
                  <a:pt x="1964122" y="3457931"/>
                  <a:pt x="1976916" y="3457931"/>
                </a:cubicBezTo>
                <a:close/>
                <a:moveTo>
                  <a:pt x="1799817" y="3457931"/>
                </a:moveTo>
                <a:cubicBezTo>
                  <a:pt x="1812611" y="3457931"/>
                  <a:pt x="1822983" y="3468303"/>
                  <a:pt x="1822983" y="3481097"/>
                </a:cubicBezTo>
                <a:cubicBezTo>
                  <a:pt x="1822983" y="3493891"/>
                  <a:pt x="1812611" y="3504263"/>
                  <a:pt x="1799817" y="3504263"/>
                </a:cubicBezTo>
                <a:cubicBezTo>
                  <a:pt x="1787023" y="3504263"/>
                  <a:pt x="1776651" y="3493891"/>
                  <a:pt x="1776651" y="3481097"/>
                </a:cubicBezTo>
                <a:cubicBezTo>
                  <a:pt x="1776651" y="3468303"/>
                  <a:pt x="1787023" y="3457931"/>
                  <a:pt x="1799817" y="3457931"/>
                </a:cubicBezTo>
                <a:close/>
                <a:moveTo>
                  <a:pt x="1625306" y="3457931"/>
                </a:moveTo>
                <a:cubicBezTo>
                  <a:pt x="1638100" y="3457931"/>
                  <a:pt x="1648473" y="3468303"/>
                  <a:pt x="1648473" y="3481097"/>
                </a:cubicBezTo>
                <a:cubicBezTo>
                  <a:pt x="1648473" y="3493891"/>
                  <a:pt x="1638100" y="3504263"/>
                  <a:pt x="1625306" y="3504263"/>
                </a:cubicBezTo>
                <a:cubicBezTo>
                  <a:pt x="1612511" y="3504263"/>
                  <a:pt x="1602138" y="3493891"/>
                  <a:pt x="1602138" y="3481097"/>
                </a:cubicBezTo>
                <a:cubicBezTo>
                  <a:pt x="1602138" y="3468303"/>
                  <a:pt x="1612511" y="3457931"/>
                  <a:pt x="1625306" y="3457931"/>
                </a:cubicBezTo>
                <a:close/>
                <a:moveTo>
                  <a:pt x="1448212" y="3457931"/>
                </a:moveTo>
                <a:cubicBezTo>
                  <a:pt x="1461006" y="3457931"/>
                  <a:pt x="1471378" y="3468303"/>
                  <a:pt x="1471378" y="3481097"/>
                </a:cubicBezTo>
                <a:cubicBezTo>
                  <a:pt x="1471378" y="3493891"/>
                  <a:pt x="1461006" y="3504263"/>
                  <a:pt x="1448212" y="3504263"/>
                </a:cubicBezTo>
                <a:cubicBezTo>
                  <a:pt x="1435419" y="3504263"/>
                  <a:pt x="1425046" y="3493891"/>
                  <a:pt x="1425046" y="3481097"/>
                </a:cubicBezTo>
                <a:cubicBezTo>
                  <a:pt x="1425046" y="3468303"/>
                  <a:pt x="1435419" y="3457931"/>
                  <a:pt x="1448212" y="3457931"/>
                </a:cubicBezTo>
                <a:close/>
                <a:moveTo>
                  <a:pt x="1271113" y="3457931"/>
                </a:moveTo>
                <a:cubicBezTo>
                  <a:pt x="1283907" y="3457931"/>
                  <a:pt x="1294280" y="3468303"/>
                  <a:pt x="1294280" y="3481097"/>
                </a:cubicBezTo>
                <a:cubicBezTo>
                  <a:pt x="1294280" y="3493891"/>
                  <a:pt x="1283907" y="3504263"/>
                  <a:pt x="1271113" y="3504263"/>
                </a:cubicBezTo>
                <a:cubicBezTo>
                  <a:pt x="1258320" y="3504263"/>
                  <a:pt x="1247948" y="3493891"/>
                  <a:pt x="1247948" y="3481097"/>
                </a:cubicBezTo>
                <a:cubicBezTo>
                  <a:pt x="1247948" y="3468303"/>
                  <a:pt x="1258320" y="3457931"/>
                  <a:pt x="1271113" y="3457931"/>
                </a:cubicBezTo>
                <a:close/>
                <a:moveTo>
                  <a:pt x="1094017" y="3457931"/>
                </a:moveTo>
                <a:cubicBezTo>
                  <a:pt x="1106812" y="3457931"/>
                  <a:pt x="1117183" y="3468303"/>
                  <a:pt x="1117183" y="3481097"/>
                </a:cubicBezTo>
                <a:cubicBezTo>
                  <a:pt x="1117183" y="3493891"/>
                  <a:pt x="1106812" y="3504263"/>
                  <a:pt x="1094017" y="3504263"/>
                </a:cubicBezTo>
                <a:cubicBezTo>
                  <a:pt x="1081222" y="3504263"/>
                  <a:pt x="1070849" y="3493891"/>
                  <a:pt x="1070849" y="3481097"/>
                </a:cubicBezTo>
                <a:cubicBezTo>
                  <a:pt x="1070849" y="3468303"/>
                  <a:pt x="1081222" y="3457931"/>
                  <a:pt x="1094017" y="3457931"/>
                </a:cubicBezTo>
                <a:close/>
                <a:moveTo>
                  <a:pt x="916917" y="3457931"/>
                </a:moveTo>
                <a:cubicBezTo>
                  <a:pt x="929711" y="3457931"/>
                  <a:pt x="940082" y="3468303"/>
                  <a:pt x="940082" y="3481097"/>
                </a:cubicBezTo>
                <a:cubicBezTo>
                  <a:pt x="940082" y="3493891"/>
                  <a:pt x="929711" y="3504263"/>
                  <a:pt x="916917" y="3504263"/>
                </a:cubicBezTo>
                <a:cubicBezTo>
                  <a:pt x="904120" y="3504263"/>
                  <a:pt x="893750" y="3493891"/>
                  <a:pt x="893750" y="3481097"/>
                </a:cubicBezTo>
                <a:cubicBezTo>
                  <a:pt x="893750" y="3468303"/>
                  <a:pt x="904120" y="3457931"/>
                  <a:pt x="916917" y="3457931"/>
                </a:cubicBezTo>
                <a:close/>
                <a:moveTo>
                  <a:pt x="739818" y="3457931"/>
                </a:moveTo>
                <a:cubicBezTo>
                  <a:pt x="752612" y="3457931"/>
                  <a:pt x="762984" y="3468303"/>
                  <a:pt x="762984" y="3481097"/>
                </a:cubicBezTo>
                <a:cubicBezTo>
                  <a:pt x="762984" y="3493891"/>
                  <a:pt x="752612" y="3504263"/>
                  <a:pt x="739818" y="3504263"/>
                </a:cubicBezTo>
                <a:cubicBezTo>
                  <a:pt x="727024" y="3504263"/>
                  <a:pt x="716652" y="3493891"/>
                  <a:pt x="716652" y="3481097"/>
                </a:cubicBezTo>
                <a:cubicBezTo>
                  <a:pt x="716652" y="3468303"/>
                  <a:pt x="727024" y="3457931"/>
                  <a:pt x="739818" y="3457931"/>
                </a:cubicBezTo>
                <a:close/>
                <a:moveTo>
                  <a:pt x="562718" y="3457931"/>
                </a:moveTo>
                <a:cubicBezTo>
                  <a:pt x="575512" y="3457931"/>
                  <a:pt x="585884" y="3468303"/>
                  <a:pt x="585884" y="3481097"/>
                </a:cubicBezTo>
                <a:cubicBezTo>
                  <a:pt x="585884" y="3493891"/>
                  <a:pt x="575512" y="3504263"/>
                  <a:pt x="562718" y="3504263"/>
                </a:cubicBezTo>
                <a:cubicBezTo>
                  <a:pt x="549924" y="3504263"/>
                  <a:pt x="539552" y="3493891"/>
                  <a:pt x="539552" y="3481097"/>
                </a:cubicBezTo>
                <a:cubicBezTo>
                  <a:pt x="539552" y="3468303"/>
                  <a:pt x="549924" y="3457931"/>
                  <a:pt x="562718" y="3457931"/>
                </a:cubicBezTo>
                <a:close/>
                <a:moveTo>
                  <a:pt x="385620" y="3457931"/>
                </a:moveTo>
                <a:cubicBezTo>
                  <a:pt x="398414" y="3457931"/>
                  <a:pt x="408785" y="3468303"/>
                  <a:pt x="408785" y="3481097"/>
                </a:cubicBezTo>
                <a:cubicBezTo>
                  <a:pt x="408785" y="3493891"/>
                  <a:pt x="398414" y="3504263"/>
                  <a:pt x="385620" y="3504263"/>
                </a:cubicBezTo>
                <a:cubicBezTo>
                  <a:pt x="372826" y="3504263"/>
                  <a:pt x="362454" y="3493891"/>
                  <a:pt x="362454" y="3481097"/>
                </a:cubicBezTo>
                <a:cubicBezTo>
                  <a:pt x="362454" y="3468303"/>
                  <a:pt x="372826" y="3457931"/>
                  <a:pt x="385620" y="3457931"/>
                </a:cubicBezTo>
                <a:close/>
                <a:moveTo>
                  <a:pt x="208521" y="3457931"/>
                </a:moveTo>
                <a:cubicBezTo>
                  <a:pt x="221315" y="3457931"/>
                  <a:pt x="231687" y="3468303"/>
                  <a:pt x="231687" y="3481097"/>
                </a:cubicBezTo>
                <a:cubicBezTo>
                  <a:pt x="231687" y="3493891"/>
                  <a:pt x="221315" y="3504263"/>
                  <a:pt x="208521" y="3504263"/>
                </a:cubicBezTo>
                <a:cubicBezTo>
                  <a:pt x="195727" y="3504263"/>
                  <a:pt x="185355" y="3493891"/>
                  <a:pt x="185355" y="3481097"/>
                </a:cubicBezTo>
                <a:cubicBezTo>
                  <a:pt x="185355" y="3468303"/>
                  <a:pt x="195727" y="3457931"/>
                  <a:pt x="208521" y="3457931"/>
                </a:cubicBezTo>
                <a:close/>
                <a:moveTo>
                  <a:pt x="31422" y="3457931"/>
                </a:moveTo>
                <a:cubicBezTo>
                  <a:pt x="44216" y="3457931"/>
                  <a:pt x="54588" y="3468303"/>
                  <a:pt x="54588" y="3481097"/>
                </a:cubicBezTo>
                <a:cubicBezTo>
                  <a:pt x="54588" y="3493891"/>
                  <a:pt x="44216" y="3504263"/>
                  <a:pt x="31422" y="3504263"/>
                </a:cubicBezTo>
                <a:cubicBezTo>
                  <a:pt x="18628" y="3504263"/>
                  <a:pt x="8256" y="3493891"/>
                  <a:pt x="8256" y="3481097"/>
                </a:cubicBezTo>
                <a:cubicBezTo>
                  <a:pt x="8256" y="3468303"/>
                  <a:pt x="18628" y="3457931"/>
                  <a:pt x="31422" y="3457931"/>
                </a:cubicBezTo>
                <a:close/>
                <a:moveTo>
                  <a:pt x="3395767" y="3286567"/>
                </a:moveTo>
                <a:cubicBezTo>
                  <a:pt x="3408561" y="3286567"/>
                  <a:pt x="3418933" y="3296939"/>
                  <a:pt x="3418933" y="3309733"/>
                </a:cubicBezTo>
                <a:cubicBezTo>
                  <a:pt x="3418933" y="3322527"/>
                  <a:pt x="3408561" y="3332899"/>
                  <a:pt x="3395767" y="3332899"/>
                </a:cubicBezTo>
                <a:cubicBezTo>
                  <a:pt x="3382973" y="3332899"/>
                  <a:pt x="3372601" y="3322527"/>
                  <a:pt x="3372601" y="3309733"/>
                </a:cubicBezTo>
                <a:cubicBezTo>
                  <a:pt x="3372601" y="3296939"/>
                  <a:pt x="3382973" y="3286567"/>
                  <a:pt x="3395767" y="3286567"/>
                </a:cubicBezTo>
                <a:close/>
                <a:moveTo>
                  <a:pt x="3218672" y="3286567"/>
                </a:moveTo>
                <a:cubicBezTo>
                  <a:pt x="3231466" y="3286567"/>
                  <a:pt x="3241838" y="3296939"/>
                  <a:pt x="3241838" y="3309733"/>
                </a:cubicBezTo>
                <a:cubicBezTo>
                  <a:pt x="3241838" y="3322527"/>
                  <a:pt x="3231466" y="3332899"/>
                  <a:pt x="3218672" y="3332899"/>
                </a:cubicBezTo>
                <a:cubicBezTo>
                  <a:pt x="3205878" y="3332899"/>
                  <a:pt x="3195506" y="3322527"/>
                  <a:pt x="3195506" y="3309733"/>
                </a:cubicBezTo>
                <a:cubicBezTo>
                  <a:pt x="3195506" y="3296939"/>
                  <a:pt x="3205878" y="3286567"/>
                  <a:pt x="3218672" y="3286567"/>
                </a:cubicBezTo>
                <a:close/>
                <a:moveTo>
                  <a:pt x="3041573" y="3286567"/>
                </a:moveTo>
                <a:cubicBezTo>
                  <a:pt x="3054367" y="3286567"/>
                  <a:pt x="3064739" y="3296939"/>
                  <a:pt x="3064739" y="3309733"/>
                </a:cubicBezTo>
                <a:cubicBezTo>
                  <a:pt x="3064739" y="3322527"/>
                  <a:pt x="3054367" y="3332899"/>
                  <a:pt x="3041573" y="3332899"/>
                </a:cubicBezTo>
                <a:cubicBezTo>
                  <a:pt x="3028779" y="3332899"/>
                  <a:pt x="3018407" y="3322527"/>
                  <a:pt x="3018407" y="3309733"/>
                </a:cubicBezTo>
                <a:cubicBezTo>
                  <a:pt x="3018407" y="3296939"/>
                  <a:pt x="3028779" y="3286567"/>
                  <a:pt x="3041573" y="3286567"/>
                </a:cubicBezTo>
                <a:close/>
                <a:moveTo>
                  <a:pt x="2864474" y="3286567"/>
                </a:moveTo>
                <a:cubicBezTo>
                  <a:pt x="2877268" y="3286567"/>
                  <a:pt x="2887640" y="3296939"/>
                  <a:pt x="2887640" y="3309733"/>
                </a:cubicBezTo>
                <a:cubicBezTo>
                  <a:pt x="2887640" y="3322527"/>
                  <a:pt x="2877268" y="3332899"/>
                  <a:pt x="2864474" y="3332899"/>
                </a:cubicBezTo>
                <a:cubicBezTo>
                  <a:pt x="2851680" y="3332899"/>
                  <a:pt x="2841308" y="3322527"/>
                  <a:pt x="2841308" y="3309733"/>
                </a:cubicBezTo>
                <a:cubicBezTo>
                  <a:pt x="2841308" y="3296939"/>
                  <a:pt x="2851680" y="3286567"/>
                  <a:pt x="2864474" y="3286567"/>
                </a:cubicBezTo>
                <a:close/>
                <a:moveTo>
                  <a:pt x="2687375" y="3286567"/>
                </a:moveTo>
                <a:cubicBezTo>
                  <a:pt x="2700169" y="3286567"/>
                  <a:pt x="2710541" y="3296939"/>
                  <a:pt x="2710541" y="3309733"/>
                </a:cubicBezTo>
                <a:cubicBezTo>
                  <a:pt x="2710541" y="3322527"/>
                  <a:pt x="2700169" y="3332899"/>
                  <a:pt x="2687375" y="3332899"/>
                </a:cubicBezTo>
                <a:cubicBezTo>
                  <a:pt x="2674581" y="3332899"/>
                  <a:pt x="2664209" y="3322527"/>
                  <a:pt x="2664209" y="3309733"/>
                </a:cubicBezTo>
                <a:cubicBezTo>
                  <a:pt x="2664209" y="3296939"/>
                  <a:pt x="2674581" y="3286567"/>
                  <a:pt x="2687375" y="3286567"/>
                </a:cubicBezTo>
                <a:close/>
                <a:moveTo>
                  <a:pt x="2510277" y="3286567"/>
                </a:moveTo>
                <a:cubicBezTo>
                  <a:pt x="2523071" y="3286567"/>
                  <a:pt x="2533443" y="3296939"/>
                  <a:pt x="2533443" y="3309733"/>
                </a:cubicBezTo>
                <a:cubicBezTo>
                  <a:pt x="2533443" y="3322527"/>
                  <a:pt x="2523071" y="3332899"/>
                  <a:pt x="2510277" y="3332899"/>
                </a:cubicBezTo>
                <a:cubicBezTo>
                  <a:pt x="2497483" y="3332899"/>
                  <a:pt x="2487111" y="3322527"/>
                  <a:pt x="2487111" y="3309733"/>
                </a:cubicBezTo>
                <a:cubicBezTo>
                  <a:pt x="2487111" y="3296939"/>
                  <a:pt x="2497483" y="3286567"/>
                  <a:pt x="2510277" y="3286567"/>
                </a:cubicBezTo>
                <a:close/>
                <a:moveTo>
                  <a:pt x="2333178" y="3286567"/>
                </a:moveTo>
                <a:cubicBezTo>
                  <a:pt x="2345972" y="3286567"/>
                  <a:pt x="2356344" y="3296939"/>
                  <a:pt x="2356344" y="3309733"/>
                </a:cubicBezTo>
                <a:cubicBezTo>
                  <a:pt x="2356344" y="3322527"/>
                  <a:pt x="2345972" y="3332899"/>
                  <a:pt x="2333178" y="3332899"/>
                </a:cubicBezTo>
                <a:cubicBezTo>
                  <a:pt x="2320384" y="3332899"/>
                  <a:pt x="2310012" y="3322527"/>
                  <a:pt x="2310012" y="3309733"/>
                </a:cubicBezTo>
                <a:cubicBezTo>
                  <a:pt x="2310012" y="3296939"/>
                  <a:pt x="2320384" y="3286567"/>
                  <a:pt x="2333178" y="3286567"/>
                </a:cubicBezTo>
                <a:close/>
                <a:moveTo>
                  <a:pt x="2156079" y="3286567"/>
                </a:moveTo>
                <a:cubicBezTo>
                  <a:pt x="2168873" y="3286567"/>
                  <a:pt x="2179245" y="3296939"/>
                  <a:pt x="2179245" y="3309733"/>
                </a:cubicBezTo>
                <a:cubicBezTo>
                  <a:pt x="2179245" y="3322527"/>
                  <a:pt x="2168873" y="3332899"/>
                  <a:pt x="2156079" y="3332899"/>
                </a:cubicBezTo>
                <a:cubicBezTo>
                  <a:pt x="2143285" y="3332899"/>
                  <a:pt x="2132913" y="3322527"/>
                  <a:pt x="2132913" y="3309733"/>
                </a:cubicBezTo>
                <a:cubicBezTo>
                  <a:pt x="2132913" y="3296939"/>
                  <a:pt x="2143285" y="3286567"/>
                  <a:pt x="2156079" y="3286567"/>
                </a:cubicBezTo>
                <a:close/>
                <a:moveTo>
                  <a:pt x="1978980" y="3286567"/>
                </a:moveTo>
                <a:cubicBezTo>
                  <a:pt x="1991774" y="3286567"/>
                  <a:pt x="2002146" y="3296939"/>
                  <a:pt x="2002146" y="3309733"/>
                </a:cubicBezTo>
                <a:cubicBezTo>
                  <a:pt x="2002146" y="3322527"/>
                  <a:pt x="1991774" y="3332899"/>
                  <a:pt x="1978980" y="3332899"/>
                </a:cubicBezTo>
                <a:cubicBezTo>
                  <a:pt x="1966186" y="3332899"/>
                  <a:pt x="1955814" y="3322527"/>
                  <a:pt x="1955814" y="3309733"/>
                </a:cubicBezTo>
                <a:cubicBezTo>
                  <a:pt x="1955814" y="3296939"/>
                  <a:pt x="1966186" y="3286567"/>
                  <a:pt x="1978980" y="3286567"/>
                </a:cubicBezTo>
                <a:close/>
                <a:moveTo>
                  <a:pt x="1801881" y="3286567"/>
                </a:moveTo>
                <a:cubicBezTo>
                  <a:pt x="1814675" y="3286567"/>
                  <a:pt x="1825047" y="3296939"/>
                  <a:pt x="1825047" y="3309733"/>
                </a:cubicBezTo>
                <a:cubicBezTo>
                  <a:pt x="1825047" y="3322527"/>
                  <a:pt x="1814675" y="3332899"/>
                  <a:pt x="1801881" y="3332899"/>
                </a:cubicBezTo>
                <a:cubicBezTo>
                  <a:pt x="1789087" y="3332899"/>
                  <a:pt x="1778715" y="3322527"/>
                  <a:pt x="1778715" y="3309733"/>
                </a:cubicBezTo>
                <a:cubicBezTo>
                  <a:pt x="1778715" y="3296939"/>
                  <a:pt x="1789087" y="3286567"/>
                  <a:pt x="1801881" y="3286567"/>
                </a:cubicBezTo>
                <a:close/>
                <a:moveTo>
                  <a:pt x="1627371" y="3286567"/>
                </a:moveTo>
                <a:cubicBezTo>
                  <a:pt x="1640166" y="3286567"/>
                  <a:pt x="1650538" y="3296939"/>
                  <a:pt x="1650538" y="3309733"/>
                </a:cubicBezTo>
                <a:cubicBezTo>
                  <a:pt x="1650538" y="3322527"/>
                  <a:pt x="1640166" y="3332899"/>
                  <a:pt x="1627371" y="3332899"/>
                </a:cubicBezTo>
                <a:cubicBezTo>
                  <a:pt x="1614575" y="3332899"/>
                  <a:pt x="1604203" y="3322527"/>
                  <a:pt x="1604203" y="3309733"/>
                </a:cubicBezTo>
                <a:cubicBezTo>
                  <a:pt x="1604203" y="3296939"/>
                  <a:pt x="1614575" y="3286567"/>
                  <a:pt x="1627371" y="3286567"/>
                </a:cubicBezTo>
                <a:close/>
                <a:moveTo>
                  <a:pt x="1450277" y="3286567"/>
                </a:moveTo>
                <a:cubicBezTo>
                  <a:pt x="1463071" y="3286567"/>
                  <a:pt x="1473442" y="3296939"/>
                  <a:pt x="1473442" y="3309733"/>
                </a:cubicBezTo>
                <a:cubicBezTo>
                  <a:pt x="1473442" y="3322527"/>
                  <a:pt x="1463071" y="3332899"/>
                  <a:pt x="1450277" y="3332899"/>
                </a:cubicBezTo>
                <a:cubicBezTo>
                  <a:pt x="1437483" y="3332899"/>
                  <a:pt x="1427111" y="3322527"/>
                  <a:pt x="1427111" y="3309733"/>
                </a:cubicBezTo>
                <a:cubicBezTo>
                  <a:pt x="1427111" y="3296939"/>
                  <a:pt x="1437483" y="3286567"/>
                  <a:pt x="1450277" y="3286567"/>
                </a:cubicBezTo>
                <a:close/>
                <a:moveTo>
                  <a:pt x="1273178" y="3286567"/>
                </a:moveTo>
                <a:cubicBezTo>
                  <a:pt x="1285972" y="3286567"/>
                  <a:pt x="1296345" y="3296939"/>
                  <a:pt x="1296345" y="3309733"/>
                </a:cubicBezTo>
                <a:cubicBezTo>
                  <a:pt x="1296345" y="3322527"/>
                  <a:pt x="1285972" y="3332899"/>
                  <a:pt x="1273178" y="3332899"/>
                </a:cubicBezTo>
                <a:cubicBezTo>
                  <a:pt x="1260384" y="3332899"/>
                  <a:pt x="1250012" y="3322527"/>
                  <a:pt x="1250012" y="3309733"/>
                </a:cubicBezTo>
                <a:cubicBezTo>
                  <a:pt x="1250012" y="3296939"/>
                  <a:pt x="1260384" y="3286567"/>
                  <a:pt x="1273178" y="3286567"/>
                </a:cubicBezTo>
                <a:close/>
                <a:moveTo>
                  <a:pt x="1096081" y="3286567"/>
                </a:moveTo>
                <a:cubicBezTo>
                  <a:pt x="1108877" y="3286567"/>
                  <a:pt x="1119247" y="3296939"/>
                  <a:pt x="1119247" y="3309733"/>
                </a:cubicBezTo>
                <a:cubicBezTo>
                  <a:pt x="1119247" y="3322527"/>
                  <a:pt x="1108877" y="3332899"/>
                  <a:pt x="1096081" y="3332899"/>
                </a:cubicBezTo>
                <a:cubicBezTo>
                  <a:pt x="1083286" y="3332899"/>
                  <a:pt x="1072914" y="3322527"/>
                  <a:pt x="1072914" y="3309733"/>
                </a:cubicBezTo>
                <a:cubicBezTo>
                  <a:pt x="1072914" y="3296939"/>
                  <a:pt x="1083286" y="3286567"/>
                  <a:pt x="1096081" y="3286567"/>
                </a:cubicBezTo>
                <a:close/>
                <a:moveTo>
                  <a:pt x="918981" y="3286567"/>
                </a:moveTo>
                <a:cubicBezTo>
                  <a:pt x="931774" y="3286567"/>
                  <a:pt x="942147" y="3296939"/>
                  <a:pt x="942147" y="3309733"/>
                </a:cubicBezTo>
                <a:cubicBezTo>
                  <a:pt x="942147" y="3322527"/>
                  <a:pt x="931774" y="3332899"/>
                  <a:pt x="918981" y="3332899"/>
                </a:cubicBezTo>
                <a:cubicBezTo>
                  <a:pt x="906186" y="3332899"/>
                  <a:pt x="895815" y="3322527"/>
                  <a:pt x="895815" y="3309733"/>
                </a:cubicBezTo>
                <a:cubicBezTo>
                  <a:pt x="895815" y="3296939"/>
                  <a:pt x="906186" y="3286567"/>
                  <a:pt x="918981" y="3286567"/>
                </a:cubicBezTo>
                <a:close/>
                <a:moveTo>
                  <a:pt x="741884" y="3286567"/>
                </a:moveTo>
                <a:cubicBezTo>
                  <a:pt x="754678" y="3286567"/>
                  <a:pt x="765050" y="3296939"/>
                  <a:pt x="765050" y="3309733"/>
                </a:cubicBezTo>
                <a:cubicBezTo>
                  <a:pt x="765050" y="3322527"/>
                  <a:pt x="754678" y="3332899"/>
                  <a:pt x="741884" y="3332899"/>
                </a:cubicBezTo>
                <a:cubicBezTo>
                  <a:pt x="729090" y="3332899"/>
                  <a:pt x="718718" y="3322527"/>
                  <a:pt x="718718" y="3309733"/>
                </a:cubicBezTo>
                <a:cubicBezTo>
                  <a:pt x="718718" y="3296939"/>
                  <a:pt x="729090" y="3286567"/>
                  <a:pt x="741884" y="3286567"/>
                </a:cubicBezTo>
                <a:close/>
                <a:moveTo>
                  <a:pt x="564784" y="3286567"/>
                </a:moveTo>
                <a:cubicBezTo>
                  <a:pt x="577578" y="3286567"/>
                  <a:pt x="587950" y="3296939"/>
                  <a:pt x="587950" y="3309733"/>
                </a:cubicBezTo>
                <a:cubicBezTo>
                  <a:pt x="587950" y="3322527"/>
                  <a:pt x="577578" y="3332899"/>
                  <a:pt x="564784" y="3332899"/>
                </a:cubicBezTo>
                <a:cubicBezTo>
                  <a:pt x="551990" y="3332899"/>
                  <a:pt x="541618" y="3322527"/>
                  <a:pt x="541618" y="3309733"/>
                </a:cubicBezTo>
                <a:cubicBezTo>
                  <a:pt x="541618" y="3296939"/>
                  <a:pt x="551990" y="3286567"/>
                  <a:pt x="564784" y="3286567"/>
                </a:cubicBezTo>
                <a:close/>
                <a:moveTo>
                  <a:pt x="387686" y="3286567"/>
                </a:moveTo>
                <a:cubicBezTo>
                  <a:pt x="400479" y="3286567"/>
                  <a:pt x="410851" y="3296939"/>
                  <a:pt x="410851" y="3309733"/>
                </a:cubicBezTo>
                <a:cubicBezTo>
                  <a:pt x="410851" y="3322527"/>
                  <a:pt x="400479" y="3332899"/>
                  <a:pt x="387686" y="3332899"/>
                </a:cubicBezTo>
                <a:cubicBezTo>
                  <a:pt x="374891" y="3332899"/>
                  <a:pt x="364519" y="3322527"/>
                  <a:pt x="364519" y="3309733"/>
                </a:cubicBezTo>
                <a:cubicBezTo>
                  <a:pt x="364519" y="3296939"/>
                  <a:pt x="374891" y="3286567"/>
                  <a:pt x="387686" y="3286567"/>
                </a:cubicBezTo>
                <a:close/>
                <a:moveTo>
                  <a:pt x="210585" y="3286567"/>
                </a:moveTo>
                <a:cubicBezTo>
                  <a:pt x="223379" y="3286567"/>
                  <a:pt x="233751" y="3296939"/>
                  <a:pt x="233751" y="3309733"/>
                </a:cubicBezTo>
                <a:cubicBezTo>
                  <a:pt x="233751" y="3322527"/>
                  <a:pt x="223379" y="3332899"/>
                  <a:pt x="210585" y="3332899"/>
                </a:cubicBezTo>
                <a:cubicBezTo>
                  <a:pt x="197791" y="3332899"/>
                  <a:pt x="187419" y="3322527"/>
                  <a:pt x="187419" y="3309733"/>
                </a:cubicBezTo>
                <a:cubicBezTo>
                  <a:pt x="187419" y="3296939"/>
                  <a:pt x="197791" y="3286567"/>
                  <a:pt x="210585" y="3286567"/>
                </a:cubicBezTo>
                <a:close/>
                <a:moveTo>
                  <a:pt x="33487" y="3286567"/>
                </a:moveTo>
                <a:cubicBezTo>
                  <a:pt x="46281" y="3286567"/>
                  <a:pt x="56653" y="3296939"/>
                  <a:pt x="56653" y="3309733"/>
                </a:cubicBezTo>
                <a:cubicBezTo>
                  <a:pt x="56653" y="3322527"/>
                  <a:pt x="46281" y="3332899"/>
                  <a:pt x="33487" y="3332899"/>
                </a:cubicBezTo>
                <a:cubicBezTo>
                  <a:pt x="20693" y="3332899"/>
                  <a:pt x="10321" y="3322527"/>
                  <a:pt x="10321" y="3309733"/>
                </a:cubicBezTo>
                <a:cubicBezTo>
                  <a:pt x="10321" y="3296939"/>
                  <a:pt x="20693" y="3286567"/>
                  <a:pt x="33487" y="3286567"/>
                </a:cubicBezTo>
                <a:close/>
                <a:moveTo>
                  <a:pt x="3389573" y="3094558"/>
                </a:moveTo>
                <a:cubicBezTo>
                  <a:pt x="3402367" y="3094558"/>
                  <a:pt x="3412739" y="3104930"/>
                  <a:pt x="3412739" y="3117724"/>
                </a:cubicBezTo>
                <a:cubicBezTo>
                  <a:pt x="3412739" y="3130518"/>
                  <a:pt x="3402367" y="3140890"/>
                  <a:pt x="3389573" y="3140890"/>
                </a:cubicBezTo>
                <a:cubicBezTo>
                  <a:pt x="3376779" y="3140890"/>
                  <a:pt x="3366407" y="3130518"/>
                  <a:pt x="3366407" y="3117724"/>
                </a:cubicBezTo>
                <a:cubicBezTo>
                  <a:pt x="3366407" y="3104930"/>
                  <a:pt x="3376779" y="3094558"/>
                  <a:pt x="3389573" y="3094558"/>
                </a:cubicBezTo>
                <a:close/>
                <a:moveTo>
                  <a:pt x="3212478" y="3094558"/>
                </a:moveTo>
                <a:cubicBezTo>
                  <a:pt x="3225272" y="3094558"/>
                  <a:pt x="3235644" y="3104930"/>
                  <a:pt x="3235644" y="3117724"/>
                </a:cubicBezTo>
                <a:cubicBezTo>
                  <a:pt x="3235644" y="3130518"/>
                  <a:pt x="3225272" y="3140890"/>
                  <a:pt x="3212478" y="3140890"/>
                </a:cubicBezTo>
                <a:cubicBezTo>
                  <a:pt x="3199684" y="3140890"/>
                  <a:pt x="3189312" y="3130518"/>
                  <a:pt x="3189312" y="3117724"/>
                </a:cubicBezTo>
                <a:cubicBezTo>
                  <a:pt x="3189312" y="3104930"/>
                  <a:pt x="3199684" y="3094558"/>
                  <a:pt x="3212478" y="3094558"/>
                </a:cubicBezTo>
                <a:close/>
                <a:moveTo>
                  <a:pt x="3035379" y="3094558"/>
                </a:moveTo>
                <a:cubicBezTo>
                  <a:pt x="3048173" y="3094558"/>
                  <a:pt x="3058545" y="3104930"/>
                  <a:pt x="3058545" y="3117724"/>
                </a:cubicBezTo>
                <a:cubicBezTo>
                  <a:pt x="3058545" y="3130518"/>
                  <a:pt x="3048173" y="3140890"/>
                  <a:pt x="3035379" y="3140890"/>
                </a:cubicBezTo>
                <a:cubicBezTo>
                  <a:pt x="3022585" y="3140890"/>
                  <a:pt x="3012213" y="3130518"/>
                  <a:pt x="3012213" y="3117724"/>
                </a:cubicBezTo>
                <a:cubicBezTo>
                  <a:pt x="3012213" y="3104930"/>
                  <a:pt x="3022585" y="3094558"/>
                  <a:pt x="3035379" y="3094558"/>
                </a:cubicBezTo>
                <a:close/>
                <a:moveTo>
                  <a:pt x="2858280" y="3094558"/>
                </a:moveTo>
                <a:cubicBezTo>
                  <a:pt x="2871074" y="3094558"/>
                  <a:pt x="2881446" y="3104930"/>
                  <a:pt x="2881446" y="3117724"/>
                </a:cubicBezTo>
                <a:cubicBezTo>
                  <a:pt x="2881446" y="3130518"/>
                  <a:pt x="2871074" y="3140890"/>
                  <a:pt x="2858280" y="3140890"/>
                </a:cubicBezTo>
                <a:cubicBezTo>
                  <a:pt x="2845486" y="3140890"/>
                  <a:pt x="2835114" y="3130518"/>
                  <a:pt x="2835114" y="3117724"/>
                </a:cubicBezTo>
                <a:cubicBezTo>
                  <a:pt x="2835114" y="3104930"/>
                  <a:pt x="2845486" y="3094558"/>
                  <a:pt x="2858280" y="3094558"/>
                </a:cubicBezTo>
                <a:close/>
                <a:moveTo>
                  <a:pt x="2681181" y="3094558"/>
                </a:moveTo>
                <a:cubicBezTo>
                  <a:pt x="2693975" y="3094558"/>
                  <a:pt x="2704347" y="3104930"/>
                  <a:pt x="2704347" y="3117724"/>
                </a:cubicBezTo>
                <a:cubicBezTo>
                  <a:pt x="2704347" y="3130518"/>
                  <a:pt x="2693975" y="3140890"/>
                  <a:pt x="2681181" y="3140890"/>
                </a:cubicBezTo>
                <a:cubicBezTo>
                  <a:pt x="2668387" y="3140890"/>
                  <a:pt x="2658015" y="3130518"/>
                  <a:pt x="2658015" y="3117724"/>
                </a:cubicBezTo>
                <a:cubicBezTo>
                  <a:pt x="2658015" y="3104930"/>
                  <a:pt x="2668387" y="3094558"/>
                  <a:pt x="2681181" y="3094558"/>
                </a:cubicBezTo>
                <a:close/>
                <a:moveTo>
                  <a:pt x="2504082" y="3094558"/>
                </a:moveTo>
                <a:cubicBezTo>
                  <a:pt x="2516876" y="3094558"/>
                  <a:pt x="2527248" y="3104930"/>
                  <a:pt x="2527248" y="3117724"/>
                </a:cubicBezTo>
                <a:cubicBezTo>
                  <a:pt x="2527248" y="3130518"/>
                  <a:pt x="2516876" y="3140890"/>
                  <a:pt x="2504082" y="3140890"/>
                </a:cubicBezTo>
                <a:cubicBezTo>
                  <a:pt x="2491288" y="3140890"/>
                  <a:pt x="2480916" y="3130518"/>
                  <a:pt x="2480916" y="3117724"/>
                </a:cubicBezTo>
                <a:cubicBezTo>
                  <a:pt x="2480916" y="3104930"/>
                  <a:pt x="2491288" y="3094558"/>
                  <a:pt x="2504082" y="3094558"/>
                </a:cubicBezTo>
                <a:close/>
                <a:moveTo>
                  <a:pt x="2326983" y="3094558"/>
                </a:moveTo>
                <a:cubicBezTo>
                  <a:pt x="2339777" y="3094558"/>
                  <a:pt x="2350149" y="3104930"/>
                  <a:pt x="2350149" y="3117724"/>
                </a:cubicBezTo>
                <a:cubicBezTo>
                  <a:pt x="2350149" y="3130518"/>
                  <a:pt x="2339777" y="3140890"/>
                  <a:pt x="2326983" y="3140890"/>
                </a:cubicBezTo>
                <a:cubicBezTo>
                  <a:pt x="2314189" y="3140890"/>
                  <a:pt x="2303817" y="3130518"/>
                  <a:pt x="2303817" y="3117724"/>
                </a:cubicBezTo>
                <a:cubicBezTo>
                  <a:pt x="2303817" y="3104930"/>
                  <a:pt x="2314189" y="3094558"/>
                  <a:pt x="2326983" y="3094558"/>
                </a:cubicBezTo>
                <a:close/>
                <a:moveTo>
                  <a:pt x="2149884" y="3094558"/>
                </a:moveTo>
                <a:cubicBezTo>
                  <a:pt x="2162678" y="3094558"/>
                  <a:pt x="2173050" y="3104930"/>
                  <a:pt x="2173050" y="3117724"/>
                </a:cubicBezTo>
                <a:cubicBezTo>
                  <a:pt x="2173050" y="3130518"/>
                  <a:pt x="2162678" y="3140890"/>
                  <a:pt x="2149884" y="3140890"/>
                </a:cubicBezTo>
                <a:cubicBezTo>
                  <a:pt x="2137090" y="3140890"/>
                  <a:pt x="2126718" y="3130518"/>
                  <a:pt x="2126718" y="3117724"/>
                </a:cubicBezTo>
                <a:cubicBezTo>
                  <a:pt x="2126718" y="3104930"/>
                  <a:pt x="2137090" y="3094558"/>
                  <a:pt x="2149884" y="3094558"/>
                </a:cubicBezTo>
                <a:close/>
                <a:moveTo>
                  <a:pt x="1972786" y="3094558"/>
                </a:moveTo>
                <a:cubicBezTo>
                  <a:pt x="1985580" y="3094558"/>
                  <a:pt x="1995952" y="3104930"/>
                  <a:pt x="1995952" y="3117724"/>
                </a:cubicBezTo>
                <a:cubicBezTo>
                  <a:pt x="1995952" y="3130518"/>
                  <a:pt x="1985580" y="3140890"/>
                  <a:pt x="1972786" y="3140890"/>
                </a:cubicBezTo>
                <a:cubicBezTo>
                  <a:pt x="1959992" y="3140890"/>
                  <a:pt x="1949620" y="3130518"/>
                  <a:pt x="1949620" y="3117724"/>
                </a:cubicBezTo>
                <a:cubicBezTo>
                  <a:pt x="1949620" y="3104930"/>
                  <a:pt x="1959992" y="3094558"/>
                  <a:pt x="1972786" y="3094558"/>
                </a:cubicBezTo>
                <a:close/>
                <a:moveTo>
                  <a:pt x="1795687" y="3094558"/>
                </a:moveTo>
                <a:cubicBezTo>
                  <a:pt x="1808481" y="3094558"/>
                  <a:pt x="1818853" y="3104930"/>
                  <a:pt x="1818853" y="3117724"/>
                </a:cubicBezTo>
                <a:cubicBezTo>
                  <a:pt x="1818853" y="3130518"/>
                  <a:pt x="1808481" y="3140890"/>
                  <a:pt x="1795687" y="3140890"/>
                </a:cubicBezTo>
                <a:cubicBezTo>
                  <a:pt x="1782893" y="3140890"/>
                  <a:pt x="1772521" y="3130518"/>
                  <a:pt x="1772521" y="3117724"/>
                </a:cubicBezTo>
                <a:cubicBezTo>
                  <a:pt x="1772521" y="3104930"/>
                  <a:pt x="1782893" y="3094558"/>
                  <a:pt x="1795687" y="3094558"/>
                </a:cubicBezTo>
                <a:close/>
                <a:moveTo>
                  <a:pt x="1621175" y="3094558"/>
                </a:moveTo>
                <a:cubicBezTo>
                  <a:pt x="1633971" y="3094558"/>
                  <a:pt x="1644344" y="3104930"/>
                  <a:pt x="1644344" y="3117724"/>
                </a:cubicBezTo>
                <a:cubicBezTo>
                  <a:pt x="1644344" y="3130518"/>
                  <a:pt x="1633971" y="3140890"/>
                  <a:pt x="1621175" y="3140890"/>
                </a:cubicBezTo>
                <a:cubicBezTo>
                  <a:pt x="1608381" y="3140890"/>
                  <a:pt x="1598008" y="3130518"/>
                  <a:pt x="1598008" y="3117724"/>
                </a:cubicBezTo>
                <a:cubicBezTo>
                  <a:pt x="1598008" y="3104930"/>
                  <a:pt x="1608381" y="3094558"/>
                  <a:pt x="1621175" y="3094558"/>
                </a:cubicBezTo>
                <a:close/>
                <a:moveTo>
                  <a:pt x="1444083" y="3094558"/>
                </a:moveTo>
                <a:cubicBezTo>
                  <a:pt x="1456878" y="3094558"/>
                  <a:pt x="1467248" y="3104930"/>
                  <a:pt x="1467248" y="3117724"/>
                </a:cubicBezTo>
                <a:cubicBezTo>
                  <a:pt x="1467248" y="3130518"/>
                  <a:pt x="1456878" y="3140890"/>
                  <a:pt x="1444083" y="3140890"/>
                </a:cubicBezTo>
                <a:cubicBezTo>
                  <a:pt x="1431289" y="3140890"/>
                  <a:pt x="1420918" y="3130518"/>
                  <a:pt x="1420918" y="3117724"/>
                </a:cubicBezTo>
                <a:cubicBezTo>
                  <a:pt x="1420918" y="3104930"/>
                  <a:pt x="1431289" y="3094558"/>
                  <a:pt x="1444083" y="3094558"/>
                </a:cubicBezTo>
                <a:close/>
                <a:moveTo>
                  <a:pt x="1266985" y="3094558"/>
                </a:moveTo>
                <a:cubicBezTo>
                  <a:pt x="1279778" y="3094558"/>
                  <a:pt x="1290151" y="3104930"/>
                  <a:pt x="1290151" y="3117724"/>
                </a:cubicBezTo>
                <a:cubicBezTo>
                  <a:pt x="1290151" y="3130518"/>
                  <a:pt x="1279778" y="3140890"/>
                  <a:pt x="1266985" y="3140890"/>
                </a:cubicBezTo>
                <a:cubicBezTo>
                  <a:pt x="1254190" y="3140890"/>
                  <a:pt x="1243819" y="3130518"/>
                  <a:pt x="1243819" y="3117724"/>
                </a:cubicBezTo>
                <a:cubicBezTo>
                  <a:pt x="1243819" y="3104930"/>
                  <a:pt x="1254190" y="3094558"/>
                  <a:pt x="1266985" y="3094558"/>
                </a:cubicBezTo>
                <a:close/>
                <a:moveTo>
                  <a:pt x="1089888" y="3094558"/>
                </a:moveTo>
                <a:cubicBezTo>
                  <a:pt x="1102682" y="3094558"/>
                  <a:pt x="1113055" y="3104930"/>
                  <a:pt x="1113055" y="3117724"/>
                </a:cubicBezTo>
                <a:cubicBezTo>
                  <a:pt x="1113055" y="3130518"/>
                  <a:pt x="1102682" y="3140890"/>
                  <a:pt x="1089888" y="3140890"/>
                </a:cubicBezTo>
                <a:cubicBezTo>
                  <a:pt x="1077093" y="3140890"/>
                  <a:pt x="1066720" y="3130518"/>
                  <a:pt x="1066720" y="3117724"/>
                </a:cubicBezTo>
                <a:cubicBezTo>
                  <a:pt x="1066720" y="3104930"/>
                  <a:pt x="1077093" y="3094558"/>
                  <a:pt x="1089888" y="3094558"/>
                </a:cubicBezTo>
                <a:close/>
                <a:moveTo>
                  <a:pt x="912787" y="3094558"/>
                </a:moveTo>
                <a:cubicBezTo>
                  <a:pt x="925582" y="3094558"/>
                  <a:pt x="935953" y="3104930"/>
                  <a:pt x="935953" y="3117724"/>
                </a:cubicBezTo>
                <a:cubicBezTo>
                  <a:pt x="935953" y="3130518"/>
                  <a:pt x="925582" y="3140890"/>
                  <a:pt x="912787" y="3140890"/>
                </a:cubicBezTo>
                <a:cubicBezTo>
                  <a:pt x="899993" y="3140890"/>
                  <a:pt x="889622" y="3130518"/>
                  <a:pt x="889622" y="3117724"/>
                </a:cubicBezTo>
                <a:cubicBezTo>
                  <a:pt x="889622" y="3104930"/>
                  <a:pt x="899993" y="3094558"/>
                  <a:pt x="912787" y="3094558"/>
                </a:cubicBezTo>
                <a:close/>
                <a:moveTo>
                  <a:pt x="735690" y="3094558"/>
                </a:moveTo>
                <a:cubicBezTo>
                  <a:pt x="748484" y="3094558"/>
                  <a:pt x="758856" y="3104930"/>
                  <a:pt x="758856" y="3117724"/>
                </a:cubicBezTo>
                <a:cubicBezTo>
                  <a:pt x="758856" y="3130518"/>
                  <a:pt x="748484" y="3140890"/>
                  <a:pt x="735690" y="3140890"/>
                </a:cubicBezTo>
                <a:cubicBezTo>
                  <a:pt x="722896" y="3140890"/>
                  <a:pt x="712523" y="3130518"/>
                  <a:pt x="712523" y="3117724"/>
                </a:cubicBezTo>
                <a:cubicBezTo>
                  <a:pt x="712523" y="3104930"/>
                  <a:pt x="722896" y="3094558"/>
                  <a:pt x="735690" y="3094558"/>
                </a:cubicBezTo>
                <a:close/>
                <a:moveTo>
                  <a:pt x="558589" y="3094558"/>
                </a:moveTo>
                <a:cubicBezTo>
                  <a:pt x="571383" y="3094558"/>
                  <a:pt x="581755" y="3104930"/>
                  <a:pt x="581755" y="3117724"/>
                </a:cubicBezTo>
                <a:cubicBezTo>
                  <a:pt x="581755" y="3130518"/>
                  <a:pt x="571383" y="3140890"/>
                  <a:pt x="558589" y="3140890"/>
                </a:cubicBezTo>
                <a:cubicBezTo>
                  <a:pt x="545795" y="3140890"/>
                  <a:pt x="535424" y="3130518"/>
                  <a:pt x="535424" y="3117724"/>
                </a:cubicBezTo>
                <a:cubicBezTo>
                  <a:pt x="535424" y="3104930"/>
                  <a:pt x="545795" y="3094558"/>
                  <a:pt x="558589" y="3094558"/>
                </a:cubicBezTo>
                <a:close/>
                <a:moveTo>
                  <a:pt x="381491" y="3094558"/>
                </a:moveTo>
                <a:cubicBezTo>
                  <a:pt x="394286" y="3094558"/>
                  <a:pt x="404657" y="3104930"/>
                  <a:pt x="404657" y="3117724"/>
                </a:cubicBezTo>
                <a:cubicBezTo>
                  <a:pt x="404657" y="3130518"/>
                  <a:pt x="394286" y="3140890"/>
                  <a:pt x="381491" y="3140890"/>
                </a:cubicBezTo>
                <a:cubicBezTo>
                  <a:pt x="368697" y="3140890"/>
                  <a:pt x="358325" y="3130518"/>
                  <a:pt x="358325" y="3117724"/>
                </a:cubicBezTo>
                <a:cubicBezTo>
                  <a:pt x="358325" y="3104930"/>
                  <a:pt x="368697" y="3094558"/>
                  <a:pt x="381491" y="3094558"/>
                </a:cubicBezTo>
                <a:close/>
                <a:moveTo>
                  <a:pt x="204392" y="3094558"/>
                </a:moveTo>
                <a:cubicBezTo>
                  <a:pt x="217186" y="3094558"/>
                  <a:pt x="227558" y="3104930"/>
                  <a:pt x="227558" y="3117724"/>
                </a:cubicBezTo>
                <a:cubicBezTo>
                  <a:pt x="227558" y="3130518"/>
                  <a:pt x="217186" y="3140890"/>
                  <a:pt x="204392" y="3140890"/>
                </a:cubicBezTo>
                <a:cubicBezTo>
                  <a:pt x="191598" y="3140890"/>
                  <a:pt x="181226" y="3130518"/>
                  <a:pt x="181226" y="3117724"/>
                </a:cubicBezTo>
                <a:cubicBezTo>
                  <a:pt x="181226" y="3104930"/>
                  <a:pt x="191598" y="3094558"/>
                  <a:pt x="204392" y="3094558"/>
                </a:cubicBezTo>
                <a:close/>
                <a:moveTo>
                  <a:pt x="27293" y="3094558"/>
                </a:moveTo>
                <a:cubicBezTo>
                  <a:pt x="40087" y="3094558"/>
                  <a:pt x="50459" y="3104930"/>
                  <a:pt x="50459" y="3117724"/>
                </a:cubicBezTo>
                <a:cubicBezTo>
                  <a:pt x="50459" y="3130518"/>
                  <a:pt x="40087" y="3140890"/>
                  <a:pt x="27293" y="3140890"/>
                </a:cubicBezTo>
                <a:cubicBezTo>
                  <a:pt x="14499" y="3140890"/>
                  <a:pt x="4127" y="3130518"/>
                  <a:pt x="4127" y="3117724"/>
                </a:cubicBezTo>
                <a:cubicBezTo>
                  <a:pt x="4127" y="3104930"/>
                  <a:pt x="14499" y="3094558"/>
                  <a:pt x="27293" y="3094558"/>
                </a:cubicBezTo>
                <a:close/>
                <a:moveTo>
                  <a:pt x="3391637" y="2923194"/>
                </a:moveTo>
                <a:cubicBezTo>
                  <a:pt x="3404431" y="2923194"/>
                  <a:pt x="3414803" y="2933566"/>
                  <a:pt x="3414803" y="2946360"/>
                </a:cubicBezTo>
                <a:cubicBezTo>
                  <a:pt x="3414803" y="2959154"/>
                  <a:pt x="3404431" y="2969526"/>
                  <a:pt x="3391637" y="2969526"/>
                </a:cubicBezTo>
                <a:cubicBezTo>
                  <a:pt x="3378843" y="2969526"/>
                  <a:pt x="3368471" y="2959154"/>
                  <a:pt x="3368471" y="2946360"/>
                </a:cubicBezTo>
                <a:cubicBezTo>
                  <a:pt x="3368471" y="2933566"/>
                  <a:pt x="3378843" y="2923194"/>
                  <a:pt x="3391637" y="2923194"/>
                </a:cubicBezTo>
                <a:close/>
                <a:moveTo>
                  <a:pt x="3214542" y="2923194"/>
                </a:moveTo>
                <a:cubicBezTo>
                  <a:pt x="3227336" y="2923194"/>
                  <a:pt x="3237708" y="2933566"/>
                  <a:pt x="3237708" y="2946360"/>
                </a:cubicBezTo>
                <a:cubicBezTo>
                  <a:pt x="3237708" y="2959154"/>
                  <a:pt x="3227336" y="2969526"/>
                  <a:pt x="3214542" y="2969526"/>
                </a:cubicBezTo>
                <a:cubicBezTo>
                  <a:pt x="3201748" y="2969526"/>
                  <a:pt x="3191376" y="2959154"/>
                  <a:pt x="3191376" y="2946360"/>
                </a:cubicBezTo>
                <a:cubicBezTo>
                  <a:pt x="3191376" y="2933566"/>
                  <a:pt x="3201748" y="2923194"/>
                  <a:pt x="3214542" y="2923194"/>
                </a:cubicBezTo>
                <a:close/>
                <a:moveTo>
                  <a:pt x="3037443" y="2923194"/>
                </a:moveTo>
                <a:cubicBezTo>
                  <a:pt x="3050237" y="2923194"/>
                  <a:pt x="3060609" y="2933566"/>
                  <a:pt x="3060609" y="2946360"/>
                </a:cubicBezTo>
                <a:cubicBezTo>
                  <a:pt x="3060609" y="2959154"/>
                  <a:pt x="3050237" y="2969526"/>
                  <a:pt x="3037443" y="2969526"/>
                </a:cubicBezTo>
                <a:cubicBezTo>
                  <a:pt x="3024649" y="2969526"/>
                  <a:pt x="3014277" y="2959154"/>
                  <a:pt x="3014277" y="2946360"/>
                </a:cubicBezTo>
                <a:cubicBezTo>
                  <a:pt x="3014277" y="2933566"/>
                  <a:pt x="3024649" y="2923194"/>
                  <a:pt x="3037443" y="2923194"/>
                </a:cubicBezTo>
                <a:close/>
                <a:moveTo>
                  <a:pt x="2860344" y="2923194"/>
                </a:moveTo>
                <a:cubicBezTo>
                  <a:pt x="2873138" y="2923194"/>
                  <a:pt x="2883510" y="2933566"/>
                  <a:pt x="2883510" y="2946360"/>
                </a:cubicBezTo>
                <a:cubicBezTo>
                  <a:pt x="2883510" y="2959154"/>
                  <a:pt x="2873138" y="2969526"/>
                  <a:pt x="2860344" y="2969526"/>
                </a:cubicBezTo>
                <a:cubicBezTo>
                  <a:pt x="2847550" y="2969526"/>
                  <a:pt x="2837178" y="2959154"/>
                  <a:pt x="2837178" y="2946360"/>
                </a:cubicBezTo>
                <a:cubicBezTo>
                  <a:pt x="2837178" y="2933566"/>
                  <a:pt x="2847550" y="2923194"/>
                  <a:pt x="2860344" y="2923194"/>
                </a:cubicBezTo>
                <a:close/>
                <a:moveTo>
                  <a:pt x="2683245" y="2923194"/>
                </a:moveTo>
                <a:cubicBezTo>
                  <a:pt x="2696039" y="2923194"/>
                  <a:pt x="2706411" y="2933566"/>
                  <a:pt x="2706411" y="2946360"/>
                </a:cubicBezTo>
                <a:cubicBezTo>
                  <a:pt x="2706411" y="2959154"/>
                  <a:pt x="2696039" y="2969526"/>
                  <a:pt x="2683245" y="2969526"/>
                </a:cubicBezTo>
                <a:cubicBezTo>
                  <a:pt x="2670451" y="2969526"/>
                  <a:pt x="2660079" y="2959154"/>
                  <a:pt x="2660079" y="2946360"/>
                </a:cubicBezTo>
                <a:cubicBezTo>
                  <a:pt x="2660079" y="2933566"/>
                  <a:pt x="2670451" y="2923194"/>
                  <a:pt x="2683245" y="2923194"/>
                </a:cubicBezTo>
                <a:close/>
                <a:moveTo>
                  <a:pt x="2506147" y="2923194"/>
                </a:moveTo>
                <a:cubicBezTo>
                  <a:pt x="2518941" y="2923194"/>
                  <a:pt x="2529313" y="2933566"/>
                  <a:pt x="2529313" y="2946360"/>
                </a:cubicBezTo>
                <a:cubicBezTo>
                  <a:pt x="2529313" y="2959154"/>
                  <a:pt x="2518941" y="2969526"/>
                  <a:pt x="2506147" y="2969526"/>
                </a:cubicBezTo>
                <a:cubicBezTo>
                  <a:pt x="2493353" y="2969526"/>
                  <a:pt x="2482981" y="2959154"/>
                  <a:pt x="2482981" y="2946360"/>
                </a:cubicBezTo>
                <a:cubicBezTo>
                  <a:pt x="2482981" y="2933566"/>
                  <a:pt x="2493353" y="2923194"/>
                  <a:pt x="2506147" y="2923194"/>
                </a:cubicBezTo>
                <a:close/>
                <a:moveTo>
                  <a:pt x="2329048" y="2923194"/>
                </a:moveTo>
                <a:cubicBezTo>
                  <a:pt x="2341842" y="2923194"/>
                  <a:pt x="2352214" y="2933566"/>
                  <a:pt x="2352214" y="2946360"/>
                </a:cubicBezTo>
                <a:cubicBezTo>
                  <a:pt x="2352214" y="2959154"/>
                  <a:pt x="2341842" y="2969526"/>
                  <a:pt x="2329048" y="2969526"/>
                </a:cubicBezTo>
                <a:cubicBezTo>
                  <a:pt x="2316254" y="2969526"/>
                  <a:pt x="2305882" y="2959154"/>
                  <a:pt x="2305882" y="2946360"/>
                </a:cubicBezTo>
                <a:cubicBezTo>
                  <a:pt x="2305882" y="2933566"/>
                  <a:pt x="2316254" y="2923194"/>
                  <a:pt x="2329048" y="2923194"/>
                </a:cubicBezTo>
                <a:close/>
                <a:moveTo>
                  <a:pt x="2151949" y="2923194"/>
                </a:moveTo>
                <a:cubicBezTo>
                  <a:pt x="2164743" y="2923194"/>
                  <a:pt x="2175115" y="2933566"/>
                  <a:pt x="2175115" y="2946360"/>
                </a:cubicBezTo>
                <a:cubicBezTo>
                  <a:pt x="2175115" y="2959154"/>
                  <a:pt x="2164743" y="2969526"/>
                  <a:pt x="2151949" y="2969526"/>
                </a:cubicBezTo>
                <a:cubicBezTo>
                  <a:pt x="2139155" y="2969526"/>
                  <a:pt x="2128783" y="2959154"/>
                  <a:pt x="2128783" y="2946360"/>
                </a:cubicBezTo>
                <a:cubicBezTo>
                  <a:pt x="2128783" y="2933566"/>
                  <a:pt x="2139155" y="2923194"/>
                  <a:pt x="2151949" y="2923194"/>
                </a:cubicBezTo>
                <a:close/>
                <a:moveTo>
                  <a:pt x="1974850" y="2923194"/>
                </a:moveTo>
                <a:cubicBezTo>
                  <a:pt x="1987644" y="2923194"/>
                  <a:pt x="1998016" y="2933566"/>
                  <a:pt x="1998016" y="2946360"/>
                </a:cubicBezTo>
                <a:cubicBezTo>
                  <a:pt x="1998016" y="2959154"/>
                  <a:pt x="1987644" y="2969526"/>
                  <a:pt x="1974850" y="2969526"/>
                </a:cubicBezTo>
                <a:cubicBezTo>
                  <a:pt x="1962056" y="2969526"/>
                  <a:pt x="1951684" y="2959154"/>
                  <a:pt x="1951684" y="2946360"/>
                </a:cubicBezTo>
                <a:cubicBezTo>
                  <a:pt x="1951684" y="2933566"/>
                  <a:pt x="1962056" y="2923194"/>
                  <a:pt x="1974850" y="2923194"/>
                </a:cubicBezTo>
                <a:close/>
                <a:moveTo>
                  <a:pt x="1797751" y="2923194"/>
                </a:moveTo>
                <a:cubicBezTo>
                  <a:pt x="1810545" y="2923194"/>
                  <a:pt x="1820917" y="2933566"/>
                  <a:pt x="1820917" y="2946360"/>
                </a:cubicBezTo>
                <a:cubicBezTo>
                  <a:pt x="1820917" y="2959154"/>
                  <a:pt x="1810545" y="2969526"/>
                  <a:pt x="1797751" y="2969526"/>
                </a:cubicBezTo>
                <a:cubicBezTo>
                  <a:pt x="1784957" y="2969526"/>
                  <a:pt x="1774585" y="2959154"/>
                  <a:pt x="1774585" y="2946360"/>
                </a:cubicBezTo>
                <a:cubicBezTo>
                  <a:pt x="1774585" y="2933566"/>
                  <a:pt x="1784957" y="2923194"/>
                  <a:pt x="1797751" y="2923194"/>
                </a:cubicBezTo>
                <a:close/>
                <a:moveTo>
                  <a:pt x="1623240" y="2923194"/>
                </a:moveTo>
                <a:cubicBezTo>
                  <a:pt x="1636035" y="2923194"/>
                  <a:pt x="1646408" y="2933566"/>
                  <a:pt x="1646408" y="2946360"/>
                </a:cubicBezTo>
                <a:cubicBezTo>
                  <a:pt x="1646408" y="2959154"/>
                  <a:pt x="1636035" y="2969526"/>
                  <a:pt x="1623240" y="2969526"/>
                </a:cubicBezTo>
                <a:cubicBezTo>
                  <a:pt x="1610446" y="2969526"/>
                  <a:pt x="1600073" y="2959154"/>
                  <a:pt x="1600073" y="2946360"/>
                </a:cubicBezTo>
                <a:cubicBezTo>
                  <a:pt x="1600073" y="2933566"/>
                  <a:pt x="1610446" y="2923194"/>
                  <a:pt x="1623240" y="2923194"/>
                </a:cubicBezTo>
                <a:close/>
                <a:moveTo>
                  <a:pt x="1446148" y="2923194"/>
                </a:moveTo>
                <a:cubicBezTo>
                  <a:pt x="1458942" y="2923194"/>
                  <a:pt x="1469313" y="2933566"/>
                  <a:pt x="1469313" y="2946360"/>
                </a:cubicBezTo>
                <a:cubicBezTo>
                  <a:pt x="1469313" y="2959154"/>
                  <a:pt x="1458942" y="2969526"/>
                  <a:pt x="1446148" y="2969526"/>
                </a:cubicBezTo>
                <a:cubicBezTo>
                  <a:pt x="1433354" y="2969526"/>
                  <a:pt x="1422982" y="2959154"/>
                  <a:pt x="1422982" y="2946360"/>
                </a:cubicBezTo>
                <a:cubicBezTo>
                  <a:pt x="1422982" y="2933566"/>
                  <a:pt x="1433354" y="2923194"/>
                  <a:pt x="1446148" y="2923194"/>
                </a:cubicBezTo>
                <a:close/>
                <a:moveTo>
                  <a:pt x="1269049" y="2923194"/>
                </a:moveTo>
                <a:cubicBezTo>
                  <a:pt x="1281842" y="2923194"/>
                  <a:pt x="1292215" y="2933566"/>
                  <a:pt x="1292215" y="2946360"/>
                </a:cubicBezTo>
                <a:cubicBezTo>
                  <a:pt x="1292215" y="2959154"/>
                  <a:pt x="1281842" y="2969526"/>
                  <a:pt x="1269049" y="2969526"/>
                </a:cubicBezTo>
                <a:cubicBezTo>
                  <a:pt x="1256255" y="2969526"/>
                  <a:pt x="1245883" y="2959154"/>
                  <a:pt x="1245883" y="2946360"/>
                </a:cubicBezTo>
                <a:cubicBezTo>
                  <a:pt x="1245883" y="2933566"/>
                  <a:pt x="1256255" y="2923194"/>
                  <a:pt x="1269049" y="2923194"/>
                </a:cubicBezTo>
                <a:close/>
                <a:moveTo>
                  <a:pt x="1091953" y="2923194"/>
                </a:moveTo>
                <a:cubicBezTo>
                  <a:pt x="1104748" y="2923194"/>
                  <a:pt x="1115119" y="2933566"/>
                  <a:pt x="1115119" y="2946360"/>
                </a:cubicBezTo>
                <a:cubicBezTo>
                  <a:pt x="1115119" y="2959154"/>
                  <a:pt x="1104748" y="2969526"/>
                  <a:pt x="1091953" y="2969526"/>
                </a:cubicBezTo>
                <a:cubicBezTo>
                  <a:pt x="1079157" y="2969526"/>
                  <a:pt x="1068784" y="2959154"/>
                  <a:pt x="1068784" y="2946360"/>
                </a:cubicBezTo>
                <a:cubicBezTo>
                  <a:pt x="1068784" y="2933566"/>
                  <a:pt x="1079157" y="2923194"/>
                  <a:pt x="1091953" y="2923194"/>
                </a:cubicBezTo>
                <a:close/>
                <a:moveTo>
                  <a:pt x="914853" y="2923194"/>
                </a:moveTo>
                <a:cubicBezTo>
                  <a:pt x="927646" y="2923194"/>
                  <a:pt x="938018" y="2933566"/>
                  <a:pt x="938018" y="2946360"/>
                </a:cubicBezTo>
                <a:cubicBezTo>
                  <a:pt x="938018" y="2959154"/>
                  <a:pt x="927646" y="2969526"/>
                  <a:pt x="914853" y="2969526"/>
                </a:cubicBezTo>
                <a:cubicBezTo>
                  <a:pt x="902055" y="2969526"/>
                  <a:pt x="891685" y="2959154"/>
                  <a:pt x="891685" y="2946360"/>
                </a:cubicBezTo>
                <a:cubicBezTo>
                  <a:pt x="891685" y="2933566"/>
                  <a:pt x="902055" y="2923194"/>
                  <a:pt x="914853" y="2923194"/>
                </a:cubicBezTo>
                <a:close/>
                <a:moveTo>
                  <a:pt x="737755" y="2923194"/>
                </a:moveTo>
                <a:cubicBezTo>
                  <a:pt x="750549" y="2923194"/>
                  <a:pt x="760921" y="2933566"/>
                  <a:pt x="760921" y="2946360"/>
                </a:cubicBezTo>
                <a:cubicBezTo>
                  <a:pt x="760921" y="2959154"/>
                  <a:pt x="750549" y="2969526"/>
                  <a:pt x="737755" y="2969526"/>
                </a:cubicBezTo>
                <a:cubicBezTo>
                  <a:pt x="724961" y="2969526"/>
                  <a:pt x="714589" y="2959154"/>
                  <a:pt x="714589" y="2946360"/>
                </a:cubicBezTo>
                <a:cubicBezTo>
                  <a:pt x="714589" y="2933566"/>
                  <a:pt x="724961" y="2923194"/>
                  <a:pt x="737755" y="2923194"/>
                </a:cubicBezTo>
                <a:close/>
                <a:moveTo>
                  <a:pt x="560655" y="2923194"/>
                </a:moveTo>
                <a:cubicBezTo>
                  <a:pt x="573449" y="2923194"/>
                  <a:pt x="583821" y="2933566"/>
                  <a:pt x="583821" y="2946360"/>
                </a:cubicBezTo>
                <a:cubicBezTo>
                  <a:pt x="583821" y="2959154"/>
                  <a:pt x="573449" y="2969526"/>
                  <a:pt x="560655" y="2969526"/>
                </a:cubicBezTo>
                <a:cubicBezTo>
                  <a:pt x="547861" y="2969526"/>
                  <a:pt x="537489" y="2959154"/>
                  <a:pt x="537489" y="2946360"/>
                </a:cubicBezTo>
                <a:cubicBezTo>
                  <a:pt x="537489" y="2933566"/>
                  <a:pt x="547861" y="2923194"/>
                  <a:pt x="560655" y="2923194"/>
                </a:cubicBezTo>
                <a:close/>
                <a:moveTo>
                  <a:pt x="383557" y="2923194"/>
                </a:moveTo>
                <a:cubicBezTo>
                  <a:pt x="396351" y="2923194"/>
                  <a:pt x="406722" y="2933566"/>
                  <a:pt x="406722" y="2946360"/>
                </a:cubicBezTo>
                <a:cubicBezTo>
                  <a:pt x="406722" y="2959154"/>
                  <a:pt x="396351" y="2969526"/>
                  <a:pt x="383557" y="2969526"/>
                </a:cubicBezTo>
                <a:cubicBezTo>
                  <a:pt x="370762" y="2969526"/>
                  <a:pt x="360390" y="2959154"/>
                  <a:pt x="360390" y="2946360"/>
                </a:cubicBezTo>
                <a:cubicBezTo>
                  <a:pt x="360390" y="2933566"/>
                  <a:pt x="370762" y="2923194"/>
                  <a:pt x="383557" y="2923194"/>
                </a:cubicBezTo>
                <a:close/>
                <a:moveTo>
                  <a:pt x="206456" y="2923194"/>
                </a:moveTo>
                <a:cubicBezTo>
                  <a:pt x="219250" y="2923194"/>
                  <a:pt x="229622" y="2933566"/>
                  <a:pt x="229622" y="2946360"/>
                </a:cubicBezTo>
                <a:cubicBezTo>
                  <a:pt x="229622" y="2959154"/>
                  <a:pt x="219250" y="2969526"/>
                  <a:pt x="206456" y="2969526"/>
                </a:cubicBezTo>
                <a:cubicBezTo>
                  <a:pt x="193662" y="2969526"/>
                  <a:pt x="183290" y="2959154"/>
                  <a:pt x="183290" y="2946360"/>
                </a:cubicBezTo>
                <a:cubicBezTo>
                  <a:pt x="183290" y="2933566"/>
                  <a:pt x="193662" y="2923194"/>
                  <a:pt x="206456" y="2923194"/>
                </a:cubicBezTo>
                <a:close/>
                <a:moveTo>
                  <a:pt x="29358" y="2923194"/>
                </a:moveTo>
                <a:cubicBezTo>
                  <a:pt x="42152" y="2923194"/>
                  <a:pt x="52523" y="2933566"/>
                  <a:pt x="52523" y="2946360"/>
                </a:cubicBezTo>
                <a:cubicBezTo>
                  <a:pt x="52523" y="2959154"/>
                  <a:pt x="42152" y="2969526"/>
                  <a:pt x="29358" y="2969526"/>
                </a:cubicBezTo>
                <a:cubicBezTo>
                  <a:pt x="16564" y="2969526"/>
                  <a:pt x="6192" y="2959154"/>
                  <a:pt x="6192" y="2946360"/>
                </a:cubicBezTo>
                <a:cubicBezTo>
                  <a:pt x="6192" y="2933566"/>
                  <a:pt x="16564" y="2923194"/>
                  <a:pt x="29358" y="2923194"/>
                </a:cubicBezTo>
                <a:close/>
                <a:moveTo>
                  <a:pt x="3391637" y="2731185"/>
                </a:moveTo>
                <a:cubicBezTo>
                  <a:pt x="3404431" y="2731185"/>
                  <a:pt x="3414803" y="2741557"/>
                  <a:pt x="3414803" y="2754351"/>
                </a:cubicBezTo>
                <a:cubicBezTo>
                  <a:pt x="3414803" y="2767145"/>
                  <a:pt x="3404431" y="2777517"/>
                  <a:pt x="3391637" y="2777517"/>
                </a:cubicBezTo>
                <a:cubicBezTo>
                  <a:pt x="3378843" y="2777517"/>
                  <a:pt x="3368471" y="2767145"/>
                  <a:pt x="3368471" y="2754351"/>
                </a:cubicBezTo>
                <a:cubicBezTo>
                  <a:pt x="3368471" y="2741557"/>
                  <a:pt x="3378843" y="2731185"/>
                  <a:pt x="3391637" y="2731185"/>
                </a:cubicBezTo>
                <a:close/>
                <a:moveTo>
                  <a:pt x="3214542" y="2731185"/>
                </a:moveTo>
                <a:cubicBezTo>
                  <a:pt x="3227336" y="2731185"/>
                  <a:pt x="3237708" y="2741557"/>
                  <a:pt x="3237708" y="2754351"/>
                </a:cubicBezTo>
                <a:cubicBezTo>
                  <a:pt x="3237708" y="2767145"/>
                  <a:pt x="3227336" y="2777517"/>
                  <a:pt x="3214542" y="2777517"/>
                </a:cubicBezTo>
                <a:cubicBezTo>
                  <a:pt x="3201748" y="2777517"/>
                  <a:pt x="3191376" y="2767145"/>
                  <a:pt x="3191376" y="2754351"/>
                </a:cubicBezTo>
                <a:cubicBezTo>
                  <a:pt x="3191376" y="2741557"/>
                  <a:pt x="3201748" y="2731185"/>
                  <a:pt x="3214542" y="2731185"/>
                </a:cubicBezTo>
                <a:close/>
                <a:moveTo>
                  <a:pt x="3037443" y="2731185"/>
                </a:moveTo>
                <a:cubicBezTo>
                  <a:pt x="3050237" y="2731185"/>
                  <a:pt x="3060609" y="2741557"/>
                  <a:pt x="3060609" y="2754351"/>
                </a:cubicBezTo>
                <a:cubicBezTo>
                  <a:pt x="3060609" y="2767145"/>
                  <a:pt x="3050237" y="2777517"/>
                  <a:pt x="3037443" y="2777517"/>
                </a:cubicBezTo>
                <a:cubicBezTo>
                  <a:pt x="3024649" y="2777517"/>
                  <a:pt x="3014277" y="2767145"/>
                  <a:pt x="3014277" y="2754351"/>
                </a:cubicBezTo>
                <a:cubicBezTo>
                  <a:pt x="3014277" y="2741557"/>
                  <a:pt x="3024649" y="2731185"/>
                  <a:pt x="3037443" y="2731185"/>
                </a:cubicBezTo>
                <a:close/>
                <a:moveTo>
                  <a:pt x="2860344" y="2731185"/>
                </a:moveTo>
                <a:cubicBezTo>
                  <a:pt x="2873138" y="2731185"/>
                  <a:pt x="2883510" y="2741557"/>
                  <a:pt x="2883510" y="2754351"/>
                </a:cubicBezTo>
                <a:cubicBezTo>
                  <a:pt x="2883510" y="2767145"/>
                  <a:pt x="2873138" y="2777517"/>
                  <a:pt x="2860344" y="2777517"/>
                </a:cubicBezTo>
                <a:cubicBezTo>
                  <a:pt x="2847550" y="2777517"/>
                  <a:pt x="2837178" y="2767145"/>
                  <a:pt x="2837178" y="2754351"/>
                </a:cubicBezTo>
                <a:cubicBezTo>
                  <a:pt x="2837178" y="2741557"/>
                  <a:pt x="2847550" y="2731185"/>
                  <a:pt x="2860344" y="2731185"/>
                </a:cubicBezTo>
                <a:close/>
                <a:moveTo>
                  <a:pt x="2683245" y="2731185"/>
                </a:moveTo>
                <a:cubicBezTo>
                  <a:pt x="2696039" y="2731185"/>
                  <a:pt x="2706411" y="2741557"/>
                  <a:pt x="2706411" y="2754351"/>
                </a:cubicBezTo>
                <a:cubicBezTo>
                  <a:pt x="2706411" y="2767145"/>
                  <a:pt x="2696039" y="2777517"/>
                  <a:pt x="2683245" y="2777517"/>
                </a:cubicBezTo>
                <a:cubicBezTo>
                  <a:pt x="2670451" y="2777517"/>
                  <a:pt x="2660079" y="2767145"/>
                  <a:pt x="2660079" y="2754351"/>
                </a:cubicBezTo>
                <a:cubicBezTo>
                  <a:pt x="2660079" y="2741557"/>
                  <a:pt x="2670451" y="2731185"/>
                  <a:pt x="2683245" y="2731185"/>
                </a:cubicBezTo>
                <a:close/>
                <a:moveTo>
                  <a:pt x="2506147" y="2731185"/>
                </a:moveTo>
                <a:cubicBezTo>
                  <a:pt x="2518941" y="2731185"/>
                  <a:pt x="2529313" y="2741557"/>
                  <a:pt x="2529313" y="2754351"/>
                </a:cubicBezTo>
                <a:cubicBezTo>
                  <a:pt x="2529313" y="2767145"/>
                  <a:pt x="2518941" y="2777517"/>
                  <a:pt x="2506147" y="2777517"/>
                </a:cubicBezTo>
                <a:cubicBezTo>
                  <a:pt x="2493353" y="2777517"/>
                  <a:pt x="2482981" y="2767145"/>
                  <a:pt x="2482981" y="2754351"/>
                </a:cubicBezTo>
                <a:cubicBezTo>
                  <a:pt x="2482981" y="2741557"/>
                  <a:pt x="2493353" y="2731185"/>
                  <a:pt x="2506147" y="2731185"/>
                </a:cubicBezTo>
                <a:close/>
                <a:moveTo>
                  <a:pt x="2329048" y="2731185"/>
                </a:moveTo>
                <a:cubicBezTo>
                  <a:pt x="2341842" y="2731185"/>
                  <a:pt x="2352214" y="2741557"/>
                  <a:pt x="2352214" y="2754351"/>
                </a:cubicBezTo>
                <a:cubicBezTo>
                  <a:pt x="2352214" y="2767145"/>
                  <a:pt x="2341842" y="2777517"/>
                  <a:pt x="2329048" y="2777517"/>
                </a:cubicBezTo>
                <a:cubicBezTo>
                  <a:pt x="2316254" y="2777517"/>
                  <a:pt x="2305882" y="2767145"/>
                  <a:pt x="2305882" y="2754351"/>
                </a:cubicBezTo>
                <a:cubicBezTo>
                  <a:pt x="2305882" y="2741557"/>
                  <a:pt x="2316254" y="2731185"/>
                  <a:pt x="2329048" y="2731185"/>
                </a:cubicBezTo>
                <a:close/>
                <a:moveTo>
                  <a:pt x="2151949" y="2731185"/>
                </a:moveTo>
                <a:cubicBezTo>
                  <a:pt x="2164743" y="2731185"/>
                  <a:pt x="2175115" y="2741557"/>
                  <a:pt x="2175115" y="2754351"/>
                </a:cubicBezTo>
                <a:cubicBezTo>
                  <a:pt x="2175115" y="2767145"/>
                  <a:pt x="2164743" y="2777517"/>
                  <a:pt x="2151949" y="2777517"/>
                </a:cubicBezTo>
                <a:cubicBezTo>
                  <a:pt x="2139155" y="2777517"/>
                  <a:pt x="2128783" y="2767145"/>
                  <a:pt x="2128783" y="2754351"/>
                </a:cubicBezTo>
                <a:cubicBezTo>
                  <a:pt x="2128783" y="2741557"/>
                  <a:pt x="2139155" y="2731185"/>
                  <a:pt x="2151949" y="2731185"/>
                </a:cubicBezTo>
                <a:close/>
                <a:moveTo>
                  <a:pt x="1974850" y="2731185"/>
                </a:moveTo>
                <a:cubicBezTo>
                  <a:pt x="1987644" y="2731185"/>
                  <a:pt x="1998016" y="2741557"/>
                  <a:pt x="1998016" y="2754351"/>
                </a:cubicBezTo>
                <a:cubicBezTo>
                  <a:pt x="1998016" y="2767145"/>
                  <a:pt x="1987644" y="2777517"/>
                  <a:pt x="1974850" y="2777517"/>
                </a:cubicBezTo>
                <a:cubicBezTo>
                  <a:pt x="1962056" y="2777517"/>
                  <a:pt x="1951684" y="2767145"/>
                  <a:pt x="1951684" y="2754351"/>
                </a:cubicBezTo>
                <a:cubicBezTo>
                  <a:pt x="1951684" y="2741557"/>
                  <a:pt x="1962056" y="2731185"/>
                  <a:pt x="1974850" y="2731185"/>
                </a:cubicBezTo>
                <a:close/>
                <a:moveTo>
                  <a:pt x="1797751" y="2731185"/>
                </a:moveTo>
                <a:cubicBezTo>
                  <a:pt x="1810545" y="2731185"/>
                  <a:pt x="1820917" y="2741557"/>
                  <a:pt x="1820917" y="2754351"/>
                </a:cubicBezTo>
                <a:cubicBezTo>
                  <a:pt x="1820917" y="2767145"/>
                  <a:pt x="1810545" y="2777517"/>
                  <a:pt x="1797751" y="2777517"/>
                </a:cubicBezTo>
                <a:cubicBezTo>
                  <a:pt x="1784957" y="2777517"/>
                  <a:pt x="1774585" y="2767145"/>
                  <a:pt x="1774585" y="2754351"/>
                </a:cubicBezTo>
                <a:cubicBezTo>
                  <a:pt x="1774585" y="2741557"/>
                  <a:pt x="1784957" y="2731185"/>
                  <a:pt x="1797751" y="2731185"/>
                </a:cubicBezTo>
                <a:close/>
                <a:moveTo>
                  <a:pt x="1623240" y="2731185"/>
                </a:moveTo>
                <a:cubicBezTo>
                  <a:pt x="1636037" y="2731185"/>
                  <a:pt x="1646410" y="2741557"/>
                  <a:pt x="1646410" y="2754351"/>
                </a:cubicBezTo>
                <a:cubicBezTo>
                  <a:pt x="1646410" y="2767145"/>
                  <a:pt x="1636037" y="2777517"/>
                  <a:pt x="1623240" y="2777517"/>
                </a:cubicBezTo>
                <a:cubicBezTo>
                  <a:pt x="1610446" y="2777517"/>
                  <a:pt x="1600073" y="2767145"/>
                  <a:pt x="1600073" y="2754351"/>
                </a:cubicBezTo>
                <a:cubicBezTo>
                  <a:pt x="1600073" y="2741557"/>
                  <a:pt x="1610446" y="2731185"/>
                  <a:pt x="1623240" y="2731185"/>
                </a:cubicBezTo>
                <a:close/>
                <a:moveTo>
                  <a:pt x="1446148" y="2731185"/>
                </a:moveTo>
                <a:cubicBezTo>
                  <a:pt x="1458942" y="2731185"/>
                  <a:pt x="1469313" y="2741557"/>
                  <a:pt x="1469313" y="2754351"/>
                </a:cubicBezTo>
                <a:cubicBezTo>
                  <a:pt x="1469313" y="2767145"/>
                  <a:pt x="1458942" y="2777517"/>
                  <a:pt x="1446148" y="2777517"/>
                </a:cubicBezTo>
                <a:cubicBezTo>
                  <a:pt x="1433356" y="2777517"/>
                  <a:pt x="1422982" y="2767145"/>
                  <a:pt x="1422982" y="2754351"/>
                </a:cubicBezTo>
                <a:cubicBezTo>
                  <a:pt x="1422982" y="2741557"/>
                  <a:pt x="1433356" y="2731185"/>
                  <a:pt x="1446148" y="2731185"/>
                </a:cubicBezTo>
                <a:close/>
                <a:moveTo>
                  <a:pt x="1269049" y="2731185"/>
                </a:moveTo>
                <a:cubicBezTo>
                  <a:pt x="1281843" y="2731185"/>
                  <a:pt x="1292216" y="2741557"/>
                  <a:pt x="1292216" y="2754351"/>
                </a:cubicBezTo>
                <a:cubicBezTo>
                  <a:pt x="1292216" y="2767145"/>
                  <a:pt x="1281843" y="2777517"/>
                  <a:pt x="1269049" y="2777517"/>
                </a:cubicBezTo>
                <a:cubicBezTo>
                  <a:pt x="1256255" y="2777517"/>
                  <a:pt x="1245883" y="2767145"/>
                  <a:pt x="1245883" y="2754351"/>
                </a:cubicBezTo>
                <a:cubicBezTo>
                  <a:pt x="1245883" y="2741557"/>
                  <a:pt x="1256255" y="2731185"/>
                  <a:pt x="1269049" y="2731185"/>
                </a:cubicBezTo>
                <a:close/>
                <a:moveTo>
                  <a:pt x="1091953" y="2731185"/>
                </a:moveTo>
                <a:cubicBezTo>
                  <a:pt x="1104749" y="2731185"/>
                  <a:pt x="1115121" y="2741557"/>
                  <a:pt x="1115121" y="2754351"/>
                </a:cubicBezTo>
                <a:cubicBezTo>
                  <a:pt x="1115121" y="2767145"/>
                  <a:pt x="1104749" y="2777517"/>
                  <a:pt x="1091953" y="2777517"/>
                </a:cubicBezTo>
                <a:cubicBezTo>
                  <a:pt x="1079159" y="2777517"/>
                  <a:pt x="1068785" y="2767145"/>
                  <a:pt x="1068785" y="2754351"/>
                </a:cubicBezTo>
                <a:cubicBezTo>
                  <a:pt x="1068785" y="2741557"/>
                  <a:pt x="1079159" y="2731185"/>
                  <a:pt x="1091953" y="2731185"/>
                </a:cubicBezTo>
                <a:close/>
                <a:moveTo>
                  <a:pt x="914854" y="2731185"/>
                </a:moveTo>
                <a:cubicBezTo>
                  <a:pt x="927647" y="2731185"/>
                  <a:pt x="938018" y="2741557"/>
                  <a:pt x="938018" y="2754351"/>
                </a:cubicBezTo>
                <a:cubicBezTo>
                  <a:pt x="938018" y="2767145"/>
                  <a:pt x="927647" y="2777517"/>
                  <a:pt x="914854" y="2777517"/>
                </a:cubicBezTo>
                <a:cubicBezTo>
                  <a:pt x="902055" y="2777517"/>
                  <a:pt x="891685" y="2767145"/>
                  <a:pt x="891685" y="2754351"/>
                </a:cubicBezTo>
                <a:cubicBezTo>
                  <a:pt x="891685" y="2741557"/>
                  <a:pt x="902055" y="2731185"/>
                  <a:pt x="914854" y="2731185"/>
                </a:cubicBezTo>
                <a:close/>
                <a:moveTo>
                  <a:pt x="737756" y="2731185"/>
                </a:moveTo>
                <a:cubicBezTo>
                  <a:pt x="750550" y="2731185"/>
                  <a:pt x="760922" y="2741557"/>
                  <a:pt x="760922" y="2754351"/>
                </a:cubicBezTo>
                <a:cubicBezTo>
                  <a:pt x="760922" y="2767145"/>
                  <a:pt x="750550" y="2777517"/>
                  <a:pt x="737756" y="2777517"/>
                </a:cubicBezTo>
                <a:cubicBezTo>
                  <a:pt x="724962" y="2777517"/>
                  <a:pt x="714590" y="2767145"/>
                  <a:pt x="714590" y="2754351"/>
                </a:cubicBezTo>
                <a:cubicBezTo>
                  <a:pt x="714590" y="2741557"/>
                  <a:pt x="724962" y="2731185"/>
                  <a:pt x="737756" y="2731185"/>
                </a:cubicBezTo>
                <a:close/>
                <a:moveTo>
                  <a:pt x="560655" y="2731185"/>
                </a:moveTo>
                <a:cubicBezTo>
                  <a:pt x="573449" y="2731185"/>
                  <a:pt x="583822" y="2741557"/>
                  <a:pt x="583822" y="2754351"/>
                </a:cubicBezTo>
                <a:cubicBezTo>
                  <a:pt x="583822" y="2767145"/>
                  <a:pt x="573449" y="2777517"/>
                  <a:pt x="560655" y="2777517"/>
                </a:cubicBezTo>
                <a:cubicBezTo>
                  <a:pt x="547862" y="2777517"/>
                  <a:pt x="537490" y="2767145"/>
                  <a:pt x="537490" y="2754351"/>
                </a:cubicBezTo>
                <a:cubicBezTo>
                  <a:pt x="537490" y="2741557"/>
                  <a:pt x="547862" y="2731185"/>
                  <a:pt x="560655" y="2731185"/>
                </a:cubicBezTo>
                <a:close/>
                <a:moveTo>
                  <a:pt x="383557" y="2731185"/>
                </a:moveTo>
                <a:cubicBezTo>
                  <a:pt x="396351" y="2731185"/>
                  <a:pt x="406722" y="2741557"/>
                  <a:pt x="406722" y="2754351"/>
                </a:cubicBezTo>
                <a:cubicBezTo>
                  <a:pt x="406722" y="2767145"/>
                  <a:pt x="396351" y="2777517"/>
                  <a:pt x="383557" y="2777517"/>
                </a:cubicBezTo>
                <a:cubicBezTo>
                  <a:pt x="370763" y="2777517"/>
                  <a:pt x="360391" y="2767145"/>
                  <a:pt x="360391" y="2754351"/>
                </a:cubicBezTo>
                <a:cubicBezTo>
                  <a:pt x="360391" y="2741557"/>
                  <a:pt x="370763" y="2731185"/>
                  <a:pt x="383557" y="2731185"/>
                </a:cubicBezTo>
                <a:close/>
                <a:moveTo>
                  <a:pt x="206457" y="2731185"/>
                </a:moveTo>
                <a:cubicBezTo>
                  <a:pt x="219251" y="2731185"/>
                  <a:pt x="229623" y="2741557"/>
                  <a:pt x="229623" y="2754351"/>
                </a:cubicBezTo>
                <a:cubicBezTo>
                  <a:pt x="229623" y="2767145"/>
                  <a:pt x="219251" y="2777517"/>
                  <a:pt x="206457" y="2777517"/>
                </a:cubicBezTo>
                <a:cubicBezTo>
                  <a:pt x="193663" y="2777517"/>
                  <a:pt x="183291" y="2767145"/>
                  <a:pt x="183291" y="2754351"/>
                </a:cubicBezTo>
                <a:cubicBezTo>
                  <a:pt x="183291" y="2741557"/>
                  <a:pt x="193663" y="2731185"/>
                  <a:pt x="206457" y="2731185"/>
                </a:cubicBezTo>
                <a:close/>
                <a:moveTo>
                  <a:pt x="29358" y="2731185"/>
                </a:moveTo>
                <a:cubicBezTo>
                  <a:pt x="42152" y="2731185"/>
                  <a:pt x="52524" y="2741557"/>
                  <a:pt x="52524" y="2754351"/>
                </a:cubicBezTo>
                <a:cubicBezTo>
                  <a:pt x="52524" y="2767145"/>
                  <a:pt x="42152" y="2777517"/>
                  <a:pt x="29358" y="2777517"/>
                </a:cubicBezTo>
                <a:cubicBezTo>
                  <a:pt x="16564" y="2777517"/>
                  <a:pt x="6192" y="2767145"/>
                  <a:pt x="6192" y="2754351"/>
                </a:cubicBezTo>
                <a:cubicBezTo>
                  <a:pt x="6192" y="2741557"/>
                  <a:pt x="16564" y="2731185"/>
                  <a:pt x="29358" y="2731185"/>
                </a:cubicBezTo>
                <a:close/>
                <a:moveTo>
                  <a:pt x="3393701" y="2559821"/>
                </a:moveTo>
                <a:cubicBezTo>
                  <a:pt x="3406495" y="2559821"/>
                  <a:pt x="3416867" y="2570193"/>
                  <a:pt x="3416867" y="2582987"/>
                </a:cubicBezTo>
                <a:cubicBezTo>
                  <a:pt x="3416867" y="2595781"/>
                  <a:pt x="3406495" y="2606153"/>
                  <a:pt x="3393701" y="2606153"/>
                </a:cubicBezTo>
                <a:cubicBezTo>
                  <a:pt x="3380907" y="2606153"/>
                  <a:pt x="3370535" y="2595781"/>
                  <a:pt x="3370535" y="2582987"/>
                </a:cubicBezTo>
                <a:cubicBezTo>
                  <a:pt x="3370535" y="2570193"/>
                  <a:pt x="3380907" y="2559821"/>
                  <a:pt x="3393701" y="2559821"/>
                </a:cubicBezTo>
                <a:close/>
                <a:moveTo>
                  <a:pt x="3216606" y="2559821"/>
                </a:moveTo>
                <a:cubicBezTo>
                  <a:pt x="3229400" y="2559821"/>
                  <a:pt x="3239772" y="2570193"/>
                  <a:pt x="3239772" y="2582987"/>
                </a:cubicBezTo>
                <a:cubicBezTo>
                  <a:pt x="3239772" y="2595781"/>
                  <a:pt x="3229400" y="2606153"/>
                  <a:pt x="3216606" y="2606153"/>
                </a:cubicBezTo>
                <a:cubicBezTo>
                  <a:pt x="3203812" y="2606153"/>
                  <a:pt x="3193440" y="2595781"/>
                  <a:pt x="3193440" y="2582987"/>
                </a:cubicBezTo>
                <a:cubicBezTo>
                  <a:pt x="3193440" y="2570193"/>
                  <a:pt x="3203812" y="2559821"/>
                  <a:pt x="3216606" y="2559821"/>
                </a:cubicBezTo>
                <a:close/>
                <a:moveTo>
                  <a:pt x="3039507" y="2559821"/>
                </a:moveTo>
                <a:cubicBezTo>
                  <a:pt x="3052301" y="2559821"/>
                  <a:pt x="3062673" y="2570193"/>
                  <a:pt x="3062673" y="2582987"/>
                </a:cubicBezTo>
                <a:cubicBezTo>
                  <a:pt x="3062673" y="2595781"/>
                  <a:pt x="3052301" y="2606153"/>
                  <a:pt x="3039507" y="2606153"/>
                </a:cubicBezTo>
                <a:cubicBezTo>
                  <a:pt x="3026713" y="2606153"/>
                  <a:pt x="3016341" y="2595781"/>
                  <a:pt x="3016341" y="2582987"/>
                </a:cubicBezTo>
                <a:cubicBezTo>
                  <a:pt x="3016341" y="2570193"/>
                  <a:pt x="3026713" y="2559821"/>
                  <a:pt x="3039507" y="2559821"/>
                </a:cubicBezTo>
                <a:close/>
                <a:moveTo>
                  <a:pt x="2862409" y="2559821"/>
                </a:moveTo>
                <a:cubicBezTo>
                  <a:pt x="2875203" y="2559821"/>
                  <a:pt x="2885575" y="2570193"/>
                  <a:pt x="2885575" y="2582987"/>
                </a:cubicBezTo>
                <a:cubicBezTo>
                  <a:pt x="2885575" y="2595781"/>
                  <a:pt x="2875203" y="2606153"/>
                  <a:pt x="2862409" y="2606153"/>
                </a:cubicBezTo>
                <a:cubicBezTo>
                  <a:pt x="2849615" y="2606153"/>
                  <a:pt x="2839243" y="2595781"/>
                  <a:pt x="2839243" y="2582987"/>
                </a:cubicBezTo>
                <a:cubicBezTo>
                  <a:pt x="2839243" y="2570193"/>
                  <a:pt x="2849615" y="2559821"/>
                  <a:pt x="2862409" y="2559821"/>
                </a:cubicBezTo>
                <a:close/>
                <a:moveTo>
                  <a:pt x="2685310" y="2559821"/>
                </a:moveTo>
                <a:cubicBezTo>
                  <a:pt x="2698104" y="2559821"/>
                  <a:pt x="2708476" y="2570193"/>
                  <a:pt x="2708476" y="2582987"/>
                </a:cubicBezTo>
                <a:cubicBezTo>
                  <a:pt x="2708476" y="2595781"/>
                  <a:pt x="2698104" y="2606153"/>
                  <a:pt x="2685310" y="2606153"/>
                </a:cubicBezTo>
                <a:cubicBezTo>
                  <a:pt x="2672516" y="2606153"/>
                  <a:pt x="2662144" y="2595781"/>
                  <a:pt x="2662144" y="2582987"/>
                </a:cubicBezTo>
                <a:cubicBezTo>
                  <a:pt x="2662144" y="2570193"/>
                  <a:pt x="2672516" y="2559821"/>
                  <a:pt x="2685310" y="2559821"/>
                </a:cubicBezTo>
                <a:close/>
                <a:moveTo>
                  <a:pt x="2508211" y="2559821"/>
                </a:moveTo>
                <a:cubicBezTo>
                  <a:pt x="2521005" y="2559821"/>
                  <a:pt x="2531377" y="2570193"/>
                  <a:pt x="2531377" y="2582987"/>
                </a:cubicBezTo>
                <a:cubicBezTo>
                  <a:pt x="2531377" y="2595781"/>
                  <a:pt x="2521005" y="2606153"/>
                  <a:pt x="2508211" y="2606153"/>
                </a:cubicBezTo>
                <a:cubicBezTo>
                  <a:pt x="2495417" y="2606153"/>
                  <a:pt x="2485045" y="2595781"/>
                  <a:pt x="2485045" y="2582987"/>
                </a:cubicBezTo>
                <a:cubicBezTo>
                  <a:pt x="2485045" y="2570193"/>
                  <a:pt x="2495417" y="2559821"/>
                  <a:pt x="2508211" y="2559821"/>
                </a:cubicBezTo>
                <a:close/>
                <a:moveTo>
                  <a:pt x="2331112" y="2559821"/>
                </a:moveTo>
                <a:cubicBezTo>
                  <a:pt x="2343906" y="2559821"/>
                  <a:pt x="2354278" y="2570193"/>
                  <a:pt x="2354278" y="2582987"/>
                </a:cubicBezTo>
                <a:cubicBezTo>
                  <a:pt x="2354278" y="2595781"/>
                  <a:pt x="2343906" y="2606153"/>
                  <a:pt x="2331112" y="2606153"/>
                </a:cubicBezTo>
                <a:cubicBezTo>
                  <a:pt x="2318318" y="2606153"/>
                  <a:pt x="2307946" y="2595781"/>
                  <a:pt x="2307946" y="2582987"/>
                </a:cubicBezTo>
                <a:cubicBezTo>
                  <a:pt x="2307946" y="2570193"/>
                  <a:pt x="2318318" y="2559821"/>
                  <a:pt x="2331112" y="2559821"/>
                </a:cubicBezTo>
                <a:close/>
                <a:moveTo>
                  <a:pt x="2154013" y="2559821"/>
                </a:moveTo>
                <a:cubicBezTo>
                  <a:pt x="2166807" y="2559821"/>
                  <a:pt x="2177179" y="2570193"/>
                  <a:pt x="2177179" y="2582987"/>
                </a:cubicBezTo>
                <a:cubicBezTo>
                  <a:pt x="2177179" y="2595781"/>
                  <a:pt x="2166807" y="2606153"/>
                  <a:pt x="2154013" y="2606153"/>
                </a:cubicBezTo>
                <a:cubicBezTo>
                  <a:pt x="2141219" y="2606153"/>
                  <a:pt x="2130847" y="2595781"/>
                  <a:pt x="2130847" y="2582987"/>
                </a:cubicBezTo>
                <a:cubicBezTo>
                  <a:pt x="2130847" y="2570193"/>
                  <a:pt x="2141219" y="2559821"/>
                  <a:pt x="2154013" y="2559821"/>
                </a:cubicBezTo>
                <a:close/>
                <a:moveTo>
                  <a:pt x="1976914" y="2559821"/>
                </a:moveTo>
                <a:cubicBezTo>
                  <a:pt x="1989708" y="2559821"/>
                  <a:pt x="2000080" y="2570193"/>
                  <a:pt x="2000080" y="2582987"/>
                </a:cubicBezTo>
                <a:cubicBezTo>
                  <a:pt x="2000080" y="2595781"/>
                  <a:pt x="1989708" y="2606153"/>
                  <a:pt x="1976914" y="2606153"/>
                </a:cubicBezTo>
                <a:cubicBezTo>
                  <a:pt x="1964120" y="2606153"/>
                  <a:pt x="1953748" y="2595781"/>
                  <a:pt x="1953748" y="2582987"/>
                </a:cubicBezTo>
                <a:cubicBezTo>
                  <a:pt x="1953748" y="2570193"/>
                  <a:pt x="1964120" y="2559821"/>
                  <a:pt x="1976914" y="2559821"/>
                </a:cubicBezTo>
                <a:close/>
                <a:moveTo>
                  <a:pt x="1799815" y="2559821"/>
                </a:moveTo>
                <a:cubicBezTo>
                  <a:pt x="1812609" y="2559821"/>
                  <a:pt x="1822981" y="2570193"/>
                  <a:pt x="1822981" y="2582987"/>
                </a:cubicBezTo>
                <a:cubicBezTo>
                  <a:pt x="1822981" y="2595781"/>
                  <a:pt x="1812609" y="2606153"/>
                  <a:pt x="1799815" y="2606153"/>
                </a:cubicBezTo>
                <a:cubicBezTo>
                  <a:pt x="1787021" y="2606153"/>
                  <a:pt x="1776649" y="2595781"/>
                  <a:pt x="1776649" y="2582987"/>
                </a:cubicBezTo>
                <a:cubicBezTo>
                  <a:pt x="1776649" y="2570193"/>
                  <a:pt x="1787021" y="2559821"/>
                  <a:pt x="1799815" y="2559821"/>
                </a:cubicBezTo>
                <a:close/>
                <a:moveTo>
                  <a:pt x="1625304" y="2559821"/>
                </a:moveTo>
                <a:cubicBezTo>
                  <a:pt x="1638100" y="2559821"/>
                  <a:pt x="1648473" y="2570193"/>
                  <a:pt x="1648473" y="2582987"/>
                </a:cubicBezTo>
                <a:cubicBezTo>
                  <a:pt x="1648473" y="2595781"/>
                  <a:pt x="1638100" y="2606153"/>
                  <a:pt x="1625304" y="2606153"/>
                </a:cubicBezTo>
                <a:cubicBezTo>
                  <a:pt x="1612510" y="2606153"/>
                  <a:pt x="1602137" y="2595781"/>
                  <a:pt x="1602137" y="2582987"/>
                </a:cubicBezTo>
                <a:cubicBezTo>
                  <a:pt x="1602137" y="2570193"/>
                  <a:pt x="1612510" y="2559821"/>
                  <a:pt x="1625304" y="2559821"/>
                </a:cubicBezTo>
                <a:close/>
                <a:moveTo>
                  <a:pt x="1448213" y="2559821"/>
                </a:moveTo>
                <a:cubicBezTo>
                  <a:pt x="1461006" y="2559821"/>
                  <a:pt x="1471377" y="2570193"/>
                  <a:pt x="1471377" y="2582987"/>
                </a:cubicBezTo>
                <a:cubicBezTo>
                  <a:pt x="1471377" y="2595781"/>
                  <a:pt x="1461006" y="2606153"/>
                  <a:pt x="1448213" y="2606153"/>
                </a:cubicBezTo>
                <a:cubicBezTo>
                  <a:pt x="1435419" y="2606153"/>
                  <a:pt x="1425046" y="2595781"/>
                  <a:pt x="1425046" y="2582987"/>
                </a:cubicBezTo>
                <a:cubicBezTo>
                  <a:pt x="1425046" y="2570193"/>
                  <a:pt x="1435419" y="2559821"/>
                  <a:pt x="1448213" y="2559821"/>
                </a:cubicBezTo>
                <a:close/>
                <a:moveTo>
                  <a:pt x="1271113" y="2559821"/>
                </a:moveTo>
                <a:cubicBezTo>
                  <a:pt x="1283907" y="2559821"/>
                  <a:pt x="1294280" y="2570193"/>
                  <a:pt x="1294280" y="2582987"/>
                </a:cubicBezTo>
                <a:cubicBezTo>
                  <a:pt x="1294280" y="2595781"/>
                  <a:pt x="1283907" y="2606153"/>
                  <a:pt x="1271113" y="2606153"/>
                </a:cubicBezTo>
                <a:cubicBezTo>
                  <a:pt x="1258320" y="2606153"/>
                  <a:pt x="1247948" y="2595781"/>
                  <a:pt x="1247948" y="2582987"/>
                </a:cubicBezTo>
                <a:cubicBezTo>
                  <a:pt x="1247948" y="2570193"/>
                  <a:pt x="1258320" y="2559821"/>
                  <a:pt x="1271113" y="2559821"/>
                </a:cubicBezTo>
                <a:close/>
                <a:moveTo>
                  <a:pt x="1094019" y="2559821"/>
                </a:moveTo>
                <a:cubicBezTo>
                  <a:pt x="1106814" y="2559821"/>
                  <a:pt x="1117186" y="2570193"/>
                  <a:pt x="1117186" y="2582987"/>
                </a:cubicBezTo>
                <a:cubicBezTo>
                  <a:pt x="1117186" y="2595781"/>
                  <a:pt x="1106814" y="2606153"/>
                  <a:pt x="1094019" y="2606153"/>
                </a:cubicBezTo>
                <a:cubicBezTo>
                  <a:pt x="1081223" y="2606153"/>
                  <a:pt x="1070851" y="2595781"/>
                  <a:pt x="1070851" y="2582987"/>
                </a:cubicBezTo>
                <a:cubicBezTo>
                  <a:pt x="1070851" y="2570193"/>
                  <a:pt x="1081223" y="2559821"/>
                  <a:pt x="1094019" y="2559821"/>
                </a:cubicBezTo>
                <a:close/>
                <a:moveTo>
                  <a:pt x="916919" y="2559821"/>
                </a:moveTo>
                <a:cubicBezTo>
                  <a:pt x="929711" y="2559821"/>
                  <a:pt x="940083" y="2570193"/>
                  <a:pt x="940083" y="2582987"/>
                </a:cubicBezTo>
                <a:cubicBezTo>
                  <a:pt x="940083" y="2595781"/>
                  <a:pt x="929711" y="2606153"/>
                  <a:pt x="916919" y="2606153"/>
                </a:cubicBezTo>
                <a:cubicBezTo>
                  <a:pt x="904122" y="2606153"/>
                  <a:pt x="893752" y="2595781"/>
                  <a:pt x="893752" y="2582987"/>
                </a:cubicBezTo>
                <a:cubicBezTo>
                  <a:pt x="893752" y="2570193"/>
                  <a:pt x="904122" y="2559821"/>
                  <a:pt x="916919" y="2559821"/>
                </a:cubicBezTo>
                <a:close/>
                <a:moveTo>
                  <a:pt x="739820" y="2559821"/>
                </a:moveTo>
                <a:cubicBezTo>
                  <a:pt x="752615" y="2559821"/>
                  <a:pt x="762987" y="2570193"/>
                  <a:pt x="762987" y="2582987"/>
                </a:cubicBezTo>
                <a:cubicBezTo>
                  <a:pt x="762987" y="2595781"/>
                  <a:pt x="752615" y="2606153"/>
                  <a:pt x="739820" y="2606153"/>
                </a:cubicBezTo>
                <a:cubicBezTo>
                  <a:pt x="727026" y="2606153"/>
                  <a:pt x="716654" y="2595781"/>
                  <a:pt x="716654" y="2582987"/>
                </a:cubicBezTo>
                <a:cubicBezTo>
                  <a:pt x="716654" y="2570193"/>
                  <a:pt x="727026" y="2559821"/>
                  <a:pt x="739820" y="2559821"/>
                </a:cubicBezTo>
                <a:close/>
                <a:moveTo>
                  <a:pt x="562720" y="2559821"/>
                </a:moveTo>
                <a:cubicBezTo>
                  <a:pt x="575514" y="2559821"/>
                  <a:pt x="585886" y="2570193"/>
                  <a:pt x="585886" y="2582987"/>
                </a:cubicBezTo>
                <a:cubicBezTo>
                  <a:pt x="585886" y="2595781"/>
                  <a:pt x="575514" y="2606153"/>
                  <a:pt x="562720" y="2606153"/>
                </a:cubicBezTo>
                <a:cubicBezTo>
                  <a:pt x="549926" y="2606153"/>
                  <a:pt x="539554" y="2595781"/>
                  <a:pt x="539554" y="2582987"/>
                </a:cubicBezTo>
                <a:cubicBezTo>
                  <a:pt x="539554" y="2570193"/>
                  <a:pt x="549926" y="2559821"/>
                  <a:pt x="562720" y="2559821"/>
                </a:cubicBezTo>
                <a:close/>
                <a:moveTo>
                  <a:pt x="385622" y="2559821"/>
                </a:moveTo>
                <a:cubicBezTo>
                  <a:pt x="398416" y="2559821"/>
                  <a:pt x="408787" y="2570193"/>
                  <a:pt x="408787" y="2582987"/>
                </a:cubicBezTo>
                <a:cubicBezTo>
                  <a:pt x="408787" y="2595781"/>
                  <a:pt x="398416" y="2606153"/>
                  <a:pt x="385622" y="2606153"/>
                </a:cubicBezTo>
                <a:cubicBezTo>
                  <a:pt x="372828" y="2606153"/>
                  <a:pt x="362456" y="2595781"/>
                  <a:pt x="362456" y="2582987"/>
                </a:cubicBezTo>
                <a:cubicBezTo>
                  <a:pt x="362456" y="2570193"/>
                  <a:pt x="372828" y="2559821"/>
                  <a:pt x="385622" y="2559821"/>
                </a:cubicBezTo>
                <a:close/>
                <a:moveTo>
                  <a:pt x="208521" y="2559821"/>
                </a:moveTo>
                <a:cubicBezTo>
                  <a:pt x="221315" y="2559821"/>
                  <a:pt x="231687" y="2570193"/>
                  <a:pt x="231687" y="2582987"/>
                </a:cubicBezTo>
                <a:cubicBezTo>
                  <a:pt x="231687" y="2595781"/>
                  <a:pt x="221315" y="2606153"/>
                  <a:pt x="208521" y="2606153"/>
                </a:cubicBezTo>
                <a:cubicBezTo>
                  <a:pt x="195727" y="2606153"/>
                  <a:pt x="185355" y="2595781"/>
                  <a:pt x="185355" y="2582987"/>
                </a:cubicBezTo>
                <a:cubicBezTo>
                  <a:pt x="185355" y="2570193"/>
                  <a:pt x="195727" y="2559821"/>
                  <a:pt x="208521" y="2559821"/>
                </a:cubicBezTo>
                <a:close/>
                <a:moveTo>
                  <a:pt x="31422" y="2559821"/>
                </a:moveTo>
                <a:cubicBezTo>
                  <a:pt x="44216" y="2559821"/>
                  <a:pt x="54588" y="2570193"/>
                  <a:pt x="54588" y="2582987"/>
                </a:cubicBezTo>
                <a:cubicBezTo>
                  <a:pt x="54588" y="2595781"/>
                  <a:pt x="44216" y="2606153"/>
                  <a:pt x="31422" y="2606153"/>
                </a:cubicBezTo>
                <a:cubicBezTo>
                  <a:pt x="18629" y="2606153"/>
                  <a:pt x="8257" y="2595781"/>
                  <a:pt x="8257" y="2582987"/>
                </a:cubicBezTo>
                <a:cubicBezTo>
                  <a:pt x="8257" y="2570193"/>
                  <a:pt x="18629" y="2559821"/>
                  <a:pt x="31422" y="2559821"/>
                </a:cubicBezTo>
                <a:close/>
                <a:moveTo>
                  <a:pt x="3385444" y="2365748"/>
                </a:moveTo>
                <a:cubicBezTo>
                  <a:pt x="3398238" y="2365748"/>
                  <a:pt x="3408610" y="2376120"/>
                  <a:pt x="3408610" y="2388914"/>
                </a:cubicBezTo>
                <a:cubicBezTo>
                  <a:pt x="3408610" y="2401708"/>
                  <a:pt x="3398238" y="2412080"/>
                  <a:pt x="3385444" y="2412080"/>
                </a:cubicBezTo>
                <a:cubicBezTo>
                  <a:pt x="3372650" y="2412080"/>
                  <a:pt x="3362278" y="2401708"/>
                  <a:pt x="3362278" y="2388914"/>
                </a:cubicBezTo>
                <a:cubicBezTo>
                  <a:pt x="3362278" y="2376120"/>
                  <a:pt x="3372650" y="2365748"/>
                  <a:pt x="3385444" y="2365748"/>
                </a:cubicBezTo>
                <a:close/>
                <a:moveTo>
                  <a:pt x="3208349" y="2365748"/>
                </a:moveTo>
                <a:cubicBezTo>
                  <a:pt x="3221143" y="2365748"/>
                  <a:pt x="3231515" y="2376120"/>
                  <a:pt x="3231515" y="2388914"/>
                </a:cubicBezTo>
                <a:cubicBezTo>
                  <a:pt x="3231515" y="2401708"/>
                  <a:pt x="3221143" y="2412080"/>
                  <a:pt x="3208349" y="2412080"/>
                </a:cubicBezTo>
                <a:cubicBezTo>
                  <a:pt x="3195555" y="2412080"/>
                  <a:pt x="3185183" y="2401708"/>
                  <a:pt x="3185183" y="2388914"/>
                </a:cubicBezTo>
                <a:cubicBezTo>
                  <a:pt x="3185183" y="2376120"/>
                  <a:pt x="3195555" y="2365748"/>
                  <a:pt x="3208349" y="2365748"/>
                </a:cubicBezTo>
                <a:close/>
                <a:moveTo>
                  <a:pt x="3031250" y="2365748"/>
                </a:moveTo>
                <a:cubicBezTo>
                  <a:pt x="3044044" y="2365748"/>
                  <a:pt x="3054416" y="2376120"/>
                  <a:pt x="3054416" y="2388914"/>
                </a:cubicBezTo>
                <a:cubicBezTo>
                  <a:pt x="3054416" y="2401708"/>
                  <a:pt x="3044044" y="2412080"/>
                  <a:pt x="3031250" y="2412080"/>
                </a:cubicBezTo>
                <a:cubicBezTo>
                  <a:pt x="3018456" y="2412080"/>
                  <a:pt x="3008084" y="2401708"/>
                  <a:pt x="3008084" y="2388914"/>
                </a:cubicBezTo>
                <a:cubicBezTo>
                  <a:pt x="3008084" y="2376120"/>
                  <a:pt x="3018456" y="2365748"/>
                  <a:pt x="3031250" y="2365748"/>
                </a:cubicBezTo>
                <a:close/>
                <a:moveTo>
                  <a:pt x="2854151" y="2365748"/>
                </a:moveTo>
                <a:cubicBezTo>
                  <a:pt x="2866945" y="2365748"/>
                  <a:pt x="2877317" y="2376120"/>
                  <a:pt x="2877317" y="2388914"/>
                </a:cubicBezTo>
                <a:cubicBezTo>
                  <a:pt x="2877317" y="2401708"/>
                  <a:pt x="2866945" y="2412080"/>
                  <a:pt x="2854151" y="2412080"/>
                </a:cubicBezTo>
                <a:cubicBezTo>
                  <a:pt x="2841357" y="2412080"/>
                  <a:pt x="2830985" y="2401708"/>
                  <a:pt x="2830985" y="2388914"/>
                </a:cubicBezTo>
                <a:cubicBezTo>
                  <a:pt x="2830985" y="2376120"/>
                  <a:pt x="2841357" y="2365748"/>
                  <a:pt x="2854151" y="2365748"/>
                </a:cubicBezTo>
                <a:close/>
                <a:moveTo>
                  <a:pt x="2677052" y="2365748"/>
                </a:moveTo>
                <a:cubicBezTo>
                  <a:pt x="2689846" y="2365748"/>
                  <a:pt x="2700218" y="2376120"/>
                  <a:pt x="2700218" y="2388914"/>
                </a:cubicBezTo>
                <a:cubicBezTo>
                  <a:pt x="2700218" y="2401708"/>
                  <a:pt x="2689846" y="2412080"/>
                  <a:pt x="2677052" y="2412080"/>
                </a:cubicBezTo>
                <a:cubicBezTo>
                  <a:pt x="2664258" y="2412080"/>
                  <a:pt x="2653886" y="2401708"/>
                  <a:pt x="2653886" y="2388914"/>
                </a:cubicBezTo>
                <a:cubicBezTo>
                  <a:pt x="2653886" y="2376120"/>
                  <a:pt x="2664258" y="2365748"/>
                  <a:pt x="2677052" y="2365748"/>
                </a:cubicBezTo>
                <a:close/>
                <a:moveTo>
                  <a:pt x="2499953" y="2365748"/>
                </a:moveTo>
                <a:cubicBezTo>
                  <a:pt x="2512747" y="2365748"/>
                  <a:pt x="2523119" y="2376120"/>
                  <a:pt x="2523119" y="2388914"/>
                </a:cubicBezTo>
                <a:cubicBezTo>
                  <a:pt x="2523119" y="2401708"/>
                  <a:pt x="2512747" y="2412080"/>
                  <a:pt x="2499953" y="2412080"/>
                </a:cubicBezTo>
                <a:cubicBezTo>
                  <a:pt x="2487159" y="2412080"/>
                  <a:pt x="2476787" y="2401708"/>
                  <a:pt x="2476787" y="2388914"/>
                </a:cubicBezTo>
                <a:cubicBezTo>
                  <a:pt x="2476787" y="2376120"/>
                  <a:pt x="2487159" y="2365748"/>
                  <a:pt x="2499953" y="2365748"/>
                </a:cubicBezTo>
                <a:close/>
                <a:moveTo>
                  <a:pt x="2322855" y="2365748"/>
                </a:moveTo>
                <a:cubicBezTo>
                  <a:pt x="2335649" y="2365748"/>
                  <a:pt x="2346021" y="2376120"/>
                  <a:pt x="2346021" y="2388914"/>
                </a:cubicBezTo>
                <a:cubicBezTo>
                  <a:pt x="2346021" y="2401708"/>
                  <a:pt x="2335649" y="2412080"/>
                  <a:pt x="2322855" y="2412080"/>
                </a:cubicBezTo>
                <a:cubicBezTo>
                  <a:pt x="2310061" y="2412080"/>
                  <a:pt x="2299689" y="2401708"/>
                  <a:pt x="2299689" y="2388914"/>
                </a:cubicBezTo>
                <a:cubicBezTo>
                  <a:pt x="2299689" y="2376120"/>
                  <a:pt x="2310061" y="2365748"/>
                  <a:pt x="2322855" y="2365748"/>
                </a:cubicBezTo>
                <a:close/>
                <a:moveTo>
                  <a:pt x="2145756" y="2365748"/>
                </a:moveTo>
                <a:cubicBezTo>
                  <a:pt x="2158550" y="2365748"/>
                  <a:pt x="2168922" y="2376120"/>
                  <a:pt x="2168922" y="2388914"/>
                </a:cubicBezTo>
                <a:cubicBezTo>
                  <a:pt x="2168922" y="2401708"/>
                  <a:pt x="2158550" y="2412080"/>
                  <a:pt x="2145756" y="2412080"/>
                </a:cubicBezTo>
                <a:cubicBezTo>
                  <a:pt x="2132962" y="2412080"/>
                  <a:pt x="2122590" y="2401708"/>
                  <a:pt x="2122590" y="2388914"/>
                </a:cubicBezTo>
                <a:cubicBezTo>
                  <a:pt x="2122590" y="2376120"/>
                  <a:pt x="2132962" y="2365748"/>
                  <a:pt x="2145756" y="2365748"/>
                </a:cubicBezTo>
                <a:close/>
                <a:moveTo>
                  <a:pt x="1968657" y="2365748"/>
                </a:moveTo>
                <a:cubicBezTo>
                  <a:pt x="1981451" y="2365748"/>
                  <a:pt x="1991823" y="2376120"/>
                  <a:pt x="1991823" y="2388914"/>
                </a:cubicBezTo>
                <a:cubicBezTo>
                  <a:pt x="1991823" y="2401708"/>
                  <a:pt x="1981451" y="2412080"/>
                  <a:pt x="1968657" y="2412080"/>
                </a:cubicBezTo>
                <a:cubicBezTo>
                  <a:pt x="1955863" y="2412080"/>
                  <a:pt x="1945491" y="2401708"/>
                  <a:pt x="1945491" y="2388914"/>
                </a:cubicBezTo>
                <a:cubicBezTo>
                  <a:pt x="1945491" y="2376120"/>
                  <a:pt x="1955863" y="2365748"/>
                  <a:pt x="1968657" y="2365748"/>
                </a:cubicBezTo>
                <a:close/>
                <a:moveTo>
                  <a:pt x="1791558" y="2365748"/>
                </a:moveTo>
                <a:cubicBezTo>
                  <a:pt x="1804352" y="2365748"/>
                  <a:pt x="1814724" y="2376120"/>
                  <a:pt x="1814724" y="2388914"/>
                </a:cubicBezTo>
                <a:cubicBezTo>
                  <a:pt x="1814724" y="2401708"/>
                  <a:pt x="1804352" y="2412080"/>
                  <a:pt x="1791558" y="2412080"/>
                </a:cubicBezTo>
                <a:cubicBezTo>
                  <a:pt x="1778764" y="2412080"/>
                  <a:pt x="1768392" y="2401708"/>
                  <a:pt x="1768392" y="2388914"/>
                </a:cubicBezTo>
                <a:cubicBezTo>
                  <a:pt x="1768392" y="2376120"/>
                  <a:pt x="1778764" y="2365748"/>
                  <a:pt x="1791558" y="2365748"/>
                </a:cubicBezTo>
                <a:close/>
                <a:moveTo>
                  <a:pt x="1617048" y="2365748"/>
                </a:moveTo>
                <a:cubicBezTo>
                  <a:pt x="1629843" y="2365748"/>
                  <a:pt x="1640217" y="2376120"/>
                  <a:pt x="1640217" y="2388914"/>
                </a:cubicBezTo>
                <a:cubicBezTo>
                  <a:pt x="1640217" y="2401708"/>
                  <a:pt x="1629843" y="2412080"/>
                  <a:pt x="1617048" y="2412080"/>
                </a:cubicBezTo>
                <a:cubicBezTo>
                  <a:pt x="1604252" y="2412080"/>
                  <a:pt x="1593879" y="2401708"/>
                  <a:pt x="1593879" y="2388914"/>
                </a:cubicBezTo>
                <a:cubicBezTo>
                  <a:pt x="1593879" y="2376120"/>
                  <a:pt x="1604252" y="2365748"/>
                  <a:pt x="1617048" y="2365748"/>
                </a:cubicBezTo>
                <a:close/>
                <a:moveTo>
                  <a:pt x="1439956" y="2365748"/>
                </a:moveTo>
                <a:cubicBezTo>
                  <a:pt x="1452750" y="2365748"/>
                  <a:pt x="1463122" y="2376120"/>
                  <a:pt x="1463122" y="2388914"/>
                </a:cubicBezTo>
                <a:cubicBezTo>
                  <a:pt x="1463122" y="2401708"/>
                  <a:pt x="1452750" y="2412080"/>
                  <a:pt x="1439956" y="2412080"/>
                </a:cubicBezTo>
                <a:cubicBezTo>
                  <a:pt x="1427162" y="2412080"/>
                  <a:pt x="1416790" y="2401708"/>
                  <a:pt x="1416790" y="2388914"/>
                </a:cubicBezTo>
                <a:cubicBezTo>
                  <a:pt x="1416790" y="2376120"/>
                  <a:pt x="1427162" y="2365748"/>
                  <a:pt x="1439956" y="2365748"/>
                </a:cubicBezTo>
                <a:close/>
                <a:moveTo>
                  <a:pt x="1262858" y="2365748"/>
                </a:moveTo>
                <a:cubicBezTo>
                  <a:pt x="1275651" y="2365748"/>
                  <a:pt x="1286023" y="2376120"/>
                  <a:pt x="1286023" y="2388914"/>
                </a:cubicBezTo>
                <a:cubicBezTo>
                  <a:pt x="1286023" y="2401708"/>
                  <a:pt x="1275651" y="2412080"/>
                  <a:pt x="1262858" y="2412080"/>
                </a:cubicBezTo>
                <a:cubicBezTo>
                  <a:pt x="1250063" y="2412080"/>
                  <a:pt x="1239693" y="2401708"/>
                  <a:pt x="1239693" y="2388914"/>
                </a:cubicBezTo>
                <a:cubicBezTo>
                  <a:pt x="1239693" y="2376120"/>
                  <a:pt x="1250063" y="2365748"/>
                  <a:pt x="1262858" y="2365748"/>
                </a:cubicBezTo>
                <a:close/>
                <a:moveTo>
                  <a:pt x="1085761" y="2365748"/>
                </a:moveTo>
                <a:cubicBezTo>
                  <a:pt x="1098556" y="2365748"/>
                  <a:pt x="1108929" y="2376120"/>
                  <a:pt x="1108929" y="2388914"/>
                </a:cubicBezTo>
                <a:cubicBezTo>
                  <a:pt x="1108929" y="2401708"/>
                  <a:pt x="1098556" y="2412080"/>
                  <a:pt x="1085761" y="2412080"/>
                </a:cubicBezTo>
                <a:cubicBezTo>
                  <a:pt x="1072966" y="2412080"/>
                  <a:pt x="1062593" y="2401708"/>
                  <a:pt x="1062593" y="2388914"/>
                </a:cubicBezTo>
                <a:cubicBezTo>
                  <a:pt x="1062593" y="2376120"/>
                  <a:pt x="1072966" y="2365748"/>
                  <a:pt x="1085761" y="2365748"/>
                </a:cubicBezTo>
                <a:close/>
                <a:moveTo>
                  <a:pt x="908661" y="2365748"/>
                </a:moveTo>
                <a:cubicBezTo>
                  <a:pt x="921455" y="2365748"/>
                  <a:pt x="931827" y="2376120"/>
                  <a:pt x="931827" y="2388914"/>
                </a:cubicBezTo>
                <a:cubicBezTo>
                  <a:pt x="931827" y="2401708"/>
                  <a:pt x="921455" y="2412080"/>
                  <a:pt x="908661" y="2412080"/>
                </a:cubicBezTo>
                <a:cubicBezTo>
                  <a:pt x="895867" y="2412080"/>
                  <a:pt x="885496" y="2401708"/>
                  <a:pt x="885496" y="2388914"/>
                </a:cubicBezTo>
                <a:cubicBezTo>
                  <a:pt x="885496" y="2376120"/>
                  <a:pt x="895867" y="2365748"/>
                  <a:pt x="908661" y="2365748"/>
                </a:cubicBezTo>
                <a:close/>
                <a:moveTo>
                  <a:pt x="731563" y="2365748"/>
                </a:moveTo>
                <a:cubicBezTo>
                  <a:pt x="744357" y="2365748"/>
                  <a:pt x="754729" y="2376120"/>
                  <a:pt x="754729" y="2388914"/>
                </a:cubicBezTo>
                <a:cubicBezTo>
                  <a:pt x="754729" y="2401708"/>
                  <a:pt x="744357" y="2412080"/>
                  <a:pt x="731563" y="2412080"/>
                </a:cubicBezTo>
                <a:cubicBezTo>
                  <a:pt x="718769" y="2412080"/>
                  <a:pt x="708397" y="2401708"/>
                  <a:pt x="708397" y="2388914"/>
                </a:cubicBezTo>
                <a:cubicBezTo>
                  <a:pt x="708397" y="2376120"/>
                  <a:pt x="718769" y="2365748"/>
                  <a:pt x="731563" y="2365748"/>
                </a:cubicBezTo>
                <a:close/>
                <a:moveTo>
                  <a:pt x="554463" y="2365748"/>
                </a:moveTo>
                <a:cubicBezTo>
                  <a:pt x="567257" y="2365748"/>
                  <a:pt x="577630" y="2376120"/>
                  <a:pt x="577630" y="2388914"/>
                </a:cubicBezTo>
                <a:cubicBezTo>
                  <a:pt x="577630" y="2401708"/>
                  <a:pt x="567257" y="2412080"/>
                  <a:pt x="554463" y="2412080"/>
                </a:cubicBezTo>
                <a:cubicBezTo>
                  <a:pt x="541669" y="2412080"/>
                  <a:pt x="531297" y="2401708"/>
                  <a:pt x="531297" y="2388914"/>
                </a:cubicBezTo>
                <a:cubicBezTo>
                  <a:pt x="531297" y="2376120"/>
                  <a:pt x="541669" y="2365748"/>
                  <a:pt x="554463" y="2365748"/>
                </a:cubicBezTo>
                <a:close/>
                <a:moveTo>
                  <a:pt x="377365" y="2365748"/>
                </a:moveTo>
                <a:cubicBezTo>
                  <a:pt x="390160" y="2365748"/>
                  <a:pt x="400532" y="2376120"/>
                  <a:pt x="400532" y="2388914"/>
                </a:cubicBezTo>
                <a:cubicBezTo>
                  <a:pt x="400532" y="2401708"/>
                  <a:pt x="390160" y="2412080"/>
                  <a:pt x="377365" y="2412080"/>
                </a:cubicBezTo>
                <a:cubicBezTo>
                  <a:pt x="364571" y="2412080"/>
                  <a:pt x="354199" y="2401708"/>
                  <a:pt x="354199" y="2388914"/>
                </a:cubicBezTo>
                <a:cubicBezTo>
                  <a:pt x="354199" y="2376120"/>
                  <a:pt x="364571" y="2365748"/>
                  <a:pt x="377365" y="2365748"/>
                </a:cubicBezTo>
                <a:close/>
                <a:moveTo>
                  <a:pt x="200265" y="2365748"/>
                </a:moveTo>
                <a:cubicBezTo>
                  <a:pt x="213058" y="2365748"/>
                  <a:pt x="223430" y="2376120"/>
                  <a:pt x="223430" y="2388914"/>
                </a:cubicBezTo>
                <a:cubicBezTo>
                  <a:pt x="223430" y="2401708"/>
                  <a:pt x="213058" y="2412080"/>
                  <a:pt x="200265" y="2412080"/>
                </a:cubicBezTo>
                <a:cubicBezTo>
                  <a:pt x="187471" y="2412080"/>
                  <a:pt x="177099" y="2401708"/>
                  <a:pt x="177099" y="2388914"/>
                </a:cubicBezTo>
                <a:cubicBezTo>
                  <a:pt x="177099" y="2376120"/>
                  <a:pt x="187471" y="2365748"/>
                  <a:pt x="200265" y="2365748"/>
                </a:cubicBezTo>
                <a:close/>
                <a:moveTo>
                  <a:pt x="23166" y="2365748"/>
                </a:moveTo>
                <a:cubicBezTo>
                  <a:pt x="35960" y="2365748"/>
                  <a:pt x="46332" y="2376120"/>
                  <a:pt x="46332" y="2388914"/>
                </a:cubicBezTo>
                <a:cubicBezTo>
                  <a:pt x="46332" y="2401708"/>
                  <a:pt x="35960" y="2412080"/>
                  <a:pt x="23166" y="2412080"/>
                </a:cubicBezTo>
                <a:cubicBezTo>
                  <a:pt x="10372" y="2412080"/>
                  <a:pt x="0" y="2401708"/>
                  <a:pt x="0" y="2388914"/>
                </a:cubicBezTo>
                <a:cubicBezTo>
                  <a:pt x="0" y="2376120"/>
                  <a:pt x="10372" y="2365748"/>
                  <a:pt x="23166" y="2365748"/>
                </a:cubicBezTo>
                <a:close/>
                <a:moveTo>
                  <a:pt x="3387508" y="2194384"/>
                </a:moveTo>
                <a:cubicBezTo>
                  <a:pt x="3400302" y="2194384"/>
                  <a:pt x="3410674" y="2204756"/>
                  <a:pt x="3410674" y="2217550"/>
                </a:cubicBezTo>
                <a:cubicBezTo>
                  <a:pt x="3410674" y="2230344"/>
                  <a:pt x="3400302" y="2240716"/>
                  <a:pt x="3387508" y="2240716"/>
                </a:cubicBezTo>
                <a:cubicBezTo>
                  <a:pt x="3374714" y="2240716"/>
                  <a:pt x="3364342" y="2230344"/>
                  <a:pt x="3364342" y="2217550"/>
                </a:cubicBezTo>
                <a:cubicBezTo>
                  <a:pt x="3364342" y="2204756"/>
                  <a:pt x="3374714" y="2194384"/>
                  <a:pt x="3387508" y="2194384"/>
                </a:cubicBezTo>
                <a:close/>
                <a:moveTo>
                  <a:pt x="3210413" y="2194384"/>
                </a:moveTo>
                <a:cubicBezTo>
                  <a:pt x="3223207" y="2194384"/>
                  <a:pt x="3233579" y="2204756"/>
                  <a:pt x="3233579" y="2217550"/>
                </a:cubicBezTo>
                <a:cubicBezTo>
                  <a:pt x="3233579" y="2230344"/>
                  <a:pt x="3223207" y="2240716"/>
                  <a:pt x="3210413" y="2240716"/>
                </a:cubicBezTo>
                <a:cubicBezTo>
                  <a:pt x="3197619" y="2240716"/>
                  <a:pt x="3187247" y="2230344"/>
                  <a:pt x="3187247" y="2217550"/>
                </a:cubicBezTo>
                <a:cubicBezTo>
                  <a:pt x="3187247" y="2204756"/>
                  <a:pt x="3197619" y="2194384"/>
                  <a:pt x="3210413" y="2194384"/>
                </a:cubicBezTo>
                <a:close/>
                <a:moveTo>
                  <a:pt x="3033314" y="2194384"/>
                </a:moveTo>
                <a:cubicBezTo>
                  <a:pt x="3046108" y="2194384"/>
                  <a:pt x="3056480" y="2204756"/>
                  <a:pt x="3056480" y="2217550"/>
                </a:cubicBezTo>
                <a:cubicBezTo>
                  <a:pt x="3056480" y="2230344"/>
                  <a:pt x="3046108" y="2240716"/>
                  <a:pt x="3033314" y="2240716"/>
                </a:cubicBezTo>
                <a:cubicBezTo>
                  <a:pt x="3020520" y="2240716"/>
                  <a:pt x="3010148" y="2230344"/>
                  <a:pt x="3010148" y="2217550"/>
                </a:cubicBezTo>
                <a:cubicBezTo>
                  <a:pt x="3010148" y="2204756"/>
                  <a:pt x="3020520" y="2194384"/>
                  <a:pt x="3033314" y="2194384"/>
                </a:cubicBezTo>
                <a:close/>
                <a:moveTo>
                  <a:pt x="2856216" y="2194384"/>
                </a:moveTo>
                <a:cubicBezTo>
                  <a:pt x="2869010" y="2194384"/>
                  <a:pt x="2879382" y="2204756"/>
                  <a:pt x="2879382" y="2217550"/>
                </a:cubicBezTo>
                <a:cubicBezTo>
                  <a:pt x="2879382" y="2230344"/>
                  <a:pt x="2869010" y="2240716"/>
                  <a:pt x="2856216" y="2240716"/>
                </a:cubicBezTo>
                <a:cubicBezTo>
                  <a:pt x="2843422" y="2240716"/>
                  <a:pt x="2833050" y="2230344"/>
                  <a:pt x="2833050" y="2217550"/>
                </a:cubicBezTo>
                <a:cubicBezTo>
                  <a:pt x="2833050" y="2204756"/>
                  <a:pt x="2843422" y="2194384"/>
                  <a:pt x="2856216" y="2194384"/>
                </a:cubicBezTo>
                <a:close/>
                <a:moveTo>
                  <a:pt x="2679117" y="2194384"/>
                </a:moveTo>
                <a:cubicBezTo>
                  <a:pt x="2691911" y="2194384"/>
                  <a:pt x="2702283" y="2204756"/>
                  <a:pt x="2702283" y="2217550"/>
                </a:cubicBezTo>
                <a:cubicBezTo>
                  <a:pt x="2702283" y="2230344"/>
                  <a:pt x="2691911" y="2240716"/>
                  <a:pt x="2679117" y="2240716"/>
                </a:cubicBezTo>
                <a:cubicBezTo>
                  <a:pt x="2666323" y="2240716"/>
                  <a:pt x="2655951" y="2230344"/>
                  <a:pt x="2655951" y="2217550"/>
                </a:cubicBezTo>
                <a:cubicBezTo>
                  <a:pt x="2655951" y="2204756"/>
                  <a:pt x="2666323" y="2194384"/>
                  <a:pt x="2679117" y="2194384"/>
                </a:cubicBezTo>
                <a:close/>
                <a:moveTo>
                  <a:pt x="2502018" y="2194384"/>
                </a:moveTo>
                <a:cubicBezTo>
                  <a:pt x="2514812" y="2194384"/>
                  <a:pt x="2525184" y="2204756"/>
                  <a:pt x="2525184" y="2217550"/>
                </a:cubicBezTo>
                <a:cubicBezTo>
                  <a:pt x="2525184" y="2230344"/>
                  <a:pt x="2514812" y="2240716"/>
                  <a:pt x="2502018" y="2240716"/>
                </a:cubicBezTo>
                <a:cubicBezTo>
                  <a:pt x="2489224" y="2240716"/>
                  <a:pt x="2478852" y="2230344"/>
                  <a:pt x="2478852" y="2217550"/>
                </a:cubicBezTo>
                <a:cubicBezTo>
                  <a:pt x="2478852" y="2204756"/>
                  <a:pt x="2489224" y="2194384"/>
                  <a:pt x="2502018" y="2194384"/>
                </a:cubicBezTo>
                <a:close/>
                <a:moveTo>
                  <a:pt x="2324919" y="2194384"/>
                </a:moveTo>
                <a:cubicBezTo>
                  <a:pt x="2337713" y="2194384"/>
                  <a:pt x="2348085" y="2204756"/>
                  <a:pt x="2348085" y="2217550"/>
                </a:cubicBezTo>
                <a:cubicBezTo>
                  <a:pt x="2348085" y="2230344"/>
                  <a:pt x="2337713" y="2240716"/>
                  <a:pt x="2324919" y="2240716"/>
                </a:cubicBezTo>
                <a:cubicBezTo>
                  <a:pt x="2312125" y="2240716"/>
                  <a:pt x="2301753" y="2230344"/>
                  <a:pt x="2301753" y="2217550"/>
                </a:cubicBezTo>
                <a:cubicBezTo>
                  <a:pt x="2301753" y="2204756"/>
                  <a:pt x="2312125" y="2194384"/>
                  <a:pt x="2324919" y="2194384"/>
                </a:cubicBezTo>
                <a:close/>
                <a:moveTo>
                  <a:pt x="2147820" y="2194384"/>
                </a:moveTo>
                <a:cubicBezTo>
                  <a:pt x="2160614" y="2194384"/>
                  <a:pt x="2170986" y="2204756"/>
                  <a:pt x="2170986" y="2217550"/>
                </a:cubicBezTo>
                <a:cubicBezTo>
                  <a:pt x="2170986" y="2230344"/>
                  <a:pt x="2160614" y="2240716"/>
                  <a:pt x="2147820" y="2240716"/>
                </a:cubicBezTo>
                <a:cubicBezTo>
                  <a:pt x="2135026" y="2240716"/>
                  <a:pt x="2124654" y="2230344"/>
                  <a:pt x="2124654" y="2217550"/>
                </a:cubicBezTo>
                <a:cubicBezTo>
                  <a:pt x="2124654" y="2204756"/>
                  <a:pt x="2135026" y="2194384"/>
                  <a:pt x="2147820" y="2194384"/>
                </a:cubicBezTo>
                <a:close/>
                <a:moveTo>
                  <a:pt x="1970721" y="2194384"/>
                </a:moveTo>
                <a:cubicBezTo>
                  <a:pt x="1983515" y="2194384"/>
                  <a:pt x="1993887" y="2204756"/>
                  <a:pt x="1993887" y="2217550"/>
                </a:cubicBezTo>
                <a:cubicBezTo>
                  <a:pt x="1993887" y="2230344"/>
                  <a:pt x="1983515" y="2240716"/>
                  <a:pt x="1970721" y="2240716"/>
                </a:cubicBezTo>
                <a:cubicBezTo>
                  <a:pt x="1957927" y="2240716"/>
                  <a:pt x="1947555" y="2230344"/>
                  <a:pt x="1947555" y="2217550"/>
                </a:cubicBezTo>
                <a:cubicBezTo>
                  <a:pt x="1947555" y="2204756"/>
                  <a:pt x="1957927" y="2194384"/>
                  <a:pt x="1970721" y="2194384"/>
                </a:cubicBezTo>
                <a:close/>
                <a:moveTo>
                  <a:pt x="1793622" y="2194384"/>
                </a:moveTo>
                <a:cubicBezTo>
                  <a:pt x="1806416" y="2194384"/>
                  <a:pt x="1816788" y="2204756"/>
                  <a:pt x="1816788" y="2217550"/>
                </a:cubicBezTo>
                <a:cubicBezTo>
                  <a:pt x="1816788" y="2230344"/>
                  <a:pt x="1806416" y="2240716"/>
                  <a:pt x="1793622" y="2240716"/>
                </a:cubicBezTo>
                <a:cubicBezTo>
                  <a:pt x="1780828" y="2240716"/>
                  <a:pt x="1770456" y="2230344"/>
                  <a:pt x="1770456" y="2217550"/>
                </a:cubicBezTo>
                <a:cubicBezTo>
                  <a:pt x="1770456" y="2204756"/>
                  <a:pt x="1780828" y="2194384"/>
                  <a:pt x="1793622" y="2194384"/>
                </a:cubicBezTo>
                <a:close/>
                <a:moveTo>
                  <a:pt x="1619112" y="2194384"/>
                </a:moveTo>
                <a:cubicBezTo>
                  <a:pt x="1631908" y="2194384"/>
                  <a:pt x="1642281" y="2204756"/>
                  <a:pt x="1642281" y="2217550"/>
                </a:cubicBezTo>
                <a:cubicBezTo>
                  <a:pt x="1642281" y="2230344"/>
                  <a:pt x="1631908" y="2240716"/>
                  <a:pt x="1619112" y="2240716"/>
                </a:cubicBezTo>
                <a:cubicBezTo>
                  <a:pt x="1606317" y="2240716"/>
                  <a:pt x="1595944" y="2230344"/>
                  <a:pt x="1595944" y="2217550"/>
                </a:cubicBezTo>
                <a:cubicBezTo>
                  <a:pt x="1595944" y="2204756"/>
                  <a:pt x="1606317" y="2194384"/>
                  <a:pt x="1619112" y="2194384"/>
                </a:cubicBezTo>
                <a:close/>
                <a:moveTo>
                  <a:pt x="1442021" y="2194384"/>
                </a:moveTo>
                <a:cubicBezTo>
                  <a:pt x="1454814" y="2194384"/>
                  <a:pt x="1465186" y="2204756"/>
                  <a:pt x="1465186" y="2217550"/>
                </a:cubicBezTo>
                <a:cubicBezTo>
                  <a:pt x="1465186" y="2230344"/>
                  <a:pt x="1454814" y="2240716"/>
                  <a:pt x="1442021" y="2240716"/>
                </a:cubicBezTo>
                <a:cubicBezTo>
                  <a:pt x="1429227" y="2240716"/>
                  <a:pt x="1418856" y="2230344"/>
                  <a:pt x="1418856" y="2217550"/>
                </a:cubicBezTo>
                <a:cubicBezTo>
                  <a:pt x="1418856" y="2204756"/>
                  <a:pt x="1429227" y="2194384"/>
                  <a:pt x="1442021" y="2194384"/>
                </a:cubicBezTo>
                <a:close/>
                <a:moveTo>
                  <a:pt x="1264922" y="2194384"/>
                </a:moveTo>
                <a:cubicBezTo>
                  <a:pt x="1277716" y="2194384"/>
                  <a:pt x="1288087" y="2204756"/>
                  <a:pt x="1288087" y="2217550"/>
                </a:cubicBezTo>
                <a:cubicBezTo>
                  <a:pt x="1288087" y="2230344"/>
                  <a:pt x="1277716" y="2240716"/>
                  <a:pt x="1264922" y="2240716"/>
                </a:cubicBezTo>
                <a:cubicBezTo>
                  <a:pt x="1252128" y="2240716"/>
                  <a:pt x="1241755" y="2230344"/>
                  <a:pt x="1241755" y="2217550"/>
                </a:cubicBezTo>
                <a:cubicBezTo>
                  <a:pt x="1241755" y="2204756"/>
                  <a:pt x="1252128" y="2194384"/>
                  <a:pt x="1264922" y="2194384"/>
                </a:cubicBezTo>
                <a:close/>
                <a:moveTo>
                  <a:pt x="1087827" y="2194384"/>
                </a:moveTo>
                <a:cubicBezTo>
                  <a:pt x="1100621" y="2194384"/>
                  <a:pt x="1110994" y="2204756"/>
                  <a:pt x="1110994" y="2217550"/>
                </a:cubicBezTo>
                <a:cubicBezTo>
                  <a:pt x="1110994" y="2230344"/>
                  <a:pt x="1100621" y="2240716"/>
                  <a:pt x="1087827" y="2240716"/>
                </a:cubicBezTo>
                <a:cubicBezTo>
                  <a:pt x="1075031" y="2240716"/>
                  <a:pt x="1064658" y="2230344"/>
                  <a:pt x="1064658" y="2217550"/>
                </a:cubicBezTo>
                <a:cubicBezTo>
                  <a:pt x="1064658" y="2204756"/>
                  <a:pt x="1075031" y="2194384"/>
                  <a:pt x="1087827" y="2194384"/>
                </a:cubicBezTo>
                <a:close/>
                <a:moveTo>
                  <a:pt x="910727" y="2194384"/>
                </a:moveTo>
                <a:cubicBezTo>
                  <a:pt x="923521" y="2194384"/>
                  <a:pt x="933891" y="2204756"/>
                  <a:pt x="933891" y="2217550"/>
                </a:cubicBezTo>
                <a:cubicBezTo>
                  <a:pt x="933891" y="2230344"/>
                  <a:pt x="923521" y="2240716"/>
                  <a:pt x="910727" y="2240716"/>
                </a:cubicBezTo>
                <a:cubicBezTo>
                  <a:pt x="897930" y="2240716"/>
                  <a:pt x="887561" y="2230344"/>
                  <a:pt x="887561" y="2217550"/>
                </a:cubicBezTo>
                <a:cubicBezTo>
                  <a:pt x="887561" y="2204756"/>
                  <a:pt x="897930" y="2194384"/>
                  <a:pt x="910727" y="2194384"/>
                </a:cubicBezTo>
                <a:close/>
                <a:moveTo>
                  <a:pt x="733629" y="2194384"/>
                </a:moveTo>
                <a:cubicBezTo>
                  <a:pt x="746423" y="2194384"/>
                  <a:pt x="756795" y="2204756"/>
                  <a:pt x="756795" y="2217550"/>
                </a:cubicBezTo>
                <a:cubicBezTo>
                  <a:pt x="756795" y="2230344"/>
                  <a:pt x="746423" y="2240716"/>
                  <a:pt x="733629" y="2240716"/>
                </a:cubicBezTo>
                <a:cubicBezTo>
                  <a:pt x="720834" y="2240716"/>
                  <a:pt x="710462" y="2230344"/>
                  <a:pt x="710462" y="2217550"/>
                </a:cubicBezTo>
                <a:cubicBezTo>
                  <a:pt x="710462" y="2204756"/>
                  <a:pt x="720834" y="2194384"/>
                  <a:pt x="733629" y="2194384"/>
                </a:cubicBezTo>
                <a:close/>
                <a:moveTo>
                  <a:pt x="556528" y="2194384"/>
                </a:moveTo>
                <a:cubicBezTo>
                  <a:pt x="569322" y="2194384"/>
                  <a:pt x="579694" y="2204756"/>
                  <a:pt x="579694" y="2217550"/>
                </a:cubicBezTo>
                <a:cubicBezTo>
                  <a:pt x="579694" y="2230344"/>
                  <a:pt x="569322" y="2240716"/>
                  <a:pt x="556528" y="2240716"/>
                </a:cubicBezTo>
                <a:cubicBezTo>
                  <a:pt x="543734" y="2240716"/>
                  <a:pt x="533362" y="2230344"/>
                  <a:pt x="533362" y="2217550"/>
                </a:cubicBezTo>
                <a:cubicBezTo>
                  <a:pt x="533362" y="2204756"/>
                  <a:pt x="543734" y="2194384"/>
                  <a:pt x="556528" y="2194384"/>
                </a:cubicBezTo>
                <a:close/>
                <a:moveTo>
                  <a:pt x="379430" y="2194384"/>
                </a:moveTo>
                <a:cubicBezTo>
                  <a:pt x="392224" y="2194384"/>
                  <a:pt x="402596" y="2204756"/>
                  <a:pt x="402596" y="2217550"/>
                </a:cubicBezTo>
                <a:cubicBezTo>
                  <a:pt x="402596" y="2230344"/>
                  <a:pt x="392224" y="2240716"/>
                  <a:pt x="379430" y="2240716"/>
                </a:cubicBezTo>
                <a:cubicBezTo>
                  <a:pt x="366636" y="2240716"/>
                  <a:pt x="356263" y="2230344"/>
                  <a:pt x="356263" y="2217550"/>
                </a:cubicBezTo>
                <a:cubicBezTo>
                  <a:pt x="356263" y="2204756"/>
                  <a:pt x="366636" y="2194384"/>
                  <a:pt x="379430" y="2194384"/>
                </a:cubicBezTo>
                <a:close/>
                <a:moveTo>
                  <a:pt x="202329" y="2194384"/>
                </a:moveTo>
                <a:cubicBezTo>
                  <a:pt x="215123" y="2194384"/>
                  <a:pt x="225495" y="2204756"/>
                  <a:pt x="225495" y="2217550"/>
                </a:cubicBezTo>
                <a:cubicBezTo>
                  <a:pt x="225495" y="2230344"/>
                  <a:pt x="215123" y="2240716"/>
                  <a:pt x="202329" y="2240716"/>
                </a:cubicBezTo>
                <a:cubicBezTo>
                  <a:pt x="189535" y="2240716"/>
                  <a:pt x="179163" y="2230344"/>
                  <a:pt x="179163" y="2217550"/>
                </a:cubicBezTo>
                <a:cubicBezTo>
                  <a:pt x="179163" y="2204756"/>
                  <a:pt x="189535" y="2194384"/>
                  <a:pt x="202329" y="2194384"/>
                </a:cubicBezTo>
                <a:close/>
                <a:moveTo>
                  <a:pt x="25230" y="2194384"/>
                </a:moveTo>
                <a:cubicBezTo>
                  <a:pt x="38024" y="2194384"/>
                  <a:pt x="48396" y="2204756"/>
                  <a:pt x="48396" y="2217550"/>
                </a:cubicBezTo>
                <a:cubicBezTo>
                  <a:pt x="48396" y="2230344"/>
                  <a:pt x="38024" y="2240716"/>
                  <a:pt x="25230" y="2240716"/>
                </a:cubicBezTo>
                <a:cubicBezTo>
                  <a:pt x="12436" y="2240716"/>
                  <a:pt x="2065" y="2230344"/>
                  <a:pt x="2065" y="2217550"/>
                </a:cubicBezTo>
                <a:cubicBezTo>
                  <a:pt x="2065" y="2204756"/>
                  <a:pt x="12436" y="2194384"/>
                  <a:pt x="25230" y="2194384"/>
                </a:cubicBezTo>
                <a:close/>
                <a:moveTo>
                  <a:pt x="3387508" y="2002375"/>
                </a:moveTo>
                <a:cubicBezTo>
                  <a:pt x="3400302" y="2002375"/>
                  <a:pt x="3410674" y="2012747"/>
                  <a:pt x="3410674" y="2025541"/>
                </a:cubicBezTo>
                <a:cubicBezTo>
                  <a:pt x="3410674" y="2038335"/>
                  <a:pt x="3400302" y="2048707"/>
                  <a:pt x="3387508" y="2048707"/>
                </a:cubicBezTo>
                <a:cubicBezTo>
                  <a:pt x="3374714" y="2048707"/>
                  <a:pt x="3364342" y="2038335"/>
                  <a:pt x="3364342" y="2025541"/>
                </a:cubicBezTo>
                <a:cubicBezTo>
                  <a:pt x="3364342" y="2012747"/>
                  <a:pt x="3374714" y="2002375"/>
                  <a:pt x="3387508" y="2002375"/>
                </a:cubicBezTo>
                <a:close/>
                <a:moveTo>
                  <a:pt x="3210413" y="2002375"/>
                </a:moveTo>
                <a:cubicBezTo>
                  <a:pt x="3223207" y="2002375"/>
                  <a:pt x="3233579" y="2012747"/>
                  <a:pt x="3233579" y="2025541"/>
                </a:cubicBezTo>
                <a:cubicBezTo>
                  <a:pt x="3233579" y="2038335"/>
                  <a:pt x="3223207" y="2048707"/>
                  <a:pt x="3210413" y="2048707"/>
                </a:cubicBezTo>
                <a:cubicBezTo>
                  <a:pt x="3197619" y="2048707"/>
                  <a:pt x="3187247" y="2038335"/>
                  <a:pt x="3187247" y="2025541"/>
                </a:cubicBezTo>
                <a:cubicBezTo>
                  <a:pt x="3187247" y="2012747"/>
                  <a:pt x="3197619" y="2002375"/>
                  <a:pt x="3210413" y="2002375"/>
                </a:cubicBezTo>
                <a:close/>
                <a:moveTo>
                  <a:pt x="3033314" y="2002375"/>
                </a:moveTo>
                <a:cubicBezTo>
                  <a:pt x="3046108" y="2002375"/>
                  <a:pt x="3056480" y="2012747"/>
                  <a:pt x="3056480" y="2025541"/>
                </a:cubicBezTo>
                <a:cubicBezTo>
                  <a:pt x="3056480" y="2038335"/>
                  <a:pt x="3046108" y="2048707"/>
                  <a:pt x="3033314" y="2048707"/>
                </a:cubicBezTo>
                <a:cubicBezTo>
                  <a:pt x="3020520" y="2048707"/>
                  <a:pt x="3010148" y="2038335"/>
                  <a:pt x="3010148" y="2025541"/>
                </a:cubicBezTo>
                <a:cubicBezTo>
                  <a:pt x="3010148" y="2012747"/>
                  <a:pt x="3020520" y="2002375"/>
                  <a:pt x="3033314" y="2002375"/>
                </a:cubicBezTo>
                <a:close/>
                <a:moveTo>
                  <a:pt x="2856216" y="2002375"/>
                </a:moveTo>
                <a:cubicBezTo>
                  <a:pt x="2869010" y="2002375"/>
                  <a:pt x="2879382" y="2012747"/>
                  <a:pt x="2879382" y="2025541"/>
                </a:cubicBezTo>
                <a:cubicBezTo>
                  <a:pt x="2879382" y="2038335"/>
                  <a:pt x="2869010" y="2048707"/>
                  <a:pt x="2856216" y="2048707"/>
                </a:cubicBezTo>
                <a:cubicBezTo>
                  <a:pt x="2843422" y="2048707"/>
                  <a:pt x="2833050" y="2038335"/>
                  <a:pt x="2833050" y="2025541"/>
                </a:cubicBezTo>
                <a:cubicBezTo>
                  <a:pt x="2833050" y="2012747"/>
                  <a:pt x="2843422" y="2002375"/>
                  <a:pt x="2856216" y="2002375"/>
                </a:cubicBezTo>
                <a:close/>
                <a:moveTo>
                  <a:pt x="2679117" y="2002375"/>
                </a:moveTo>
                <a:cubicBezTo>
                  <a:pt x="2691911" y="2002375"/>
                  <a:pt x="2702283" y="2012747"/>
                  <a:pt x="2702283" y="2025541"/>
                </a:cubicBezTo>
                <a:cubicBezTo>
                  <a:pt x="2702283" y="2038335"/>
                  <a:pt x="2691911" y="2048707"/>
                  <a:pt x="2679117" y="2048707"/>
                </a:cubicBezTo>
                <a:cubicBezTo>
                  <a:pt x="2666323" y="2048707"/>
                  <a:pt x="2655951" y="2038335"/>
                  <a:pt x="2655951" y="2025541"/>
                </a:cubicBezTo>
                <a:cubicBezTo>
                  <a:pt x="2655951" y="2012747"/>
                  <a:pt x="2666323" y="2002375"/>
                  <a:pt x="2679117" y="2002375"/>
                </a:cubicBezTo>
                <a:close/>
                <a:moveTo>
                  <a:pt x="2502018" y="2002375"/>
                </a:moveTo>
                <a:cubicBezTo>
                  <a:pt x="2514812" y="2002375"/>
                  <a:pt x="2525184" y="2012747"/>
                  <a:pt x="2525184" y="2025541"/>
                </a:cubicBezTo>
                <a:cubicBezTo>
                  <a:pt x="2525184" y="2038335"/>
                  <a:pt x="2514812" y="2048707"/>
                  <a:pt x="2502018" y="2048707"/>
                </a:cubicBezTo>
                <a:cubicBezTo>
                  <a:pt x="2489224" y="2048707"/>
                  <a:pt x="2478852" y="2038335"/>
                  <a:pt x="2478852" y="2025541"/>
                </a:cubicBezTo>
                <a:cubicBezTo>
                  <a:pt x="2478852" y="2012747"/>
                  <a:pt x="2489224" y="2002375"/>
                  <a:pt x="2502018" y="2002375"/>
                </a:cubicBezTo>
                <a:close/>
                <a:moveTo>
                  <a:pt x="2324919" y="2002375"/>
                </a:moveTo>
                <a:cubicBezTo>
                  <a:pt x="2337713" y="2002375"/>
                  <a:pt x="2348085" y="2012747"/>
                  <a:pt x="2348085" y="2025541"/>
                </a:cubicBezTo>
                <a:cubicBezTo>
                  <a:pt x="2348085" y="2038335"/>
                  <a:pt x="2337713" y="2048707"/>
                  <a:pt x="2324919" y="2048707"/>
                </a:cubicBezTo>
                <a:cubicBezTo>
                  <a:pt x="2312125" y="2048707"/>
                  <a:pt x="2301753" y="2038335"/>
                  <a:pt x="2301753" y="2025541"/>
                </a:cubicBezTo>
                <a:cubicBezTo>
                  <a:pt x="2301753" y="2012747"/>
                  <a:pt x="2312125" y="2002375"/>
                  <a:pt x="2324919" y="2002375"/>
                </a:cubicBezTo>
                <a:close/>
                <a:moveTo>
                  <a:pt x="2147820" y="2002375"/>
                </a:moveTo>
                <a:cubicBezTo>
                  <a:pt x="2160614" y="2002375"/>
                  <a:pt x="2170986" y="2012747"/>
                  <a:pt x="2170986" y="2025541"/>
                </a:cubicBezTo>
                <a:cubicBezTo>
                  <a:pt x="2170986" y="2038335"/>
                  <a:pt x="2160614" y="2048707"/>
                  <a:pt x="2147820" y="2048707"/>
                </a:cubicBezTo>
                <a:cubicBezTo>
                  <a:pt x="2135026" y="2048707"/>
                  <a:pt x="2124654" y="2038335"/>
                  <a:pt x="2124654" y="2025541"/>
                </a:cubicBezTo>
                <a:cubicBezTo>
                  <a:pt x="2124654" y="2012747"/>
                  <a:pt x="2135026" y="2002375"/>
                  <a:pt x="2147820" y="2002375"/>
                </a:cubicBezTo>
                <a:close/>
                <a:moveTo>
                  <a:pt x="1970721" y="2002375"/>
                </a:moveTo>
                <a:cubicBezTo>
                  <a:pt x="1983515" y="2002375"/>
                  <a:pt x="1993887" y="2012747"/>
                  <a:pt x="1993887" y="2025541"/>
                </a:cubicBezTo>
                <a:cubicBezTo>
                  <a:pt x="1993887" y="2038335"/>
                  <a:pt x="1983515" y="2048707"/>
                  <a:pt x="1970721" y="2048707"/>
                </a:cubicBezTo>
                <a:cubicBezTo>
                  <a:pt x="1957927" y="2048707"/>
                  <a:pt x="1947555" y="2038335"/>
                  <a:pt x="1947555" y="2025541"/>
                </a:cubicBezTo>
                <a:cubicBezTo>
                  <a:pt x="1947555" y="2012747"/>
                  <a:pt x="1957927" y="2002375"/>
                  <a:pt x="1970721" y="2002375"/>
                </a:cubicBezTo>
                <a:close/>
                <a:moveTo>
                  <a:pt x="1793622" y="2002375"/>
                </a:moveTo>
                <a:cubicBezTo>
                  <a:pt x="1806416" y="2002375"/>
                  <a:pt x="1816788" y="2012747"/>
                  <a:pt x="1816788" y="2025541"/>
                </a:cubicBezTo>
                <a:cubicBezTo>
                  <a:pt x="1816788" y="2038335"/>
                  <a:pt x="1806416" y="2048707"/>
                  <a:pt x="1793622" y="2048707"/>
                </a:cubicBezTo>
                <a:cubicBezTo>
                  <a:pt x="1780828" y="2048707"/>
                  <a:pt x="1770456" y="2038335"/>
                  <a:pt x="1770456" y="2025541"/>
                </a:cubicBezTo>
                <a:cubicBezTo>
                  <a:pt x="1770456" y="2012747"/>
                  <a:pt x="1780828" y="2002375"/>
                  <a:pt x="1793622" y="2002375"/>
                </a:cubicBezTo>
                <a:close/>
                <a:moveTo>
                  <a:pt x="1619112" y="2002375"/>
                </a:moveTo>
                <a:cubicBezTo>
                  <a:pt x="1631908" y="2002375"/>
                  <a:pt x="1642282" y="2012747"/>
                  <a:pt x="1642282" y="2025541"/>
                </a:cubicBezTo>
                <a:cubicBezTo>
                  <a:pt x="1642282" y="2038335"/>
                  <a:pt x="1631908" y="2048707"/>
                  <a:pt x="1619112" y="2048707"/>
                </a:cubicBezTo>
                <a:cubicBezTo>
                  <a:pt x="1606317" y="2048707"/>
                  <a:pt x="1595944" y="2038335"/>
                  <a:pt x="1595944" y="2025541"/>
                </a:cubicBezTo>
                <a:cubicBezTo>
                  <a:pt x="1595944" y="2012747"/>
                  <a:pt x="1606317" y="2002375"/>
                  <a:pt x="1619112" y="2002375"/>
                </a:cubicBezTo>
                <a:close/>
                <a:moveTo>
                  <a:pt x="1442021" y="2002375"/>
                </a:moveTo>
                <a:cubicBezTo>
                  <a:pt x="1454815" y="2002375"/>
                  <a:pt x="1465187" y="2012747"/>
                  <a:pt x="1465187" y="2025541"/>
                </a:cubicBezTo>
                <a:cubicBezTo>
                  <a:pt x="1465187" y="2038335"/>
                  <a:pt x="1454815" y="2048707"/>
                  <a:pt x="1442021" y="2048707"/>
                </a:cubicBezTo>
                <a:cubicBezTo>
                  <a:pt x="1429227" y="2048707"/>
                  <a:pt x="1418856" y="2038335"/>
                  <a:pt x="1418856" y="2025541"/>
                </a:cubicBezTo>
                <a:cubicBezTo>
                  <a:pt x="1418856" y="2012747"/>
                  <a:pt x="1429227" y="2002375"/>
                  <a:pt x="1442021" y="2002375"/>
                </a:cubicBezTo>
                <a:close/>
                <a:moveTo>
                  <a:pt x="1264922" y="2002375"/>
                </a:moveTo>
                <a:cubicBezTo>
                  <a:pt x="1277717" y="2002375"/>
                  <a:pt x="1288088" y="2012747"/>
                  <a:pt x="1288088" y="2025541"/>
                </a:cubicBezTo>
                <a:cubicBezTo>
                  <a:pt x="1288088" y="2038335"/>
                  <a:pt x="1277717" y="2048707"/>
                  <a:pt x="1264922" y="2048707"/>
                </a:cubicBezTo>
                <a:cubicBezTo>
                  <a:pt x="1252128" y="2048707"/>
                  <a:pt x="1241755" y="2038335"/>
                  <a:pt x="1241755" y="2025541"/>
                </a:cubicBezTo>
                <a:cubicBezTo>
                  <a:pt x="1241755" y="2012747"/>
                  <a:pt x="1252128" y="2002375"/>
                  <a:pt x="1264922" y="2002375"/>
                </a:cubicBezTo>
                <a:close/>
                <a:moveTo>
                  <a:pt x="1087828" y="2002375"/>
                </a:moveTo>
                <a:cubicBezTo>
                  <a:pt x="1100623" y="2002375"/>
                  <a:pt x="1110996" y="2012747"/>
                  <a:pt x="1110996" y="2025541"/>
                </a:cubicBezTo>
                <a:cubicBezTo>
                  <a:pt x="1110996" y="2038335"/>
                  <a:pt x="1100623" y="2048707"/>
                  <a:pt x="1087828" y="2048707"/>
                </a:cubicBezTo>
                <a:cubicBezTo>
                  <a:pt x="1075031" y="2048707"/>
                  <a:pt x="1064658" y="2038335"/>
                  <a:pt x="1064658" y="2025541"/>
                </a:cubicBezTo>
                <a:cubicBezTo>
                  <a:pt x="1064658" y="2012747"/>
                  <a:pt x="1075031" y="2002375"/>
                  <a:pt x="1087828" y="2002375"/>
                </a:cubicBezTo>
                <a:close/>
                <a:moveTo>
                  <a:pt x="910727" y="2002375"/>
                </a:moveTo>
                <a:cubicBezTo>
                  <a:pt x="923521" y="2002375"/>
                  <a:pt x="933893" y="2012747"/>
                  <a:pt x="933893" y="2025541"/>
                </a:cubicBezTo>
                <a:cubicBezTo>
                  <a:pt x="933893" y="2038335"/>
                  <a:pt x="923521" y="2048707"/>
                  <a:pt x="910727" y="2048707"/>
                </a:cubicBezTo>
                <a:cubicBezTo>
                  <a:pt x="897930" y="2048707"/>
                  <a:pt x="887561" y="2038335"/>
                  <a:pt x="887561" y="2025541"/>
                </a:cubicBezTo>
                <a:cubicBezTo>
                  <a:pt x="887561" y="2012747"/>
                  <a:pt x="897930" y="2002375"/>
                  <a:pt x="910727" y="2002375"/>
                </a:cubicBezTo>
                <a:close/>
                <a:moveTo>
                  <a:pt x="733629" y="2002375"/>
                </a:moveTo>
                <a:cubicBezTo>
                  <a:pt x="746423" y="2002375"/>
                  <a:pt x="756795" y="2012747"/>
                  <a:pt x="756795" y="2025541"/>
                </a:cubicBezTo>
                <a:cubicBezTo>
                  <a:pt x="756795" y="2038335"/>
                  <a:pt x="746423" y="2048707"/>
                  <a:pt x="733629" y="2048707"/>
                </a:cubicBezTo>
                <a:cubicBezTo>
                  <a:pt x="720835" y="2048707"/>
                  <a:pt x="710463" y="2038335"/>
                  <a:pt x="710463" y="2025541"/>
                </a:cubicBezTo>
                <a:cubicBezTo>
                  <a:pt x="710463" y="2012747"/>
                  <a:pt x="720835" y="2002375"/>
                  <a:pt x="733629" y="2002375"/>
                </a:cubicBezTo>
                <a:close/>
                <a:moveTo>
                  <a:pt x="556528" y="2002375"/>
                </a:moveTo>
                <a:cubicBezTo>
                  <a:pt x="569323" y="2002375"/>
                  <a:pt x="579695" y="2012747"/>
                  <a:pt x="579695" y="2025541"/>
                </a:cubicBezTo>
                <a:cubicBezTo>
                  <a:pt x="579695" y="2038335"/>
                  <a:pt x="569323" y="2048707"/>
                  <a:pt x="556528" y="2048707"/>
                </a:cubicBezTo>
                <a:cubicBezTo>
                  <a:pt x="543734" y="2048707"/>
                  <a:pt x="533363" y="2038335"/>
                  <a:pt x="533363" y="2025541"/>
                </a:cubicBezTo>
                <a:cubicBezTo>
                  <a:pt x="533363" y="2012747"/>
                  <a:pt x="543734" y="2002375"/>
                  <a:pt x="556528" y="2002375"/>
                </a:cubicBezTo>
                <a:close/>
                <a:moveTo>
                  <a:pt x="379430" y="2002375"/>
                </a:moveTo>
                <a:cubicBezTo>
                  <a:pt x="392225" y="2002375"/>
                  <a:pt x="402596" y="2012747"/>
                  <a:pt x="402596" y="2025541"/>
                </a:cubicBezTo>
                <a:cubicBezTo>
                  <a:pt x="402596" y="2038335"/>
                  <a:pt x="392225" y="2048707"/>
                  <a:pt x="379430" y="2048707"/>
                </a:cubicBezTo>
                <a:cubicBezTo>
                  <a:pt x="366636" y="2048707"/>
                  <a:pt x="356264" y="2038335"/>
                  <a:pt x="356264" y="2025541"/>
                </a:cubicBezTo>
                <a:cubicBezTo>
                  <a:pt x="356264" y="2012747"/>
                  <a:pt x="366636" y="2002375"/>
                  <a:pt x="379430" y="2002375"/>
                </a:cubicBezTo>
                <a:close/>
                <a:moveTo>
                  <a:pt x="202329" y="2002375"/>
                </a:moveTo>
                <a:cubicBezTo>
                  <a:pt x="215123" y="2002375"/>
                  <a:pt x="225495" y="2012747"/>
                  <a:pt x="225495" y="2025541"/>
                </a:cubicBezTo>
                <a:cubicBezTo>
                  <a:pt x="225495" y="2038335"/>
                  <a:pt x="215123" y="2048707"/>
                  <a:pt x="202329" y="2048707"/>
                </a:cubicBezTo>
                <a:cubicBezTo>
                  <a:pt x="189535" y="2048707"/>
                  <a:pt x="179163" y="2038335"/>
                  <a:pt x="179163" y="2025541"/>
                </a:cubicBezTo>
                <a:cubicBezTo>
                  <a:pt x="179163" y="2012747"/>
                  <a:pt x="189535" y="2002375"/>
                  <a:pt x="202329" y="2002375"/>
                </a:cubicBezTo>
                <a:close/>
                <a:moveTo>
                  <a:pt x="25231" y="2002375"/>
                </a:moveTo>
                <a:cubicBezTo>
                  <a:pt x="38025" y="2002375"/>
                  <a:pt x="48397" y="2012747"/>
                  <a:pt x="48397" y="2025541"/>
                </a:cubicBezTo>
                <a:cubicBezTo>
                  <a:pt x="48397" y="2038335"/>
                  <a:pt x="38025" y="2048707"/>
                  <a:pt x="25231" y="2048707"/>
                </a:cubicBezTo>
                <a:cubicBezTo>
                  <a:pt x="12437" y="2048707"/>
                  <a:pt x="2065" y="2038335"/>
                  <a:pt x="2065" y="2025541"/>
                </a:cubicBezTo>
                <a:cubicBezTo>
                  <a:pt x="2065" y="2012747"/>
                  <a:pt x="12437" y="2002375"/>
                  <a:pt x="25231" y="2002375"/>
                </a:cubicBezTo>
                <a:close/>
                <a:moveTo>
                  <a:pt x="3389573" y="1831011"/>
                </a:moveTo>
                <a:cubicBezTo>
                  <a:pt x="3402367" y="1831011"/>
                  <a:pt x="3412739" y="1841383"/>
                  <a:pt x="3412739" y="1854177"/>
                </a:cubicBezTo>
                <a:cubicBezTo>
                  <a:pt x="3412739" y="1866971"/>
                  <a:pt x="3402367" y="1877343"/>
                  <a:pt x="3389573" y="1877343"/>
                </a:cubicBezTo>
                <a:cubicBezTo>
                  <a:pt x="3376779" y="1877343"/>
                  <a:pt x="3366407" y="1866971"/>
                  <a:pt x="3366407" y="1854177"/>
                </a:cubicBezTo>
                <a:cubicBezTo>
                  <a:pt x="3366407" y="1841383"/>
                  <a:pt x="3376779" y="1831011"/>
                  <a:pt x="3389573" y="1831011"/>
                </a:cubicBezTo>
                <a:close/>
                <a:moveTo>
                  <a:pt x="3212478" y="1831011"/>
                </a:moveTo>
                <a:cubicBezTo>
                  <a:pt x="3225272" y="1831011"/>
                  <a:pt x="3235644" y="1841383"/>
                  <a:pt x="3235644" y="1854177"/>
                </a:cubicBezTo>
                <a:cubicBezTo>
                  <a:pt x="3235644" y="1866971"/>
                  <a:pt x="3225272" y="1877343"/>
                  <a:pt x="3212478" y="1877343"/>
                </a:cubicBezTo>
                <a:cubicBezTo>
                  <a:pt x="3199684" y="1877343"/>
                  <a:pt x="3189312" y="1866971"/>
                  <a:pt x="3189312" y="1854177"/>
                </a:cubicBezTo>
                <a:cubicBezTo>
                  <a:pt x="3189312" y="1841383"/>
                  <a:pt x="3199684" y="1831011"/>
                  <a:pt x="3212478" y="1831011"/>
                </a:cubicBezTo>
                <a:close/>
                <a:moveTo>
                  <a:pt x="3035379" y="1831011"/>
                </a:moveTo>
                <a:cubicBezTo>
                  <a:pt x="3048173" y="1831011"/>
                  <a:pt x="3058545" y="1841383"/>
                  <a:pt x="3058545" y="1854177"/>
                </a:cubicBezTo>
                <a:cubicBezTo>
                  <a:pt x="3058545" y="1866971"/>
                  <a:pt x="3048173" y="1877343"/>
                  <a:pt x="3035379" y="1877343"/>
                </a:cubicBezTo>
                <a:cubicBezTo>
                  <a:pt x="3022585" y="1877343"/>
                  <a:pt x="3012213" y="1866971"/>
                  <a:pt x="3012213" y="1854177"/>
                </a:cubicBezTo>
                <a:cubicBezTo>
                  <a:pt x="3012213" y="1841383"/>
                  <a:pt x="3022585" y="1831011"/>
                  <a:pt x="3035379" y="1831011"/>
                </a:cubicBezTo>
                <a:close/>
                <a:moveTo>
                  <a:pt x="2858280" y="1831011"/>
                </a:moveTo>
                <a:cubicBezTo>
                  <a:pt x="2871074" y="1831011"/>
                  <a:pt x="2881446" y="1841383"/>
                  <a:pt x="2881446" y="1854177"/>
                </a:cubicBezTo>
                <a:cubicBezTo>
                  <a:pt x="2881446" y="1866971"/>
                  <a:pt x="2871074" y="1877343"/>
                  <a:pt x="2858280" y="1877343"/>
                </a:cubicBezTo>
                <a:cubicBezTo>
                  <a:pt x="2845486" y="1877343"/>
                  <a:pt x="2835114" y="1866971"/>
                  <a:pt x="2835114" y="1854177"/>
                </a:cubicBezTo>
                <a:cubicBezTo>
                  <a:pt x="2835114" y="1841383"/>
                  <a:pt x="2845486" y="1831011"/>
                  <a:pt x="2858280" y="1831011"/>
                </a:cubicBezTo>
                <a:close/>
                <a:moveTo>
                  <a:pt x="2681181" y="1831011"/>
                </a:moveTo>
                <a:cubicBezTo>
                  <a:pt x="2693975" y="1831011"/>
                  <a:pt x="2704347" y="1841383"/>
                  <a:pt x="2704347" y="1854177"/>
                </a:cubicBezTo>
                <a:cubicBezTo>
                  <a:pt x="2704347" y="1866971"/>
                  <a:pt x="2693975" y="1877343"/>
                  <a:pt x="2681181" y="1877343"/>
                </a:cubicBezTo>
                <a:cubicBezTo>
                  <a:pt x="2668387" y="1877343"/>
                  <a:pt x="2658015" y="1866971"/>
                  <a:pt x="2658015" y="1854177"/>
                </a:cubicBezTo>
                <a:cubicBezTo>
                  <a:pt x="2658015" y="1841383"/>
                  <a:pt x="2668387" y="1831011"/>
                  <a:pt x="2681181" y="1831011"/>
                </a:cubicBezTo>
                <a:close/>
                <a:moveTo>
                  <a:pt x="2504082" y="1831011"/>
                </a:moveTo>
                <a:cubicBezTo>
                  <a:pt x="2516876" y="1831011"/>
                  <a:pt x="2527248" y="1841383"/>
                  <a:pt x="2527248" y="1854177"/>
                </a:cubicBezTo>
                <a:cubicBezTo>
                  <a:pt x="2527248" y="1866971"/>
                  <a:pt x="2516876" y="1877343"/>
                  <a:pt x="2504082" y="1877343"/>
                </a:cubicBezTo>
                <a:cubicBezTo>
                  <a:pt x="2491288" y="1877343"/>
                  <a:pt x="2480916" y="1866971"/>
                  <a:pt x="2480916" y="1854177"/>
                </a:cubicBezTo>
                <a:cubicBezTo>
                  <a:pt x="2480916" y="1841383"/>
                  <a:pt x="2491288" y="1831011"/>
                  <a:pt x="2504082" y="1831011"/>
                </a:cubicBezTo>
                <a:close/>
                <a:moveTo>
                  <a:pt x="2326983" y="1831011"/>
                </a:moveTo>
                <a:cubicBezTo>
                  <a:pt x="2339777" y="1831011"/>
                  <a:pt x="2350149" y="1841383"/>
                  <a:pt x="2350149" y="1854177"/>
                </a:cubicBezTo>
                <a:cubicBezTo>
                  <a:pt x="2350149" y="1866971"/>
                  <a:pt x="2339777" y="1877343"/>
                  <a:pt x="2326983" y="1877343"/>
                </a:cubicBezTo>
                <a:cubicBezTo>
                  <a:pt x="2314189" y="1877343"/>
                  <a:pt x="2303817" y="1866971"/>
                  <a:pt x="2303817" y="1854177"/>
                </a:cubicBezTo>
                <a:cubicBezTo>
                  <a:pt x="2303817" y="1841383"/>
                  <a:pt x="2314189" y="1831011"/>
                  <a:pt x="2326983" y="1831011"/>
                </a:cubicBezTo>
                <a:close/>
                <a:moveTo>
                  <a:pt x="2149884" y="1831011"/>
                </a:moveTo>
                <a:cubicBezTo>
                  <a:pt x="2162678" y="1831011"/>
                  <a:pt x="2173050" y="1841383"/>
                  <a:pt x="2173050" y="1854177"/>
                </a:cubicBezTo>
                <a:cubicBezTo>
                  <a:pt x="2173050" y="1866971"/>
                  <a:pt x="2162678" y="1877343"/>
                  <a:pt x="2149884" y="1877343"/>
                </a:cubicBezTo>
                <a:cubicBezTo>
                  <a:pt x="2137090" y="1877343"/>
                  <a:pt x="2126718" y="1866971"/>
                  <a:pt x="2126718" y="1854177"/>
                </a:cubicBezTo>
                <a:cubicBezTo>
                  <a:pt x="2126718" y="1841383"/>
                  <a:pt x="2137090" y="1831011"/>
                  <a:pt x="2149884" y="1831011"/>
                </a:cubicBezTo>
                <a:close/>
                <a:moveTo>
                  <a:pt x="1972786" y="1831011"/>
                </a:moveTo>
                <a:cubicBezTo>
                  <a:pt x="1985580" y="1831011"/>
                  <a:pt x="1995952" y="1841383"/>
                  <a:pt x="1995952" y="1854177"/>
                </a:cubicBezTo>
                <a:cubicBezTo>
                  <a:pt x="1995952" y="1866971"/>
                  <a:pt x="1985580" y="1877343"/>
                  <a:pt x="1972786" y="1877343"/>
                </a:cubicBezTo>
                <a:cubicBezTo>
                  <a:pt x="1959992" y="1877343"/>
                  <a:pt x="1949620" y="1866971"/>
                  <a:pt x="1949620" y="1854177"/>
                </a:cubicBezTo>
                <a:cubicBezTo>
                  <a:pt x="1949620" y="1841383"/>
                  <a:pt x="1959992" y="1831011"/>
                  <a:pt x="1972786" y="1831011"/>
                </a:cubicBezTo>
                <a:close/>
                <a:moveTo>
                  <a:pt x="1795687" y="1831011"/>
                </a:moveTo>
                <a:cubicBezTo>
                  <a:pt x="1808481" y="1831011"/>
                  <a:pt x="1818853" y="1841383"/>
                  <a:pt x="1818853" y="1854177"/>
                </a:cubicBezTo>
                <a:cubicBezTo>
                  <a:pt x="1818853" y="1866971"/>
                  <a:pt x="1808481" y="1877343"/>
                  <a:pt x="1795687" y="1877343"/>
                </a:cubicBezTo>
                <a:cubicBezTo>
                  <a:pt x="1782893" y="1877343"/>
                  <a:pt x="1772521" y="1866971"/>
                  <a:pt x="1772521" y="1854177"/>
                </a:cubicBezTo>
                <a:cubicBezTo>
                  <a:pt x="1772521" y="1841383"/>
                  <a:pt x="1782893" y="1831011"/>
                  <a:pt x="1795687" y="1831011"/>
                </a:cubicBezTo>
                <a:close/>
                <a:moveTo>
                  <a:pt x="1621178" y="1831011"/>
                </a:moveTo>
                <a:cubicBezTo>
                  <a:pt x="1633973" y="1831011"/>
                  <a:pt x="1644347" y="1841383"/>
                  <a:pt x="1644347" y="1854177"/>
                </a:cubicBezTo>
                <a:cubicBezTo>
                  <a:pt x="1644347" y="1866971"/>
                  <a:pt x="1633973" y="1877343"/>
                  <a:pt x="1621178" y="1877343"/>
                </a:cubicBezTo>
                <a:cubicBezTo>
                  <a:pt x="1608382" y="1877343"/>
                  <a:pt x="1598009" y="1866971"/>
                  <a:pt x="1598009" y="1854177"/>
                </a:cubicBezTo>
                <a:cubicBezTo>
                  <a:pt x="1598009" y="1841383"/>
                  <a:pt x="1608382" y="1831011"/>
                  <a:pt x="1621178" y="1831011"/>
                </a:cubicBezTo>
                <a:close/>
                <a:moveTo>
                  <a:pt x="1444087" y="1831011"/>
                </a:moveTo>
                <a:cubicBezTo>
                  <a:pt x="1456880" y="1831011"/>
                  <a:pt x="1467252" y="1841383"/>
                  <a:pt x="1467252" y="1854177"/>
                </a:cubicBezTo>
                <a:cubicBezTo>
                  <a:pt x="1467252" y="1866971"/>
                  <a:pt x="1456880" y="1877343"/>
                  <a:pt x="1444087" y="1877343"/>
                </a:cubicBezTo>
                <a:cubicBezTo>
                  <a:pt x="1431292" y="1877343"/>
                  <a:pt x="1420921" y="1866971"/>
                  <a:pt x="1420921" y="1854177"/>
                </a:cubicBezTo>
                <a:cubicBezTo>
                  <a:pt x="1420921" y="1841383"/>
                  <a:pt x="1431292" y="1831011"/>
                  <a:pt x="1444087" y="1831011"/>
                </a:cubicBezTo>
                <a:close/>
                <a:moveTo>
                  <a:pt x="1266988" y="1831011"/>
                </a:moveTo>
                <a:cubicBezTo>
                  <a:pt x="1279781" y="1831011"/>
                  <a:pt x="1290154" y="1841383"/>
                  <a:pt x="1290154" y="1854177"/>
                </a:cubicBezTo>
                <a:cubicBezTo>
                  <a:pt x="1290154" y="1866971"/>
                  <a:pt x="1279781" y="1877343"/>
                  <a:pt x="1266988" y="1877343"/>
                </a:cubicBezTo>
                <a:cubicBezTo>
                  <a:pt x="1254193" y="1877343"/>
                  <a:pt x="1243822" y="1866971"/>
                  <a:pt x="1243822" y="1854177"/>
                </a:cubicBezTo>
                <a:cubicBezTo>
                  <a:pt x="1243822" y="1841383"/>
                  <a:pt x="1254193" y="1831011"/>
                  <a:pt x="1266988" y="1831011"/>
                </a:cubicBezTo>
                <a:close/>
                <a:moveTo>
                  <a:pt x="1089892" y="1831011"/>
                </a:moveTo>
                <a:cubicBezTo>
                  <a:pt x="1102687" y="1831011"/>
                  <a:pt x="1113059" y="1841383"/>
                  <a:pt x="1113059" y="1854177"/>
                </a:cubicBezTo>
                <a:cubicBezTo>
                  <a:pt x="1113059" y="1866971"/>
                  <a:pt x="1102687" y="1877343"/>
                  <a:pt x="1089892" y="1877343"/>
                </a:cubicBezTo>
                <a:cubicBezTo>
                  <a:pt x="1077096" y="1877343"/>
                  <a:pt x="1066723" y="1866971"/>
                  <a:pt x="1066723" y="1854177"/>
                </a:cubicBezTo>
                <a:cubicBezTo>
                  <a:pt x="1066723" y="1841383"/>
                  <a:pt x="1077096" y="1831011"/>
                  <a:pt x="1089892" y="1831011"/>
                </a:cubicBezTo>
                <a:close/>
                <a:moveTo>
                  <a:pt x="912792" y="1831011"/>
                </a:moveTo>
                <a:cubicBezTo>
                  <a:pt x="925586" y="1831011"/>
                  <a:pt x="935957" y="1841383"/>
                  <a:pt x="935957" y="1854177"/>
                </a:cubicBezTo>
                <a:cubicBezTo>
                  <a:pt x="935957" y="1866971"/>
                  <a:pt x="925586" y="1877343"/>
                  <a:pt x="912792" y="1877343"/>
                </a:cubicBezTo>
                <a:cubicBezTo>
                  <a:pt x="899995" y="1877343"/>
                  <a:pt x="889626" y="1866971"/>
                  <a:pt x="889626" y="1854177"/>
                </a:cubicBezTo>
                <a:cubicBezTo>
                  <a:pt x="889626" y="1841383"/>
                  <a:pt x="899995" y="1831011"/>
                  <a:pt x="912792" y="1831011"/>
                </a:cubicBezTo>
                <a:close/>
                <a:moveTo>
                  <a:pt x="735694" y="1831011"/>
                </a:moveTo>
                <a:cubicBezTo>
                  <a:pt x="748488" y="1831011"/>
                  <a:pt x="758860" y="1841383"/>
                  <a:pt x="758860" y="1854177"/>
                </a:cubicBezTo>
                <a:cubicBezTo>
                  <a:pt x="758860" y="1866971"/>
                  <a:pt x="748488" y="1877343"/>
                  <a:pt x="735694" y="1877343"/>
                </a:cubicBezTo>
                <a:cubicBezTo>
                  <a:pt x="722900" y="1877343"/>
                  <a:pt x="712528" y="1866971"/>
                  <a:pt x="712528" y="1854177"/>
                </a:cubicBezTo>
                <a:cubicBezTo>
                  <a:pt x="712528" y="1841383"/>
                  <a:pt x="722900" y="1831011"/>
                  <a:pt x="735694" y="1831011"/>
                </a:cubicBezTo>
                <a:close/>
                <a:moveTo>
                  <a:pt x="558593" y="1831011"/>
                </a:moveTo>
                <a:cubicBezTo>
                  <a:pt x="571387" y="1831011"/>
                  <a:pt x="581759" y="1841383"/>
                  <a:pt x="581759" y="1854177"/>
                </a:cubicBezTo>
                <a:cubicBezTo>
                  <a:pt x="581759" y="1866971"/>
                  <a:pt x="571387" y="1877343"/>
                  <a:pt x="558593" y="1877343"/>
                </a:cubicBezTo>
                <a:cubicBezTo>
                  <a:pt x="545799" y="1877343"/>
                  <a:pt x="535427" y="1866971"/>
                  <a:pt x="535427" y="1854177"/>
                </a:cubicBezTo>
                <a:cubicBezTo>
                  <a:pt x="535427" y="1841383"/>
                  <a:pt x="545799" y="1831011"/>
                  <a:pt x="558593" y="1831011"/>
                </a:cubicBezTo>
                <a:close/>
                <a:moveTo>
                  <a:pt x="381495" y="1831011"/>
                </a:moveTo>
                <a:cubicBezTo>
                  <a:pt x="394290" y="1831011"/>
                  <a:pt x="404660" y="1841383"/>
                  <a:pt x="404660" y="1854177"/>
                </a:cubicBezTo>
                <a:cubicBezTo>
                  <a:pt x="404660" y="1866971"/>
                  <a:pt x="394290" y="1877343"/>
                  <a:pt x="381495" y="1877343"/>
                </a:cubicBezTo>
                <a:cubicBezTo>
                  <a:pt x="368701" y="1877343"/>
                  <a:pt x="358329" y="1866971"/>
                  <a:pt x="358329" y="1854177"/>
                </a:cubicBezTo>
                <a:cubicBezTo>
                  <a:pt x="358329" y="1841383"/>
                  <a:pt x="368701" y="1831011"/>
                  <a:pt x="381495" y="1831011"/>
                </a:cubicBezTo>
                <a:close/>
                <a:moveTo>
                  <a:pt x="204395" y="1831011"/>
                </a:moveTo>
                <a:cubicBezTo>
                  <a:pt x="217189" y="1831011"/>
                  <a:pt x="227561" y="1841383"/>
                  <a:pt x="227561" y="1854177"/>
                </a:cubicBezTo>
                <a:cubicBezTo>
                  <a:pt x="227561" y="1866971"/>
                  <a:pt x="217189" y="1877343"/>
                  <a:pt x="204395" y="1877343"/>
                </a:cubicBezTo>
                <a:cubicBezTo>
                  <a:pt x="191601" y="1877343"/>
                  <a:pt x="181229" y="1866971"/>
                  <a:pt x="181229" y="1854177"/>
                </a:cubicBezTo>
                <a:cubicBezTo>
                  <a:pt x="181229" y="1841383"/>
                  <a:pt x="191601" y="1831011"/>
                  <a:pt x="204395" y="1831011"/>
                </a:cubicBezTo>
                <a:close/>
                <a:moveTo>
                  <a:pt x="27296" y="1831011"/>
                </a:moveTo>
                <a:cubicBezTo>
                  <a:pt x="40090" y="1831011"/>
                  <a:pt x="50462" y="1841383"/>
                  <a:pt x="50462" y="1854177"/>
                </a:cubicBezTo>
                <a:cubicBezTo>
                  <a:pt x="50462" y="1866971"/>
                  <a:pt x="40090" y="1877343"/>
                  <a:pt x="27296" y="1877343"/>
                </a:cubicBezTo>
                <a:cubicBezTo>
                  <a:pt x="14502" y="1877343"/>
                  <a:pt x="4130" y="1866971"/>
                  <a:pt x="4130" y="1854177"/>
                </a:cubicBezTo>
                <a:cubicBezTo>
                  <a:pt x="4130" y="1841383"/>
                  <a:pt x="14502" y="1831011"/>
                  <a:pt x="27296" y="1831011"/>
                </a:cubicBezTo>
                <a:close/>
                <a:moveTo>
                  <a:pt x="1625311" y="1626915"/>
                </a:moveTo>
                <a:cubicBezTo>
                  <a:pt x="1638109" y="1626915"/>
                  <a:pt x="1648481" y="1637282"/>
                  <a:pt x="1648481" y="1650075"/>
                </a:cubicBezTo>
                <a:cubicBezTo>
                  <a:pt x="1648481" y="1662870"/>
                  <a:pt x="1638109" y="1673243"/>
                  <a:pt x="1625311" y="1673243"/>
                </a:cubicBezTo>
                <a:cubicBezTo>
                  <a:pt x="1612515" y="1673243"/>
                  <a:pt x="1602141" y="1662870"/>
                  <a:pt x="1602141" y="1650075"/>
                </a:cubicBezTo>
                <a:cubicBezTo>
                  <a:pt x="1602141" y="1637282"/>
                  <a:pt x="1612515" y="1626915"/>
                  <a:pt x="1625311" y="1626915"/>
                </a:cubicBezTo>
                <a:close/>
                <a:moveTo>
                  <a:pt x="1448221" y="1626915"/>
                </a:moveTo>
                <a:cubicBezTo>
                  <a:pt x="1461014" y="1626915"/>
                  <a:pt x="1471385" y="1637282"/>
                  <a:pt x="1471385" y="1650075"/>
                </a:cubicBezTo>
                <a:cubicBezTo>
                  <a:pt x="1471385" y="1662870"/>
                  <a:pt x="1461014" y="1673243"/>
                  <a:pt x="1448221" y="1673243"/>
                </a:cubicBezTo>
                <a:cubicBezTo>
                  <a:pt x="1435428" y="1673243"/>
                  <a:pt x="1425056" y="1662870"/>
                  <a:pt x="1425056" y="1650075"/>
                </a:cubicBezTo>
                <a:cubicBezTo>
                  <a:pt x="1425056" y="1637282"/>
                  <a:pt x="1435428" y="1626915"/>
                  <a:pt x="1448221" y="1626915"/>
                </a:cubicBezTo>
                <a:close/>
                <a:moveTo>
                  <a:pt x="1271122" y="1626915"/>
                </a:moveTo>
                <a:cubicBezTo>
                  <a:pt x="1283916" y="1626915"/>
                  <a:pt x="1294289" y="1637282"/>
                  <a:pt x="1294289" y="1650075"/>
                </a:cubicBezTo>
                <a:cubicBezTo>
                  <a:pt x="1294289" y="1662870"/>
                  <a:pt x="1283916" y="1673243"/>
                  <a:pt x="1271122" y="1673243"/>
                </a:cubicBezTo>
                <a:cubicBezTo>
                  <a:pt x="1258328" y="1673243"/>
                  <a:pt x="1247956" y="1662870"/>
                  <a:pt x="1247956" y="1650075"/>
                </a:cubicBezTo>
                <a:cubicBezTo>
                  <a:pt x="1247956" y="1637282"/>
                  <a:pt x="1258328" y="1626915"/>
                  <a:pt x="1271122" y="1626915"/>
                </a:cubicBezTo>
                <a:close/>
                <a:moveTo>
                  <a:pt x="1094030" y="1626915"/>
                </a:moveTo>
                <a:cubicBezTo>
                  <a:pt x="1106826" y="1626915"/>
                  <a:pt x="1117196" y="1637282"/>
                  <a:pt x="1117196" y="1650075"/>
                </a:cubicBezTo>
                <a:cubicBezTo>
                  <a:pt x="1117196" y="1662870"/>
                  <a:pt x="1106826" y="1673243"/>
                  <a:pt x="1094030" y="1673243"/>
                </a:cubicBezTo>
                <a:cubicBezTo>
                  <a:pt x="1081233" y="1673243"/>
                  <a:pt x="1070859" y="1662870"/>
                  <a:pt x="1070859" y="1650075"/>
                </a:cubicBezTo>
                <a:cubicBezTo>
                  <a:pt x="1070859" y="1637282"/>
                  <a:pt x="1081233" y="1626915"/>
                  <a:pt x="1094030" y="1626915"/>
                </a:cubicBezTo>
                <a:close/>
                <a:moveTo>
                  <a:pt x="916930" y="1626915"/>
                </a:moveTo>
                <a:cubicBezTo>
                  <a:pt x="929720" y="1626915"/>
                  <a:pt x="940092" y="1637282"/>
                  <a:pt x="940092" y="1650075"/>
                </a:cubicBezTo>
                <a:cubicBezTo>
                  <a:pt x="940092" y="1662870"/>
                  <a:pt x="929720" y="1673243"/>
                  <a:pt x="916930" y="1673243"/>
                </a:cubicBezTo>
                <a:cubicBezTo>
                  <a:pt x="904129" y="1673243"/>
                  <a:pt x="893761" y="1662870"/>
                  <a:pt x="893761" y="1650075"/>
                </a:cubicBezTo>
                <a:cubicBezTo>
                  <a:pt x="893761" y="1637282"/>
                  <a:pt x="904129" y="1626915"/>
                  <a:pt x="916930" y="1626915"/>
                </a:cubicBezTo>
                <a:close/>
                <a:moveTo>
                  <a:pt x="739831" y="1626915"/>
                </a:moveTo>
                <a:cubicBezTo>
                  <a:pt x="752625" y="1626915"/>
                  <a:pt x="762997" y="1637282"/>
                  <a:pt x="762997" y="1650075"/>
                </a:cubicBezTo>
                <a:cubicBezTo>
                  <a:pt x="762997" y="1662870"/>
                  <a:pt x="752625" y="1673243"/>
                  <a:pt x="739831" y="1673243"/>
                </a:cubicBezTo>
                <a:cubicBezTo>
                  <a:pt x="727037" y="1673243"/>
                  <a:pt x="716664" y="1662870"/>
                  <a:pt x="716664" y="1650075"/>
                </a:cubicBezTo>
                <a:cubicBezTo>
                  <a:pt x="716664" y="1637282"/>
                  <a:pt x="727037" y="1626915"/>
                  <a:pt x="739831" y="1626915"/>
                </a:cubicBezTo>
                <a:close/>
                <a:moveTo>
                  <a:pt x="562728" y="1626915"/>
                </a:moveTo>
                <a:cubicBezTo>
                  <a:pt x="575523" y="1626915"/>
                  <a:pt x="585895" y="1637282"/>
                  <a:pt x="585895" y="1650075"/>
                </a:cubicBezTo>
                <a:cubicBezTo>
                  <a:pt x="585895" y="1662870"/>
                  <a:pt x="575523" y="1673243"/>
                  <a:pt x="562728" y="1673243"/>
                </a:cubicBezTo>
                <a:cubicBezTo>
                  <a:pt x="549934" y="1673243"/>
                  <a:pt x="539562" y="1662870"/>
                  <a:pt x="539562" y="1650075"/>
                </a:cubicBezTo>
                <a:cubicBezTo>
                  <a:pt x="539562" y="1637282"/>
                  <a:pt x="549934" y="1626915"/>
                  <a:pt x="562728" y="1626915"/>
                </a:cubicBezTo>
                <a:close/>
                <a:moveTo>
                  <a:pt x="385632" y="1626915"/>
                </a:moveTo>
                <a:cubicBezTo>
                  <a:pt x="398426" y="1626915"/>
                  <a:pt x="408796" y="1637282"/>
                  <a:pt x="408796" y="1650075"/>
                </a:cubicBezTo>
                <a:cubicBezTo>
                  <a:pt x="408796" y="1662870"/>
                  <a:pt x="398426" y="1673243"/>
                  <a:pt x="385632" y="1673243"/>
                </a:cubicBezTo>
                <a:cubicBezTo>
                  <a:pt x="372837" y="1673243"/>
                  <a:pt x="362465" y="1662870"/>
                  <a:pt x="362465" y="1650075"/>
                </a:cubicBezTo>
                <a:cubicBezTo>
                  <a:pt x="362465" y="1637282"/>
                  <a:pt x="372837" y="1626915"/>
                  <a:pt x="385632" y="1626915"/>
                </a:cubicBezTo>
                <a:close/>
                <a:moveTo>
                  <a:pt x="208530" y="1626915"/>
                </a:moveTo>
                <a:cubicBezTo>
                  <a:pt x="221324" y="1626915"/>
                  <a:pt x="231696" y="1637282"/>
                  <a:pt x="231696" y="1650075"/>
                </a:cubicBezTo>
                <a:cubicBezTo>
                  <a:pt x="231696" y="1662870"/>
                  <a:pt x="221324" y="1673243"/>
                  <a:pt x="208530" y="1673243"/>
                </a:cubicBezTo>
                <a:cubicBezTo>
                  <a:pt x="195736" y="1673243"/>
                  <a:pt x="185364" y="1662870"/>
                  <a:pt x="185364" y="1650075"/>
                </a:cubicBezTo>
                <a:cubicBezTo>
                  <a:pt x="185364" y="1637282"/>
                  <a:pt x="195736" y="1626915"/>
                  <a:pt x="208530" y="1626915"/>
                </a:cubicBezTo>
                <a:close/>
                <a:moveTo>
                  <a:pt x="31432" y="1626915"/>
                </a:moveTo>
                <a:cubicBezTo>
                  <a:pt x="44226" y="1626915"/>
                  <a:pt x="54597" y="1637282"/>
                  <a:pt x="54597" y="1650075"/>
                </a:cubicBezTo>
                <a:cubicBezTo>
                  <a:pt x="54597" y="1662870"/>
                  <a:pt x="44226" y="1673243"/>
                  <a:pt x="31432" y="1673243"/>
                </a:cubicBezTo>
                <a:cubicBezTo>
                  <a:pt x="18638" y="1673243"/>
                  <a:pt x="8266" y="1662870"/>
                  <a:pt x="8266" y="1650075"/>
                </a:cubicBezTo>
                <a:cubicBezTo>
                  <a:pt x="8266" y="1637282"/>
                  <a:pt x="18638" y="1626915"/>
                  <a:pt x="31432" y="1626915"/>
                </a:cubicBezTo>
                <a:close/>
                <a:moveTo>
                  <a:pt x="3393703" y="1626911"/>
                </a:moveTo>
                <a:cubicBezTo>
                  <a:pt x="3406497" y="1626911"/>
                  <a:pt x="3416869" y="1637282"/>
                  <a:pt x="3416869" y="1650074"/>
                </a:cubicBezTo>
                <a:cubicBezTo>
                  <a:pt x="3416869" y="1662869"/>
                  <a:pt x="3406497" y="1673241"/>
                  <a:pt x="3393703" y="1673241"/>
                </a:cubicBezTo>
                <a:cubicBezTo>
                  <a:pt x="3380909" y="1673241"/>
                  <a:pt x="3370537" y="1662869"/>
                  <a:pt x="3370537" y="1650074"/>
                </a:cubicBezTo>
                <a:cubicBezTo>
                  <a:pt x="3370537" y="1637282"/>
                  <a:pt x="3380909" y="1626911"/>
                  <a:pt x="3393703" y="1626911"/>
                </a:cubicBezTo>
                <a:close/>
                <a:moveTo>
                  <a:pt x="3216608" y="1626911"/>
                </a:moveTo>
                <a:cubicBezTo>
                  <a:pt x="3229402" y="1626911"/>
                  <a:pt x="3239774" y="1637282"/>
                  <a:pt x="3239774" y="1650074"/>
                </a:cubicBezTo>
                <a:cubicBezTo>
                  <a:pt x="3239774" y="1662869"/>
                  <a:pt x="3229402" y="1673241"/>
                  <a:pt x="3216608" y="1673241"/>
                </a:cubicBezTo>
                <a:cubicBezTo>
                  <a:pt x="3203814" y="1673241"/>
                  <a:pt x="3193442" y="1662869"/>
                  <a:pt x="3193442" y="1650074"/>
                </a:cubicBezTo>
                <a:cubicBezTo>
                  <a:pt x="3193442" y="1637282"/>
                  <a:pt x="3203814" y="1626911"/>
                  <a:pt x="3216608" y="1626911"/>
                </a:cubicBezTo>
                <a:close/>
                <a:moveTo>
                  <a:pt x="3039509" y="1626911"/>
                </a:moveTo>
                <a:cubicBezTo>
                  <a:pt x="3052303" y="1626911"/>
                  <a:pt x="3062675" y="1637282"/>
                  <a:pt x="3062675" y="1650074"/>
                </a:cubicBezTo>
                <a:cubicBezTo>
                  <a:pt x="3062675" y="1662869"/>
                  <a:pt x="3052303" y="1673241"/>
                  <a:pt x="3039509" y="1673241"/>
                </a:cubicBezTo>
                <a:cubicBezTo>
                  <a:pt x="3026715" y="1673241"/>
                  <a:pt x="3016343" y="1662869"/>
                  <a:pt x="3016343" y="1650074"/>
                </a:cubicBezTo>
                <a:cubicBezTo>
                  <a:pt x="3016343" y="1637282"/>
                  <a:pt x="3026715" y="1626911"/>
                  <a:pt x="3039509" y="1626911"/>
                </a:cubicBezTo>
                <a:close/>
                <a:moveTo>
                  <a:pt x="2862410" y="1626911"/>
                </a:moveTo>
                <a:cubicBezTo>
                  <a:pt x="2875204" y="1626911"/>
                  <a:pt x="2885576" y="1637282"/>
                  <a:pt x="2885576" y="1650074"/>
                </a:cubicBezTo>
                <a:cubicBezTo>
                  <a:pt x="2885576" y="1662869"/>
                  <a:pt x="2875204" y="1673241"/>
                  <a:pt x="2862410" y="1673241"/>
                </a:cubicBezTo>
                <a:cubicBezTo>
                  <a:pt x="2849616" y="1673241"/>
                  <a:pt x="2839244" y="1662869"/>
                  <a:pt x="2839244" y="1650074"/>
                </a:cubicBezTo>
                <a:cubicBezTo>
                  <a:pt x="2839244" y="1637282"/>
                  <a:pt x="2849616" y="1626911"/>
                  <a:pt x="2862410" y="1626911"/>
                </a:cubicBezTo>
                <a:close/>
                <a:moveTo>
                  <a:pt x="2685311" y="1626911"/>
                </a:moveTo>
                <a:cubicBezTo>
                  <a:pt x="2698105" y="1626911"/>
                  <a:pt x="2708477" y="1637282"/>
                  <a:pt x="2708477" y="1650074"/>
                </a:cubicBezTo>
                <a:cubicBezTo>
                  <a:pt x="2708477" y="1662869"/>
                  <a:pt x="2698105" y="1673241"/>
                  <a:pt x="2685311" y="1673241"/>
                </a:cubicBezTo>
                <a:cubicBezTo>
                  <a:pt x="2672517" y="1673241"/>
                  <a:pt x="2662145" y="1662869"/>
                  <a:pt x="2662145" y="1650074"/>
                </a:cubicBezTo>
                <a:cubicBezTo>
                  <a:pt x="2662145" y="1637282"/>
                  <a:pt x="2672517" y="1626911"/>
                  <a:pt x="2685311" y="1626911"/>
                </a:cubicBezTo>
                <a:close/>
                <a:moveTo>
                  <a:pt x="2508212" y="1626911"/>
                </a:moveTo>
                <a:cubicBezTo>
                  <a:pt x="2521006" y="1626911"/>
                  <a:pt x="2531378" y="1637282"/>
                  <a:pt x="2531378" y="1650074"/>
                </a:cubicBezTo>
                <a:cubicBezTo>
                  <a:pt x="2531378" y="1662869"/>
                  <a:pt x="2521006" y="1673241"/>
                  <a:pt x="2508212" y="1673241"/>
                </a:cubicBezTo>
                <a:cubicBezTo>
                  <a:pt x="2495418" y="1673241"/>
                  <a:pt x="2485046" y="1662869"/>
                  <a:pt x="2485046" y="1650074"/>
                </a:cubicBezTo>
                <a:cubicBezTo>
                  <a:pt x="2485046" y="1637282"/>
                  <a:pt x="2495418" y="1626911"/>
                  <a:pt x="2508212" y="1626911"/>
                </a:cubicBezTo>
                <a:close/>
                <a:moveTo>
                  <a:pt x="2331113" y="1626911"/>
                </a:moveTo>
                <a:cubicBezTo>
                  <a:pt x="2343907" y="1626911"/>
                  <a:pt x="2354279" y="1637282"/>
                  <a:pt x="2354279" y="1650074"/>
                </a:cubicBezTo>
                <a:cubicBezTo>
                  <a:pt x="2354279" y="1662869"/>
                  <a:pt x="2343907" y="1673241"/>
                  <a:pt x="2331113" y="1673241"/>
                </a:cubicBezTo>
                <a:cubicBezTo>
                  <a:pt x="2318319" y="1673241"/>
                  <a:pt x="2307947" y="1662869"/>
                  <a:pt x="2307947" y="1650074"/>
                </a:cubicBezTo>
                <a:cubicBezTo>
                  <a:pt x="2307947" y="1637282"/>
                  <a:pt x="2318319" y="1626911"/>
                  <a:pt x="2331113" y="1626911"/>
                </a:cubicBezTo>
                <a:close/>
                <a:moveTo>
                  <a:pt x="2154014" y="1626911"/>
                </a:moveTo>
                <a:cubicBezTo>
                  <a:pt x="2166808" y="1626911"/>
                  <a:pt x="2177180" y="1637282"/>
                  <a:pt x="2177180" y="1650074"/>
                </a:cubicBezTo>
                <a:cubicBezTo>
                  <a:pt x="2177180" y="1662869"/>
                  <a:pt x="2166808" y="1673241"/>
                  <a:pt x="2154014" y="1673241"/>
                </a:cubicBezTo>
                <a:cubicBezTo>
                  <a:pt x="2141220" y="1673241"/>
                  <a:pt x="2130848" y="1662869"/>
                  <a:pt x="2130848" y="1650074"/>
                </a:cubicBezTo>
                <a:cubicBezTo>
                  <a:pt x="2130848" y="1637282"/>
                  <a:pt x="2141220" y="1626911"/>
                  <a:pt x="2154014" y="1626911"/>
                </a:cubicBezTo>
                <a:close/>
                <a:moveTo>
                  <a:pt x="1976916" y="1626911"/>
                </a:moveTo>
                <a:cubicBezTo>
                  <a:pt x="1989710" y="1626911"/>
                  <a:pt x="2000082" y="1637282"/>
                  <a:pt x="2000082" y="1650074"/>
                </a:cubicBezTo>
                <a:cubicBezTo>
                  <a:pt x="2000082" y="1662869"/>
                  <a:pt x="1989710" y="1673241"/>
                  <a:pt x="1976916" y="1673241"/>
                </a:cubicBezTo>
                <a:cubicBezTo>
                  <a:pt x="1964122" y="1673241"/>
                  <a:pt x="1953750" y="1662869"/>
                  <a:pt x="1953750" y="1650074"/>
                </a:cubicBezTo>
                <a:cubicBezTo>
                  <a:pt x="1953750" y="1637282"/>
                  <a:pt x="1964122" y="1626911"/>
                  <a:pt x="1976916" y="1626911"/>
                </a:cubicBezTo>
                <a:close/>
                <a:moveTo>
                  <a:pt x="1799817" y="1626911"/>
                </a:moveTo>
                <a:cubicBezTo>
                  <a:pt x="1812611" y="1626911"/>
                  <a:pt x="1822983" y="1637282"/>
                  <a:pt x="1822983" y="1650074"/>
                </a:cubicBezTo>
                <a:cubicBezTo>
                  <a:pt x="1822983" y="1662869"/>
                  <a:pt x="1812611" y="1673241"/>
                  <a:pt x="1799817" y="1673241"/>
                </a:cubicBezTo>
                <a:cubicBezTo>
                  <a:pt x="1787023" y="1673241"/>
                  <a:pt x="1776651" y="1662869"/>
                  <a:pt x="1776651" y="1650074"/>
                </a:cubicBezTo>
                <a:cubicBezTo>
                  <a:pt x="1776651" y="1637282"/>
                  <a:pt x="1787023" y="1626911"/>
                  <a:pt x="1799817" y="1626911"/>
                </a:cubicBezTo>
                <a:close/>
                <a:moveTo>
                  <a:pt x="1627375" y="1455558"/>
                </a:moveTo>
                <a:cubicBezTo>
                  <a:pt x="1640172" y="1455558"/>
                  <a:pt x="1650548" y="1465928"/>
                  <a:pt x="1650548" y="1478721"/>
                </a:cubicBezTo>
                <a:cubicBezTo>
                  <a:pt x="1650548" y="1491513"/>
                  <a:pt x="1640172" y="1501883"/>
                  <a:pt x="1627375" y="1501883"/>
                </a:cubicBezTo>
                <a:cubicBezTo>
                  <a:pt x="1614580" y="1501883"/>
                  <a:pt x="1604206" y="1491513"/>
                  <a:pt x="1604206" y="1478721"/>
                </a:cubicBezTo>
                <a:cubicBezTo>
                  <a:pt x="1604206" y="1465928"/>
                  <a:pt x="1614580" y="1455558"/>
                  <a:pt x="1627375" y="1455558"/>
                </a:cubicBezTo>
                <a:close/>
                <a:moveTo>
                  <a:pt x="1450286" y="1455558"/>
                </a:moveTo>
                <a:cubicBezTo>
                  <a:pt x="1463080" y="1455558"/>
                  <a:pt x="1473450" y="1465928"/>
                  <a:pt x="1473450" y="1478721"/>
                </a:cubicBezTo>
                <a:cubicBezTo>
                  <a:pt x="1473450" y="1491513"/>
                  <a:pt x="1463080" y="1501883"/>
                  <a:pt x="1450286" y="1501883"/>
                </a:cubicBezTo>
                <a:cubicBezTo>
                  <a:pt x="1437492" y="1501883"/>
                  <a:pt x="1427120" y="1491513"/>
                  <a:pt x="1427120" y="1478721"/>
                </a:cubicBezTo>
                <a:cubicBezTo>
                  <a:pt x="1427120" y="1465928"/>
                  <a:pt x="1437492" y="1455558"/>
                  <a:pt x="1450286" y="1455558"/>
                </a:cubicBezTo>
                <a:close/>
                <a:moveTo>
                  <a:pt x="1273187" y="1455558"/>
                </a:moveTo>
                <a:cubicBezTo>
                  <a:pt x="1285981" y="1455558"/>
                  <a:pt x="1296354" y="1465928"/>
                  <a:pt x="1296354" y="1478721"/>
                </a:cubicBezTo>
                <a:cubicBezTo>
                  <a:pt x="1296354" y="1491513"/>
                  <a:pt x="1285981" y="1501883"/>
                  <a:pt x="1273187" y="1501883"/>
                </a:cubicBezTo>
                <a:cubicBezTo>
                  <a:pt x="1260393" y="1501883"/>
                  <a:pt x="1250021" y="1491513"/>
                  <a:pt x="1250021" y="1478721"/>
                </a:cubicBezTo>
                <a:cubicBezTo>
                  <a:pt x="1250021" y="1465928"/>
                  <a:pt x="1260393" y="1455558"/>
                  <a:pt x="1273187" y="1455558"/>
                </a:cubicBezTo>
                <a:close/>
                <a:moveTo>
                  <a:pt x="1096095" y="1455558"/>
                </a:moveTo>
                <a:cubicBezTo>
                  <a:pt x="1108890" y="1455558"/>
                  <a:pt x="1119261" y="1465928"/>
                  <a:pt x="1119261" y="1478721"/>
                </a:cubicBezTo>
                <a:cubicBezTo>
                  <a:pt x="1119261" y="1491513"/>
                  <a:pt x="1108890" y="1501883"/>
                  <a:pt x="1096095" y="1501883"/>
                </a:cubicBezTo>
                <a:cubicBezTo>
                  <a:pt x="1083299" y="1501883"/>
                  <a:pt x="1072924" y="1491513"/>
                  <a:pt x="1072924" y="1478721"/>
                </a:cubicBezTo>
                <a:cubicBezTo>
                  <a:pt x="1072924" y="1465928"/>
                  <a:pt x="1083299" y="1455558"/>
                  <a:pt x="1096095" y="1455558"/>
                </a:cubicBezTo>
                <a:close/>
                <a:moveTo>
                  <a:pt x="918992" y="1455558"/>
                </a:moveTo>
                <a:cubicBezTo>
                  <a:pt x="931784" y="1455558"/>
                  <a:pt x="942156" y="1465928"/>
                  <a:pt x="942156" y="1478721"/>
                </a:cubicBezTo>
                <a:cubicBezTo>
                  <a:pt x="942156" y="1491514"/>
                  <a:pt x="931784" y="1501883"/>
                  <a:pt x="918992" y="1501883"/>
                </a:cubicBezTo>
                <a:cubicBezTo>
                  <a:pt x="906196" y="1501883"/>
                  <a:pt x="895825" y="1491514"/>
                  <a:pt x="895825" y="1478721"/>
                </a:cubicBezTo>
                <a:cubicBezTo>
                  <a:pt x="895825" y="1465928"/>
                  <a:pt x="906196" y="1455558"/>
                  <a:pt x="918992" y="1455558"/>
                </a:cubicBezTo>
                <a:close/>
                <a:moveTo>
                  <a:pt x="741896" y="1455558"/>
                </a:moveTo>
                <a:cubicBezTo>
                  <a:pt x="754691" y="1455558"/>
                  <a:pt x="765062" y="1465928"/>
                  <a:pt x="765062" y="1478721"/>
                </a:cubicBezTo>
                <a:cubicBezTo>
                  <a:pt x="765062" y="1491514"/>
                  <a:pt x="754691" y="1501883"/>
                  <a:pt x="741896" y="1501883"/>
                </a:cubicBezTo>
                <a:cubicBezTo>
                  <a:pt x="729102" y="1501883"/>
                  <a:pt x="718730" y="1491514"/>
                  <a:pt x="718730" y="1478721"/>
                </a:cubicBezTo>
                <a:cubicBezTo>
                  <a:pt x="718730" y="1465928"/>
                  <a:pt x="729102" y="1455558"/>
                  <a:pt x="741896" y="1455558"/>
                </a:cubicBezTo>
                <a:close/>
                <a:moveTo>
                  <a:pt x="564794" y="1455558"/>
                </a:moveTo>
                <a:cubicBezTo>
                  <a:pt x="577588" y="1455558"/>
                  <a:pt x="587960" y="1465928"/>
                  <a:pt x="587960" y="1478721"/>
                </a:cubicBezTo>
                <a:cubicBezTo>
                  <a:pt x="587960" y="1491514"/>
                  <a:pt x="577588" y="1501883"/>
                  <a:pt x="564794" y="1501883"/>
                </a:cubicBezTo>
                <a:cubicBezTo>
                  <a:pt x="552000" y="1501883"/>
                  <a:pt x="541628" y="1491514"/>
                  <a:pt x="541628" y="1478721"/>
                </a:cubicBezTo>
                <a:cubicBezTo>
                  <a:pt x="541628" y="1465928"/>
                  <a:pt x="552000" y="1455558"/>
                  <a:pt x="564794" y="1455558"/>
                </a:cubicBezTo>
                <a:close/>
                <a:moveTo>
                  <a:pt x="387698" y="1455558"/>
                </a:moveTo>
                <a:cubicBezTo>
                  <a:pt x="400491" y="1455558"/>
                  <a:pt x="410860" y="1465928"/>
                  <a:pt x="410860" y="1478721"/>
                </a:cubicBezTo>
                <a:cubicBezTo>
                  <a:pt x="410860" y="1491514"/>
                  <a:pt x="400491" y="1501883"/>
                  <a:pt x="387698" y="1501883"/>
                </a:cubicBezTo>
                <a:cubicBezTo>
                  <a:pt x="374902" y="1501883"/>
                  <a:pt x="364530" y="1491514"/>
                  <a:pt x="364530" y="1478721"/>
                </a:cubicBezTo>
                <a:cubicBezTo>
                  <a:pt x="364530" y="1465928"/>
                  <a:pt x="374902" y="1455558"/>
                  <a:pt x="387698" y="1455558"/>
                </a:cubicBezTo>
                <a:close/>
                <a:moveTo>
                  <a:pt x="210594" y="1455558"/>
                </a:moveTo>
                <a:cubicBezTo>
                  <a:pt x="223388" y="1455558"/>
                  <a:pt x="233760" y="1465928"/>
                  <a:pt x="233760" y="1478721"/>
                </a:cubicBezTo>
                <a:cubicBezTo>
                  <a:pt x="233760" y="1491514"/>
                  <a:pt x="223388" y="1501883"/>
                  <a:pt x="210594" y="1501883"/>
                </a:cubicBezTo>
                <a:cubicBezTo>
                  <a:pt x="197800" y="1501883"/>
                  <a:pt x="187428" y="1491514"/>
                  <a:pt x="187428" y="1478721"/>
                </a:cubicBezTo>
                <a:cubicBezTo>
                  <a:pt x="187428" y="1465928"/>
                  <a:pt x="197800" y="1455558"/>
                  <a:pt x="210594" y="1455558"/>
                </a:cubicBezTo>
                <a:close/>
                <a:moveTo>
                  <a:pt x="33496" y="1455558"/>
                </a:moveTo>
                <a:cubicBezTo>
                  <a:pt x="46290" y="1455558"/>
                  <a:pt x="56662" y="1465928"/>
                  <a:pt x="56662" y="1478721"/>
                </a:cubicBezTo>
                <a:cubicBezTo>
                  <a:pt x="56662" y="1491514"/>
                  <a:pt x="46290" y="1501883"/>
                  <a:pt x="33496" y="1501883"/>
                </a:cubicBezTo>
                <a:cubicBezTo>
                  <a:pt x="20702" y="1501883"/>
                  <a:pt x="10330" y="1491514"/>
                  <a:pt x="10330" y="1478721"/>
                </a:cubicBezTo>
                <a:cubicBezTo>
                  <a:pt x="10330" y="1465928"/>
                  <a:pt x="20702" y="1455558"/>
                  <a:pt x="33496" y="1455558"/>
                </a:cubicBezTo>
                <a:close/>
                <a:moveTo>
                  <a:pt x="3041573" y="1455553"/>
                </a:moveTo>
                <a:cubicBezTo>
                  <a:pt x="3054367" y="1455553"/>
                  <a:pt x="3064739" y="1465924"/>
                  <a:pt x="3064739" y="1478717"/>
                </a:cubicBezTo>
                <a:cubicBezTo>
                  <a:pt x="3064739" y="1491510"/>
                  <a:pt x="3054367" y="1501880"/>
                  <a:pt x="3041573" y="1501880"/>
                </a:cubicBezTo>
                <a:cubicBezTo>
                  <a:pt x="3028779" y="1501880"/>
                  <a:pt x="3018407" y="1491510"/>
                  <a:pt x="3018407" y="1478717"/>
                </a:cubicBezTo>
                <a:cubicBezTo>
                  <a:pt x="3018407" y="1465924"/>
                  <a:pt x="3028779" y="1455553"/>
                  <a:pt x="3041573" y="1455553"/>
                </a:cubicBezTo>
                <a:close/>
                <a:moveTo>
                  <a:pt x="2864474" y="1455553"/>
                </a:moveTo>
                <a:cubicBezTo>
                  <a:pt x="2877268" y="1455553"/>
                  <a:pt x="2887640" y="1465924"/>
                  <a:pt x="2887640" y="1478717"/>
                </a:cubicBezTo>
                <a:cubicBezTo>
                  <a:pt x="2887640" y="1491510"/>
                  <a:pt x="2877268" y="1501880"/>
                  <a:pt x="2864474" y="1501880"/>
                </a:cubicBezTo>
                <a:cubicBezTo>
                  <a:pt x="2851680" y="1501880"/>
                  <a:pt x="2841308" y="1491510"/>
                  <a:pt x="2841308" y="1478717"/>
                </a:cubicBezTo>
                <a:cubicBezTo>
                  <a:pt x="2841308" y="1465924"/>
                  <a:pt x="2851680" y="1455553"/>
                  <a:pt x="2864474" y="1455553"/>
                </a:cubicBezTo>
                <a:close/>
                <a:moveTo>
                  <a:pt x="2687375" y="1455553"/>
                </a:moveTo>
                <a:cubicBezTo>
                  <a:pt x="2700169" y="1455553"/>
                  <a:pt x="2710541" y="1465924"/>
                  <a:pt x="2710541" y="1478717"/>
                </a:cubicBezTo>
                <a:cubicBezTo>
                  <a:pt x="2710541" y="1491510"/>
                  <a:pt x="2700169" y="1501881"/>
                  <a:pt x="2687375" y="1501881"/>
                </a:cubicBezTo>
                <a:cubicBezTo>
                  <a:pt x="2674581" y="1501881"/>
                  <a:pt x="2664209" y="1491510"/>
                  <a:pt x="2664209" y="1478717"/>
                </a:cubicBezTo>
                <a:cubicBezTo>
                  <a:pt x="2664209" y="1465924"/>
                  <a:pt x="2674581" y="1455553"/>
                  <a:pt x="2687375" y="1455553"/>
                </a:cubicBezTo>
                <a:close/>
                <a:moveTo>
                  <a:pt x="2510277" y="1455553"/>
                </a:moveTo>
                <a:cubicBezTo>
                  <a:pt x="2523071" y="1455553"/>
                  <a:pt x="2533443" y="1465924"/>
                  <a:pt x="2533443" y="1478717"/>
                </a:cubicBezTo>
                <a:cubicBezTo>
                  <a:pt x="2533443" y="1491510"/>
                  <a:pt x="2523071" y="1501881"/>
                  <a:pt x="2510277" y="1501881"/>
                </a:cubicBezTo>
                <a:cubicBezTo>
                  <a:pt x="2497483" y="1501881"/>
                  <a:pt x="2487111" y="1491510"/>
                  <a:pt x="2487111" y="1478717"/>
                </a:cubicBezTo>
                <a:cubicBezTo>
                  <a:pt x="2487111" y="1465924"/>
                  <a:pt x="2497483" y="1455553"/>
                  <a:pt x="2510277" y="1455553"/>
                </a:cubicBezTo>
                <a:close/>
                <a:moveTo>
                  <a:pt x="2333178" y="1455553"/>
                </a:moveTo>
                <a:cubicBezTo>
                  <a:pt x="2345972" y="1455553"/>
                  <a:pt x="2356344" y="1465924"/>
                  <a:pt x="2356344" y="1478717"/>
                </a:cubicBezTo>
                <a:cubicBezTo>
                  <a:pt x="2356344" y="1491510"/>
                  <a:pt x="2345972" y="1501881"/>
                  <a:pt x="2333178" y="1501881"/>
                </a:cubicBezTo>
                <a:cubicBezTo>
                  <a:pt x="2320384" y="1501881"/>
                  <a:pt x="2310012" y="1491510"/>
                  <a:pt x="2310012" y="1478717"/>
                </a:cubicBezTo>
                <a:cubicBezTo>
                  <a:pt x="2310012" y="1465924"/>
                  <a:pt x="2320384" y="1455553"/>
                  <a:pt x="2333178" y="1455553"/>
                </a:cubicBezTo>
                <a:close/>
                <a:moveTo>
                  <a:pt x="2156079" y="1455553"/>
                </a:moveTo>
                <a:cubicBezTo>
                  <a:pt x="2168873" y="1455553"/>
                  <a:pt x="2179245" y="1465924"/>
                  <a:pt x="2179245" y="1478717"/>
                </a:cubicBezTo>
                <a:cubicBezTo>
                  <a:pt x="2179245" y="1491510"/>
                  <a:pt x="2168873" y="1501881"/>
                  <a:pt x="2156079" y="1501881"/>
                </a:cubicBezTo>
                <a:cubicBezTo>
                  <a:pt x="2143285" y="1501881"/>
                  <a:pt x="2132913" y="1491510"/>
                  <a:pt x="2132913" y="1478717"/>
                </a:cubicBezTo>
                <a:cubicBezTo>
                  <a:pt x="2132913" y="1465924"/>
                  <a:pt x="2143285" y="1455553"/>
                  <a:pt x="2156079" y="1455553"/>
                </a:cubicBezTo>
                <a:close/>
                <a:moveTo>
                  <a:pt x="1978980" y="1455553"/>
                </a:moveTo>
                <a:cubicBezTo>
                  <a:pt x="1991774" y="1455553"/>
                  <a:pt x="2002146" y="1465924"/>
                  <a:pt x="2002146" y="1478717"/>
                </a:cubicBezTo>
                <a:cubicBezTo>
                  <a:pt x="2002146" y="1491510"/>
                  <a:pt x="1991774" y="1501881"/>
                  <a:pt x="1978980" y="1501881"/>
                </a:cubicBezTo>
                <a:cubicBezTo>
                  <a:pt x="1966186" y="1501881"/>
                  <a:pt x="1955814" y="1491510"/>
                  <a:pt x="1955814" y="1478717"/>
                </a:cubicBezTo>
                <a:cubicBezTo>
                  <a:pt x="1955814" y="1465924"/>
                  <a:pt x="1966186" y="1455553"/>
                  <a:pt x="1978980" y="1455553"/>
                </a:cubicBezTo>
                <a:close/>
                <a:moveTo>
                  <a:pt x="1801881" y="1455553"/>
                </a:moveTo>
                <a:cubicBezTo>
                  <a:pt x="1814675" y="1455553"/>
                  <a:pt x="1825047" y="1465924"/>
                  <a:pt x="1825047" y="1478717"/>
                </a:cubicBezTo>
                <a:cubicBezTo>
                  <a:pt x="1825047" y="1491510"/>
                  <a:pt x="1814675" y="1501881"/>
                  <a:pt x="1801881" y="1501881"/>
                </a:cubicBezTo>
                <a:cubicBezTo>
                  <a:pt x="1789087" y="1501881"/>
                  <a:pt x="1778715" y="1491510"/>
                  <a:pt x="1778715" y="1478717"/>
                </a:cubicBezTo>
                <a:cubicBezTo>
                  <a:pt x="1778715" y="1465924"/>
                  <a:pt x="1789087" y="1455553"/>
                  <a:pt x="1801881" y="1455553"/>
                </a:cubicBezTo>
                <a:close/>
                <a:moveTo>
                  <a:pt x="3395767" y="1455553"/>
                </a:moveTo>
                <a:cubicBezTo>
                  <a:pt x="3408561" y="1455553"/>
                  <a:pt x="3418933" y="1465924"/>
                  <a:pt x="3418933" y="1478717"/>
                </a:cubicBezTo>
                <a:cubicBezTo>
                  <a:pt x="3418933" y="1491510"/>
                  <a:pt x="3408561" y="1501880"/>
                  <a:pt x="3395767" y="1501880"/>
                </a:cubicBezTo>
                <a:cubicBezTo>
                  <a:pt x="3382973" y="1501880"/>
                  <a:pt x="3372601" y="1491510"/>
                  <a:pt x="3372601" y="1478717"/>
                </a:cubicBezTo>
                <a:cubicBezTo>
                  <a:pt x="3372601" y="1465924"/>
                  <a:pt x="3382973" y="1455553"/>
                  <a:pt x="3395767" y="1455553"/>
                </a:cubicBezTo>
                <a:close/>
                <a:moveTo>
                  <a:pt x="3218672" y="1455553"/>
                </a:moveTo>
                <a:cubicBezTo>
                  <a:pt x="3231466" y="1455553"/>
                  <a:pt x="3241838" y="1465924"/>
                  <a:pt x="3241838" y="1478717"/>
                </a:cubicBezTo>
                <a:cubicBezTo>
                  <a:pt x="3241838" y="1491510"/>
                  <a:pt x="3231466" y="1501880"/>
                  <a:pt x="3218672" y="1501880"/>
                </a:cubicBezTo>
                <a:cubicBezTo>
                  <a:pt x="3205878" y="1501880"/>
                  <a:pt x="3195506" y="1491510"/>
                  <a:pt x="3195506" y="1478717"/>
                </a:cubicBezTo>
                <a:cubicBezTo>
                  <a:pt x="3195506" y="1465924"/>
                  <a:pt x="3205878" y="1455553"/>
                  <a:pt x="3218672" y="1455553"/>
                </a:cubicBezTo>
                <a:close/>
                <a:moveTo>
                  <a:pt x="1621181" y="1263552"/>
                </a:moveTo>
                <a:cubicBezTo>
                  <a:pt x="1633978" y="1263552"/>
                  <a:pt x="1644352" y="1273922"/>
                  <a:pt x="1644352" y="1286716"/>
                </a:cubicBezTo>
                <a:cubicBezTo>
                  <a:pt x="1644352" y="1299510"/>
                  <a:pt x="1633978" y="1309882"/>
                  <a:pt x="1621181" y="1309882"/>
                </a:cubicBezTo>
                <a:cubicBezTo>
                  <a:pt x="1608383" y="1309882"/>
                  <a:pt x="1598009" y="1299510"/>
                  <a:pt x="1598009" y="1286716"/>
                </a:cubicBezTo>
                <a:cubicBezTo>
                  <a:pt x="1598009" y="1273922"/>
                  <a:pt x="1608383" y="1263552"/>
                  <a:pt x="1621181" y="1263552"/>
                </a:cubicBezTo>
                <a:close/>
                <a:moveTo>
                  <a:pt x="1444093" y="1263552"/>
                </a:moveTo>
                <a:cubicBezTo>
                  <a:pt x="1456886" y="1263552"/>
                  <a:pt x="1467257" y="1273922"/>
                  <a:pt x="1467257" y="1286716"/>
                </a:cubicBezTo>
                <a:cubicBezTo>
                  <a:pt x="1467257" y="1299510"/>
                  <a:pt x="1456886" y="1309882"/>
                  <a:pt x="1444093" y="1309882"/>
                </a:cubicBezTo>
                <a:cubicBezTo>
                  <a:pt x="1431299" y="1309882"/>
                  <a:pt x="1420929" y="1299510"/>
                  <a:pt x="1420929" y="1286716"/>
                </a:cubicBezTo>
                <a:cubicBezTo>
                  <a:pt x="1420929" y="1273922"/>
                  <a:pt x="1431299" y="1263552"/>
                  <a:pt x="1444093" y="1263552"/>
                </a:cubicBezTo>
                <a:close/>
                <a:moveTo>
                  <a:pt x="1266994" y="1263552"/>
                </a:moveTo>
                <a:cubicBezTo>
                  <a:pt x="1279787" y="1263552"/>
                  <a:pt x="1290160" y="1273922"/>
                  <a:pt x="1290160" y="1286716"/>
                </a:cubicBezTo>
                <a:cubicBezTo>
                  <a:pt x="1290160" y="1299511"/>
                  <a:pt x="1279787" y="1309882"/>
                  <a:pt x="1266994" y="1309882"/>
                </a:cubicBezTo>
                <a:cubicBezTo>
                  <a:pt x="1254198" y="1309882"/>
                  <a:pt x="1243828" y="1299511"/>
                  <a:pt x="1243828" y="1286716"/>
                </a:cubicBezTo>
                <a:cubicBezTo>
                  <a:pt x="1243828" y="1273922"/>
                  <a:pt x="1254198" y="1263552"/>
                  <a:pt x="1266994" y="1263552"/>
                </a:cubicBezTo>
                <a:close/>
                <a:moveTo>
                  <a:pt x="1089901" y="1263552"/>
                </a:moveTo>
                <a:cubicBezTo>
                  <a:pt x="1102696" y="1263552"/>
                  <a:pt x="1113070" y="1273922"/>
                  <a:pt x="1113070" y="1286716"/>
                </a:cubicBezTo>
                <a:cubicBezTo>
                  <a:pt x="1113070" y="1299511"/>
                  <a:pt x="1102696" y="1309882"/>
                  <a:pt x="1089901" y="1309882"/>
                </a:cubicBezTo>
                <a:cubicBezTo>
                  <a:pt x="1077104" y="1309882"/>
                  <a:pt x="1066729" y="1299511"/>
                  <a:pt x="1066729" y="1286716"/>
                </a:cubicBezTo>
                <a:cubicBezTo>
                  <a:pt x="1066729" y="1273922"/>
                  <a:pt x="1077104" y="1263552"/>
                  <a:pt x="1089901" y="1263552"/>
                </a:cubicBezTo>
                <a:close/>
                <a:moveTo>
                  <a:pt x="912799" y="1263552"/>
                </a:moveTo>
                <a:cubicBezTo>
                  <a:pt x="925593" y="1263552"/>
                  <a:pt x="935963" y="1273922"/>
                  <a:pt x="935963" y="1286716"/>
                </a:cubicBezTo>
                <a:cubicBezTo>
                  <a:pt x="935963" y="1299511"/>
                  <a:pt x="925593" y="1309882"/>
                  <a:pt x="912799" y="1309882"/>
                </a:cubicBezTo>
                <a:cubicBezTo>
                  <a:pt x="900000" y="1309882"/>
                  <a:pt x="889633" y="1299511"/>
                  <a:pt x="889633" y="1286716"/>
                </a:cubicBezTo>
                <a:cubicBezTo>
                  <a:pt x="889633" y="1273922"/>
                  <a:pt x="900000" y="1263552"/>
                  <a:pt x="912799" y="1263552"/>
                </a:cubicBezTo>
                <a:close/>
                <a:moveTo>
                  <a:pt x="735702" y="1263552"/>
                </a:moveTo>
                <a:cubicBezTo>
                  <a:pt x="748496" y="1263552"/>
                  <a:pt x="758868" y="1273922"/>
                  <a:pt x="758868" y="1286716"/>
                </a:cubicBezTo>
                <a:cubicBezTo>
                  <a:pt x="758868" y="1299512"/>
                  <a:pt x="748496" y="1309882"/>
                  <a:pt x="735702" y="1309882"/>
                </a:cubicBezTo>
                <a:cubicBezTo>
                  <a:pt x="722908" y="1309882"/>
                  <a:pt x="712535" y="1299512"/>
                  <a:pt x="712535" y="1286716"/>
                </a:cubicBezTo>
                <a:cubicBezTo>
                  <a:pt x="712535" y="1273922"/>
                  <a:pt x="722908" y="1263552"/>
                  <a:pt x="735702" y="1263552"/>
                </a:cubicBezTo>
                <a:close/>
                <a:moveTo>
                  <a:pt x="558599" y="1263552"/>
                </a:moveTo>
                <a:cubicBezTo>
                  <a:pt x="571394" y="1263552"/>
                  <a:pt x="581766" y="1273922"/>
                  <a:pt x="581766" y="1286716"/>
                </a:cubicBezTo>
                <a:cubicBezTo>
                  <a:pt x="581766" y="1299512"/>
                  <a:pt x="571394" y="1309882"/>
                  <a:pt x="558599" y="1309882"/>
                </a:cubicBezTo>
                <a:cubicBezTo>
                  <a:pt x="545806" y="1309882"/>
                  <a:pt x="535433" y="1299512"/>
                  <a:pt x="535433" y="1286716"/>
                </a:cubicBezTo>
                <a:cubicBezTo>
                  <a:pt x="535433" y="1273922"/>
                  <a:pt x="545806" y="1263552"/>
                  <a:pt x="558599" y="1263552"/>
                </a:cubicBezTo>
                <a:close/>
                <a:moveTo>
                  <a:pt x="381502" y="1263552"/>
                </a:moveTo>
                <a:cubicBezTo>
                  <a:pt x="394297" y="1263552"/>
                  <a:pt x="404667" y="1273922"/>
                  <a:pt x="404667" y="1286716"/>
                </a:cubicBezTo>
                <a:cubicBezTo>
                  <a:pt x="404667" y="1299512"/>
                  <a:pt x="394297" y="1309882"/>
                  <a:pt x="381502" y="1309882"/>
                </a:cubicBezTo>
                <a:cubicBezTo>
                  <a:pt x="368708" y="1309882"/>
                  <a:pt x="358335" y="1299512"/>
                  <a:pt x="358335" y="1286716"/>
                </a:cubicBezTo>
                <a:cubicBezTo>
                  <a:pt x="358335" y="1273922"/>
                  <a:pt x="368708" y="1263552"/>
                  <a:pt x="381502" y="1263552"/>
                </a:cubicBezTo>
                <a:close/>
                <a:moveTo>
                  <a:pt x="204401" y="1263552"/>
                </a:moveTo>
                <a:cubicBezTo>
                  <a:pt x="217195" y="1263552"/>
                  <a:pt x="227567" y="1273922"/>
                  <a:pt x="227567" y="1286716"/>
                </a:cubicBezTo>
                <a:cubicBezTo>
                  <a:pt x="227567" y="1299512"/>
                  <a:pt x="217195" y="1309882"/>
                  <a:pt x="204401" y="1309882"/>
                </a:cubicBezTo>
                <a:cubicBezTo>
                  <a:pt x="191607" y="1309882"/>
                  <a:pt x="181235" y="1299512"/>
                  <a:pt x="181235" y="1286716"/>
                </a:cubicBezTo>
                <a:cubicBezTo>
                  <a:pt x="181235" y="1273922"/>
                  <a:pt x="191607" y="1263552"/>
                  <a:pt x="204401" y="1263552"/>
                </a:cubicBezTo>
                <a:close/>
                <a:moveTo>
                  <a:pt x="27302" y="1263552"/>
                </a:moveTo>
                <a:cubicBezTo>
                  <a:pt x="40096" y="1263552"/>
                  <a:pt x="50468" y="1273922"/>
                  <a:pt x="50468" y="1286716"/>
                </a:cubicBezTo>
                <a:cubicBezTo>
                  <a:pt x="50468" y="1299512"/>
                  <a:pt x="40096" y="1309884"/>
                  <a:pt x="27302" y="1309884"/>
                </a:cubicBezTo>
                <a:cubicBezTo>
                  <a:pt x="14509" y="1309884"/>
                  <a:pt x="4137" y="1299512"/>
                  <a:pt x="4137" y="1286716"/>
                </a:cubicBezTo>
                <a:cubicBezTo>
                  <a:pt x="4137" y="1273922"/>
                  <a:pt x="14509" y="1263552"/>
                  <a:pt x="27302" y="1263552"/>
                </a:cubicBezTo>
                <a:close/>
                <a:moveTo>
                  <a:pt x="3389573" y="1263546"/>
                </a:moveTo>
                <a:cubicBezTo>
                  <a:pt x="3402367" y="1263546"/>
                  <a:pt x="3412739" y="1273917"/>
                  <a:pt x="3412739" y="1286712"/>
                </a:cubicBezTo>
                <a:cubicBezTo>
                  <a:pt x="3412739" y="1299506"/>
                  <a:pt x="3402367" y="1309877"/>
                  <a:pt x="3389573" y="1309877"/>
                </a:cubicBezTo>
                <a:cubicBezTo>
                  <a:pt x="3376779" y="1309877"/>
                  <a:pt x="3366407" y="1299506"/>
                  <a:pt x="3366407" y="1286712"/>
                </a:cubicBezTo>
                <a:cubicBezTo>
                  <a:pt x="3366407" y="1273917"/>
                  <a:pt x="3376779" y="1263546"/>
                  <a:pt x="3389573" y="1263546"/>
                </a:cubicBezTo>
                <a:close/>
                <a:moveTo>
                  <a:pt x="3212478" y="1263546"/>
                </a:moveTo>
                <a:cubicBezTo>
                  <a:pt x="3225272" y="1263546"/>
                  <a:pt x="3235644" y="1273917"/>
                  <a:pt x="3235644" y="1286712"/>
                </a:cubicBezTo>
                <a:cubicBezTo>
                  <a:pt x="3235644" y="1299506"/>
                  <a:pt x="3225272" y="1309877"/>
                  <a:pt x="3212478" y="1309877"/>
                </a:cubicBezTo>
                <a:cubicBezTo>
                  <a:pt x="3199684" y="1309877"/>
                  <a:pt x="3189312" y="1299506"/>
                  <a:pt x="3189312" y="1286712"/>
                </a:cubicBezTo>
                <a:cubicBezTo>
                  <a:pt x="3189312" y="1273917"/>
                  <a:pt x="3199684" y="1263546"/>
                  <a:pt x="3212478" y="1263546"/>
                </a:cubicBezTo>
                <a:close/>
                <a:moveTo>
                  <a:pt x="3035379" y="1263546"/>
                </a:moveTo>
                <a:cubicBezTo>
                  <a:pt x="3048173" y="1263546"/>
                  <a:pt x="3058545" y="1273917"/>
                  <a:pt x="3058545" y="1286712"/>
                </a:cubicBezTo>
                <a:cubicBezTo>
                  <a:pt x="3058545" y="1299506"/>
                  <a:pt x="3048173" y="1309877"/>
                  <a:pt x="3035379" y="1309877"/>
                </a:cubicBezTo>
                <a:cubicBezTo>
                  <a:pt x="3022585" y="1309877"/>
                  <a:pt x="3012213" y="1299506"/>
                  <a:pt x="3012213" y="1286712"/>
                </a:cubicBezTo>
                <a:cubicBezTo>
                  <a:pt x="3012213" y="1273917"/>
                  <a:pt x="3022585" y="1263546"/>
                  <a:pt x="3035379" y="1263546"/>
                </a:cubicBezTo>
                <a:close/>
                <a:moveTo>
                  <a:pt x="2858280" y="1263546"/>
                </a:moveTo>
                <a:cubicBezTo>
                  <a:pt x="2871074" y="1263546"/>
                  <a:pt x="2881446" y="1273917"/>
                  <a:pt x="2881446" y="1286712"/>
                </a:cubicBezTo>
                <a:cubicBezTo>
                  <a:pt x="2881446" y="1299506"/>
                  <a:pt x="2871074" y="1309877"/>
                  <a:pt x="2858280" y="1309877"/>
                </a:cubicBezTo>
                <a:cubicBezTo>
                  <a:pt x="2845486" y="1309877"/>
                  <a:pt x="2835114" y="1299506"/>
                  <a:pt x="2835114" y="1286712"/>
                </a:cubicBezTo>
                <a:cubicBezTo>
                  <a:pt x="2835114" y="1273917"/>
                  <a:pt x="2845486" y="1263546"/>
                  <a:pt x="2858280" y="1263546"/>
                </a:cubicBezTo>
                <a:close/>
                <a:moveTo>
                  <a:pt x="2681181" y="1263546"/>
                </a:moveTo>
                <a:cubicBezTo>
                  <a:pt x="2693975" y="1263546"/>
                  <a:pt x="2704347" y="1273917"/>
                  <a:pt x="2704347" y="1286712"/>
                </a:cubicBezTo>
                <a:cubicBezTo>
                  <a:pt x="2704347" y="1299506"/>
                  <a:pt x="2693975" y="1309877"/>
                  <a:pt x="2681181" y="1309877"/>
                </a:cubicBezTo>
                <a:cubicBezTo>
                  <a:pt x="2668387" y="1309877"/>
                  <a:pt x="2658015" y="1299506"/>
                  <a:pt x="2658015" y="1286712"/>
                </a:cubicBezTo>
                <a:cubicBezTo>
                  <a:pt x="2658015" y="1273917"/>
                  <a:pt x="2668387" y="1263546"/>
                  <a:pt x="2681181" y="1263546"/>
                </a:cubicBezTo>
                <a:close/>
                <a:moveTo>
                  <a:pt x="2504082" y="1263546"/>
                </a:moveTo>
                <a:cubicBezTo>
                  <a:pt x="2516876" y="1263546"/>
                  <a:pt x="2527248" y="1273917"/>
                  <a:pt x="2527248" y="1286712"/>
                </a:cubicBezTo>
                <a:cubicBezTo>
                  <a:pt x="2527248" y="1299506"/>
                  <a:pt x="2516876" y="1309877"/>
                  <a:pt x="2504082" y="1309877"/>
                </a:cubicBezTo>
                <a:cubicBezTo>
                  <a:pt x="2491288" y="1309877"/>
                  <a:pt x="2480916" y="1299506"/>
                  <a:pt x="2480916" y="1286712"/>
                </a:cubicBezTo>
                <a:cubicBezTo>
                  <a:pt x="2480916" y="1273917"/>
                  <a:pt x="2491288" y="1263546"/>
                  <a:pt x="2504082" y="1263546"/>
                </a:cubicBezTo>
                <a:close/>
                <a:moveTo>
                  <a:pt x="2326983" y="1263546"/>
                </a:moveTo>
                <a:cubicBezTo>
                  <a:pt x="2339777" y="1263546"/>
                  <a:pt x="2350149" y="1273917"/>
                  <a:pt x="2350149" y="1286712"/>
                </a:cubicBezTo>
                <a:cubicBezTo>
                  <a:pt x="2350149" y="1299506"/>
                  <a:pt x="2339777" y="1309877"/>
                  <a:pt x="2326983" y="1309877"/>
                </a:cubicBezTo>
                <a:cubicBezTo>
                  <a:pt x="2314189" y="1309877"/>
                  <a:pt x="2303817" y="1299506"/>
                  <a:pt x="2303817" y="1286712"/>
                </a:cubicBezTo>
                <a:cubicBezTo>
                  <a:pt x="2303817" y="1273917"/>
                  <a:pt x="2314189" y="1263546"/>
                  <a:pt x="2326983" y="1263546"/>
                </a:cubicBezTo>
                <a:close/>
                <a:moveTo>
                  <a:pt x="2149884" y="1263546"/>
                </a:moveTo>
                <a:cubicBezTo>
                  <a:pt x="2162678" y="1263546"/>
                  <a:pt x="2173050" y="1273917"/>
                  <a:pt x="2173050" y="1286712"/>
                </a:cubicBezTo>
                <a:cubicBezTo>
                  <a:pt x="2173050" y="1299506"/>
                  <a:pt x="2162678" y="1309877"/>
                  <a:pt x="2149884" y="1309877"/>
                </a:cubicBezTo>
                <a:cubicBezTo>
                  <a:pt x="2137090" y="1309877"/>
                  <a:pt x="2126718" y="1299506"/>
                  <a:pt x="2126718" y="1286712"/>
                </a:cubicBezTo>
                <a:cubicBezTo>
                  <a:pt x="2126718" y="1273917"/>
                  <a:pt x="2137090" y="1263546"/>
                  <a:pt x="2149884" y="1263546"/>
                </a:cubicBezTo>
                <a:close/>
                <a:moveTo>
                  <a:pt x="1972786" y="1263546"/>
                </a:moveTo>
                <a:cubicBezTo>
                  <a:pt x="1985580" y="1263546"/>
                  <a:pt x="1995952" y="1273917"/>
                  <a:pt x="1995952" y="1286712"/>
                </a:cubicBezTo>
                <a:cubicBezTo>
                  <a:pt x="1995952" y="1299506"/>
                  <a:pt x="1985580" y="1309877"/>
                  <a:pt x="1972786" y="1309877"/>
                </a:cubicBezTo>
                <a:cubicBezTo>
                  <a:pt x="1959992" y="1309877"/>
                  <a:pt x="1949620" y="1299506"/>
                  <a:pt x="1949620" y="1286712"/>
                </a:cubicBezTo>
                <a:cubicBezTo>
                  <a:pt x="1949620" y="1273917"/>
                  <a:pt x="1959992" y="1263546"/>
                  <a:pt x="1972786" y="1263546"/>
                </a:cubicBezTo>
                <a:close/>
                <a:moveTo>
                  <a:pt x="1795687" y="1263546"/>
                </a:moveTo>
                <a:cubicBezTo>
                  <a:pt x="1808481" y="1263546"/>
                  <a:pt x="1818853" y="1273917"/>
                  <a:pt x="1818853" y="1286712"/>
                </a:cubicBezTo>
                <a:cubicBezTo>
                  <a:pt x="1818853" y="1299506"/>
                  <a:pt x="1808481" y="1309878"/>
                  <a:pt x="1795687" y="1309878"/>
                </a:cubicBezTo>
                <a:cubicBezTo>
                  <a:pt x="1782893" y="1309878"/>
                  <a:pt x="1772521" y="1299506"/>
                  <a:pt x="1772521" y="1286712"/>
                </a:cubicBezTo>
                <a:cubicBezTo>
                  <a:pt x="1772521" y="1273917"/>
                  <a:pt x="1782893" y="1263546"/>
                  <a:pt x="1795687" y="1263546"/>
                </a:cubicBezTo>
                <a:close/>
                <a:moveTo>
                  <a:pt x="1623246" y="1092187"/>
                </a:moveTo>
                <a:cubicBezTo>
                  <a:pt x="1636043" y="1092187"/>
                  <a:pt x="1646418" y="1102557"/>
                  <a:pt x="1646418" y="1115352"/>
                </a:cubicBezTo>
                <a:cubicBezTo>
                  <a:pt x="1646418" y="1128147"/>
                  <a:pt x="1636043" y="1138520"/>
                  <a:pt x="1623246" y="1138520"/>
                </a:cubicBezTo>
                <a:cubicBezTo>
                  <a:pt x="1610448" y="1138520"/>
                  <a:pt x="1600074" y="1128147"/>
                  <a:pt x="1600074" y="1115352"/>
                </a:cubicBezTo>
                <a:cubicBezTo>
                  <a:pt x="1600074" y="1102557"/>
                  <a:pt x="1610448" y="1092187"/>
                  <a:pt x="1623246" y="1092187"/>
                </a:cubicBezTo>
                <a:close/>
                <a:moveTo>
                  <a:pt x="1446156" y="1092187"/>
                </a:moveTo>
                <a:cubicBezTo>
                  <a:pt x="1458950" y="1092187"/>
                  <a:pt x="1469322" y="1102557"/>
                  <a:pt x="1469322" y="1115352"/>
                </a:cubicBezTo>
                <a:cubicBezTo>
                  <a:pt x="1469322" y="1128147"/>
                  <a:pt x="1458950" y="1138520"/>
                  <a:pt x="1446156" y="1138520"/>
                </a:cubicBezTo>
                <a:cubicBezTo>
                  <a:pt x="1433364" y="1138520"/>
                  <a:pt x="1422991" y="1128147"/>
                  <a:pt x="1422991" y="1115352"/>
                </a:cubicBezTo>
                <a:cubicBezTo>
                  <a:pt x="1422991" y="1102557"/>
                  <a:pt x="1433364" y="1092187"/>
                  <a:pt x="1446156" y="1092187"/>
                </a:cubicBezTo>
                <a:close/>
                <a:moveTo>
                  <a:pt x="1269058" y="1092187"/>
                </a:moveTo>
                <a:cubicBezTo>
                  <a:pt x="1281852" y="1092187"/>
                  <a:pt x="1292224" y="1102558"/>
                  <a:pt x="1292224" y="1115352"/>
                </a:cubicBezTo>
                <a:cubicBezTo>
                  <a:pt x="1292224" y="1128148"/>
                  <a:pt x="1281852" y="1138520"/>
                  <a:pt x="1269058" y="1138520"/>
                </a:cubicBezTo>
                <a:cubicBezTo>
                  <a:pt x="1256263" y="1138520"/>
                  <a:pt x="1245892" y="1128148"/>
                  <a:pt x="1245892" y="1115352"/>
                </a:cubicBezTo>
                <a:cubicBezTo>
                  <a:pt x="1245892" y="1102558"/>
                  <a:pt x="1256263" y="1092187"/>
                  <a:pt x="1269058" y="1092187"/>
                </a:cubicBezTo>
                <a:close/>
                <a:moveTo>
                  <a:pt x="1091966" y="1092187"/>
                </a:moveTo>
                <a:cubicBezTo>
                  <a:pt x="1104763" y="1092187"/>
                  <a:pt x="1115133" y="1102558"/>
                  <a:pt x="1115133" y="1115352"/>
                </a:cubicBezTo>
                <a:cubicBezTo>
                  <a:pt x="1115133" y="1128148"/>
                  <a:pt x="1104763" y="1138520"/>
                  <a:pt x="1091966" y="1138520"/>
                </a:cubicBezTo>
                <a:cubicBezTo>
                  <a:pt x="1079169" y="1138520"/>
                  <a:pt x="1068796" y="1128148"/>
                  <a:pt x="1068796" y="1115352"/>
                </a:cubicBezTo>
                <a:cubicBezTo>
                  <a:pt x="1068796" y="1102558"/>
                  <a:pt x="1079169" y="1092187"/>
                  <a:pt x="1091966" y="1092187"/>
                </a:cubicBezTo>
                <a:close/>
                <a:moveTo>
                  <a:pt x="914864" y="1092187"/>
                </a:moveTo>
                <a:cubicBezTo>
                  <a:pt x="927657" y="1092187"/>
                  <a:pt x="938027" y="1102558"/>
                  <a:pt x="938027" y="1115352"/>
                </a:cubicBezTo>
                <a:cubicBezTo>
                  <a:pt x="938027" y="1128148"/>
                  <a:pt x="927657" y="1138520"/>
                  <a:pt x="914864" y="1138520"/>
                </a:cubicBezTo>
                <a:cubicBezTo>
                  <a:pt x="902064" y="1138520"/>
                  <a:pt x="891697" y="1128148"/>
                  <a:pt x="891697" y="1115352"/>
                </a:cubicBezTo>
                <a:cubicBezTo>
                  <a:pt x="891697" y="1102558"/>
                  <a:pt x="902064" y="1092187"/>
                  <a:pt x="914864" y="1092187"/>
                </a:cubicBezTo>
                <a:close/>
                <a:moveTo>
                  <a:pt x="737767" y="1092187"/>
                </a:moveTo>
                <a:cubicBezTo>
                  <a:pt x="750562" y="1092187"/>
                  <a:pt x="760934" y="1102558"/>
                  <a:pt x="760934" y="1115352"/>
                </a:cubicBezTo>
                <a:cubicBezTo>
                  <a:pt x="760934" y="1128148"/>
                  <a:pt x="750562" y="1138520"/>
                  <a:pt x="737767" y="1138520"/>
                </a:cubicBezTo>
                <a:cubicBezTo>
                  <a:pt x="724973" y="1138520"/>
                  <a:pt x="714601" y="1128148"/>
                  <a:pt x="714601" y="1115352"/>
                </a:cubicBezTo>
                <a:cubicBezTo>
                  <a:pt x="714601" y="1102558"/>
                  <a:pt x="724973" y="1092187"/>
                  <a:pt x="737767" y="1092187"/>
                </a:cubicBezTo>
                <a:close/>
                <a:moveTo>
                  <a:pt x="560665" y="1092187"/>
                </a:moveTo>
                <a:cubicBezTo>
                  <a:pt x="573459" y="1092187"/>
                  <a:pt x="583831" y="1102558"/>
                  <a:pt x="583831" y="1115353"/>
                </a:cubicBezTo>
                <a:cubicBezTo>
                  <a:pt x="583831" y="1128148"/>
                  <a:pt x="573459" y="1138520"/>
                  <a:pt x="560665" y="1138520"/>
                </a:cubicBezTo>
                <a:cubicBezTo>
                  <a:pt x="547871" y="1138520"/>
                  <a:pt x="537499" y="1128148"/>
                  <a:pt x="537499" y="1115353"/>
                </a:cubicBezTo>
                <a:cubicBezTo>
                  <a:pt x="537499" y="1102558"/>
                  <a:pt x="547871" y="1092187"/>
                  <a:pt x="560665" y="1092187"/>
                </a:cubicBezTo>
                <a:close/>
                <a:moveTo>
                  <a:pt x="383568" y="1092187"/>
                </a:moveTo>
                <a:cubicBezTo>
                  <a:pt x="396363" y="1092187"/>
                  <a:pt x="406733" y="1102558"/>
                  <a:pt x="406733" y="1115353"/>
                </a:cubicBezTo>
                <a:cubicBezTo>
                  <a:pt x="406733" y="1128148"/>
                  <a:pt x="396363" y="1138520"/>
                  <a:pt x="383568" y="1138520"/>
                </a:cubicBezTo>
                <a:cubicBezTo>
                  <a:pt x="370773" y="1138520"/>
                  <a:pt x="360401" y="1128148"/>
                  <a:pt x="360401" y="1115353"/>
                </a:cubicBezTo>
                <a:cubicBezTo>
                  <a:pt x="360401" y="1102558"/>
                  <a:pt x="370773" y="1092187"/>
                  <a:pt x="383568" y="1092187"/>
                </a:cubicBezTo>
                <a:close/>
                <a:moveTo>
                  <a:pt x="206465" y="1092187"/>
                </a:moveTo>
                <a:cubicBezTo>
                  <a:pt x="219259" y="1092187"/>
                  <a:pt x="229631" y="1102558"/>
                  <a:pt x="229631" y="1115353"/>
                </a:cubicBezTo>
                <a:cubicBezTo>
                  <a:pt x="229631" y="1128148"/>
                  <a:pt x="219259" y="1138520"/>
                  <a:pt x="206465" y="1138520"/>
                </a:cubicBezTo>
                <a:cubicBezTo>
                  <a:pt x="193671" y="1138520"/>
                  <a:pt x="183299" y="1128148"/>
                  <a:pt x="183299" y="1115353"/>
                </a:cubicBezTo>
                <a:cubicBezTo>
                  <a:pt x="183299" y="1102558"/>
                  <a:pt x="193671" y="1092187"/>
                  <a:pt x="206465" y="1092187"/>
                </a:cubicBezTo>
                <a:close/>
                <a:moveTo>
                  <a:pt x="29367" y="1092187"/>
                </a:moveTo>
                <a:cubicBezTo>
                  <a:pt x="42161" y="1092187"/>
                  <a:pt x="52533" y="1102558"/>
                  <a:pt x="52533" y="1115353"/>
                </a:cubicBezTo>
                <a:cubicBezTo>
                  <a:pt x="52533" y="1128148"/>
                  <a:pt x="42161" y="1138520"/>
                  <a:pt x="29367" y="1138520"/>
                </a:cubicBezTo>
                <a:cubicBezTo>
                  <a:pt x="16573" y="1138520"/>
                  <a:pt x="6201" y="1128148"/>
                  <a:pt x="6201" y="1115353"/>
                </a:cubicBezTo>
                <a:cubicBezTo>
                  <a:pt x="6201" y="1102558"/>
                  <a:pt x="16573" y="1092187"/>
                  <a:pt x="29367" y="1092187"/>
                </a:cubicBezTo>
                <a:close/>
                <a:moveTo>
                  <a:pt x="3391637" y="1092181"/>
                </a:moveTo>
                <a:cubicBezTo>
                  <a:pt x="3404431" y="1092181"/>
                  <a:pt x="3414803" y="1102553"/>
                  <a:pt x="3414803" y="1115348"/>
                </a:cubicBezTo>
                <a:cubicBezTo>
                  <a:pt x="3414803" y="1128141"/>
                  <a:pt x="3404431" y="1138514"/>
                  <a:pt x="3391637" y="1138514"/>
                </a:cubicBezTo>
                <a:cubicBezTo>
                  <a:pt x="3378843" y="1138514"/>
                  <a:pt x="3368471" y="1128141"/>
                  <a:pt x="3368471" y="1115348"/>
                </a:cubicBezTo>
                <a:cubicBezTo>
                  <a:pt x="3368471" y="1102553"/>
                  <a:pt x="3378843" y="1092181"/>
                  <a:pt x="3391637" y="1092181"/>
                </a:cubicBezTo>
                <a:close/>
                <a:moveTo>
                  <a:pt x="3214542" y="1092181"/>
                </a:moveTo>
                <a:cubicBezTo>
                  <a:pt x="3227336" y="1092181"/>
                  <a:pt x="3237708" y="1102553"/>
                  <a:pt x="3237708" y="1115348"/>
                </a:cubicBezTo>
                <a:cubicBezTo>
                  <a:pt x="3237708" y="1128141"/>
                  <a:pt x="3227336" y="1138514"/>
                  <a:pt x="3214542" y="1138514"/>
                </a:cubicBezTo>
                <a:cubicBezTo>
                  <a:pt x="3201748" y="1138514"/>
                  <a:pt x="3191376" y="1128141"/>
                  <a:pt x="3191376" y="1115348"/>
                </a:cubicBezTo>
                <a:cubicBezTo>
                  <a:pt x="3191376" y="1102553"/>
                  <a:pt x="3201748" y="1092181"/>
                  <a:pt x="3214542" y="1092181"/>
                </a:cubicBezTo>
                <a:close/>
                <a:moveTo>
                  <a:pt x="3037443" y="1092181"/>
                </a:moveTo>
                <a:cubicBezTo>
                  <a:pt x="3050237" y="1092181"/>
                  <a:pt x="3060609" y="1102553"/>
                  <a:pt x="3060609" y="1115348"/>
                </a:cubicBezTo>
                <a:cubicBezTo>
                  <a:pt x="3060609" y="1128141"/>
                  <a:pt x="3050237" y="1138514"/>
                  <a:pt x="3037443" y="1138514"/>
                </a:cubicBezTo>
                <a:cubicBezTo>
                  <a:pt x="3024649" y="1138514"/>
                  <a:pt x="3014277" y="1128141"/>
                  <a:pt x="3014277" y="1115348"/>
                </a:cubicBezTo>
                <a:cubicBezTo>
                  <a:pt x="3014277" y="1102553"/>
                  <a:pt x="3024649" y="1092181"/>
                  <a:pt x="3037443" y="1092181"/>
                </a:cubicBezTo>
                <a:close/>
                <a:moveTo>
                  <a:pt x="2860344" y="1092181"/>
                </a:moveTo>
                <a:cubicBezTo>
                  <a:pt x="2873138" y="1092181"/>
                  <a:pt x="2883510" y="1102553"/>
                  <a:pt x="2883510" y="1115348"/>
                </a:cubicBezTo>
                <a:cubicBezTo>
                  <a:pt x="2883510" y="1128141"/>
                  <a:pt x="2873138" y="1138514"/>
                  <a:pt x="2860344" y="1138514"/>
                </a:cubicBezTo>
                <a:cubicBezTo>
                  <a:pt x="2847550" y="1138514"/>
                  <a:pt x="2837178" y="1128141"/>
                  <a:pt x="2837178" y="1115348"/>
                </a:cubicBezTo>
                <a:cubicBezTo>
                  <a:pt x="2837178" y="1102553"/>
                  <a:pt x="2847550" y="1092181"/>
                  <a:pt x="2860344" y="1092181"/>
                </a:cubicBezTo>
                <a:close/>
                <a:moveTo>
                  <a:pt x="2683245" y="1092181"/>
                </a:moveTo>
                <a:cubicBezTo>
                  <a:pt x="2696039" y="1092181"/>
                  <a:pt x="2706411" y="1102553"/>
                  <a:pt x="2706411" y="1115348"/>
                </a:cubicBezTo>
                <a:cubicBezTo>
                  <a:pt x="2706411" y="1128141"/>
                  <a:pt x="2696039" y="1138514"/>
                  <a:pt x="2683245" y="1138514"/>
                </a:cubicBezTo>
                <a:cubicBezTo>
                  <a:pt x="2670451" y="1138514"/>
                  <a:pt x="2660079" y="1128141"/>
                  <a:pt x="2660079" y="1115348"/>
                </a:cubicBezTo>
                <a:cubicBezTo>
                  <a:pt x="2660079" y="1102553"/>
                  <a:pt x="2670451" y="1092181"/>
                  <a:pt x="2683245" y="1092181"/>
                </a:cubicBezTo>
                <a:close/>
                <a:moveTo>
                  <a:pt x="2506147" y="1092181"/>
                </a:moveTo>
                <a:cubicBezTo>
                  <a:pt x="2518941" y="1092181"/>
                  <a:pt x="2529313" y="1102553"/>
                  <a:pt x="2529313" y="1115348"/>
                </a:cubicBezTo>
                <a:cubicBezTo>
                  <a:pt x="2529313" y="1128141"/>
                  <a:pt x="2518941" y="1138514"/>
                  <a:pt x="2506147" y="1138514"/>
                </a:cubicBezTo>
                <a:cubicBezTo>
                  <a:pt x="2493353" y="1138514"/>
                  <a:pt x="2482981" y="1128141"/>
                  <a:pt x="2482981" y="1115348"/>
                </a:cubicBezTo>
                <a:cubicBezTo>
                  <a:pt x="2482981" y="1102553"/>
                  <a:pt x="2493353" y="1092181"/>
                  <a:pt x="2506147" y="1092181"/>
                </a:cubicBezTo>
                <a:close/>
                <a:moveTo>
                  <a:pt x="2329048" y="1092181"/>
                </a:moveTo>
                <a:cubicBezTo>
                  <a:pt x="2341842" y="1092181"/>
                  <a:pt x="2352214" y="1102553"/>
                  <a:pt x="2352214" y="1115348"/>
                </a:cubicBezTo>
                <a:cubicBezTo>
                  <a:pt x="2352214" y="1128141"/>
                  <a:pt x="2341842" y="1138514"/>
                  <a:pt x="2329048" y="1138514"/>
                </a:cubicBezTo>
                <a:cubicBezTo>
                  <a:pt x="2316254" y="1138514"/>
                  <a:pt x="2305882" y="1128141"/>
                  <a:pt x="2305882" y="1115348"/>
                </a:cubicBezTo>
                <a:cubicBezTo>
                  <a:pt x="2305882" y="1102553"/>
                  <a:pt x="2316254" y="1092181"/>
                  <a:pt x="2329048" y="1092181"/>
                </a:cubicBezTo>
                <a:close/>
                <a:moveTo>
                  <a:pt x="2151949" y="1092181"/>
                </a:moveTo>
                <a:cubicBezTo>
                  <a:pt x="2164743" y="1092181"/>
                  <a:pt x="2175115" y="1102553"/>
                  <a:pt x="2175115" y="1115348"/>
                </a:cubicBezTo>
                <a:cubicBezTo>
                  <a:pt x="2175115" y="1128143"/>
                  <a:pt x="2164743" y="1138515"/>
                  <a:pt x="2151949" y="1138515"/>
                </a:cubicBezTo>
                <a:cubicBezTo>
                  <a:pt x="2139155" y="1138515"/>
                  <a:pt x="2128783" y="1128143"/>
                  <a:pt x="2128783" y="1115348"/>
                </a:cubicBezTo>
                <a:cubicBezTo>
                  <a:pt x="2128783" y="1102553"/>
                  <a:pt x="2139155" y="1092181"/>
                  <a:pt x="2151949" y="1092181"/>
                </a:cubicBezTo>
                <a:close/>
                <a:moveTo>
                  <a:pt x="1974850" y="1092181"/>
                </a:moveTo>
                <a:cubicBezTo>
                  <a:pt x="1987644" y="1092181"/>
                  <a:pt x="1998016" y="1102553"/>
                  <a:pt x="1998016" y="1115348"/>
                </a:cubicBezTo>
                <a:cubicBezTo>
                  <a:pt x="1998016" y="1128143"/>
                  <a:pt x="1987644" y="1138515"/>
                  <a:pt x="1974850" y="1138515"/>
                </a:cubicBezTo>
                <a:cubicBezTo>
                  <a:pt x="1962056" y="1138515"/>
                  <a:pt x="1951684" y="1128143"/>
                  <a:pt x="1951684" y="1115348"/>
                </a:cubicBezTo>
                <a:cubicBezTo>
                  <a:pt x="1951684" y="1102553"/>
                  <a:pt x="1962056" y="1092181"/>
                  <a:pt x="1974850" y="1092181"/>
                </a:cubicBezTo>
                <a:close/>
                <a:moveTo>
                  <a:pt x="1797751" y="1092181"/>
                </a:moveTo>
                <a:cubicBezTo>
                  <a:pt x="1810545" y="1092181"/>
                  <a:pt x="1820917" y="1102553"/>
                  <a:pt x="1820917" y="1115348"/>
                </a:cubicBezTo>
                <a:cubicBezTo>
                  <a:pt x="1820917" y="1128143"/>
                  <a:pt x="1810545" y="1138515"/>
                  <a:pt x="1797751" y="1138515"/>
                </a:cubicBezTo>
                <a:cubicBezTo>
                  <a:pt x="1784957" y="1138515"/>
                  <a:pt x="1774585" y="1128143"/>
                  <a:pt x="1774585" y="1115348"/>
                </a:cubicBezTo>
                <a:cubicBezTo>
                  <a:pt x="1774585" y="1102553"/>
                  <a:pt x="1784957" y="1092181"/>
                  <a:pt x="1797751" y="1092181"/>
                </a:cubicBezTo>
                <a:close/>
                <a:moveTo>
                  <a:pt x="1623246" y="900179"/>
                </a:moveTo>
                <a:cubicBezTo>
                  <a:pt x="1636043" y="900179"/>
                  <a:pt x="1646418" y="910552"/>
                  <a:pt x="1646418" y="923344"/>
                </a:cubicBezTo>
                <a:cubicBezTo>
                  <a:pt x="1646418" y="936138"/>
                  <a:pt x="1636043" y="946511"/>
                  <a:pt x="1623246" y="946511"/>
                </a:cubicBezTo>
                <a:cubicBezTo>
                  <a:pt x="1610448" y="946511"/>
                  <a:pt x="1600074" y="936138"/>
                  <a:pt x="1600074" y="923344"/>
                </a:cubicBezTo>
                <a:cubicBezTo>
                  <a:pt x="1600074" y="910552"/>
                  <a:pt x="1610448" y="900179"/>
                  <a:pt x="1623246" y="900179"/>
                </a:cubicBezTo>
                <a:close/>
                <a:moveTo>
                  <a:pt x="1446157" y="900179"/>
                </a:moveTo>
                <a:cubicBezTo>
                  <a:pt x="1458951" y="900179"/>
                  <a:pt x="1469323" y="910552"/>
                  <a:pt x="1469323" y="923344"/>
                </a:cubicBezTo>
                <a:cubicBezTo>
                  <a:pt x="1469323" y="936138"/>
                  <a:pt x="1458951" y="946511"/>
                  <a:pt x="1446157" y="946511"/>
                </a:cubicBezTo>
                <a:cubicBezTo>
                  <a:pt x="1433364" y="946511"/>
                  <a:pt x="1422991" y="936138"/>
                  <a:pt x="1422991" y="923344"/>
                </a:cubicBezTo>
                <a:cubicBezTo>
                  <a:pt x="1422991" y="910552"/>
                  <a:pt x="1433364" y="900179"/>
                  <a:pt x="1446157" y="900179"/>
                </a:cubicBezTo>
                <a:close/>
                <a:moveTo>
                  <a:pt x="1269058" y="900179"/>
                </a:moveTo>
                <a:cubicBezTo>
                  <a:pt x="1281852" y="900179"/>
                  <a:pt x="1292225" y="910552"/>
                  <a:pt x="1292225" y="923344"/>
                </a:cubicBezTo>
                <a:cubicBezTo>
                  <a:pt x="1292225" y="936138"/>
                  <a:pt x="1281852" y="946511"/>
                  <a:pt x="1269058" y="946511"/>
                </a:cubicBezTo>
                <a:cubicBezTo>
                  <a:pt x="1256263" y="946511"/>
                  <a:pt x="1245892" y="936138"/>
                  <a:pt x="1245892" y="923344"/>
                </a:cubicBezTo>
                <a:cubicBezTo>
                  <a:pt x="1245892" y="910552"/>
                  <a:pt x="1256263" y="900179"/>
                  <a:pt x="1269058" y="900179"/>
                </a:cubicBezTo>
                <a:close/>
                <a:moveTo>
                  <a:pt x="1091966" y="900179"/>
                </a:moveTo>
                <a:cubicBezTo>
                  <a:pt x="1104763" y="900179"/>
                  <a:pt x="1115133" y="910552"/>
                  <a:pt x="1115133" y="923344"/>
                </a:cubicBezTo>
                <a:cubicBezTo>
                  <a:pt x="1115133" y="936138"/>
                  <a:pt x="1104763" y="946511"/>
                  <a:pt x="1091966" y="946511"/>
                </a:cubicBezTo>
                <a:cubicBezTo>
                  <a:pt x="1079170" y="946511"/>
                  <a:pt x="1068796" y="936138"/>
                  <a:pt x="1068796" y="923344"/>
                </a:cubicBezTo>
                <a:cubicBezTo>
                  <a:pt x="1068796" y="910552"/>
                  <a:pt x="1079170" y="900179"/>
                  <a:pt x="1091966" y="900179"/>
                </a:cubicBezTo>
                <a:close/>
                <a:moveTo>
                  <a:pt x="914864" y="900179"/>
                </a:moveTo>
                <a:cubicBezTo>
                  <a:pt x="927657" y="900179"/>
                  <a:pt x="938029" y="910552"/>
                  <a:pt x="938029" y="923344"/>
                </a:cubicBezTo>
                <a:cubicBezTo>
                  <a:pt x="938029" y="936138"/>
                  <a:pt x="927657" y="946511"/>
                  <a:pt x="914864" y="946511"/>
                </a:cubicBezTo>
                <a:cubicBezTo>
                  <a:pt x="902064" y="946511"/>
                  <a:pt x="891697" y="936138"/>
                  <a:pt x="891697" y="923344"/>
                </a:cubicBezTo>
                <a:cubicBezTo>
                  <a:pt x="891697" y="910552"/>
                  <a:pt x="902064" y="900179"/>
                  <a:pt x="914864" y="900179"/>
                </a:cubicBezTo>
                <a:close/>
                <a:moveTo>
                  <a:pt x="737768" y="900179"/>
                </a:moveTo>
                <a:cubicBezTo>
                  <a:pt x="750562" y="900179"/>
                  <a:pt x="760934" y="910552"/>
                  <a:pt x="760934" y="923344"/>
                </a:cubicBezTo>
                <a:cubicBezTo>
                  <a:pt x="760934" y="936139"/>
                  <a:pt x="750562" y="946511"/>
                  <a:pt x="737768" y="946511"/>
                </a:cubicBezTo>
                <a:cubicBezTo>
                  <a:pt x="724974" y="946511"/>
                  <a:pt x="714602" y="936139"/>
                  <a:pt x="714602" y="923344"/>
                </a:cubicBezTo>
                <a:cubicBezTo>
                  <a:pt x="714602" y="910552"/>
                  <a:pt x="724974" y="900179"/>
                  <a:pt x="737768" y="900179"/>
                </a:cubicBezTo>
                <a:close/>
                <a:moveTo>
                  <a:pt x="560665" y="900179"/>
                </a:moveTo>
                <a:cubicBezTo>
                  <a:pt x="573460" y="900179"/>
                  <a:pt x="583832" y="910552"/>
                  <a:pt x="583832" y="923344"/>
                </a:cubicBezTo>
                <a:cubicBezTo>
                  <a:pt x="583832" y="936139"/>
                  <a:pt x="573460" y="946511"/>
                  <a:pt x="560665" y="946511"/>
                </a:cubicBezTo>
                <a:cubicBezTo>
                  <a:pt x="547872" y="946511"/>
                  <a:pt x="537500" y="936139"/>
                  <a:pt x="537500" y="923344"/>
                </a:cubicBezTo>
                <a:cubicBezTo>
                  <a:pt x="537500" y="910552"/>
                  <a:pt x="547872" y="900179"/>
                  <a:pt x="560665" y="900179"/>
                </a:cubicBezTo>
                <a:close/>
                <a:moveTo>
                  <a:pt x="383569" y="900179"/>
                </a:moveTo>
                <a:cubicBezTo>
                  <a:pt x="396363" y="900179"/>
                  <a:pt x="406733" y="910552"/>
                  <a:pt x="406733" y="923344"/>
                </a:cubicBezTo>
                <a:cubicBezTo>
                  <a:pt x="406733" y="936139"/>
                  <a:pt x="396363" y="946511"/>
                  <a:pt x="383569" y="946511"/>
                </a:cubicBezTo>
                <a:cubicBezTo>
                  <a:pt x="370773" y="946511"/>
                  <a:pt x="360402" y="936139"/>
                  <a:pt x="360402" y="923344"/>
                </a:cubicBezTo>
                <a:cubicBezTo>
                  <a:pt x="360402" y="910552"/>
                  <a:pt x="370773" y="900179"/>
                  <a:pt x="383569" y="900179"/>
                </a:cubicBezTo>
                <a:close/>
                <a:moveTo>
                  <a:pt x="206466" y="900179"/>
                </a:moveTo>
                <a:cubicBezTo>
                  <a:pt x="219259" y="900179"/>
                  <a:pt x="229631" y="910552"/>
                  <a:pt x="229631" y="923344"/>
                </a:cubicBezTo>
                <a:cubicBezTo>
                  <a:pt x="229631" y="936139"/>
                  <a:pt x="219259" y="946511"/>
                  <a:pt x="206466" y="946511"/>
                </a:cubicBezTo>
                <a:cubicBezTo>
                  <a:pt x="193672" y="946511"/>
                  <a:pt x="183300" y="936139"/>
                  <a:pt x="183300" y="923344"/>
                </a:cubicBezTo>
                <a:cubicBezTo>
                  <a:pt x="183300" y="910552"/>
                  <a:pt x="193672" y="900179"/>
                  <a:pt x="206466" y="900179"/>
                </a:cubicBezTo>
                <a:close/>
                <a:moveTo>
                  <a:pt x="29367" y="900179"/>
                </a:moveTo>
                <a:cubicBezTo>
                  <a:pt x="42161" y="900179"/>
                  <a:pt x="52533" y="910552"/>
                  <a:pt x="52533" y="923344"/>
                </a:cubicBezTo>
                <a:cubicBezTo>
                  <a:pt x="52533" y="936139"/>
                  <a:pt x="42161" y="946511"/>
                  <a:pt x="29367" y="946511"/>
                </a:cubicBezTo>
                <a:cubicBezTo>
                  <a:pt x="16574" y="946511"/>
                  <a:pt x="6202" y="936139"/>
                  <a:pt x="6202" y="923344"/>
                </a:cubicBezTo>
                <a:cubicBezTo>
                  <a:pt x="6202" y="910552"/>
                  <a:pt x="16574" y="900179"/>
                  <a:pt x="29367" y="900179"/>
                </a:cubicBezTo>
                <a:close/>
                <a:moveTo>
                  <a:pt x="3391637" y="900174"/>
                </a:moveTo>
                <a:cubicBezTo>
                  <a:pt x="3404431" y="900174"/>
                  <a:pt x="3414803" y="910545"/>
                  <a:pt x="3414803" y="923339"/>
                </a:cubicBezTo>
                <a:cubicBezTo>
                  <a:pt x="3414803" y="936133"/>
                  <a:pt x="3404431" y="946504"/>
                  <a:pt x="3391637" y="946504"/>
                </a:cubicBezTo>
                <a:cubicBezTo>
                  <a:pt x="3378843" y="946504"/>
                  <a:pt x="3368471" y="936133"/>
                  <a:pt x="3368471" y="923339"/>
                </a:cubicBezTo>
                <a:cubicBezTo>
                  <a:pt x="3368471" y="910545"/>
                  <a:pt x="3378843" y="900174"/>
                  <a:pt x="3391637" y="900174"/>
                </a:cubicBezTo>
                <a:close/>
                <a:moveTo>
                  <a:pt x="3214542" y="900174"/>
                </a:moveTo>
                <a:cubicBezTo>
                  <a:pt x="3227336" y="900174"/>
                  <a:pt x="3237708" y="910545"/>
                  <a:pt x="3237708" y="923339"/>
                </a:cubicBezTo>
                <a:cubicBezTo>
                  <a:pt x="3237708" y="936133"/>
                  <a:pt x="3227336" y="946506"/>
                  <a:pt x="3214542" y="946506"/>
                </a:cubicBezTo>
                <a:cubicBezTo>
                  <a:pt x="3201748" y="946506"/>
                  <a:pt x="3191376" y="936133"/>
                  <a:pt x="3191376" y="923339"/>
                </a:cubicBezTo>
                <a:cubicBezTo>
                  <a:pt x="3191376" y="910545"/>
                  <a:pt x="3201748" y="900174"/>
                  <a:pt x="3214542" y="900174"/>
                </a:cubicBezTo>
                <a:close/>
                <a:moveTo>
                  <a:pt x="3037443" y="900174"/>
                </a:moveTo>
                <a:cubicBezTo>
                  <a:pt x="3050237" y="900174"/>
                  <a:pt x="3060609" y="910545"/>
                  <a:pt x="3060609" y="923339"/>
                </a:cubicBezTo>
                <a:cubicBezTo>
                  <a:pt x="3060609" y="936133"/>
                  <a:pt x="3050237" y="946506"/>
                  <a:pt x="3037443" y="946506"/>
                </a:cubicBezTo>
                <a:cubicBezTo>
                  <a:pt x="3024649" y="946506"/>
                  <a:pt x="3014277" y="936133"/>
                  <a:pt x="3014277" y="923339"/>
                </a:cubicBezTo>
                <a:cubicBezTo>
                  <a:pt x="3014277" y="910545"/>
                  <a:pt x="3024649" y="900174"/>
                  <a:pt x="3037443" y="900174"/>
                </a:cubicBezTo>
                <a:close/>
                <a:moveTo>
                  <a:pt x="2860344" y="900174"/>
                </a:moveTo>
                <a:cubicBezTo>
                  <a:pt x="2873138" y="900174"/>
                  <a:pt x="2883510" y="910545"/>
                  <a:pt x="2883510" y="923339"/>
                </a:cubicBezTo>
                <a:cubicBezTo>
                  <a:pt x="2883510" y="936133"/>
                  <a:pt x="2873138" y="946506"/>
                  <a:pt x="2860344" y="946506"/>
                </a:cubicBezTo>
                <a:cubicBezTo>
                  <a:pt x="2847550" y="946506"/>
                  <a:pt x="2837178" y="936133"/>
                  <a:pt x="2837178" y="923339"/>
                </a:cubicBezTo>
                <a:cubicBezTo>
                  <a:pt x="2837178" y="910545"/>
                  <a:pt x="2847550" y="900174"/>
                  <a:pt x="2860344" y="900174"/>
                </a:cubicBezTo>
                <a:close/>
                <a:moveTo>
                  <a:pt x="2683245" y="900174"/>
                </a:moveTo>
                <a:cubicBezTo>
                  <a:pt x="2696039" y="900174"/>
                  <a:pt x="2706411" y="910545"/>
                  <a:pt x="2706411" y="923339"/>
                </a:cubicBezTo>
                <a:cubicBezTo>
                  <a:pt x="2706411" y="936133"/>
                  <a:pt x="2696039" y="946506"/>
                  <a:pt x="2683245" y="946506"/>
                </a:cubicBezTo>
                <a:cubicBezTo>
                  <a:pt x="2670451" y="946506"/>
                  <a:pt x="2660079" y="936133"/>
                  <a:pt x="2660079" y="923339"/>
                </a:cubicBezTo>
                <a:cubicBezTo>
                  <a:pt x="2660079" y="910545"/>
                  <a:pt x="2670451" y="900174"/>
                  <a:pt x="2683245" y="900174"/>
                </a:cubicBezTo>
                <a:close/>
                <a:moveTo>
                  <a:pt x="2506147" y="900174"/>
                </a:moveTo>
                <a:cubicBezTo>
                  <a:pt x="2518941" y="900174"/>
                  <a:pt x="2529313" y="910545"/>
                  <a:pt x="2529313" y="923339"/>
                </a:cubicBezTo>
                <a:cubicBezTo>
                  <a:pt x="2529313" y="936135"/>
                  <a:pt x="2518941" y="946506"/>
                  <a:pt x="2506147" y="946506"/>
                </a:cubicBezTo>
                <a:cubicBezTo>
                  <a:pt x="2493353" y="946506"/>
                  <a:pt x="2482981" y="936135"/>
                  <a:pt x="2482981" y="923339"/>
                </a:cubicBezTo>
                <a:cubicBezTo>
                  <a:pt x="2482981" y="910545"/>
                  <a:pt x="2493353" y="900174"/>
                  <a:pt x="2506147" y="900174"/>
                </a:cubicBezTo>
                <a:close/>
                <a:moveTo>
                  <a:pt x="2329048" y="900174"/>
                </a:moveTo>
                <a:cubicBezTo>
                  <a:pt x="2341842" y="900174"/>
                  <a:pt x="2352214" y="910545"/>
                  <a:pt x="2352214" y="923339"/>
                </a:cubicBezTo>
                <a:cubicBezTo>
                  <a:pt x="2352214" y="936135"/>
                  <a:pt x="2341842" y="946506"/>
                  <a:pt x="2329048" y="946506"/>
                </a:cubicBezTo>
                <a:cubicBezTo>
                  <a:pt x="2316254" y="946506"/>
                  <a:pt x="2305882" y="936135"/>
                  <a:pt x="2305882" y="923339"/>
                </a:cubicBezTo>
                <a:cubicBezTo>
                  <a:pt x="2305882" y="910545"/>
                  <a:pt x="2316254" y="900174"/>
                  <a:pt x="2329048" y="900174"/>
                </a:cubicBezTo>
                <a:close/>
                <a:moveTo>
                  <a:pt x="2151949" y="900174"/>
                </a:moveTo>
                <a:cubicBezTo>
                  <a:pt x="2164743" y="900174"/>
                  <a:pt x="2175115" y="910545"/>
                  <a:pt x="2175115" y="923339"/>
                </a:cubicBezTo>
                <a:cubicBezTo>
                  <a:pt x="2175115" y="936135"/>
                  <a:pt x="2164743" y="946506"/>
                  <a:pt x="2151949" y="946506"/>
                </a:cubicBezTo>
                <a:cubicBezTo>
                  <a:pt x="2139155" y="946506"/>
                  <a:pt x="2128783" y="936135"/>
                  <a:pt x="2128783" y="923339"/>
                </a:cubicBezTo>
                <a:cubicBezTo>
                  <a:pt x="2128783" y="910545"/>
                  <a:pt x="2139155" y="900174"/>
                  <a:pt x="2151949" y="900174"/>
                </a:cubicBezTo>
                <a:close/>
                <a:moveTo>
                  <a:pt x="1974850" y="900174"/>
                </a:moveTo>
                <a:cubicBezTo>
                  <a:pt x="1987644" y="900174"/>
                  <a:pt x="1998016" y="910545"/>
                  <a:pt x="1998016" y="923339"/>
                </a:cubicBezTo>
                <a:cubicBezTo>
                  <a:pt x="1998016" y="936135"/>
                  <a:pt x="1987644" y="946506"/>
                  <a:pt x="1974850" y="946506"/>
                </a:cubicBezTo>
                <a:cubicBezTo>
                  <a:pt x="1962056" y="946506"/>
                  <a:pt x="1951684" y="936135"/>
                  <a:pt x="1951684" y="923339"/>
                </a:cubicBezTo>
                <a:cubicBezTo>
                  <a:pt x="1951684" y="910545"/>
                  <a:pt x="1962056" y="900174"/>
                  <a:pt x="1974850" y="900174"/>
                </a:cubicBezTo>
                <a:close/>
                <a:moveTo>
                  <a:pt x="1797751" y="900174"/>
                </a:moveTo>
                <a:cubicBezTo>
                  <a:pt x="1810545" y="900174"/>
                  <a:pt x="1820917" y="910545"/>
                  <a:pt x="1820917" y="923339"/>
                </a:cubicBezTo>
                <a:cubicBezTo>
                  <a:pt x="1820917" y="936135"/>
                  <a:pt x="1810545" y="946506"/>
                  <a:pt x="1797751" y="946506"/>
                </a:cubicBezTo>
                <a:cubicBezTo>
                  <a:pt x="1784957" y="946506"/>
                  <a:pt x="1774585" y="936135"/>
                  <a:pt x="1774585" y="923339"/>
                </a:cubicBezTo>
                <a:cubicBezTo>
                  <a:pt x="1774585" y="910545"/>
                  <a:pt x="1784957" y="900174"/>
                  <a:pt x="1797751" y="900174"/>
                </a:cubicBezTo>
                <a:close/>
                <a:moveTo>
                  <a:pt x="562730" y="728815"/>
                </a:moveTo>
                <a:cubicBezTo>
                  <a:pt x="575524" y="728815"/>
                  <a:pt x="585897" y="739187"/>
                  <a:pt x="585897" y="751982"/>
                </a:cubicBezTo>
                <a:cubicBezTo>
                  <a:pt x="585897" y="764776"/>
                  <a:pt x="575524" y="775148"/>
                  <a:pt x="562730" y="775148"/>
                </a:cubicBezTo>
                <a:cubicBezTo>
                  <a:pt x="549936" y="775148"/>
                  <a:pt x="539564" y="764776"/>
                  <a:pt x="539564" y="751982"/>
                </a:cubicBezTo>
                <a:cubicBezTo>
                  <a:pt x="539564" y="739187"/>
                  <a:pt x="549936" y="728815"/>
                  <a:pt x="562730" y="728815"/>
                </a:cubicBezTo>
                <a:close/>
                <a:moveTo>
                  <a:pt x="385634" y="728815"/>
                </a:moveTo>
                <a:cubicBezTo>
                  <a:pt x="398427" y="728815"/>
                  <a:pt x="408797" y="739187"/>
                  <a:pt x="408797" y="751982"/>
                </a:cubicBezTo>
                <a:cubicBezTo>
                  <a:pt x="408797" y="764776"/>
                  <a:pt x="398427" y="775148"/>
                  <a:pt x="385634" y="775148"/>
                </a:cubicBezTo>
                <a:cubicBezTo>
                  <a:pt x="372838" y="775148"/>
                  <a:pt x="362467" y="764776"/>
                  <a:pt x="362467" y="751982"/>
                </a:cubicBezTo>
                <a:cubicBezTo>
                  <a:pt x="362467" y="739187"/>
                  <a:pt x="372838" y="728815"/>
                  <a:pt x="385634" y="728815"/>
                </a:cubicBezTo>
                <a:close/>
                <a:moveTo>
                  <a:pt x="208530" y="728815"/>
                </a:moveTo>
                <a:cubicBezTo>
                  <a:pt x="221324" y="728815"/>
                  <a:pt x="231696" y="739187"/>
                  <a:pt x="231696" y="751982"/>
                </a:cubicBezTo>
                <a:cubicBezTo>
                  <a:pt x="231696" y="764776"/>
                  <a:pt x="221324" y="775148"/>
                  <a:pt x="208530" y="775148"/>
                </a:cubicBezTo>
                <a:cubicBezTo>
                  <a:pt x="195736" y="775148"/>
                  <a:pt x="185364" y="764776"/>
                  <a:pt x="185364" y="751982"/>
                </a:cubicBezTo>
                <a:cubicBezTo>
                  <a:pt x="185364" y="739187"/>
                  <a:pt x="195736" y="728815"/>
                  <a:pt x="208530" y="728815"/>
                </a:cubicBezTo>
                <a:close/>
                <a:moveTo>
                  <a:pt x="31432" y="728815"/>
                </a:moveTo>
                <a:cubicBezTo>
                  <a:pt x="44226" y="728815"/>
                  <a:pt x="54598" y="739187"/>
                  <a:pt x="54598" y="751982"/>
                </a:cubicBezTo>
                <a:cubicBezTo>
                  <a:pt x="54598" y="764776"/>
                  <a:pt x="44226" y="775148"/>
                  <a:pt x="31432" y="775148"/>
                </a:cubicBezTo>
                <a:cubicBezTo>
                  <a:pt x="18638" y="775148"/>
                  <a:pt x="8266" y="764776"/>
                  <a:pt x="8266" y="751982"/>
                </a:cubicBezTo>
                <a:cubicBezTo>
                  <a:pt x="8266" y="739187"/>
                  <a:pt x="18638" y="728815"/>
                  <a:pt x="31432" y="728815"/>
                </a:cubicBezTo>
                <a:close/>
                <a:moveTo>
                  <a:pt x="1448221" y="728815"/>
                </a:moveTo>
                <a:cubicBezTo>
                  <a:pt x="1461014" y="728815"/>
                  <a:pt x="1471386" y="739187"/>
                  <a:pt x="1471386" y="751982"/>
                </a:cubicBezTo>
                <a:cubicBezTo>
                  <a:pt x="1471386" y="764776"/>
                  <a:pt x="1461014" y="775148"/>
                  <a:pt x="1448221" y="775148"/>
                </a:cubicBezTo>
                <a:cubicBezTo>
                  <a:pt x="1435428" y="775148"/>
                  <a:pt x="1425056" y="764776"/>
                  <a:pt x="1425056" y="751982"/>
                </a:cubicBezTo>
                <a:cubicBezTo>
                  <a:pt x="1425056" y="739187"/>
                  <a:pt x="1435428" y="728815"/>
                  <a:pt x="1448221" y="728815"/>
                </a:cubicBezTo>
                <a:close/>
                <a:moveTo>
                  <a:pt x="1271123" y="728815"/>
                </a:moveTo>
                <a:cubicBezTo>
                  <a:pt x="1283918" y="728815"/>
                  <a:pt x="1294289" y="739187"/>
                  <a:pt x="1294289" y="751982"/>
                </a:cubicBezTo>
                <a:cubicBezTo>
                  <a:pt x="1294289" y="764776"/>
                  <a:pt x="1283918" y="775148"/>
                  <a:pt x="1271123" y="775148"/>
                </a:cubicBezTo>
                <a:cubicBezTo>
                  <a:pt x="1258328" y="775148"/>
                  <a:pt x="1247956" y="764776"/>
                  <a:pt x="1247956" y="751982"/>
                </a:cubicBezTo>
                <a:cubicBezTo>
                  <a:pt x="1247956" y="739187"/>
                  <a:pt x="1258328" y="728815"/>
                  <a:pt x="1271123" y="728815"/>
                </a:cubicBezTo>
                <a:close/>
                <a:moveTo>
                  <a:pt x="1094033" y="728815"/>
                </a:moveTo>
                <a:cubicBezTo>
                  <a:pt x="1106828" y="728815"/>
                  <a:pt x="1117199" y="739187"/>
                  <a:pt x="1117199" y="751982"/>
                </a:cubicBezTo>
                <a:cubicBezTo>
                  <a:pt x="1117199" y="764776"/>
                  <a:pt x="1106828" y="775148"/>
                  <a:pt x="1094033" y="775148"/>
                </a:cubicBezTo>
                <a:cubicBezTo>
                  <a:pt x="1081235" y="775148"/>
                  <a:pt x="1070861" y="764776"/>
                  <a:pt x="1070861" y="751982"/>
                </a:cubicBezTo>
                <a:cubicBezTo>
                  <a:pt x="1070861" y="739187"/>
                  <a:pt x="1081235" y="728815"/>
                  <a:pt x="1094033" y="728815"/>
                </a:cubicBezTo>
                <a:close/>
                <a:moveTo>
                  <a:pt x="916930" y="728815"/>
                </a:moveTo>
                <a:cubicBezTo>
                  <a:pt x="929720" y="728815"/>
                  <a:pt x="940093" y="739187"/>
                  <a:pt x="940093" y="751982"/>
                </a:cubicBezTo>
                <a:cubicBezTo>
                  <a:pt x="940093" y="764776"/>
                  <a:pt x="929720" y="775148"/>
                  <a:pt x="916930" y="775148"/>
                </a:cubicBezTo>
                <a:cubicBezTo>
                  <a:pt x="904131" y="775148"/>
                  <a:pt x="893762" y="764776"/>
                  <a:pt x="893762" y="751982"/>
                </a:cubicBezTo>
                <a:cubicBezTo>
                  <a:pt x="893762" y="739187"/>
                  <a:pt x="904131" y="728815"/>
                  <a:pt x="916930" y="728815"/>
                </a:cubicBezTo>
                <a:close/>
                <a:moveTo>
                  <a:pt x="739833" y="728815"/>
                </a:moveTo>
                <a:cubicBezTo>
                  <a:pt x="752627" y="728815"/>
                  <a:pt x="762999" y="739187"/>
                  <a:pt x="762999" y="751982"/>
                </a:cubicBezTo>
                <a:cubicBezTo>
                  <a:pt x="762999" y="764776"/>
                  <a:pt x="752627" y="775148"/>
                  <a:pt x="739833" y="775148"/>
                </a:cubicBezTo>
                <a:cubicBezTo>
                  <a:pt x="727039" y="775148"/>
                  <a:pt x="716666" y="764776"/>
                  <a:pt x="716666" y="751982"/>
                </a:cubicBezTo>
                <a:cubicBezTo>
                  <a:pt x="716666" y="739187"/>
                  <a:pt x="727039" y="728815"/>
                  <a:pt x="739833" y="728815"/>
                </a:cubicBezTo>
                <a:close/>
                <a:moveTo>
                  <a:pt x="1625311" y="728814"/>
                </a:moveTo>
                <a:cubicBezTo>
                  <a:pt x="1638109" y="728814"/>
                  <a:pt x="1648483" y="739187"/>
                  <a:pt x="1648483" y="751982"/>
                </a:cubicBezTo>
                <a:cubicBezTo>
                  <a:pt x="1648483" y="764776"/>
                  <a:pt x="1638109" y="775148"/>
                  <a:pt x="1625311" y="775148"/>
                </a:cubicBezTo>
                <a:cubicBezTo>
                  <a:pt x="1612515" y="775148"/>
                  <a:pt x="1602139" y="764776"/>
                  <a:pt x="1602139" y="751982"/>
                </a:cubicBezTo>
                <a:cubicBezTo>
                  <a:pt x="1602139" y="739187"/>
                  <a:pt x="1612515" y="728814"/>
                  <a:pt x="1625311" y="728814"/>
                </a:cubicBezTo>
                <a:close/>
                <a:moveTo>
                  <a:pt x="1976914" y="728810"/>
                </a:moveTo>
                <a:cubicBezTo>
                  <a:pt x="1989708" y="728810"/>
                  <a:pt x="2000080" y="739182"/>
                  <a:pt x="2000080" y="751976"/>
                </a:cubicBezTo>
                <a:cubicBezTo>
                  <a:pt x="2000080" y="764770"/>
                  <a:pt x="1989708" y="775143"/>
                  <a:pt x="1976914" y="775143"/>
                </a:cubicBezTo>
                <a:cubicBezTo>
                  <a:pt x="1964120" y="775143"/>
                  <a:pt x="1953748" y="764770"/>
                  <a:pt x="1953748" y="751976"/>
                </a:cubicBezTo>
                <a:cubicBezTo>
                  <a:pt x="1953748" y="739182"/>
                  <a:pt x="1964120" y="728810"/>
                  <a:pt x="1976914" y="728810"/>
                </a:cubicBezTo>
                <a:close/>
                <a:moveTo>
                  <a:pt x="1799815" y="728810"/>
                </a:moveTo>
                <a:cubicBezTo>
                  <a:pt x="1812609" y="728810"/>
                  <a:pt x="1822981" y="739182"/>
                  <a:pt x="1822981" y="751976"/>
                </a:cubicBezTo>
                <a:cubicBezTo>
                  <a:pt x="1822981" y="764770"/>
                  <a:pt x="1812609" y="775143"/>
                  <a:pt x="1799815" y="775143"/>
                </a:cubicBezTo>
                <a:cubicBezTo>
                  <a:pt x="1787021" y="775143"/>
                  <a:pt x="1776649" y="764770"/>
                  <a:pt x="1776649" y="751976"/>
                </a:cubicBezTo>
                <a:cubicBezTo>
                  <a:pt x="1776649" y="739182"/>
                  <a:pt x="1787021" y="728810"/>
                  <a:pt x="1799815" y="728810"/>
                </a:cubicBezTo>
                <a:close/>
                <a:moveTo>
                  <a:pt x="2331112" y="728810"/>
                </a:moveTo>
                <a:cubicBezTo>
                  <a:pt x="2343906" y="728810"/>
                  <a:pt x="2354278" y="739182"/>
                  <a:pt x="2354278" y="751976"/>
                </a:cubicBezTo>
                <a:cubicBezTo>
                  <a:pt x="2354278" y="764770"/>
                  <a:pt x="2343906" y="775142"/>
                  <a:pt x="2331112" y="775142"/>
                </a:cubicBezTo>
                <a:cubicBezTo>
                  <a:pt x="2318318" y="775142"/>
                  <a:pt x="2307946" y="764770"/>
                  <a:pt x="2307946" y="751976"/>
                </a:cubicBezTo>
                <a:cubicBezTo>
                  <a:pt x="2307946" y="739182"/>
                  <a:pt x="2318318" y="728810"/>
                  <a:pt x="2331112" y="728810"/>
                </a:cubicBezTo>
                <a:close/>
                <a:moveTo>
                  <a:pt x="2154013" y="728810"/>
                </a:moveTo>
                <a:cubicBezTo>
                  <a:pt x="2166807" y="728810"/>
                  <a:pt x="2177179" y="739182"/>
                  <a:pt x="2177179" y="751976"/>
                </a:cubicBezTo>
                <a:cubicBezTo>
                  <a:pt x="2177179" y="764770"/>
                  <a:pt x="2166807" y="775143"/>
                  <a:pt x="2154013" y="775143"/>
                </a:cubicBezTo>
                <a:cubicBezTo>
                  <a:pt x="2141219" y="775143"/>
                  <a:pt x="2130847" y="764770"/>
                  <a:pt x="2130847" y="751976"/>
                </a:cubicBezTo>
                <a:cubicBezTo>
                  <a:pt x="2130847" y="739182"/>
                  <a:pt x="2141219" y="728810"/>
                  <a:pt x="2154013" y="728810"/>
                </a:cubicBezTo>
                <a:close/>
                <a:moveTo>
                  <a:pt x="2685310" y="728810"/>
                </a:moveTo>
                <a:cubicBezTo>
                  <a:pt x="2698104" y="728810"/>
                  <a:pt x="2708476" y="739182"/>
                  <a:pt x="2708476" y="751976"/>
                </a:cubicBezTo>
                <a:cubicBezTo>
                  <a:pt x="2708476" y="764770"/>
                  <a:pt x="2698104" y="775142"/>
                  <a:pt x="2685310" y="775142"/>
                </a:cubicBezTo>
                <a:cubicBezTo>
                  <a:pt x="2672516" y="775142"/>
                  <a:pt x="2662144" y="764770"/>
                  <a:pt x="2662144" y="751976"/>
                </a:cubicBezTo>
                <a:cubicBezTo>
                  <a:pt x="2662144" y="739182"/>
                  <a:pt x="2672516" y="728810"/>
                  <a:pt x="2685310" y="728810"/>
                </a:cubicBezTo>
                <a:close/>
                <a:moveTo>
                  <a:pt x="2508211" y="728810"/>
                </a:moveTo>
                <a:cubicBezTo>
                  <a:pt x="2521005" y="728810"/>
                  <a:pt x="2531377" y="739182"/>
                  <a:pt x="2531377" y="751976"/>
                </a:cubicBezTo>
                <a:cubicBezTo>
                  <a:pt x="2531377" y="764770"/>
                  <a:pt x="2521005" y="775142"/>
                  <a:pt x="2508211" y="775142"/>
                </a:cubicBezTo>
                <a:cubicBezTo>
                  <a:pt x="2495417" y="775142"/>
                  <a:pt x="2485045" y="764770"/>
                  <a:pt x="2485045" y="751976"/>
                </a:cubicBezTo>
                <a:cubicBezTo>
                  <a:pt x="2485045" y="739182"/>
                  <a:pt x="2495417" y="728810"/>
                  <a:pt x="2508211" y="728810"/>
                </a:cubicBezTo>
                <a:close/>
                <a:moveTo>
                  <a:pt x="3039507" y="728810"/>
                </a:moveTo>
                <a:cubicBezTo>
                  <a:pt x="3052301" y="728810"/>
                  <a:pt x="3062673" y="739182"/>
                  <a:pt x="3062673" y="751976"/>
                </a:cubicBezTo>
                <a:cubicBezTo>
                  <a:pt x="3062673" y="764770"/>
                  <a:pt x="3052301" y="775142"/>
                  <a:pt x="3039507" y="775142"/>
                </a:cubicBezTo>
                <a:cubicBezTo>
                  <a:pt x="3026713" y="775142"/>
                  <a:pt x="3016341" y="764770"/>
                  <a:pt x="3016341" y="751976"/>
                </a:cubicBezTo>
                <a:cubicBezTo>
                  <a:pt x="3016341" y="739182"/>
                  <a:pt x="3026713" y="728810"/>
                  <a:pt x="3039507" y="728810"/>
                </a:cubicBezTo>
                <a:close/>
                <a:moveTo>
                  <a:pt x="2862409" y="728810"/>
                </a:moveTo>
                <a:cubicBezTo>
                  <a:pt x="2875203" y="728810"/>
                  <a:pt x="2885575" y="739182"/>
                  <a:pt x="2885575" y="751976"/>
                </a:cubicBezTo>
                <a:cubicBezTo>
                  <a:pt x="2885575" y="764770"/>
                  <a:pt x="2875203" y="775142"/>
                  <a:pt x="2862409" y="775142"/>
                </a:cubicBezTo>
                <a:cubicBezTo>
                  <a:pt x="2849615" y="775142"/>
                  <a:pt x="2839243" y="764770"/>
                  <a:pt x="2839243" y="751976"/>
                </a:cubicBezTo>
                <a:cubicBezTo>
                  <a:pt x="2839243" y="739182"/>
                  <a:pt x="2849615" y="728810"/>
                  <a:pt x="2862409" y="728810"/>
                </a:cubicBezTo>
                <a:close/>
                <a:moveTo>
                  <a:pt x="3216606" y="728810"/>
                </a:moveTo>
                <a:cubicBezTo>
                  <a:pt x="3229400" y="728810"/>
                  <a:pt x="3239772" y="739182"/>
                  <a:pt x="3239772" y="751976"/>
                </a:cubicBezTo>
                <a:cubicBezTo>
                  <a:pt x="3239772" y="764770"/>
                  <a:pt x="3229400" y="775142"/>
                  <a:pt x="3216606" y="775142"/>
                </a:cubicBezTo>
                <a:cubicBezTo>
                  <a:pt x="3203812" y="775142"/>
                  <a:pt x="3193440" y="764770"/>
                  <a:pt x="3193440" y="751976"/>
                </a:cubicBezTo>
                <a:cubicBezTo>
                  <a:pt x="3193440" y="739182"/>
                  <a:pt x="3203812" y="728810"/>
                  <a:pt x="3216606" y="728810"/>
                </a:cubicBezTo>
                <a:close/>
                <a:moveTo>
                  <a:pt x="3393701" y="728809"/>
                </a:moveTo>
                <a:cubicBezTo>
                  <a:pt x="3406495" y="728809"/>
                  <a:pt x="3416867" y="739182"/>
                  <a:pt x="3416867" y="751976"/>
                </a:cubicBezTo>
                <a:cubicBezTo>
                  <a:pt x="3416867" y="764770"/>
                  <a:pt x="3406495" y="775142"/>
                  <a:pt x="3393701" y="775142"/>
                </a:cubicBezTo>
                <a:cubicBezTo>
                  <a:pt x="3380907" y="775142"/>
                  <a:pt x="3370535" y="764770"/>
                  <a:pt x="3370535" y="751976"/>
                </a:cubicBezTo>
                <a:cubicBezTo>
                  <a:pt x="3370535" y="739182"/>
                  <a:pt x="3380907" y="728809"/>
                  <a:pt x="3393701" y="728809"/>
                </a:cubicBezTo>
                <a:close/>
                <a:moveTo>
                  <a:pt x="908672" y="534743"/>
                </a:moveTo>
                <a:cubicBezTo>
                  <a:pt x="921466" y="534743"/>
                  <a:pt x="931836" y="545115"/>
                  <a:pt x="931836" y="557908"/>
                </a:cubicBezTo>
                <a:cubicBezTo>
                  <a:pt x="931836" y="570702"/>
                  <a:pt x="921466" y="581074"/>
                  <a:pt x="908672" y="581074"/>
                </a:cubicBezTo>
                <a:cubicBezTo>
                  <a:pt x="895876" y="581074"/>
                  <a:pt x="885506" y="570702"/>
                  <a:pt x="885506" y="557908"/>
                </a:cubicBezTo>
                <a:cubicBezTo>
                  <a:pt x="885506" y="545115"/>
                  <a:pt x="895876" y="534743"/>
                  <a:pt x="908672" y="534743"/>
                </a:cubicBezTo>
                <a:close/>
                <a:moveTo>
                  <a:pt x="731575" y="534743"/>
                </a:moveTo>
                <a:cubicBezTo>
                  <a:pt x="744370" y="534743"/>
                  <a:pt x="754742" y="545115"/>
                  <a:pt x="754742" y="557909"/>
                </a:cubicBezTo>
                <a:cubicBezTo>
                  <a:pt x="754742" y="570702"/>
                  <a:pt x="744370" y="581074"/>
                  <a:pt x="731575" y="581074"/>
                </a:cubicBezTo>
                <a:cubicBezTo>
                  <a:pt x="718781" y="581074"/>
                  <a:pt x="708409" y="570702"/>
                  <a:pt x="708409" y="557909"/>
                </a:cubicBezTo>
                <a:cubicBezTo>
                  <a:pt x="708409" y="545115"/>
                  <a:pt x="718781" y="534743"/>
                  <a:pt x="731575" y="534743"/>
                </a:cubicBezTo>
                <a:close/>
                <a:moveTo>
                  <a:pt x="554473" y="534743"/>
                </a:moveTo>
                <a:cubicBezTo>
                  <a:pt x="567268" y="534743"/>
                  <a:pt x="577640" y="545115"/>
                  <a:pt x="577640" y="557909"/>
                </a:cubicBezTo>
                <a:cubicBezTo>
                  <a:pt x="577640" y="570702"/>
                  <a:pt x="567268" y="581074"/>
                  <a:pt x="554473" y="581074"/>
                </a:cubicBezTo>
                <a:cubicBezTo>
                  <a:pt x="541679" y="581074"/>
                  <a:pt x="531307" y="570702"/>
                  <a:pt x="531307" y="557909"/>
                </a:cubicBezTo>
                <a:cubicBezTo>
                  <a:pt x="531307" y="545115"/>
                  <a:pt x="541679" y="534743"/>
                  <a:pt x="554473" y="534743"/>
                </a:cubicBezTo>
                <a:close/>
                <a:moveTo>
                  <a:pt x="377376" y="534743"/>
                </a:moveTo>
                <a:cubicBezTo>
                  <a:pt x="390172" y="534743"/>
                  <a:pt x="400542" y="545115"/>
                  <a:pt x="400542" y="557909"/>
                </a:cubicBezTo>
                <a:cubicBezTo>
                  <a:pt x="400542" y="570702"/>
                  <a:pt x="390172" y="581074"/>
                  <a:pt x="377376" y="581074"/>
                </a:cubicBezTo>
                <a:cubicBezTo>
                  <a:pt x="364582" y="581074"/>
                  <a:pt x="354209" y="570702"/>
                  <a:pt x="354209" y="557909"/>
                </a:cubicBezTo>
                <a:cubicBezTo>
                  <a:pt x="354209" y="545115"/>
                  <a:pt x="364582" y="534743"/>
                  <a:pt x="377376" y="534743"/>
                </a:cubicBezTo>
                <a:close/>
                <a:moveTo>
                  <a:pt x="200273" y="534743"/>
                </a:moveTo>
                <a:cubicBezTo>
                  <a:pt x="213067" y="534743"/>
                  <a:pt x="223439" y="545115"/>
                  <a:pt x="223439" y="557909"/>
                </a:cubicBezTo>
                <a:cubicBezTo>
                  <a:pt x="223439" y="570702"/>
                  <a:pt x="213067" y="581074"/>
                  <a:pt x="200273" y="581074"/>
                </a:cubicBezTo>
                <a:cubicBezTo>
                  <a:pt x="187480" y="581074"/>
                  <a:pt x="177108" y="570702"/>
                  <a:pt x="177108" y="557909"/>
                </a:cubicBezTo>
                <a:cubicBezTo>
                  <a:pt x="177108" y="545115"/>
                  <a:pt x="187480" y="534743"/>
                  <a:pt x="200273" y="534743"/>
                </a:cubicBezTo>
                <a:close/>
                <a:moveTo>
                  <a:pt x="23175" y="534743"/>
                </a:moveTo>
                <a:cubicBezTo>
                  <a:pt x="35969" y="534743"/>
                  <a:pt x="46341" y="545115"/>
                  <a:pt x="46341" y="557909"/>
                </a:cubicBezTo>
                <a:cubicBezTo>
                  <a:pt x="46341" y="570702"/>
                  <a:pt x="35969" y="581074"/>
                  <a:pt x="23175" y="581074"/>
                </a:cubicBezTo>
                <a:cubicBezTo>
                  <a:pt x="10381" y="581074"/>
                  <a:pt x="10" y="570702"/>
                  <a:pt x="10" y="557909"/>
                </a:cubicBezTo>
                <a:cubicBezTo>
                  <a:pt x="10" y="545115"/>
                  <a:pt x="10381" y="534743"/>
                  <a:pt x="23175" y="534743"/>
                </a:cubicBezTo>
                <a:close/>
                <a:moveTo>
                  <a:pt x="1617050" y="534743"/>
                </a:moveTo>
                <a:cubicBezTo>
                  <a:pt x="1629851" y="534743"/>
                  <a:pt x="1640225" y="545114"/>
                  <a:pt x="1640225" y="557908"/>
                </a:cubicBezTo>
                <a:cubicBezTo>
                  <a:pt x="1640225" y="570702"/>
                  <a:pt x="1629851" y="581074"/>
                  <a:pt x="1617050" y="581074"/>
                </a:cubicBezTo>
                <a:cubicBezTo>
                  <a:pt x="1604254" y="581074"/>
                  <a:pt x="1593880" y="570702"/>
                  <a:pt x="1593880" y="557908"/>
                </a:cubicBezTo>
                <a:cubicBezTo>
                  <a:pt x="1593880" y="545114"/>
                  <a:pt x="1604254" y="534743"/>
                  <a:pt x="1617050" y="534743"/>
                </a:cubicBezTo>
                <a:close/>
                <a:moveTo>
                  <a:pt x="1439966" y="534743"/>
                </a:moveTo>
                <a:cubicBezTo>
                  <a:pt x="1452759" y="534743"/>
                  <a:pt x="1463130" y="545115"/>
                  <a:pt x="1463130" y="557908"/>
                </a:cubicBezTo>
                <a:cubicBezTo>
                  <a:pt x="1463130" y="570702"/>
                  <a:pt x="1452759" y="581074"/>
                  <a:pt x="1439966" y="581074"/>
                </a:cubicBezTo>
                <a:cubicBezTo>
                  <a:pt x="1427171" y="581074"/>
                  <a:pt x="1416800" y="570702"/>
                  <a:pt x="1416800" y="557908"/>
                </a:cubicBezTo>
                <a:cubicBezTo>
                  <a:pt x="1416800" y="545115"/>
                  <a:pt x="1427171" y="534743"/>
                  <a:pt x="1439966" y="534743"/>
                </a:cubicBezTo>
                <a:close/>
                <a:moveTo>
                  <a:pt x="1262867" y="534743"/>
                </a:moveTo>
                <a:cubicBezTo>
                  <a:pt x="1275660" y="534743"/>
                  <a:pt x="1286033" y="545115"/>
                  <a:pt x="1286033" y="557908"/>
                </a:cubicBezTo>
                <a:cubicBezTo>
                  <a:pt x="1286033" y="570702"/>
                  <a:pt x="1275660" y="581074"/>
                  <a:pt x="1262867" y="581074"/>
                </a:cubicBezTo>
                <a:cubicBezTo>
                  <a:pt x="1250072" y="581074"/>
                  <a:pt x="1239702" y="570702"/>
                  <a:pt x="1239702" y="557908"/>
                </a:cubicBezTo>
                <a:cubicBezTo>
                  <a:pt x="1239702" y="545115"/>
                  <a:pt x="1250072" y="534743"/>
                  <a:pt x="1262867" y="534743"/>
                </a:cubicBezTo>
                <a:close/>
                <a:moveTo>
                  <a:pt x="1085774" y="534743"/>
                </a:moveTo>
                <a:cubicBezTo>
                  <a:pt x="1098571" y="534743"/>
                  <a:pt x="1108943" y="545115"/>
                  <a:pt x="1108943" y="557908"/>
                </a:cubicBezTo>
                <a:cubicBezTo>
                  <a:pt x="1108943" y="570702"/>
                  <a:pt x="1098571" y="581074"/>
                  <a:pt x="1085774" y="581074"/>
                </a:cubicBezTo>
                <a:cubicBezTo>
                  <a:pt x="1072978" y="581074"/>
                  <a:pt x="1062601" y="570702"/>
                  <a:pt x="1062601" y="557908"/>
                </a:cubicBezTo>
                <a:cubicBezTo>
                  <a:pt x="1062601" y="545115"/>
                  <a:pt x="1072978" y="534743"/>
                  <a:pt x="1085774" y="534743"/>
                </a:cubicBezTo>
                <a:close/>
                <a:moveTo>
                  <a:pt x="2677052" y="534738"/>
                </a:moveTo>
                <a:cubicBezTo>
                  <a:pt x="2689846" y="534738"/>
                  <a:pt x="2700218" y="545109"/>
                  <a:pt x="2700218" y="557903"/>
                </a:cubicBezTo>
                <a:cubicBezTo>
                  <a:pt x="2700218" y="570697"/>
                  <a:pt x="2689846" y="581069"/>
                  <a:pt x="2677052" y="581069"/>
                </a:cubicBezTo>
                <a:cubicBezTo>
                  <a:pt x="2664258" y="581069"/>
                  <a:pt x="2653886" y="570697"/>
                  <a:pt x="2653886" y="557903"/>
                </a:cubicBezTo>
                <a:cubicBezTo>
                  <a:pt x="2653886" y="545109"/>
                  <a:pt x="2664258" y="534738"/>
                  <a:pt x="2677052" y="534738"/>
                </a:cubicBezTo>
                <a:close/>
                <a:moveTo>
                  <a:pt x="2499953" y="534738"/>
                </a:moveTo>
                <a:cubicBezTo>
                  <a:pt x="2512747" y="534738"/>
                  <a:pt x="2523119" y="545109"/>
                  <a:pt x="2523119" y="557903"/>
                </a:cubicBezTo>
                <a:cubicBezTo>
                  <a:pt x="2523119" y="570697"/>
                  <a:pt x="2512747" y="581069"/>
                  <a:pt x="2499953" y="581069"/>
                </a:cubicBezTo>
                <a:cubicBezTo>
                  <a:pt x="2487159" y="581069"/>
                  <a:pt x="2476787" y="570697"/>
                  <a:pt x="2476787" y="557903"/>
                </a:cubicBezTo>
                <a:cubicBezTo>
                  <a:pt x="2476787" y="545109"/>
                  <a:pt x="2487159" y="534738"/>
                  <a:pt x="2499953" y="534738"/>
                </a:cubicBezTo>
                <a:close/>
                <a:moveTo>
                  <a:pt x="2322855" y="534738"/>
                </a:moveTo>
                <a:cubicBezTo>
                  <a:pt x="2335649" y="534738"/>
                  <a:pt x="2346021" y="545109"/>
                  <a:pt x="2346021" y="557903"/>
                </a:cubicBezTo>
                <a:cubicBezTo>
                  <a:pt x="2346021" y="570697"/>
                  <a:pt x="2335649" y="581069"/>
                  <a:pt x="2322855" y="581069"/>
                </a:cubicBezTo>
                <a:cubicBezTo>
                  <a:pt x="2310061" y="581069"/>
                  <a:pt x="2299689" y="570697"/>
                  <a:pt x="2299689" y="557903"/>
                </a:cubicBezTo>
                <a:cubicBezTo>
                  <a:pt x="2299689" y="545109"/>
                  <a:pt x="2310061" y="534738"/>
                  <a:pt x="2322855" y="534738"/>
                </a:cubicBezTo>
                <a:close/>
                <a:moveTo>
                  <a:pt x="2145756" y="534738"/>
                </a:moveTo>
                <a:cubicBezTo>
                  <a:pt x="2158550" y="534738"/>
                  <a:pt x="2168922" y="545110"/>
                  <a:pt x="2168922" y="557903"/>
                </a:cubicBezTo>
                <a:cubicBezTo>
                  <a:pt x="2168922" y="570697"/>
                  <a:pt x="2158550" y="581069"/>
                  <a:pt x="2145756" y="581069"/>
                </a:cubicBezTo>
                <a:cubicBezTo>
                  <a:pt x="2132962" y="581069"/>
                  <a:pt x="2122590" y="570697"/>
                  <a:pt x="2122590" y="557903"/>
                </a:cubicBezTo>
                <a:cubicBezTo>
                  <a:pt x="2122590" y="545110"/>
                  <a:pt x="2132962" y="534738"/>
                  <a:pt x="2145756" y="534738"/>
                </a:cubicBezTo>
                <a:close/>
                <a:moveTo>
                  <a:pt x="1968657" y="534738"/>
                </a:moveTo>
                <a:cubicBezTo>
                  <a:pt x="1981451" y="534738"/>
                  <a:pt x="1991823" y="545110"/>
                  <a:pt x="1991823" y="557903"/>
                </a:cubicBezTo>
                <a:cubicBezTo>
                  <a:pt x="1991823" y="570697"/>
                  <a:pt x="1981451" y="581069"/>
                  <a:pt x="1968657" y="581069"/>
                </a:cubicBezTo>
                <a:cubicBezTo>
                  <a:pt x="1955863" y="581069"/>
                  <a:pt x="1945491" y="570697"/>
                  <a:pt x="1945491" y="557903"/>
                </a:cubicBezTo>
                <a:cubicBezTo>
                  <a:pt x="1945491" y="545110"/>
                  <a:pt x="1955863" y="534738"/>
                  <a:pt x="1968657" y="534738"/>
                </a:cubicBezTo>
                <a:close/>
                <a:moveTo>
                  <a:pt x="1791558" y="534738"/>
                </a:moveTo>
                <a:cubicBezTo>
                  <a:pt x="1804352" y="534738"/>
                  <a:pt x="1814724" y="545110"/>
                  <a:pt x="1814724" y="557904"/>
                </a:cubicBezTo>
                <a:cubicBezTo>
                  <a:pt x="1814724" y="570697"/>
                  <a:pt x="1804352" y="581069"/>
                  <a:pt x="1791558" y="581069"/>
                </a:cubicBezTo>
                <a:cubicBezTo>
                  <a:pt x="1778764" y="581069"/>
                  <a:pt x="1768392" y="570697"/>
                  <a:pt x="1768392" y="557904"/>
                </a:cubicBezTo>
                <a:cubicBezTo>
                  <a:pt x="1768392" y="545110"/>
                  <a:pt x="1778764" y="534738"/>
                  <a:pt x="1791558" y="534738"/>
                </a:cubicBezTo>
                <a:close/>
                <a:moveTo>
                  <a:pt x="3385444" y="534737"/>
                </a:moveTo>
                <a:cubicBezTo>
                  <a:pt x="3398238" y="534737"/>
                  <a:pt x="3408610" y="545109"/>
                  <a:pt x="3408610" y="557903"/>
                </a:cubicBezTo>
                <a:cubicBezTo>
                  <a:pt x="3408610" y="570697"/>
                  <a:pt x="3398238" y="581069"/>
                  <a:pt x="3385444" y="581069"/>
                </a:cubicBezTo>
                <a:cubicBezTo>
                  <a:pt x="3372650" y="581069"/>
                  <a:pt x="3362278" y="570697"/>
                  <a:pt x="3362278" y="557903"/>
                </a:cubicBezTo>
                <a:cubicBezTo>
                  <a:pt x="3362278" y="545109"/>
                  <a:pt x="3372650" y="534737"/>
                  <a:pt x="3385444" y="534737"/>
                </a:cubicBezTo>
                <a:close/>
                <a:moveTo>
                  <a:pt x="3208349" y="534737"/>
                </a:moveTo>
                <a:cubicBezTo>
                  <a:pt x="3221143" y="534737"/>
                  <a:pt x="3231515" y="545109"/>
                  <a:pt x="3231515" y="557903"/>
                </a:cubicBezTo>
                <a:cubicBezTo>
                  <a:pt x="3231515" y="570697"/>
                  <a:pt x="3221143" y="581069"/>
                  <a:pt x="3208349" y="581069"/>
                </a:cubicBezTo>
                <a:cubicBezTo>
                  <a:pt x="3195555" y="581069"/>
                  <a:pt x="3185183" y="570697"/>
                  <a:pt x="3185183" y="557903"/>
                </a:cubicBezTo>
                <a:cubicBezTo>
                  <a:pt x="3185183" y="545109"/>
                  <a:pt x="3195555" y="534737"/>
                  <a:pt x="3208349" y="534737"/>
                </a:cubicBezTo>
                <a:close/>
                <a:moveTo>
                  <a:pt x="3031250" y="534737"/>
                </a:moveTo>
                <a:cubicBezTo>
                  <a:pt x="3044044" y="534737"/>
                  <a:pt x="3054416" y="545109"/>
                  <a:pt x="3054416" y="557903"/>
                </a:cubicBezTo>
                <a:cubicBezTo>
                  <a:pt x="3054416" y="570697"/>
                  <a:pt x="3044044" y="581069"/>
                  <a:pt x="3031250" y="581069"/>
                </a:cubicBezTo>
                <a:cubicBezTo>
                  <a:pt x="3018456" y="581069"/>
                  <a:pt x="3008084" y="570697"/>
                  <a:pt x="3008084" y="557903"/>
                </a:cubicBezTo>
                <a:cubicBezTo>
                  <a:pt x="3008084" y="545109"/>
                  <a:pt x="3018456" y="534737"/>
                  <a:pt x="3031250" y="534737"/>
                </a:cubicBezTo>
                <a:close/>
                <a:moveTo>
                  <a:pt x="2854151" y="534737"/>
                </a:moveTo>
                <a:cubicBezTo>
                  <a:pt x="2866945" y="534737"/>
                  <a:pt x="2877317" y="545109"/>
                  <a:pt x="2877317" y="557903"/>
                </a:cubicBezTo>
                <a:cubicBezTo>
                  <a:pt x="2877317" y="570697"/>
                  <a:pt x="2866945" y="581069"/>
                  <a:pt x="2854151" y="581069"/>
                </a:cubicBezTo>
                <a:cubicBezTo>
                  <a:pt x="2841357" y="581069"/>
                  <a:pt x="2830985" y="570697"/>
                  <a:pt x="2830985" y="557903"/>
                </a:cubicBezTo>
                <a:cubicBezTo>
                  <a:pt x="2830985" y="545109"/>
                  <a:pt x="2841357" y="534737"/>
                  <a:pt x="2854151" y="534737"/>
                </a:cubicBezTo>
                <a:close/>
                <a:moveTo>
                  <a:pt x="25240" y="363380"/>
                </a:moveTo>
                <a:cubicBezTo>
                  <a:pt x="38034" y="363380"/>
                  <a:pt x="48406" y="373751"/>
                  <a:pt x="48406" y="386546"/>
                </a:cubicBezTo>
                <a:cubicBezTo>
                  <a:pt x="48406" y="399339"/>
                  <a:pt x="38034" y="409711"/>
                  <a:pt x="25240" y="409711"/>
                </a:cubicBezTo>
                <a:cubicBezTo>
                  <a:pt x="12446" y="409711"/>
                  <a:pt x="2074" y="399339"/>
                  <a:pt x="2074" y="386546"/>
                </a:cubicBezTo>
                <a:cubicBezTo>
                  <a:pt x="2074" y="373751"/>
                  <a:pt x="12446" y="363380"/>
                  <a:pt x="25240" y="363380"/>
                </a:cubicBezTo>
                <a:close/>
                <a:moveTo>
                  <a:pt x="1087839" y="363380"/>
                </a:moveTo>
                <a:cubicBezTo>
                  <a:pt x="1100636" y="363380"/>
                  <a:pt x="1111008" y="373751"/>
                  <a:pt x="1111008" y="386545"/>
                </a:cubicBezTo>
                <a:cubicBezTo>
                  <a:pt x="1111008" y="399339"/>
                  <a:pt x="1100636" y="409711"/>
                  <a:pt x="1087839" y="409711"/>
                </a:cubicBezTo>
                <a:cubicBezTo>
                  <a:pt x="1075042" y="409711"/>
                  <a:pt x="1064669" y="399339"/>
                  <a:pt x="1064669" y="386545"/>
                </a:cubicBezTo>
                <a:cubicBezTo>
                  <a:pt x="1064669" y="373751"/>
                  <a:pt x="1075042" y="363380"/>
                  <a:pt x="1087839" y="363380"/>
                </a:cubicBezTo>
                <a:close/>
                <a:moveTo>
                  <a:pt x="910739" y="363380"/>
                </a:moveTo>
                <a:cubicBezTo>
                  <a:pt x="923530" y="363380"/>
                  <a:pt x="933902" y="373751"/>
                  <a:pt x="933902" y="386545"/>
                </a:cubicBezTo>
                <a:cubicBezTo>
                  <a:pt x="933902" y="399339"/>
                  <a:pt x="923530" y="409711"/>
                  <a:pt x="910739" y="409711"/>
                </a:cubicBezTo>
                <a:cubicBezTo>
                  <a:pt x="897940" y="409711"/>
                  <a:pt x="887573" y="399339"/>
                  <a:pt x="887573" y="386545"/>
                </a:cubicBezTo>
                <a:cubicBezTo>
                  <a:pt x="887573" y="373751"/>
                  <a:pt x="897940" y="363380"/>
                  <a:pt x="910739" y="363380"/>
                </a:cubicBezTo>
                <a:close/>
                <a:moveTo>
                  <a:pt x="733641" y="363380"/>
                </a:moveTo>
                <a:cubicBezTo>
                  <a:pt x="746435" y="363380"/>
                  <a:pt x="756807" y="373751"/>
                  <a:pt x="756807" y="386545"/>
                </a:cubicBezTo>
                <a:cubicBezTo>
                  <a:pt x="756807" y="399339"/>
                  <a:pt x="746435" y="409711"/>
                  <a:pt x="733641" y="409711"/>
                </a:cubicBezTo>
                <a:cubicBezTo>
                  <a:pt x="720846" y="409711"/>
                  <a:pt x="710474" y="399339"/>
                  <a:pt x="710474" y="386545"/>
                </a:cubicBezTo>
                <a:cubicBezTo>
                  <a:pt x="710474" y="373751"/>
                  <a:pt x="720846" y="363380"/>
                  <a:pt x="733641" y="363380"/>
                </a:cubicBezTo>
                <a:close/>
                <a:moveTo>
                  <a:pt x="556538" y="363380"/>
                </a:moveTo>
                <a:cubicBezTo>
                  <a:pt x="569332" y="363380"/>
                  <a:pt x="579704" y="373751"/>
                  <a:pt x="579704" y="386546"/>
                </a:cubicBezTo>
                <a:cubicBezTo>
                  <a:pt x="579704" y="399339"/>
                  <a:pt x="569332" y="409711"/>
                  <a:pt x="556538" y="409711"/>
                </a:cubicBezTo>
                <a:cubicBezTo>
                  <a:pt x="543744" y="409711"/>
                  <a:pt x="533372" y="399339"/>
                  <a:pt x="533372" y="386546"/>
                </a:cubicBezTo>
                <a:cubicBezTo>
                  <a:pt x="533372" y="373751"/>
                  <a:pt x="543744" y="363380"/>
                  <a:pt x="556538" y="363380"/>
                </a:cubicBezTo>
                <a:close/>
                <a:moveTo>
                  <a:pt x="379441" y="363380"/>
                </a:moveTo>
                <a:cubicBezTo>
                  <a:pt x="392236" y="363380"/>
                  <a:pt x="402607" y="373751"/>
                  <a:pt x="402607" y="386546"/>
                </a:cubicBezTo>
                <a:cubicBezTo>
                  <a:pt x="402607" y="399339"/>
                  <a:pt x="392236" y="409711"/>
                  <a:pt x="379441" y="409711"/>
                </a:cubicBezTo>
                <a:cubicBezTo>
                  <a:pt x="366647" y="409711"/>
                  <a:pt x="356274" y="399339"/>
                  <a:pt x="356274" y="386546"/>
                </a:cubicBezTo>
                <a:cubicBezTo>
                  <a:pt x="356274" y="373751"/>
                  <a:pt x="366647" y="363380"/>
                  <a:pt x="379441" y="363380"/>
                </a:cubicBezTo>
                <a:close/>
                <a:moveTo>
                  <a:pt x="202338" y="363380"/>
                </a:moveTo>
                <a:cubicBezTo>
                  <a:pt x="215132" y="363380"/>
                  <a:pt x="225504" y="373751"/>
                  <a:pt x="225504" y="386546"/>
                </a:cubicBezTo>
                <a:cubicBezTo>
                  <a:pt x="225504" y="399339"/>
                  <a:pt x="215132" y="409711"/>
                  <a:pt x="202338" y="409711"/>
                </a:cubicBezTo>
                <a:cubicBezTo>
                  <a:pt x="189544" y="409711"/>
                  <a:pt x="179172" y="399339"/>
                  <a:pt x="179172" y="386546"/>
                </a:cubicBezTo>
                <a:cubicBezTo>
                  <a:pt x="179172" y="373751"/>
                  <a:pt x="189544" y="363380"/>
                  <a:pt x="202338" y="363380"/>
                </a:cubicBezTo>
                <a:close/>
                <a:moveTo>
                  <a:pt x="1619116" y="363380"/>
                </a:moveTo>
                <a:cubicBezTo>
                  <a:pt x="1631914" y="363380"/>
                  <a:pt x="1642289" y="373751"/>
                  <a:pt x="1642289" y="386545"/>
                </a:cubicBezTo>
                <a:cubicBezTo>
                  <a:pt x="1642289" y="399339"/>
                  <a:pt x="1631914" y="409711"/>
                  <a:pt x="1619116" y="409711"/>
                </a:cubicBezTo>
                <a:cubicBezTo>
                  <a:pt x="1606319" y="409711"/>
                  <a:pt x="1595945" y="399339"/>
                  <a:pt x="1595945" y="386545"/>
                </a:cubicBezTo>
                <a:cubicBezTo>
                  <a:pt x="1595945" y="373751"/>
                  <a:pt x="1606319" y="363380"/>
                  <a:pt x="1619116" y="363380"/>
                </a:cubicBezTo>
                <a:close/>
                <a:moveTo>
                  <a:pt x="1442029" y="363380"/>
                </a:moveTo>
                <a:cubicBezTo>
                  <a:pt x="1454823" y="363380"/>
                  <a:pt x="1465195" y="373751"/>
                  <a:pt x="1465195" y="386545"/>
                </a:cubicBezTo>
                <a:cubicBezTo>
                  <a:pt x="1465195" y="399339"/>
                  <a:pt x="1454823" y="409711"/>
                  <a:pt x="1442029" y="409711"/>
                </a:cubicBezTo>
                <a:cubicBezTo>
                  <a:pt x="1429236" y="409711"/>
                  <a:pt x="1418864" y="399339"/>
                  <a:pt x="1418864" y="386545"/>
                </a:cubicBezTo>
                <a:cubicBezTo>
                  <a:pt x="1418864" y="373751"/>
                  <a:pt x="1429236" y="363380"/>
                  <a:pt x="1442029" y="363380"/>
                </a:cubicBezTo>
                <a:close/>
                <a:moveTo>
                  <a:pt x="1264930" y="363380"/>
                </a:moveTo>
                <a:cubicBezTo>
                  <a:pt x="1277725" y="363380"/>
                  <a:pt x="1288096" y="373751"/>
                  <a:pt x="1288096" y="386545"/>
                </a:cubicBezTo>
                <a:cubicBezTo>
                  <a:pt x="1288096" y="399339"/>
                  <a:pt x="1277725" y="409711"/>
                  <a:pt x="1264930" y="409711"/>
                </a:cubicBezTo>
                <a:cubicBezTo>
                  <a:pt x="1252136" y="409711"/>
                  <a:pt x="1241764" y="399339"/>
                  <a:pt x="1241764" y="386545"/>
                </a:cubicBezTo>
                <a:cubicBezTo>
                  <a:pt x="1241764" y="373751"/>
                  <a:pt x="1252136" y="363380"/>
                  <a:pt x="1264930" y="363380"/>
                </a:cubicBezTo>
                <a:close/>
                <a:moveTo>
                  <a:pt x="1793622" y="363374"/>
                </a:moveTo>
                <a:cubicBezTo>
                  <a:pt x="1806416" y="363374"/>
                  <a:pt x="1816788" y="373746"/>
                  <a:pt x="1816788" y="386540"/>
                </a:cubicBezTo>
                <a:cubicBezTo>
                  <a:pt x="1816788" y="399335"/>
                  <a:pt x="1806416" y="409706"/>
                  <a:pt x="1793622" y="409706"/>
                </a:cubicBezTo>
                <a:cubicBezTo>
                  <a:pt x="1780828" y="409706"/>
                  <a:pt x="1770456" y="399335"/>
                  <a:pt x="1770456" y="386540"/>
                </a:cubicBezTo>
                <a:cubicBezTo>
                  <a:pt x="1770456" y="373746"/>
                  <a:pt x="1780828" y="363374"/>
                  <a:pt x="1793622" y="363374"/>
                </a:cubicBezTo>
                <a:close/>
                <a:moveTo>
                  <a:pt x="2856216" y="363374"/>
                </a:moveTo>
                <a:cubicBezTo>
                  <a:pt x="2869010" y="363374"/>
                  <a:pt x="2879382" y="373746"/>
                  <a:pt x="2879382" y="386540"/>
                </a:cubicBezTo>
                <a:cubicBezTo>
                  <a:pt x="2879382" y="399334"/>
                  <a:pt x="2869010" y="409705"/>
                  <a:pt x="2856216" y="409705"/>
                </a:cubicBezTo>
                <a:cubicBezTo>
                  <a:pt x="2843422" y="409705"/>
                  <a:pt x="2833050" y="399334"/>
                  <a:pt x="2833050" y="386540"/>
                </a:cubicBezTo>
                <a:cubicBezTo>
                  <a:pt x="2833050" y="373746"/>
                  <a:pt x="2843422" y="363374"/>
                  <a:pt x="2856216" y="363374"/>
                </a:cubicBezTo>
                <a:close/>
                <a:moveTo>
                  <a:pt x="2679117" y="363374"/>
                </a:moveTo>
                <a:cubicBezTo>
                  <a:pt x="2691911" y="363374"/>
                  <a:pt x="2702283" y="373746"/>
                  <a:pt x="2702283" y="386540"/>
                </a:cubicBezTo>
                <a:cubicBezTo>
                  <a:pt x="2702283" y="399334"/>
                  <a:pt x="2691911" y="409705"/>
                  <a:pt x="2679117" y="409705"/>
                </a:cubicBezTo>
                <a:cubicBezTo>
                  <a:pt x="2666323" y="409705"/>
                  <a:pt x="2655951" y="399334"/>
                  <a:pt x="2655951" y="386540"/>
                </a:cubicBezTo>
                <a:cubicBezTo>
                  <a:pt x="2655951" y="373746"/>
                  <a:pt x="2666323" y="363374"/>
                  <a:pt x="2679117" y="363374"/>
                </a:cubicBezTo>
                <a:close/>
                <a:moveTo>
                  <a:pt x="2502018" y="363374"/>
                </a:moveTo>
                <a:cubicBezTo>
                  <a:pt x="2514812" y="363374"/>
                  <a:pt x="2525184" y="373746"/>
                  <a:pt x="2525184" y="386540"/>
                </a:cubicBezTo>
                <a:cubicBezTo>
                  <a:pt x="2525184" y="399334"/>
                  <a:pt x="2514812" y="409706"/>
                  <a:pt x="2502018" y="409706"/>
                </a:cubicBezTo>
                <a:cubicBezTo>
                  <a:pt x="2489224" y="409706"/>
                  <a:pt x="2478852" y="399334"/>
                  <a:pt x="2478852" y="386540"/>
                </a:cubicBezTo>
                <a:cubicBezTo>
                  <a:pt x="2478852" y="373746"/>
                  <a:pt x="2489224" y="363374"/>
                  <a:pt x="2502018" y="363374"/>
                </a:cubicBezTo>
                <a:close/>
                <a:moveTo>
                  <a:pt x="2324919" y="363374"/>
                </a:moveTo>
                <a:cubicBezTo>
                  <a:pt x="2337713" y="363374"/>
                  <a:pt x="2348085" y="373746"/>
                  <a:pt x="2348085" y="386540"/>
                </a:cubicBezTo>
                <a:cubicBezTo>
                  <a:pt x="2348085" y="399334"/>
                  <a:pt x="2337713" y="409706"/>
                  <a:pt x="2324919" y="409706"/>
                </a:cubicBezTo>
                <a:cubicBezTo>
                  <a:pt x="2312125" y="409706"/>
                  <a:pt x="2301753" y="399334"/>
                  <a:pt x="2301753" y="386540"/>
                </a:cubicBezTo>
                <a:cubicBezTo>
                  <a:pt x="2301753" y="373746"/>
                  <a:pt x="2312125" y="363374"/>
                  <a:pt x="2324919" y="363374"/>
                </a:cubicBezTo>
                <a:close/>
                <a:moveTo>
                  <a:pt x="2147820" y="363374"/>
                </a:moveTo>
                <a:cubicBezTo>
                  <a:pt x="2160614" y="363374"/>
                  <a:pt x="2170986" y="373746"/>
                  <a:pt x="2170986" y="386540"/>
                </a:cubicBezTo>
                <a:cubicBezTo>
                  <a:pt x="2170986" y="399335"/>
                  <a:pt x="2160614" y="409706"/>
                  <a:pt x="2147820" y="409706"/>
                </a:cubicBezTo>
                <a:cubicBezTo>
                  <a:pt x="2135026" y="409706"/>
                  <a:pt x="2124654" y="399335"/>
                  <a:pt x="2124654" y="386540"/>
                </a:cubicBezTo>
                <a:cubicBezTo>
                  <a:pt x="2124654" y="373746"/>
                  <a:pt x="2135026" y="363374"/>
                  <a:pt x="2147820" y="363374"/>
                </a:cubicBezTo>
                <a:close/>
                <a:moveTo>
                  <a:pt x="1970721" y="363374"/>
                </a:moveTo>
                <a:cubicBezTo>
                  <a:pt x="1983515" y="363374"/>
                  <a:pt x="1993887" y="373746"/>
                  <a:pt x="1993887" y="386540"/>
                </a:cubicBezTo>
                <a:cubicBezTo>
                  <a:pt x="1993887" y="399335"/>
                  <a:pt x="1983515" y="409706"/>
                  <a:pt x="1970721" y="409706"/>
                </a:cubicBezTo>
                <a:cubicBezTo>
                  <a:pt x="1957927" y="409706"/>
                  <a:pt x="1947555" y="399335"/>
                  <a:pt x="1947555" y="386540"/>
                </a:cubicBezTo>
                <a:cubicBezTo>
                  <a:pt x="1947555" y="373746"/>
                  <a:pt x="1957927" y="363374"/>
                  <a:pt x="1970721" y="363374"/>
                </a:cubicBezTo>
                <a:close/>
                <a:moveTo>
                  <a:pt x="3387508" y="363374"/>
                </a:moveTo>
                <a:cubicBezTo>
                  <a:pt x="3400302" y="363374"/>
                  <a:pt x="3410674" y="373746"/>
                  <a:pt x="3410674" y="386540"/>
                </a:cubicBezTo>
                <a:cubicBezTo>
                  <a:pt x="3410674" y="399334"/>
                  <a:pt x="3400302" y="409705"/>
                  <a:pt x="3387508" y="409705"/>
                </a:cubicBezTo>
                <a:cubicBezTo>
                  <a:pt x="3374714" y="409705"/>
                  <a:pt x="3364342" y="399334"/>
                  <a:pt x="3364342" y="386540"/>
                </a:cubicBezTo>
                <a:cubicBezTo>
                  <a:pt x="3364342" y="373746"/>
                  <a:pt x="3374714" y="363374"/>
                  <a:pt x="3387508" y="363374"/>
                </a:cubicBezTo>
                <a:close/>
                <a:moveTo>
                  <a:pt x="3210413" y="363374"/>
                </a:moveTo>
                <a:cubicBezTo>
                  <a:pt x="3223207" y="363374"/>
                  <a:pt x="3233579" y="373746"/>
                  <a:pt x="3233579" y="386540"/>
                </a:cubicBezTo>
                <a:cubicBezTo>
                  <a:pt x="3233579" y="399334"/>
                  <a:pt x="3223207" y="409705"/>
                  <a:pt x="3210413" y="409705"/>
                </a:cubicBezTo>
                <a:cubicBezTo>
                  <a:pt x="3197619" y="409705"/>
                  <a:pt x="3187247" y="399334"/>
                  <a:pt x="3187247" y="386540"/>
                </a:cubicBezTo>
                <a:cubicBezTo>
                  <a:pt x="3187247" y="373746"/>
                  <a:pt x="3197619" y="363374"/>
                  <a:pt x="3210413" y="363374"/>
                </a:cubicBezTo>
                <a:close/>
                <a:moveTo>
                  <a:pt x="3033314" y="363374"/>
                </a:moveTo>
                <a:cubicBezTo>
                  <a:pt x="3046108" y="363374"/>
                  <a:pt x="3056480" y="373746"/>
                  <a:pt x="3056480" y="386540"/>
                </a:cubicBezTo>
                <a:cubicBezTo>
                  <a:pt x="3056480" y="399334"/>
                  <a:pt x="3046108" y="409705"/>
                  <a:pt x="3033314" y="409705"/>
                </a:cubicBezTo>
                <a:cubicBezTo>
                  <a:pt x="3020520" y="409705"/>
                  <a:pt x="3010148" y="399334"/>
                  <a:pt x="3010148" y="386540"/>
                </a:cubicBezTo>
                <a:cubicBezTo>
                  <a:pt x="3010148" y="373746"/>
                  <a:pt x="3020520" y="363374"/>
                  <a:pt x="3033314" y="363374"/>
                </a:cubicBezTo>
                <a:close/>
                <a:moveTo>
                  <a:pt x="25240" y="171368"/>
                </a:moveTo>
                <a:cubicBezTo>
                  <a:pt x="38034" y="171368"/>
                  <a:pt x="48406" y="181740"/>
                  <a:pt x="48406" y="194534"/>
                </a:cubicBezTo>
                <a:cubicBezTo>
                  <a:pt x="48406" y="207328"/>
                  <a:pt x="38034" y="217700"/>
                  <a:pt x="25240" y="217700"/>
                </a:cubicBezTo>
                <a:cubicBezTo>
                  <a:pt x="12446" y="217700"/>
                  <a:pt x="2074" y="207328"/>
                  <a:pt x="2074" y="194534"/>
                </a:cubicBezTo>
                <a:cubicBezTo>
                  <a:pt x="2074" y="181740"/>
                  <a:pt x="12446" y="171368"/>
                  <a:pt x="25240" y="171368"/>
                </a:cubicBezTo>
                <a:close/>
                <a:moveTo>
                  <a:pt x="379441" y="171368"/>
                </a:moveTo>
                <a:cubicBezTo>
                  <a:pt x="392237" y="171368"/>
                  <a:pt x="402607" y="181740"/>
                  <a:pt x="402607" y="194534"/>
                </a:cubicBezTo>
                <a:cubicBezTo>
                  <a:pt x="402607" y="207328"/>
                  <a:pt x="392237" y="217700"/>
                  <a:pt x="379441" y="217700"/>
                </a:cubicBezTo>
                <a:cubicBezTo>
                  <a:pt x="366647" y="217700"/>
                  <a:pt x="356275" y="207328"/>
                  <a:pt x="356275" y="194534"/>
                </a:cubicBezTo>
                <a:cubicBezTo>
                  <a:pt x="356275" y="181740"/>
                  <a:pt x="366647" y="171368"/>
                  <a:pt x="379441" y="171368"/>
                </a:cubicBezTo>
                <a:close/>
                <a:moveTo>
                  <a:pt x="202338" y="171368"/>
                </a:moveTo>
                <a:cubicBezTo>
                  <a:pt x="215132" y="171368"/>
                  <a:pt x="225504" y="181740"/>
                  <a:pt x="225504" y="194534"/>
                </a:cubicBezTo>
                <a:cubicBezTo>
                  <a:pt x="225504" y="207328"/>
                  <a:pt x="215132" y="217700"/>
                  <a:pt x="202338" y="217700"/>
                </a:cubicBezTo>
                <a:cubicBezTo>
                  <a:pt x="189544" y="217700"/>
                  <a:pt x="179172" y="207328"/>
                  <a:pt x="179172" y="194534"/>
                </a:cubicBezTo>
                <a:cubicBezTo>
                  <a:pt x="179172" y="181740"/>
                  <a:pt x="189544" y="171368"/>
                  <a:pt x="202338" y="171368"/>
                </a:cubicBezTo>
                <a:close/>
                <a:moveTo>
                  <a:pt x="733641" y="171368"/>
                </a:moveTo>
                <a:cubicBezTo>
                  <a:pt x="746436" y="171368"/>
                  <a:pt x="756808" y="181740"/>
                  <a:pt x="756808" y="194534"/>
                </a:cubicBezTo>
                <a:cubicBezTo>
                  <a:pt x="756808" y="207328"/>
                  <a:pt x="746436" y="217700"/>
                  <a:pt x="733641" y="217700"/>
                </a:cubicBezTo>
                <a:cubicBezTo>
                  <a:pt x="720847" y="217700"/>
                  <a:pt x="710475" y="207328"/>
                  <a:pt x="710475" y="194534"/>
                </a:cubicBezTo>
                <a:cubicBezTo>
                  <a:pt x="710475" y="181740"/>
                  <a:pt x="720847" y="171368"/>
                  <a:pt x="733641" y="171368"/>
                </a:cubicBezTo>
                <a:close/>
                <a:moveTo>
                  <a:pt x="556539" y="171368"/>
                </a:moveTo>
                <a:cubicBezTo>
                  <a:pt x="569333" y="171368"/>
                  <a:pt x="579705" y="181740"/>
                  <a:pt x="579705" y="194534"/>
                </a:cubicBezTo>
                <a:cubicBezTo>
                  <a:pt x="579705" y="207328"/>
                  <a:pt x="569333" y="217700"/>
                  <a:pt x="556539" y="217700"/>
                </a:cubicBezTo>
                <a:cubicBezTo>
                  <a:pt x="543744" y="217700"/>
                  <a:pt x="533372" y="207328"/>
                  <a:pt x="533372" y="194534"/>
                </a:cubicBezTo>
                <a:cubicBezTo>
                  <a:pt x="533372" y="181740"/>
                  <a:pt x="543744" y="171368"/>
                  <a:pt x="556539" y="171368"/>
                </a:cubicBezTo>
                <a:close/>
                <a:moveTo>
                  <a:pt x="910739" y="171368"/>
                </a:moveTo>
                <a:cubicBezTo>
                  <a:pt x="923533" y="171368"/>
                  <a:pt x="933902" y="181740"/>
                  <a:pt x="933902" y="194534"/>
                </a:cubicBezTo>
                <a:cubicBezTo>
                  <a:pt x="933902" y="207328"/>
                  <a:pt x="923533" y="217700"/>
                  <a:pt x="910739" y="217700"/>
                </a:cubicBezTo>
                <a:cubicBezTo>
                  <a:pt x="897940" y="217700"/>
                  <a:pt x="887573" y="207328"/>
                  <a:pt x="887573" y="194534"/>
                </a:cubicBezTo>
                <a:cubicBezTo>
                  <a:pt x="887573" y="181740"/>
                  <a:pt x="897940" y="171368"/>
                  <a:pt x="910739" y="171368"/>
                </a:cubicBezTo>
                <a:close/>
                <a:moveTo>
                  <a:pt x="1264931" y="171368"/>
                </a:moveTo>
                <a:cubicBezTo>
                  <a:pt x="1277725" y="171368"/>
                  <a:pt x="1288098" y="181740"/>
                  <a:pt x="1288098" y="194534"/>
                </a:cubicBezTo>
                <a:cubicBezTo>
                  <a:pt x="1288098" y="207328"/>
                  <a:pt x="1277725" y="217699"/>
                  <a:pt x="1264931" y="217699"/>
                </a:cubicBezTo>
                <a:cubicBezTo>
                  <a:pt x="1252136" y="217699"/>
                  <a:pt x="1241764" y="207328"/>
                  <a:pt x="1241764" y="194534"/>
                </a:cubicBezTo>
                <a:cubicBezTo>
                  <a:pt x="1241764" y="181740"/>
                  <a:pt x="1252136" y="171368"/>
                  <a:pt x="1264931" y="171368"/>
                </a:cubicBezTo>
                <a:close/>
                <a:moveTo>
                  <a:pt x="1087840" y="171368"/>
                </a:moveTo>
                <a:cubicBezTo>
                  <a:pt x="1100636" y="171368"/>
                  <a:pt x="1111008" y="181740"/>
                  <a:pt x="1111008" y="194534"/>
                </a:cubicBezTo>
                <a:cubicBezTo>
                  <a:pt x="1111008" y="207328"/>
                  <a:pt x="1100636" y="217700"/>
                  <a:pt x="1087840" y="217700"/>
                </a:cubicBezTo>
                <a:cubicBezTo>
                  <a:pt x="1075042" y="217700"/>
                  <a:pt x="1064669" y="207328"/>
                  <a:pt x="1064669" y="194534"/>
                </a:cubicBezTo>
                <a:cubicBezTo>
                  <a:pt x="1064669" y="181740"/>
                  <a:pt x="1075042" y="171368"/>
                  <a:pt x="1087840" y="171368"/>
                </a:cubicBezTo>
                <a:close/>
                <a:moveTo>
                  <a:pt x="1442030" y="171368"/>
                </a:moveTo>
                <a:cubicBezTo>
                  <a:pt x="1454825" y="171368"/>
                  <a:pt x="1465195" y="181740"/>
                  <a:pt x="1465195" y="194534"/>
                </a:cubicBezTo>
                <a:cubicBezTo>
                  <a:pt x="1465195" y="207328"/>
                  <a:pt x="1454825" y="217699"/>
                  <a:pt x="1442030" y="217699"/>
                </a:cubicBezTo>
                <a:cubicBezTo>
                  <a:pt x="1429236" y="217699"/>
                  <a:pt x="1418865" y="207328"/>
                  <a:pt x="1418865" y="194534"/>
                </a:cubicBezTo>
                <a:cubicBezTo>
                  <a:pt x="1418865" y="181740"/>
                  <a:pt x="1429236" y="171368"/>
                  <a:pt x="1442030" y="171368"/>
                </a:cubicBezTo>
                <a:close/>
                <a:moveTo>
                  <a:pt x="1619116" y="171368"/>
                </a:moveTo>
                <a:cubicBezTo>
                  <a:pt x="1631916" y="171368"/>
                  <a:pt x="1642290" y="181740"/>
                  <a:pt x="1642290" y="194533"/>
                </a:cubicBezTo>
                <a:cubicBezTo>
                  <a:pt x="1642290" y="207327"/>
                  <a:pt x="1631916" y="217699"/>
                  <a:pt x="1619116" y="217699"/>
                </a:cubicBezTo>
                <a:cubicBezTo>
                  <a:pt x="1606319" y="217699"/>
                  <a:pt x="1595945" y="207327"/>
                  <a:pt x="1595945" y="194533"/>
                </a:cubicBezTo>
                <a:cubicBezTo>
                  <a:pt x="1595945" y="181740"/>
                  <a:pt x="1606319" y="171368"/>
                  <a:pt x="1619116" y="171368"/>
                </a:cubicBezTo>
                <a:close/>
                <a:moveTo>
                  <a:pt x="1793622" y="171363"/>
                </a:moveTo>
                <a:cubicBezTo>
                  <a:pt x="1806416" y="171363"/>
                  <a:pt x="1816788" y="181735"/>
                  <a:pt x="1816788" y="194529"/>
                </a:cubicBezTo>
                <a:cubicBezTo>
                  <a:pt x="1816788" y="207323"/>
                  <a:pt x="1806416" y="217695"/>
                  <a:pt x="1793622" y="217695"/>
                </a:cubicBezTo>
                <a:cubicBezTo>
                  <a:pt x="1780828" y="217695"/>
                  <a:pt x="1770456" y="207323"/>
                  <a:pt x="1770456" y="194529"/>
                </a:cubicBezTo>
                <a:cubicBezTo>
                  <a:pt x="1770456" y="181735"/>
                  <a:pt x="1780828" y="171363"/>
                  <a:pt x="1793622" y="171363"/>
                </a:cubicBezTo>
                <a:close/>
                <a:moveTo>
                  <a:pt x="2147820" y="171363"/>
                </a:moveTo>
                <a:cubicBezTo>
                  <a:pt x="2160614" y="171363"/>
                  <a:pt x="2170986" y="181735"/>
                  <a:pt x="2170986" y="194529"/>
                </a:cubicBezTo>
                <a:cubicBezTo>
                  <a:pt x="2170986" y="207323"/>
                  <a:pt x="2160614" y="217695"/>
                  <a:pt x="2147820" y="217695"/>
                </a:cubicBezTo>
                <a:cubicBezTo>
                  <a:pt x="2135026" y="217695"/>
                  <a:pt x="2124654" y="207323"/>
                  <a:pt x="2124654" y="194529"/>
                </a:cubicBezTo>
                <a:cubicBezTo>
                  <a:pt x="2124654" y="181735"/>
                  <a:pt x="2135026" y="171363"/>
                  <a:pt x="2147820" y="171363"/>
                </a:cubicBezTo>
                <a:close/>
                <a:moveTo>
                  <a:pt x="1970721" y="171363"/>
                </a:moveTo>
                <a:cubicBezTo>
                  <a:pt x="1983515" y="171363"/>
                  <a:pt x="1993887" y="181735"/>
                  <a:pt x="1993887" y="194529"/>
                </a:cubicBezTo>
                <a:cubicBezTo>
                  <a:pt x="1993887" y="207323"/>
                  <a:pt x="1983515" y="217695"/>
                  <a:pt x="1970721" y="217695"/>
                </a:cubicBezTo>
                <a:cubicBezTo>
                  <a:pt x="1957927" y="217695"/>
                  <a:pt x="1947555" y="207323"/>
                  <a:pt x="1947555" y="194529"/>
                </a:cubicBezTo>
                <a:cubicBezTo>
                  <a:pt x="1947555" y="181735"/>
                  <a:pt x="1957927" y="171363"/>
                  <a:pt x="1970721" y="171363"/>
                </a:cubicBezTo>
                <a:close/>
                <a:moveTo>
                  <a:pt x="2324919" y="171363"/>
                </a:moveTo>
                <a:cubicBezTo>
                  <a:pt x="2337713" y="171363"/>
                  <a:pt x="2348085" y="181735"/>
                  <a:pt x="2348085" y="194529"/>
                </a:cubicBezTo>
                <a:cubicBezTo>
                  <a:pt x="2348085" y="207323"/>
                  <a:pt x="2337713" y="217695"/>
                  <a:pt x="2324919" y="217695"/>
                </a:cubicBezTo>
                <a:cubicBezTo>
                  <a:pt x="2312125" y="217695"/>
                  <a:pt x="2301753" y="207323"/>
                  <a:pt x="2301753" y="194529"/>
                </a:cubicBezTo>
                <a:cubicBezTo>
                  <a:pt x="2301753" y="181735"/>
                  <a:pt x="2312125" y="171363"/>
                  <a:pt x="2324919" y="171363"/>
                </a:cubicBezTo>
                <a:close/>
                <a:moveTo>
                  <a:pt x="2502018" y="171363"/>
                </a:moveTo>
                <a:cubicBezTo>
                  <a:pt x="2514812" y="171363"/>
                  <a:pt x="2525184" y="181735"/>
                  <a:pt x="2525184" y="194529"/>
                </a:cubicBezTo>
                <a:cubicBezTo>
                  <a:pt x="2525184" y="207323"/>
                  <a:pt x="2514812" y="217695"/>
                  <a:pt x="2502018" y="217695"/>
                </a:cubicBezTo>
                <a:cubicBezTo>
                  <a:pt x="2489224" y="217695"/>
                  <a:pt x="2478852" y="207323"/>
                  <a:pt x="2478852" y="194529"/>
                </a:cubicBezTo>
                <a:cubicBezTo>
                  <a:pt x="2478852" y="181735"/>
                  <a:pt x="2489224" y="171363"/>
                  <a:pt x="2502018" y="171363"/>
                </a:cubicBezTo>
                <a:close/>
                <a:moveTo>
                  <a:pt x="2679117" y="171363"/>
                </a:moveTo>
                <a:cubicBezTo>
                  <a:pt x="2691911" y="171363"/>
                  <a:pt x="2702283" y="181735"/>
                  <a:pt x="2702283" y="194529"/>
                </a:cubicBezTo>
                <a:cubicBezTo>
                  <a:pt x="2702283" y="207323"/>
                  <a:pt x="2691911" y="217695"/>
                  <a:pt x="2679117" y="217695"/>
                </a:cubicBezTo>
                <a:cubicBezTo>
                  <a:pt x="2666323" y="217695"/>
                  <a:pt x="2655951" y="207323"/>
                  <a:pt x="2655951" y="194529"/>
                </a:cubicBezTo>
                <a:cubicBezTo>
                  <a:pt x="2655951" y="181735"/>
                  <a:pt x="2666323" y="171363"/>
                  <a:pt x="2679117" y="171363"/>
                </a:cubicBezTo>
                <a:close/>
                <a:moveTo>
                  <a:pt x="2856216" y="171363"/>
                </a:moveTo>
                <a:cubicBezTo>
                  <a:pt x="2869010" y="171363"/>
                  <a:pt x="2879382" y="181735"/>
                  <a:pt x="2879382" y="194529"/>
                </a:cubicBezTo>
                <a:cubicBezTo>
                  <a:pt x="2879382" y="207323"/>
                  <a:pt x="2869010" y="217695"/>
                  <a:pt x="2856216" y="217695"/>
                </a:cubicBezTo>
                <a:cubicBezTo>
                  <a:pt x="2843422" y="217695"/>
                  <a:pt x="2833050" y="207323"/>
                  <a:pt x="2833050" y="194529"/>
                </a:cubicBezTo>
                <a:cubicBezTo>
                  <a:pt x="2833050" y="181735"/>
                  <a:pt x="2843422" y="171363"/>
                  <a:pt x="2856216" y="171363"/>
                </a:cubicBezTo>
                <a:close/>
                <a:moveTo>
                  <a:pt x="3033314" y="171363"/>
                </a:moveTo>
                <a:cubicBezTo>
                  <a:pt x="3046108" y="171363"/>
                  <a:pt x="3056480" y="181735"/>
                  <a:pt x="3056480" y="194529"/>
                </a:cubicBezTo>
                <a:cubicBezTo>
                  <a:pt x="3056480" y="207323"/>
                  <a:pt x="3046108" y="217695"/>
                  <a:pt x="3033314" y="217695"/>
                </a:cubicBezTo>
                <a:cubicBezTo>
                  <a:pt x="3020520" y="217695"/>
                  <a:pt x="3010148" y="207323"/>
                  <a:pt x="3010148" y="194529"/>
                </a:cubicBezTo>
                <a:cubicBezTo>
                  <a:pt x="3010148" y="181735"/>
                  <a:pt x="3020520" y="171363"/>
                  <a:pt x="3033314" y="171363"/>
                </a:cubicBezTo>
                <a:close/>
                <a:moveTo>
                  <a:pt x="3210413" y="171363"/>
                </a:moveTo>
                <a:cubicBezTo>
                  <a:pt x="3223207" y="171363"/>
                  <a:pt x="3233579" y="181735"/>
                  <a:pt x="3233579" y="194529"/>
                </a:cubicBezTo>
                <a:cubicBezTo>
                  <a:pt x="3233579" y="207323"/>
                  <a:pt x="3223207" y="217695"/>
                  <a:pt x="3210413" y="217695"/>
                </a:cubicBezTo>
                <a:cubicBezTo>
                  <a:pt x="3197619" y="217695"/>
                  <a:pt x="3187247" y="207323"/>
                  <a:pt x="3187247" y="194529"/>
                </a:cubicBezTo>
                <a:cubicBezTo>
                  <a:pt x="3187247" y="181735"/>
                  <a:pt x="3197619" y="171363"/>
                  <a:pt x="3210413" y="171363"/>
                </a:cubicBezTo>
                <a:close/>
                <a:moveTo>
                  <a:pt x="3387508" y="171363"/>
                </a:moveTo>
                <a:cubicBezTo>
                  <a:pt x="3400302" y="171363"/>
                  <a:pt x="3410674" y="181735"/>
                  <a:pt x="3410674" y="194529"/>
                </a:cubicBezTo>
                <a:cubicBezTo>
                  <a:pt x="3410674" y="207323"/>
                  <a:pt x="3400302" y="217695"/>
                  <a:pt x="3387508" y="217695"/>
                </a:cubicBezTo>
                <a:cubicBezTo>
                  <a:pt x="3374714" y="217695"/>
                  <a:pt x="3364342" y="207323"/>
                  <a:pt x="3364342" y="194529"/>
                </a:cubicBezTo>
                <a:cubicBezTo>
                  <a:pt x="3364342" y="181735"/>
                  <a:pt x="3374714" y="171363"/>
                  <a:pt x="3387508" y="171363"/>
                </a:cubicBezTo>
                <a:close/>
                <a:moveTo>
                  <a:pt x="27306" y="5"/>
                </a:moveTo>
                <a:cubicBezTo>
                  <a:pt x="40100" y="5"/>
                  <a:pt x="50472" y="10377"/>
                  <a:pt x="50472" y="23171"/>
                </a:cubicBezTo>
                <a:cubicBezTo>
                  <a:pt x="50472" y="35965"/>
                  <a:pt x="40100" y="46337"/>
                  <a:pt x="27306" y="46337"/>
                </a:cubicBezTo>
                <a:cubicBezTo>
                  <a:pt x="14512" y="46337"/>
                  <a:pt x="4140" y="35965"/>
                  <a:pt x="4140" y="23171"/>
                </a:cubicBezTo>
                <a:cubicBezTo>
                  <a:pt x="4140" y="10377"/>
                  <a:pt x="14512" y="5"/>
                  <a:pt x="27306" y="5"/>
                </a:cubicBezTo>
                <a:close/>
                <a:moveTo>
                  <a:pt x="204404" y="5"/>
                </a:moveTo>
                <a:cubicBezTo>
                  <a:pt x="217198" y="5"/>
                  <a:pt x="227570" y="10377"/>
                  <a:pt x="227570" y="23171"/>
                </a:cubicBezTo>
                <a:cubicBezTo>
                  <a:pt x="227570" y="35965"/>
                  <a:pt x="217198" y="46337"/>
                  <a:pt x="204404" y="46337"/>
                </a:cubicBezTo>
                <a:cubicBezTo>
                  <a:pt x="191610" y="46337"/>
                  <a:pt x="181238" y="35965"/>
                  <a:pt x="181238" y="23171"/>
                </a:cubicBezTo>
                <a:cubicBezTo>
                  <a:pt x="181238" y="10377"/>
                  <a:pt x="191610" y="5"/>
                  <a:pt x="204404" y="5"/>
                </a:cubicBezTo>
                <a:close/>
                <a:moveTo>
                  <a:pt x="381506" y="5"/>
                </a:moveTo>
                <a:cubicBezTo>
                  <a:pt x="394301" y="5"/>
                  <a:pt x="404671" y="10377"/>
                  <a:pt x="404671" y="23171"/>
                </a:cubicBezTo>
                <a:cubicBezTo>
                  <a:pt x="404671" y="35965"/>
                  <a:pt x="394301" y="46337"/>
                  <a:pt x="381506" y="46337"/>
                </a:cubicBezTo>
                <a:cubicBezTo>
                  <a:pt x="368712" y="46337"/>
                  <a:pt x="358339" y="35965"/>
                  <a:pt x="358339" y="23171"/>
                </a:cubicBezTo>
                <a:cubicBezTo>
                  <a:pt x="358339" y="10377"/>
                  <a:pt x="368712" y="5"/>
                  <a:pt x="381506" y="5"/>
                </a:cubicBezTo>
                <a:close/>
                <a:moveTo>
                  <a:pt x="558603" y="5"/>
                </a:moveTo>
                <a:cubicBezTo>
                  <a:pt x="571397" y="5"/>
                  <a:pt x="581770" y="10377"/>
                  <a:pt x="581770" y="23171"/>
                </a:cubicBezTo>
                <a:cubicBezTo>
                  <a:pt x="581770" y="35965"/>
                  <a:pt x="571397" y="46337"/>
                  <a:pt x="558603" y="46337"/>
                </a:cubicBezTo>
                <a:cubicBezTo>
                  <a:pt x="545809" y="46337"/>
                  <a:pt x="535438" y="35965"/>
                  <a:pt x="535438" y="23171"/>
                </a:cubicBezTo>
                <a:cubicBezTo>
                  <a:pt x="535438" y="10377"/>
                  <a:pt x="545809" y="5"/>
                  <a:pt x="558603" y="5"/>
                </a:cubicBezTo>
                <a:close/>
                <a:moveTo>
                  <a:pt x="735706" y="5"/>
                </a:moveTo>
                <a:cubicBezTo>
                  <a:pt x="748500" y="5"/>
                  <a:pt x="758872" y="10377"/>
                  <a:pt x="758872" y="23171"/>
                </a:cubicBezTo>
                <a:cubicBezTo>
                  <a:pt x="758872" y="35965"/>
                  <a:pt x="748500" y="46337"/>
                  <a:pt x="735706" y="46337"/>
                </a:cubicBezTo>
                <a:cubicBezTo>
                  <a:pt x="722912" y="46337"/>
                  <a:pt x="712539" y="35965"/>
                  <a:pt x="712539" y="23171"/>
                </a:cubicBezTo>
                <a:cubicBezTo>
                  <a:pt x="712539" y="10377"/>
                  <a:pt x="722912" y="5"/>
                  <a:pt x="735706" y="5"/>
                </a:cubicBezTo>
                <a:close/>
                <a:moveTo>
                  <a:pt x="912804" y="5"/>
                </a:moveTo>
                <a:cubicBezTo>
                  <a:pt x="925595" y="5"/>
                  <a:pt x="935967" y="10377"/>
                  <a:pt x="935967" y="23171"/>
                </a:cubicBezTo>
                <a:cubicBezTo>
                  <a:pt x="935967" y="35965"/>
                  <a:pt x="925595" y="46337"/>
                  <a:pt x="912804" y="46337"/>
                </a:cubicBezTo>
                <a:cubicBezTo>
                  <a:pt x="900003" y="46337"/>
                  <a:pt x="889637" y="35965"/>
                  <a:pt x="889637" y="23171"/>
                </a:cubicBezTo>
                <a:cubicBezTo>
                  <a:pt x="889637" y="10377"/>
                  <a:pt x="900003" y="5"/>
                  <a:pt x="912804" y="5"/>
                </a:cubicBezTo>
                <a:close/>
                <a:moveTo>
                  <a:pt x="1089905" y="5"/>
                </a:moveTo>
                <a:cubicBezTo>
                  <a:pt x="1102702" y="5"/>
                  <a:pt x="1113073" y="10377"/>
                  <a:pt x="1113073" y="23171"/>
                </a:cubicBezTo>
                <a:cubicBezTo>
                  <a:pt x="1113073" y="35965"/>
                  <a:pt x="1102702" y="46337"/>
                  <a:pt x="1089905" y="46337"/>
                </a:cubicBezTo>
                <a:cubicBezTo>
                  <a:pt x="1077108" y="46337"/>
                  <a:pt x="1066735" y="35965"/>
                  <a:pt x="1066735" y="23171"/>
                </a:cubicBezTo>
                <a:cubicBezTo>
                  <a:pt x="1066735" y="10377"/>
                  <a:pt x="1077108" y="5"/>
                  <a:pt x="1089905" y="5"/>
                </a:cubicBezTo>
                <a:close/>
                <a:moveTo>
                  <a:pt x="1266997" y="5"/>
                </a:moveTo>
                <a:cubicBezTo>
                  <a:pt x="1279791" y="5"/>
                  <a:pt x="1290163" y="10377"/>
                  <a:pt x="1290163" y="23171"/>
                </a:cubicBezTo>
                <a:cubicBezTo>
                  <a:pt x="1290163" y="35965"/>
                  <a:pt x="1279791" y="46337"/>
                  <a:pt x="1266997" y="46337"/>
                </a:cubicBezTo>
                <a:cubicBezTo>
                  <a:pt x="1254201" y="46337"/>
                  <a:pt x="1243831" y="35965"/>
                  <a:pt x="1243831" y="23171"/>
                </a:cubicBezTo>
                <a:cubicBezTo>
                  <a:pt x="1243831" y="10377"/>
                  <a:pt x="1254201" y="5"/>
                  <a:pt x="1266997" y="5"/>
                </a:cubicBezTo>
                <a:close/>
                <a:moveTo>
                  <a:pt x="1444095" y="5"/>
                </a:moveTo>
                <a:cubicBezTo>
                  <a:pt x="1456890" y="5"/>
                  <a:pt x="1467259" y="10377"/>
                  <a:pt x="1467259" y="23171"/>
                </a:cubicBezTo>
                <a:cubicBezTo>
                  <a:pt x="1467259" y="35965"/>
                  <a:pt x="1456890" y="46337"/>
                  <a:pt x="1444095" y="46337"/>
                </a:cubicBezTo>
                <a:cubicBezTo>
                  <a:pt x="1431303" y="46337"/>
                  <a:pt x="1420930" y="35965"/>
                  <a:pt x="1420930" y="23171"/>
                </a:cubicBezTo>
                <a:cubicBezTo>
                  <a:pt x="1420930" y="10377"/>
                  <a:pt x="1431303" y="5"/>
                  <a:pt x="1444095" y="5"/>
                </a:cubicBezTo>
                <a:close/>
                <a:moveTo>
                  <a:pt x="1621182" y="5"/>
                </a:moveTo>
                <a:cubicBezTo>
                  <a:pt x="1633981" y="5"/>
                  <a:pt x="1644355" y="10377"/>
                  <a:pt x="1644355" y="23171"/>
                </a:cubicBezTo>
                <a:cubicBezTo>
                  <a:pt x="1644355" y="35965"/>
                  <a:pt x="1633981" y="46337"/>
                  <a:pt x="1621182" y="46337"/>
                </a:cubicBezTo>
                <a:cubicBezTo>
                  <a:pt x="1608385" y="46337"/>
                  <a:pt x="1598010" y="35965"/>
                  <a:pt x="1598010" y="23171"/>
                </a:cubicBezTo>
                <a:cubicBezTo>
                  <a:pt x="1598010" y="10377"/>
                  <a:pt x="1608385" y="5"/>
                  <a:pt x="1621182" y="5"/>
                </a:cubicBezTo>
                <a:close/>
                <a:moveTo>
                  <a:pt x="1795687" y="1"/>
                </a:moveTo>
                <a:cubicBezTo>
                  <a:pt x="1808481" y="1"/>
                  <a:pt x="1818853" y="10372"/>
                  <a:pt x="1818853" y="23166"/>
                </a:cubicBezTo>
                <a:cubicBezTo>
                  <a:pt x="1818853" y="35960"/>
                  <a:pt x="1808481" y="46332"/>
                  <a:pt x="1795687" y="46332"/>
                </a:cubicBezTo>
                <a:cubicBezTo>
                  <a:pt x="1782893" y="46332"/>
                  <a:pt x="1772521" y="35960"/>
                  <a:pt x="1772521" y="23166"/>
                </a:cubicBezTo>
                <a:cubicBezTo>
                  <a:pt x="1772521" y="10372"/>
                  <a:pt x="1782893" y="1"/>
                  <a:pt x="1795687" y="1"/>
                </a:cubicBezTo>
                <a:close/>
                <a:moveTo>
                  <a:pt x="1972786" y="1"/>
                </a:moveTo>
                <a:cubicBezTo>
                  <a:pt x="1985580" y="1"/>
                  <a:pt x="1995952" y="10372"/>
                  <a:pt x="1995952" y="23166"/>
                </a:cubicBezTo>
                <a:cubicBezTo>
                  <a:pt x="1995952" y="35960"/>
                  <a:pt x="1985580" y="46332"/>
                  <a:pt x="1972786" y="46332"/>
                </a:cubicBezTo>
                <a:cubicBezTo>
                  <a:pt x="1959992" y="46332"/>
                  <a:pt x="1949620" y="35960"/>
                  <a:pt x="1949620" y="23166"/>
                </a:cubicBezTo>
                <a:cubicBezTo>
                  <a:pt x="1949620" y="10372"/>
                  <a:pt x="1959992" y="1"/>
                  <a:pt x="1972786" y="1"/>
                </a:cubicBezTo>
                <a:close/>
                <a:moveTo>
                  <a:pt x="2149884" y="0"/>
                </a:moveTo>
                <a:cubicBezTo>
                  <a:pt x="2162678" y="0"/>
                  <a:pt x="2173050" y="10372"/>
                  <a:pt x="2173050" y="23166"/>
                </a:cubicBezTo>
                <a:cubicBezTo>
                  <a:pt x="2173050" y="35960"/>
                  <a:pt x="2162678" y="46332"/>
                  <a:pt x="2149884" y="46332"/>
                </a:cubicBezTo>
                <a:cubicBezTo>
                  <a:pt x="2137090" y="46332"/>
                  <a:pt x="2126718" y="35960"/>
                  <a:pt x="2126718" y="23166"/>
                </a:cubicBezTo>
                <a:cubicBezTo>
                  <a:pt x="2126718" y="10372"/>
                  <a:pt x="2137090" y="0"/>
                  <a:pt x="2149884" y="0"/>
                </a:cubicBezTo>
                <a:close/>
                <a:moveTo>
                  <a:pt x="2326983" y="0"/>
                </a:moveTo>
                <a:cubicBezTo>
                  <a:pt x="2339777" y="0"/>
                  <a:pt x="2350149" y="10372"/>
                  <a:pt x="2350149" y="23166"/>
                </a:cubicBezTo>
                <a:cubicBezTo>
                  <a:pt x="2350149" y="35960"/>
                  <a:pt x="2339777" y="46332"/>
                  <a:pt x="2326983" y="46332"/>
                </a:cubicBezTo>
                <a:cubicBezTo>
                  <a:pt x="2314189" y="46332"/>
                  <a:pt x="2303817" y="35960"/>
                  <a:pt x="2303817" y="23166"/>
                </a:cubicBezTo>
                <a:cubicBezTo>
                  <a:pt x="2303817" y="10372"/>
                  <a:pt x="2314189" y="0"/>
                  <a:pt x="2326983" y="0"/>
                </a:cubicBezTo>
                <a:close/>
                <a:moveTo>
                  <a:pt x="2504082" y="0"/>
                </a:moveTo>
                <a:cubicBezTo>
                  <a:pt x="2516876" y="0"/>
                  <a:pt x="2527248" y="10372"/>
                  <a:pt x="2527248" y="23166"/>
                </a:cubicBezTo>
                <a:cubicBezTo>
                  <a:pt x="2527248" y="35960"/>
                  <a:pt x="2516876" y="46332"/>
                  <a:pt x="2504082" y="46332"/>
                </a:cubicBezTo>
                <a:cubicBezTo>
                  <a:pt x="2491288" y="46332"/>
                  <a:pt x="2480916" y="35960"/>
                  <a:pt x="2480916" y="23166"/>
                </a:cubicBezTo>
                <a:cubicBezTo>
                  <a:pt x="2480916" y="10372"/>
                  <a:pt x="2491288" y="0"/>
                  <a:pt x="2504082" y="0"/>
                </a:cubicBezTo>
                <a:close/>
                <a:moveTo>
                  <a:pt x="2681181" y="0"/>
                </a:moveTo>
                <a:cubicBezTo>
                  <a:pt x="2693975" y="0"/>
                  <a:pt x="2704347" y="10372"/>
                  <a:pt x="2704347" y="23166"/>
                </a:cubicBezTo>
                <a:cubicBezTo>
                  <a:pt x="2704347" y="35960"/>
                  <a:pt x="2693975" y="46332"/>
                  <a:pt x="2681181" y="46332"/>
                </a:cubicBezTo>
                <a:cubicBezTo>
                  <a:pt x="2668387" y="46332"/>
                  <a:pt x="2658015" y="35960"/>
                  <a:pt x="2658015" y="23166"/>
                </a:cubicBezTo>
                <a:cubicBezTo>
                  <a:pt x="2658015" y="10372"/>
                  <a:pt x="2668387" y="0"/>
                  <a:pt x="2681181" y="0"/>
                </a:cubicBezTo>
                <a:close/>
                <a:moveTo>
                  <a:pt x="2858280" y="0"/>
                </a:moveTo>
                <a:cubicBezTo>
                  <a:pt x="2871074" y="0"/>
                  <a:pt x="2881446" y="10372"/>
                  <a:pt x="2881446" y="23166"/>
                </a:cubicBezTo>
                <a:cubicBezTo>
                  <a:pt x="2881446" y="35960"/>
                  <a:pt x="2871074" y="46332"/>
                  <a:pt x="2858280" y="46332"/>
                </a:cubicBezTo>
                <a:cubicBezTo>
                  <a:pt x="2845486" y="46332"/>
                  <a:pt x="2835114" y="35960"/>
                  <a:pt x="2835114" y="23166"/>
                </a:cubicBezTo>
                <a:cubicBezTo>
                  <a:pt x="2835114" y="10372"/>
                  <a:pt x="2845486" y="0"/>
                  <a:pt x="2858280" y="0"/>
                </a:cubicBezTo>
                <a:close/>
                <a:moveTo>
                  <a:pt x="3035379" y="0"/>
                </a:moveTo>
                <a:cubicBezTo>
                  <a:pt x="3048173" y="0"/>
                  <a:pt x="3058545" y="10372"/>
                  <a:pt x="3058545" y="23166"/>
                </a:cubicBezTo>
                <a:cubicBezTo>
                  <a:pt x="3058545" y="35960"/>
                  <a:pt x="3048173" y="46332"/>
                  <a:pt x="3035379" y="46332"/>
                </a:cubicBezTo>
                <a:cubicBezTo>
                  <a:pt x="3022585" y="46332"/>
                  <a:pt x="3012213" y="35960"/>
                  <a:pt x="3012213" y="23166"/>
                </a:cubicBezTo>
                <a:cubicBezTo>
                  <a:pt x="3012213" y="10372"/>
                  <a:pt x="3022585" y="0"/>
                  <a:pt x="3035379" y="0"/>
                </a:cubicBezTo>
                <a:close/>
                <a:moveTo>
                  <a:pt x="3212478" y="0"/>
                </a:moveTo>
                <a:cubicBezTo>
                  <a:pt x="3225272" y="0"/>
                  <a:pt x="3235644" y="10372"/>
                  <a:pt x="3235644" y="23166"/>
                </a:cubicBezTo>
                <a:cubicBezTo>
                  <a:pt x="3235644" y="35960"/>
                  <a:pt x="3225272" y="46332"/>
                  <a:pt x="3212478" y="46332"/>
                </a:cubicBezTo>
                <a:cubicBezTo>
                  <a:pt x="3199684" y="46332"/>
                  <a:pt x="3189312" y="35960"/>
                  <a:pt x="3189312" y="23166"/>
                </a:cubicBezTo>
                <a:cubicBezTo>
                  <a:pt x="3189312" y="10372"/>
                  <a:pt x="3199684" y="0"/>
                  <a:pt x="3212478" y="0"/>
                </a:cubicBezTo>
                <a:close/>
                <a:moveTo>
                  <a:pt x="3389573" y="0"/>
                </a:moveTo>
                <a:cubicBezTo>
                  <a:pt x="3402367" y="0"/>
                  <a:pt x="3412739" y="10372"/>
                  <a:pt x="3412739" y="23166"/>
                </a:cubicBezTo>
                <a:cubicBezTo>
                  <a:pt x="3412739" y="35960"/>
                  <a:pt x="3402367" y="46332"/>
                  <a:pt x="3389573" y="46332"/>
                </a:cubicBezTo>
                <a:cubicBezTo>
                  <a:pt x="3376779" y="46332"/>
                  <a:pt x="3366407" y="35960"/>
                  <a:pt x="3366407" y="23166"/>
                </a:cubicBezTo>
                <a:cubicBezTo>
                  <a:pt x="3366407" y="10372"/>
                  <a:pt x="3376779" y="0"/>
                  <a:pt x="3389573" y="0"/>
                </a:cubicBezTo>
                <a:close/>
              </a:path>
            </a:pathLst>
          </a:custGeom>
          <a:gradFill>
            <a:gsLst>
              <a:gs pos="0">
                <a:schemeClr val="accent2"/>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Font typeface="Archivo"/>
              <a:buNone/>
              <a:defRPr sz="3700" b="1">
                <a:solidFill>
                  <a:schemeClr val="dk1"/>
                </a:solidFill>
                <a:latin typeface="Archivo"/>
                <a:ea typeface="Archivo"/>
                <a:cs typeface="Archivo"/>
                <a:sym typeface="Archivo"/>
              </a:defRPr>
            </a:lvl1pPr>
            <a:lvl2pPr lvl="1">
              <a:spcBef>
                <a:spcPts val="0"/>
              </a:spcBef>
              <a:spcAft>
                <a:spcPts val="0"/>
              </a:spcAft>
              <a:buClr>
                <a:schemeClr val="dk1"/>
              </a:buClr>
              <a:buSzPts val="3700"/>
              <a:buFont typeface="Archivo"/>
              <a:buNone/>
              <a:defRPr sz="3700" b="1">
                <a:solidFill>
                  <a:schemeClr val="dk1"/>
                </a:solidFill>
                <a:latin typeface="Archivo"/>
                <a:ea typeface="Archivo"/>
                <a:cs typeface="Archivo"/>
                <a:sym typeface="Archivo"/>
              </a:defRPr>
            </a:lvl2pPr>
            <a:lvl3pPr lvl="2">
              <a:spcBef>
                <a:spcPts val="0"/>
              </a:spcBef>
              <a:spcAft>
                <a:spcPts val="0"/>
              </a:spcAft>
              <a:buClr>
                <a:schemeClr val="dk1"/>
              </a:buClr>
              <a:buSzPts val="3700"/>
              <a:buFont typeface="Archivo"/>
              <a:buNone/>
              <a:defRPr sz="3700" b="1">
                <a:solidFill>
                  <a:schemeClr val="dk1"/>
                </a:solidFill>
                <a:latin typeface="Archivo"/>
                <a:ea typeface="Archivo"/>
                <a:cs typeface="Archivo"/>
                <a:sym typeface="Archivo"/>
              </a:defRPr>
            </a:lvl3pPr>
            <a:lvl4pPr lvl="3">
              <a:spcBef>
                <a:spcPts val="0"/>
              </a:spcBef>
              <a:spcAft>
                <a:spcPts val="0"/>
              </a:spcAft>
              <a:buClr>
                <a:schemeClr val="dk1"/>
              </a:buClr>
              <a:buSzPts val="3700"/>
              <a:buFont typeface="Archivo"/>
              <a:buNone/>
              <a:defRPr sz="3700" b="1">
                <a:solidFill>
                  <a:schemeClr val="dk1"/>
                </a:solidFill>
                <a:latin typeface="Archivo"/>
                <a:ea typeface="Archivo"/>
                <a:cs typeface="Archivo"/>
                <a:sym typeface="Archivo"/>
              </a:defRPr>
            </a:lvl4pPr>
            <a:lvl5pPr lvl="4">
              <a:spcBef>
                <a:spcPts val="0"/>
              </a:spcBef>
              <a:spcAft>
                <a:spcPts val="0"/>
              </a:spcAft>
              <a:buClr>
                <a:schemeClr val="dk1"/>
              </a:buClr>
              <a:buSzPts val="3700"/>
              <a:buFont typeface="Archivo"/>
              <a:buNone/>
              <a:defRPr sz="3700" b="1">
                <a:solidFill>
                  <a:schemeClr val="dk1"/>
                </a:solidFill>
                <a:latin typeface="Archivo"/>
                <a:ea typeface="Archivo"/>
                <a:cs typeface="Archivo"/>
                <a:sym typeface="Archivo"/>
              </a:defRPr>
            </a:lvl5pPr>
            <a:lvl6pPr lvl="5">
              <a:spcBef>
                <a:spcPts val="0"/>
              </a:spcBef>
              <a:spcAft>
                <a:spcPts val="0"/>
              </a:spcAft>
              <a:buClr>
                <a:schemeClr val="dk1"/>
              </a:buClr>
              <a:buSzPts val="3700"/>
              <a:buFont typeface="Archivo"/>
              <a:buNone/>
              <a:defRPr sz="3700" b="1">
                <a:solidFill>
                  <a:schemeClr val="dk1"/>
                </a:solidFill>
                <a:latin typeface="Archivo"/>
                <a:ea typeface="Archivo"/>
                <a:cs typeface="Archivo"/>
                <a:sym typeface="Archivo"/>
              </a:defRPr>
            </a:lvl6pPr>
            <a:lvl7pPr lvl="6">
              <a:spcBef>
                <a:spcPts val="0"/>
              </a:spcBef>
              <a:spcAft>
                <a:spcPts val="0"/>
              </a:spcAft>
              <a:buClr>
                <a:schemeClr val="dk1"/>
              </a:buClr>
              <a:buSzPts val="3700"/>
              <a:buFont typeface="Archivo"/>
              <a:buNone/>
              <a:defRPr sz="3700" b="1">
                <a:solidFill>
                  <a:schemeClr val="dk1"/>
                </a:solidFill>
                <a:latin typeface="Archivo"/>
                <a:ea typeface="Archivo"/>
                <a:cs typeface="Archivo"/>
                <a:sym typeface="Archivo"/>
              </a:defRPr>
            </a:lvl7pPr>
            <a:lvl8pPr lvl="7">
              <a:spcBef>
                <a:spcPts val="0"/>
              </a:spcBef>
              <a:spcAft>
                <a:spcPts val="0"/>
              </a:spcAft>
              <a:buClr>
                <a:schemeClr val="dk1"/>
              </a:buClr>
              <a:buSzPts val="3700"/>
              <a:buFont typeface="Archivo"/>
              <a:buNone/>
              <a:defRPr sz="3700" b="1">
                <a:solidFill>
                  <a:schemeClr val="dk1"/>
                </a:solidFill>
                <a:latin typeface="Archivo"/>
                <a:ea typeface="Archivo"/>
                <a:cs typeface="Archivo"/>
                <a:sym typeface="Archivo"/>
              </a:defRPr>
            </a:lvl8pPr>
            <a:lvl9pPr lvl="8">
              <a:spcBef>
                <a:spcPts val="0"/>
              </a:spcBef>
              <a:spcAft>
                <a:spcPts val="0"/>
              </a:spcAft>
              <a:buClr>
                <a:schemeClr val="dk1"/>
              </a:buClr>
              <a:buSzPts val="3700"/>
              <a:buFont typeface="Archivo"/>
              <a:buNone/>
              <a:defRPr sz="37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Font typeface="Hind Madurai"/>
              <a:buChar char="●"/>
              <a:defRPr sz="2400">
                <a:solidFill>
                  <a:schemeClr val="dk2"/>
                </a:solidFill>
                <a:latin typeface="Hind Madurai"/>
                <a:ea typeface="Hind Madurai"/>
                <a:cs typeface="Hind Madurai"/>
                <a:sym typeface="Hind Madurai"/>
              </a:defRPr>
            </a:lvl1pPr>
            <a:lvl2pPr marL="914400" lvl="1" indent="-349250">
              <a:lnSpc>
                <a:spcPct val="115000"/>
              </a:lnSpc>
              <a:spcBef>
                <a:spcPts val="2100"/>
              </a:spcBef>
              <a:spcAft>
                <a:spcPts val="0"/>
              </a:spcAft>
              <a:buClr>
                <a:schemeClr val="dk2"/>
              </a:buClr>
              <a:buSzPts val="1900"/>
              <a:buFont typeface="Hind Madurai"/>
              <a:buChar char="○"/>
              <a:defRPr sz="1900">
                <a:solidFill>
                  <a:schemeClr val="dk2"/>
                </a:solidFill>
                <a:latin typeface="Hind Madurai"/>
                <a:ea typeface="Hind Madurai"/>
                <a:cs typeface="Hind Madurai"/>
                <a:sym typeface="Hind Madurai"/>
              </a:defRPr>
            </a:lvl2pPr>
            <a:lvl3pPr marL="1371600" lvl="2" indent="-349250">
              <a:lnSpc>
                <a:spcPct val="115000"/>
              </a:lnSpc>
              <a:spcBef>
                <a:spcPts val="2100"/>
              </a:spcBef>
              <a:spcAft>
                <a:spcPts val="0"/>
              </a:spcAft>
              <a:buClr>
                <a:schemeClr val="dk2"/>
              </a:buClr>
              <a:buSzPts val="1900"/>
              <a:buFont typeface="Hind Madurai"/>
              <a:buChar char="■"/>
              <a:defRPr sz="1900">
                <a:solidFill>
                  <a:schemeClr val="dk2"/>
                </a:solidFill>
                <a:latin typeface="Hind Madurai"/>
                <a:ea typeface="Hind Madurai"/>
                <a:cs typeface="Hind Madurai"/>
                <a:sym typeface="Hind Madurai"/>
              </a:defRPr>
            </a:lvl3pPr>
            <a:lvl4pPr marL="1828800" lvl="3" indent="-349250">
              <a:lnSpc>
                <a:spcPct val="115000"/>
              </a:lnSpc>
              <a:spcBef>
                <a:spcPts val="2100"/>
              </a:spcBef>
              <a:spcAft>
                <a:spcPts val="0"/>
              </a:spcAft>
              <a:buClr>
                <a:schemeClr val="dk2"/>
              </a:buClr>
              <a:buSzPts val="1900"/>
              <a:buFont typeface="Hind Madurai"/>
              <a:buChar char="●"/>
              <a:defRPr sz="1900">
                <a:solidFill>
                  <a:schemeClr val="dk2"/>
                </a:solidFill>
                <a:latin typeface="Hind Madurai"/>
                <a:ea typeface="Hind Madurai"/>
                <a:cs typeface="Hind Madurai"/>
                <a:sym typeface="Hind Madurai"/>
              </a:defRPr>
            </a:lvl4pPr>
            <a:lvl5pPr marL="2286000" lvl="4" indent="-349250">
              <a:lnSpc>
                <a:spcPct val="115000"/>
              </a:lnSpc>
              <a:spcBef>
                <a:spcPts val="2100"/>
              </a:spcBef>
              <a:spcAft>
                <a:spcPts val="0"/>
              </a:spcAft>
              <a:buClr>
                <a:schemeClr val="dk2"/>
              </a:buClr>
              <a:buSzPts val="1900"/>
              <a:buFont typeface="Hind Madurai"/>
              <a:buChar char="○"/>
              <a:defRPr sz="1900">
                <a:solidFill>
                  <a:schemeClr val="dk2"/>
                </a:solidFill>
                <a:latin typeface="Hind Madurai"/>
                <a:ea typeface="Hind Madurai"/>
                <a:cs typeface="Hind Madurai"/>
                <a:sym typeface="Hind Madurai"/>
              </a:defRPr>
            </a:lvl5pPr>
            <a:lvl6pPr marL="2743200" lvl="5" indent="-349250">
              <a:lnSpc>
                <a:spcPct val="115000"/>
              </a:lnSpc>
              <a:spcBef>
                <a:spcPts val="2100"/>
              </a:spcBef>
              <a:spcAft>
                <a:spcPts val="0"/>
              </a:spcAft>
              <a:buClr>
                <a:schemeClr val="dk2"/>
              </a:buClr>
              <a:buSzPts val="1900"/>
              <a:buFont typeface="Hind Madurai"/>
              <a:buChar char="■"/>
              <a:defRPr sz="1900">
                <a:solidFill>
                  <a:schemeClr val="dk2"/>
                </a:solidFill>
                <a:latin typeface="Hind Madurai"/>
                <a:ea typeface="Hind Madurai"/>
                <a:cs typeface="Hind Madurai"/>
                <a:sym typeface="Hind Madurai"/>
              </a:defRPr>
            </a:lvl6pPr>
            <a:lvl7pPr marL="3200400" lvl="6" indent="-349250">
              <a:lnSpc>
                <a:spcPct val="115000"/>
              </a:lnSpc>
              <a:spcBef>
                <a:spcPts val="2100"/>
              </a:spcBef>
              <a:spcAft>
                <a:spcPts val="0"/>
              </a:spcAft>
              <a:buClr>
                <a:schemeClr val="dk2"/>
              </a:buClr>
              <a:buSzPts val="1900"/>
              <a:buFont typeface="Hind Madurai"/>
              <a:buChar char="●"/>
              <a:defRPr sz="1900">
                <a:solidFill>
                  <a:schemeClr val="dk2"/>
                </a:solidFill>
                <a:latin typeface="Hind Madurai"/>
                <a:ea typeface="Hind Madurai"/>
                <a:cs typeface="Hind Madurai"/>
                <a:sym typeface="Hind Madurai"/>
              </a:defRPr>
            </a:lvl7pPr>
            <a:lvl8pPr marL="3657600" lvl="7" indent="-349250">
              <a:lnSpc>
                <a:spcPct val="115000"/>
              </a:lnSpc>
              <a:spcBef>
                <a:spcPts val="2100"/>
              </a:spcBef>
              <a:spcAft>
                <a:spcPts val="0"/>
              </a:spcAft>
              <a:buClr>
                <a:schemeClr val="dk2"/>
              </a:buClr>
              <a:buSzPts val="1900"/>
              <a:buFont typeface="Hind Madurai"/>
              <a:buChar char="○"/>
              <a:defRPr sz="1900">
                <a:solidFill>
                  <a:schemeClr val="dk2"/>
                </a:solidFill>
                <a:latin typeface="Hind Madurai"/>
                <a:ea typeface="Hind Madurai"/>
                <a:cs typeface="Hind Madurai"/>
                <a:sym typeface="Hind Madurai"/>
              </a:defRPr>
            </a:lvl8pPr>
            <a:lvl9pPr marL="4114800" lvl="8" indent="-349250">
              <a:lnSpc>
                <a:spcPct val="115000"/>
              </a:lnSpc>
              <a:spcBef>
                <a:spcPts val="2100"/>
              </a:spcBef>
              <a:spcAft>
                <a:spcPts val="2100"/>
              </a:spcAft>
              <a:buClr>
                <a:schemeClr val="dk2"/>
              </a:buClr>
              <a:buSzPts val="1900"/>
              <a:buFont typeface="Hind Madurai"/>
              <a:buChar char="■"/>
              <a:defRPr sz="1900">
                <a:solidFill>
                  <a:schemeClr val="dk2"/>
                </a:solidFill>
                <a:latin typeface="Hind Madurai"/>
                <a:ea typeface="Hind Madurai"/>
                <a:cs typeface="Hind Madurai"/>
                <a:sym typeface="Hind Madurai"/>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txBox="1">
            <a:spLocks noGrp="1"/>
          </p:cNvSpPr>
          <p:nvPr>
            <p:ph type="ctrTitle"/>
          </p:nvPr>
        </p:nvSpPr>
        <p:spPr>
          <a:xfrm>
            <a:off x="796604" y="1297575"/>
            <a:ext cx="5397600" cy="27369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dirty="0"/>
              <a:t>College of Information Conference</a:t>
            </a:r>
            <a:br>
              <a:rPr lang="en" dirty="0"/>
            </a:br>
            <a:r>
              <a:rPr lang="en" dirty="0"/>
              <a:t>Aug. 1 – 4, 2022</a:t>
            </a:r>
            <a:endParaRPr dirty="0"/>
          </a:p>
        </p:txBody>
      </p:sp>
      <p:sp>
        <p:nvSpPr>
          <p:cNvPr id="139" name="Google Shape;139;p16"/>
          <p:cNvSpPr txBox="1">
            <a:spLocks noGrp="1"/>
          </p:cNvSpPr>
          <p:nvPr>
            <p:ph type="subTitle" idx="1"/>
          </p:nvPr>
        </p:nvSpPr>
        <p:spPr>
          <a:xfrm>
            <a:off x="531341" y="4083624"/>
            <a:ext cx="5662859" cy="1279207"/>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t>INFO 4306, Group 8 (SADIA MAHBUB)</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B74EFED-BC2D-4BC9-8680-76C742039903}"/>
              </a:ext>
            </a:extLst>
          </p:cNvPr>
          <p:cNvPicPr>
            <a:picLocks noChangeAspect="1"/>
          </p:cNvPicPr>
          <p:nvPr/>
        </p:nvPicPr>
        <p:blipFill>
          <a:blip r:embed="rId3"/>
          <a:stretch>
            <a:fillRect/>
          </a:stretch>
        </p:blipFill>
        <p:spPr>
          <a:xfrm>
            <a:off x="1125838" y="320606"/>
            <a:ext cx="9668057" cy="5899154"/>
          </a:xfrm>
          <a:prstGeom prst="rect">
            <a:avLst/>
          </a:prstGeom>
        </p:spPr>
      </p:pic>
      <p:sp>
        <p:nvSpPr>
          <p:cNvPr id="197" name="Google Shape;197;p23"/>
          <p:cNvSpPr/>
          <p:nvPr/>
        </p:nvSpPr>
        <p:spPr>
          <a:xfrm>
            <a:off x="414000" y="6248953"/>
            <a:ext cx="3271372" cy="328699"/>
          </a:xfrm>
          <a:custGeom>
            <a:avLst/>
            <a:gdLst/>
            <a:ahLst/>
            <a:cxnLst/>
            <a:rect l="l" t="t" r="r" b="b"/>
            <a:pathLst>
              <a:path w="175127" h="22771" extrusionOk="0">
                <a:moveTo>
                  <a:pt x="0" y="22771"/>
                </a:moveTo>
                <a:cubicBezTo>
                  <a:pt x="2272" y="18985"/>
                  <a:pt x="8071" y="424"/>
                  <a:pt x="13631" y="53"/>
                </a:cubicBezTo>
                <a:cubicBezTo>
                  <a:pt x="19191" y="-318"/>
                  <a:pt x="27192" y="20373"/>
                  <a:pt x="33358" y="20546"/>
                </a:cubicBezTo>
                <a:cubicBezTo>
                  <a:pt x="39524" y="20719"/>
                  <a:pt x="44840" y="1019"/>
                  <a:pt x="50628" y="1092"/>
                </a:cubicBezTo>
                <a:cubicBezTo>
                  <a:pt x="56417" y="1165"/>
                  <a:pt x="62269" y="20983"/>
                  <a:pt x="68089" y="20983"/>
                </a:cubicBezTo>
                <a:cubicBezTo>
                  <a:pt x="73909" y="20983"/>
                  <a:pt x="79508" y="1201"/>
                  <a:pt x="85549" y="1092"/>
                </a:cubicBezTo>
                <a:cubicBezTo>
                  <a:pt x="91590" y="983"/>
                  <a:pt x="98232" y="20401"/>
                  <a:pt x="104337" y="20328"/>
                </a:cubicBezTo>
                <a:cubicBezTo>
                  <a:pt x="110442" y="20255"/>
                  <a:pt x="116262" y="692"/>
                  <a:pt x="122177" y="655"/>
                </a:cubicBezTo>
                <a:cubicBezTo>
                  <a:pt x="128092" y="619"/>
                  <a:pt x="134102" y="20218"/>
                  <a:pt x="139827" y="20109"/>
                </a:cubicBezTo>
                <a:cubicBezTo>
                  <a:pt x="145552" y="20000"/>
                  <a:pt x="150645" y="-36"/>
                  <a:pt x="156528" y="0"/>
                </a:cubicBezTo>
                <a:cubicBezTo>
                  <a:pt x="162411" y="37"/>
                  <a:pt x="172027" y="16940"/>
                  <a:pt x="175127" y="20328"/>
                </a:cubicBezTo>
              </a:path>
            </a:pathLst>
          </a:custGeom>
          <a:noFill/>
          <a:ln w="38100" cap="flat" cmpd="sng">
            <a:solidFill>
              <a:schemeClr val="accent6"/>
            </a:solidFill>
            <a:prstDash val="solid"/>
            <a:round/>
            <a:headEnd type="none" w="med" len="med"/>
            <a:tailEnd type="none" w="med" len="med"/>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Project Schedule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23"/>
          <p:cNvSpPr/>
          <p:nvPr/>
        </p:nvSpPr>
        <p:spPr>
          <a:xfrm>
            <a:off x="414000" y="6248953"/>
            <a:ext cx="3271372" cy="328699"/>
          </a:xfrm>
          <a:custGeom>
            <a:avLst/>
            <a:gdLst/>
            <a:ahLst/>
            <a:cxnLst/>
            <a:rect l="l" t="t" r="r" b="b"/>
            <a:pathLst>
              <a:path w="175127" h="22771" extrusionOk="0">
                <a:moveTo>
                  <a:pt x="0" y="22771"/>
                </a:moveTo>
                <a:cubicBezTo>
                  <a:pt x="2272" y="18985"/>
                  <a:pt x="8071" y="424"/>
                  <a:pt x="13631" y="53"/>
                </a:cubicBezTo>
                <a:cubicBezTo>
                  <a:pt x="19191" y="-318"/>
                  <a:pt x="27192" y="20373"/>
                  <a:pt x="33358" y="20546"/>
                </a:cubicBezTo>
                <a:cubicBezTo>
                  <a:pt x="39524" y="20719"/>
                  <a:pt x="44840" y="1019"/>
                  <a:pt x="50628" y="1092"/>
                </a:cubicBezTo>
                <a:cubicBezTo>
                  <a:pt x="56417" y="1165"/>
                  <a:pt x="62269" y="20983"/>
                  <a:pt x="68089" y="20983"/>
                </a:cubicBezTo>
                <a:cubicBezTo>
                  <a:pt x="73909" y="20983"/>
                  <a:pt x="79508" y="1201"/>
                  <a:pt x="85549" y="1092"/>
                </a:cubicBezTo>
                <a:cubicBezTo>
                  <a:pt x="91590" y="983"/>
                  <a:pt x="98232" y="20401"/>
                  <a:pt x="104337" y="20328"/>
                </a:cubicBezTo>
                <a:cubicBezTo>
                  <a:pt x="110442" y="20255"/>
                  <a:pt x="116262" y="692"/>
                  <a:pt x="122177" y="655"/>
                </a:cubicBezTo>
                <a:cubicBezTo>
                  <a:pt x="128092" y="619"/>
                  <a:pt x="134102" y="20218"/>
                  <a:pt x="139827" y="20109"/>
                </a:cubicBezTo>
                <a:cubicBezTo>
                  <a:pt x="145552" y="20000"/>
                  <a:pt x="150645" y="-36"/>
                  <a:pt x="156528" y="0"/>
                </a:cubicBezTo>
                <a:cubicBezTo>
                  <a:pt x="162411" y="37"/>
                  <a:pt x="172027" y="16940"/>
                  <a:pt x="175127" y="20328"/>
                </a:cubicBezTo>
              </a:path>
            </a:pathLst>
          </a:custGeom>
          <a:noFill/>
          <a:ln w="38100" cap="flat" cmpd="sng">
            <a:solidFill>
              <a:schemeClr val="accent6"/>
            </a:solidFill>
            <a:prstDash val="solid"/>
            <a:round/>
            <a:headEnd type="none" w="med" len="med"/>
            <a:tailEnd type="none" w="med" len="med"/>
          </a:ln>
        </p:spPr>
      </p:sp>
      <p:pic>
        <p:nvPicPr>
          <p:cNvPr id="6" name="Picture 5" descr="Table&#10;&#10;Description automatically generated">
            <a:extLst>
              <a:ext uri="{FF2B5EF4-FFF2-40B4-BE49-F238E27FC236}">
                <a16:creationId xmlns:a16="http://schemas.microsoft.com/office/drawing/2014/main" id="{5E67F9FD-86E5-4866-8BB6-56DF0236382F}"/>
              </a:ext>
            </a:extLst>
          </p:cNvPr>
          <p:cNvPicPr>
            <a:picLocks noChangeAspect="1"/>
          </p:cNvPicPr>
          <p:nvPr/>
        </p:nvPicPr>
        <p:blipFill>
          <a:blip r:embed="rId3"/>
          <a:stretch>
            <a:fillRect/>
          </a:stretch>
        </p:blipFill>
        <p:spPr>
          <a:xfrm>
            <a:off x="2596252" y="140174"/>
            <a:ext cx="6999496" cy="6577652"/>
          </a:xfrm>
          <a:prstGeom prst="rect">
            <a:avLst/>
          </a:prstGeom>
        </p:spPr>
      </p:pic>
    </p:spTree>
    <p:extLst>
      <p:ext uri="{BB962C8B-B14F-4D97-AF65-F5344CB8AC3E}">
        <p14:creationId xmlns:p14="http://schemas.microsoft.com/office/powerpoint/2010/main" val="3125163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23"/>
          <p:cNvSpPr/>
          <p:nvPr/>
        </p:nvSpPr>
        <p:spPr>
          <a:xfrm>
            <a:off x="414000" y="6248953"/>
            <a:ext cx="3271372" cy="328699"/>
          </a:xfrm>
          <a:custGeom>
            <a:avLst/>
            <a:gdLst/>
            <a:ahLst/>
            <a:cxnLst/>
            <a:rect l="l" t="t" r="r" b="b"/>
            <a:pathLst>
              <a:path w="175127" h="22771" extrusionOk="0">
                <a:moveTo>
                  <a:pt x="0" y="22771"/>
                </a:moveTo>
                <a:cubicBezTo>
                  <a:pt x="2272" y="18985"/>
                  <a:pt x="8071" y="424"/>
                  <a:pt x="13631" y="53"/>
                </a:cubicBezTo>
                <a:cubicBezTo>
                  <a:pt x="19191" y="-318"/>
                  <a:pt x="27192" y="20373"/>
                  <a:pt x="33358" y="20546"/>
                </a:cubicBezTo>
                <a:cubicBezTo>
                  <a:pt x="39524" y="20719"/>
                  <a:pt x="44840" y="1019"/>
                  <a:pt x="50628" y="1092"/>
                </a:cubicBezTo>
                <a:cubicBezTo>
                  <a:pt x="56417" y="1165"/>
                  <a:pt x="62269" y="20983"/>
                  <a:pt x="68089" y="20983"/>
                </a:cubicBezTo>
                <a:cubicBezTo>
                  <a:pt x="73909" y="20983"/>
                  <a:pt x="79508" y="1201"/>
                  <a:pt x="85549" y="1092"/>
                </a:cubicBezTo>
                <a:cubicBezTo>
                  <a:pt x="91590" y="983"/>
                  <a:pt x="98232" y="20401"/>
                  <a:pt x="104337" y="20328"/>
                </a:cubicBezTo>
                <a:cubicBezTo>
                  <a:pt x="110442" y="20255"/>
                  <a:pt x="116262" y="692"/>
                  <a:pt x="122177" y="655"/>
                </a:cubicBezTo>
                <a:cubicBezTo>
                  <a:pt x="128092" y="619"/>
                  <a:pt x="134102" y="20218"/>
                  <a:pt x="139827" y="20109"/>
                </a:cubicBezTo>
                <a:cubicBezTo>
                  <a:pt x="145552" y="20000"/>
                  <a:pt x="150645" y="-36"/>
                  <a:pt x="156528" y="0"/>
                </a:cubicBezTo>
                <a:cubicBezTo>
                  <a:pt x="162411" y="37"/>
                  <a:pt x="172027" y="16940"/>
                  <a:pt x="175127" y="20328"/>
                </a:cubicBezTo>
              </a:path>
            </a:pathLst>
          </a:custGeom>
          <a:noFill/>
          <a:ln w="38100" cap="flat" cmpd="sng">
            <a:solidFill>
              <a:schemeClr val="accent6"/>
            </a:solidFill>
            <a:prstDash val="solid"/>
            <a:round/>
            <a:headEnd type="none" w="med" len="med"/>
            <a:tailEnd type="none" w="med" len="med"/>
          </a:ln>
        </p:spPr>
      </p:sp>
      <p:pic>
        <p:nvPicPr>
          <p:cNvPr id="4" name="Picture 3" descr="Table&#10;&#10;Description automatically generated">
            <a:extLst>
              <a:ext uri="{FF2B5EF4-FFF2-40B4-BE49-F238E27FC236}">
                <a16:creationId xmlns:a16="http://schemas.microsoft.com/office/drawing/2014/main" id="{E2268B63-953C-4E47-922B-271BCDE525B2}"/>
              </a:ext>
            </a:extLst>
          </p:cNvPr>
          <p:cNvPicPr>
            <a:picLocks noChangeAspect="1"/>
          </p:cNvPicPr>
          <p:nvPr/>
        </p:nvPicPr>
        <p:blipFill>
          <a:blip r:embed="rId3"/>
          <a:stretch>
            <a:fillRect/>
          </a:stretch>
        </p:blipFill>
        <p:spPr>
          <a:xfrm>
            <a:off x="2622747" y="157160"/>
            <a:ext cx="6946505" cy="6543679"/>
          </a:xfrm>
          <a:prstGeom prst="rect">
            <a:avLst/>
          </a:prstGeom>
        </p:spPr>
      </p:pic>
    </p:spTree>
    <p:extLst>
      <p:ext uri="{BB962C8B-B14F-4D97-AF65-F5344CB8AC3E}">
        <p14:creationId xmlns:p14="http://schemas.microsoft.com/office/powerpoint/2010/main" val="144849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23"/>
          <p:cNvSpPr/>
          <p:nvPr/>
        </p:nvSpPr>
        <p:spPr>
          <a:xfrm>
            <a:off x="414000" y="6248953"/>
            <a:ext cx="3271372" cy="328699"/>
          </a:xfrm>
          <a:custGeom>
            <a:avLst/>
            <a:gdLst/>
            <a:ahLst/>
            <a:cxnLst/>
            <a:rect l="l" t="t" r="r" b="b"/>
            <a:pathLst>
              <a:path w="175127" h="22771" extrusionOk="0">
                <a:moveTo>
                  <a:pt x="0" y="22771"/>
                </a:moveTo>
                <a:cubicBezTo>
                  <a:pt x="2272" y="18985"/>
                  <a:pt x="8071" y="424"/>
                  <a:pt x="13631" y="53"/>
                </a:cubicBezTo>
                <a:cubicBezTo>
                  <a:pt x="19191" y="-318"/>
                  <a:pt x="27192" y="20373"/>
                  <a:pt x="33358" y="20546"/>
                </a:cubicBezTo>
                <a:cubicBezTo>
                  <a:pt x="39524" y="20719"/>
                  <a:pt x="44840" y="1019"/>
                  <a:pt x="50628" y="1092"/>
                </a:cubicBezTo>
                <a:cubicBezTo>
                  <a:pt x="56417" y="1165"/>
                  <a:pt x="62269" y="20983"/>
                  <a:pt x="68089" y="20983"/>
                </a:cubicBezTo>
                <a:cubicBezTo>
                  <a:pt x="73909" y="20983"/>
                  <a:pt x="79508" y="1201"/>
                  <a:pt x="85549" y="1092"/>
                </a:cubicBezTo>
                <a:cubicBezTo>
                  <a:pt x="91590" y="983"/>
                  <a:pt x="98232" y="20401"/>
                  <a:pt x="104337" y="20328"/>
                </a:cubicBezTo>
                <a:cubicBezTo>
                  <a:pt x="110442" y="20255"/>
                  <a:pt x="116262" y="692"/>
                  <a:pt x="122177" y="655"/>
                </a:cubicBezTo>
                <a:cubicBezTo>
                  <a:pt x="128092" y="619"/>
                  <a:pt x="134102" y="20218"/>
                  <a:pt x="139827" y="20109"/>
                </a:cubicBezTo>
                <a:cubicBezTo>
                  <a:pt x="145552" y="20000"/>
                  <a:pt x="150645" y="-36"/>
                  <a:pt x="156528" y="0"/>
                </a:cubicBezTo>
                <a:cubicBezTo>
                  <a:pt x="162411" y="37"/>
                  <a:pt x="172027" y="16940"/>
                  <a:pt x="175127" y="20328"/>
                </a:cubicBezTo>
              </a:path>
            </a:pathLst>
          </a:custGeom>
          <a:noFill/>
          <a:ln w="38100" cap="flat" cmpd="sng">
            <a:solidFill>
              <a:schemeClr val="accent6"/>
            </a:solidFill>
            <a:prstDash val="solid"/>
            <a:round/>
            <a:headEnd type="none" w="med" len="med"/>
            <a:tailEnd type="none" w="med" len="med"/>
          </a:ln>
        </p:spPr>
      </p:sp>
      <p:pic>
        <p:nvPicPr>
          <p:cNvPr id="4" name="Picture 3" descr="Table&#10;&#10;Description automatically generated">
            <a:extLst>
              <a:ext uri="{FF2B5EF4-FFF2-40B4-BE49-F238E27FC236}">
                <a16:creationId xmlns:a16="http://schemas.microsoft.com/office/drawing/2014/main" id="{37298EF6-0A70-44D3-B934-0B06C2231D4F}"/>
              </a:ext>
            </a:extLst>
          </p:cNvPr>
          <p:cNvPicPr>
            <a:picLocks noChangeAspect="1"/>
          </p:cNvPicPr>
          <p:nvPr/>
        </p:nvPicPr>
        <p:blipFill>
          <a:blip r:embed="rId3"/>
          <a:stretch>
            <a:fillRect/>
          </a:stretch>
        </p:blipFill>
        <p:spPr>
          <a:xfrm>
            <a:off x="2409825" y="235432"/>
            <a:ext cx="7372350" cy="6257925"/>
          </a:xfrm>
          <a:prstGeom prst="rect">
            <a:avLst/>
          </a:prstGeom>
        </p:spPr>
      </p:pic>
    </p:spTree>
    <p:extLst>
      <p:ext uri="{BB962C8B-B14F-4D97-AF65-F5344CB8AC3E}">
        <p14:creationId xmlns:p14="http://schemas.microsoft.com/office/powerpoint/2010/main" val="259498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Project Budget</a:t>
            </a:r>
            <a:endParaRPr dirty="0"/>
          </a:p>
        </p:txBody>
      </p:sp>
    </p:spTree>
    <p:extLst>
      <p:ext uri="{BB962C8B-B14F-4D97-AF65-F5344CB8AC3E}">
        <p14:creationId xmlns:p14="http://schemas.microsoft.com/office/powerpoint/2010/main" val="86038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23"/>
          <p:cNvSpPr/>
          <p:nvPr/>
        </p:nvSpPr>
        <p:spPr>
          <a:xfrm>
            <a:off x="414000" y="6248953"/>
            <a:ext cx="3271372" cy="328699"/>
          </a:xfrm>
          <a:custGeom>
            <a:avLst/>
            <a:gdLst/>
            <a:ahLst/>
            <a:cxnLst/>
            <a:rect l="l" t="t" r="r" b="b"/>
            <a:pathLst>
              <a:path w="175127" h="22771" extrusionOk="0">
                <a:moveTo>
                  <a:pt x="0" y="22771"/>
                </a:moveTo>
                <a:cubicBezTo>
                  <a:pt x="2272" y="18985"/>
                  <a:pt x="8071" y="424"/>
                  <a:pt x="13631" y="53"/>
                </a:cubicBezTo>
                <a:cubicBezTo>
                  <a:pt x="19191" y="-318"/>
                  <a:pt x="27192" y="20373"/>
                  <a:pt x="33358" y="20546"/>
                </a:cubicBezTo>
                <a:cubicBezTo>
                  <a:pt x="39524" y="20719"/>
                  <a:pt x="44840" y="1019"/>
                  <a:pt x="50628" y="1092"/>
                </a:cubicBezTo>
                <a:cubicBezTo>
                  <a:pt x="56417" y="1165"/>
                  <a:pt x="62269" y="20983"/>
                  <a:pt x="68089" y="20983"/>
                </a:cubicBezTo>
                <a:cubicBezTo>
                  <a:pt x="73909" y="20983"/>
                  <a:pt x="79508" y="1201"/>
                  <a:pt x="85549" y="1092"/>
                </a:cubicBezTo>
                <a:cubicBezTo>
                  <a:pt x="91590" y="983"/>
                  <a:pt x="98232" y="20401"/>
                  <a:pt x="104337" y="20328"/>
                </a:cubicBezTo>
                <a:cubicBezTo>
                  <a:pt x="110442" y="20255"/>
                  <a:pt x="116262" y="692"/>
                  <a:pt x="122177" y="655"/>
                </a:cubicBezTo>
                <a:cubicBezTo>
                  <a:pt x="128092" y="619"/>
                  <a:pt x="134102" y="20218"/>
                  <a:pt x="139827" y="20109"/>
                </a:cubicBezTo>
                <a:cubicBezTo>
                  <a:pt x="145552" y="20000"/>
                  <a:pt x="150645" y="-36"/>
                  <a:pt x="156528" y="0"/>
                </a:cubicBezTo>
                <a:cubicBezTo>
                  <a:pt x="162411" y="37"/>
                  <a:pt x="172027" y="16940"/>
                  <a:pt x="175127" y="20328"/>
                </a:cubicBezTo>
              </a:path>
            </a:pathLst>
          </a:custGeom>
          <a:noFill/>
          <a:ln w="38100" cap="flat" cmpd="sng">
            <a:solidFill>
              <a:schemeClr val="accent6"/>
            </a:solidFill>
            <a:prstDash val="solid"/>
            <a:round/>
            <a:headEnd type="none" w="med" len="med"/>
            <a:tailEnd type="none" w="med" len="med"/>
          </a:ln>
        </p:spPr>
      </p:sp>
      <p:pic>
        <p:nvPicPr>
          <p:cNvPr id="4" name="Picture 3" descr="Table&#10;&#10;Description automatically generated with medium confidence">
            <a:extLst>
              <a:ext uri="{FF2B5EF4-FFF2-40B4-BE49-F238E27FC236}">
                <a16:creationId xmlns:a16="http://schemas.microsoft.com/office/drawing/2014/main" id="{CA256938-8C64-4773-ADE1-B42CD581B6F8}"/>
              </a:ext>
            </a:extLst>
          </p:cNvPr>
          <p:cNvPicPr>
            <a:picLocks noChangeAspect="1"/>
          </p:cNvPicPr>
          <p:nvPr/>
        </p:nvPicPr>
        <p:blipFill>
          <a:blip r:embed="rId3"/>
          <a:stretch>
            <a:fillRect/>
          </a:stretch>
        </p:blipFill>
        <p:spPr>
          <a:xfrm>
            <a:off x="39755" y="280348"/>
            <a:ext cx="11996881" cy="5968605"/>
          </a:xfrm>
          <a:prstGeom prst="rect">
            <a:avLst/>
          </a:prstGeom>
        </p:spPr>
      </p:pic>
    </p:spTree>
    <p:extLst>
      <p:ext uri="{BB962C8B-B14F-4D97-AF65-F5344CB8AC3E}">
        <p14:creationId xmlns:p14="http://schemas.microsoft.com/office/powerpoint/2010/main" val="640512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Project Checklist</a:t>
            </a:r>
            <a:endParaRPr dirty="0"/>
          </a:p>
        </p:txBody>
      </p:sp>
    </p:spTree>
    <p:extLst>
      <p:ext uri="{BB962C8B-B14F-4D97-AF65-F5344CB8AC3E}">
        <p14:creationId xmlns:p14="http://schemas.microsoft.com/office/powerpoint/2010/main" val="2130490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C8BECD7A-AEC6-4C0F-BF2A-FCCB38DC72DE}"/>
              </a:ext>
            </a:extLst>
          </p:cNvPr>
          <p:cNvPicPr>
            <a:picLocks noChangeAspect="1"/>
          </p:cNvPicPr>
          <p:nvPr/>
        </p:nvPicPr>
        <p:blipFill>
          <a:blip r:embed="rId3"/>
          <a:stretch>
            <a:fillRect/>
          </a:stretch>
        </p:blipFill>
        <p:spPr>
          <a:xfrm>
            <a:off x="610842" y="37656"/>
            <a:ext cx="10970316" cy="6539996"/>
          </a:xfrm>
          <a:prstGeom prst="rect">
            <a:avLst/>
          </a:prstGeom>
        </p:spPr>
      </p:pic>
      <p:sp>
        <p:nvSpPr>
          <p:cNvPr id="197" name="Google Shape;197;p23"/>
          <p:cNvSpPr/>
          <p:nvPr/>
        </p:nvSpPr>
        <p:spPr>
          <a:xfrm>
            <a:off x="414000" y="6248953"/>
            <a:ext cx="3271372" cy="328699"/>
          </a:xfrm>
          <a:custGeom>
            <a:avLst/>
            <a:gdLst/>
            <a:ahLst/>
            <a:cxnLst/>
            <a:rect l="l" t="t" r="r" b="b"/>
            <a:pathLst>
              <a:path w="175127" h="22771" extrusionOk="0">
                <a:moveTo>
                  <a:pt x="0" y="22771"/>
                </a:moveTo>
                <a:cubicBezTo>
                  <a:pt x="2272" y="18985"/>
                  <a:pt x="8071" y="424"/>
                  <a:pt x="13631" y="53"/>
                </a:cubicBezTo>
                <a:cubicBezTo>
                  <a:pt x="19191" y="-318"/>
                  <a:pt x="27192" y="20373"/>
                  <a:pt x="33358" y="20546"/>
                </a:cubicBezTo>
                <a:cubicBezTo>
                  <a:pt x="39524" y="20719"/>
                  <a:pt x="44840" y="1019"/>
                  <a:pt x="50628" y="1092"/>
                </a:cubicBezTo>
                <a:cubicBezTo>
                  <a:pt x="56417" y="1165"/>
                  <a:pt x="62269" y="20983"/>
                  <a:pt x="68089" y="20983"/>
                </a:cubicBezTo>
                <a:cubicBezTo>
                  <a:pt x="73909" y="20983"/>
                  <a:pt x="79508" y="1201"/>
                  <a:pt x="85549" y="1092"/>
                </a:cubicBezTo>
                <a:cubicBezTo>
                  <a:pt x="91590" y="983"/>
                  <a:pt x="98232" y="20401"/>
                  <a:pt x="104337" y="20328"/>
                </a:cubicBezTo>
                <a:cubicBezTo>
                  <a:pt x="110442" y="20255"/>
                  <a:pt x="116262" y="692"/>
                  <a:pt x="122177" y="655"/>
                </a:cubicBezTo>
                <a:cubicBezTo>
                  <a:pt x="128092" y="619"/>
                  <a:pt x="134102" y="20218"/>
                  <a:pt x="139827" y="20109"/>
                </a:cubicBezTo>
                <a:cubicBezTo>
                  <a:pt x="145552" y="20000"/>
                  <a:pt x="150645" y="-36"/>
                  <a:pt x="156528" y="0"/>
                </a:cubicBezTo>
                <a:cubicBezTo>
                  <a:pt x="162411" y="37"/>
                  <a:pt x="172027" y="16940"/>
                  <a:pt x="175127" y="20328"/>
                </a:cubicBezTo>
              </a:path>
            </a:pathLst>
          </a:custGeom>
          <a:noFill/>
          <a:ln w="38100" cap="flat" cmpd="sng">
            <a:solidFill>
              <a:schemeClr val="accent6"/>
            </a:solidFill>
            <a:prstDash val="solid"/>
            <a:round/>
            <a:headEnd type="none" w="med" len="med"/>
            <a:tailEnd type="none" w="med" len="med"/>
          </a:ln>
        </p:spPr>
      </p:sp>
    </p:spTree>
    <p:extLst>
      <p:ext uri="{BB962C8B-B14F-4D97-AF65-F5344CB8AC3E}">
        <p14:creationId xmlns:p14="http://schemas.microsoft.com/office/powerpoint/2010/main" val="2549511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37"/>
          <p:cNvSpPr txBox="1">
            <a:spLocks noGrp="1"/>
          </p:cNvSpPr>
          <p:nvPr>
            <p:ph type="title"/>
          </p:nvPr>
        </p:nvSpPr>
        <p:spPr>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Thank you!</a:t>
            </a:r>
            <a:endParaRPr/>
          </a:p>
        </p:txBody>
      </p:sp>
      <p:sp>
        <p:nvSpPr>
          <p:cNvPr id="678" name="Google Shape;678;p37"/>
          <p:cNvSpPr/>
          <p:nvPr/>
        </p:nvSpPr>
        <p:spPr>
          <a:xfrm>
            <a:off x="588800" y="6063228"/>
            <a:ext cx="3271372" cy="328699"/>
          </a:xfrm>
          <a:custGeom>
            <a:avLst/>
            <a:gdLst/>
            <a:ahLst/>
            <a:cxnLst/>
            <a:rect l="l" t="t" r="r" b="b"/>
            <a:pathLst>
              <a:path w="175127" h="22771" extrusionOk="0">
                <a:moveTo>
                  <a:pt x="0" y="22771"/>
                </a:moveTo>
                <a:cubicBezTo>
                  <a:pt x="2272" y="18985"/>
                  <a:pt x="8071" y="424"/>
                  <a:pt x="13631" y="53"/>
                </a:cubicBezTo>
                <a:cubicBezTo>
                  <a:pt x="19191" y="-318"/>
                  <a:pt x="27192" y="20373"/>
                  <a:pt x="33358" y="20546"/>
                </a:cubicBezTo>
                <a:cubicBezTo>
                  <a:pt x="39524" y="20719"/>
                  <a:pt x="44840" y="1019"/>
                  <a:pt x="50628" y="1092"/>
                </a:cubicBezTo>
                <a:cubicBezTo>
                  <a:pt x="56417" y="1165"/>
                  <a:pt x="62269" y="20983"/>
                  <a:pt x="68089" y="20983"/>
                </a:cubicBezTo>
                <a:cubicBezTo>
                  <a:pt x="73909" y="20983"/>
                  <a:pt x="79508" y="1201"/>
                  <a:pt x="85549" y="1092"/>
                </a:cubicBezTo>
                <a:cubicBezTo>
                  <a:pt x="91590" y="983"/>
                  <a:pt x="98232" y="20401"/>
                  <a:pt x="104337" y="20328"/>
                </a:cubicBezTo>
                <a:cubicBezTo>
                  <a:pt x="110442" y="20255"/>
                  <a:pt x="116262" y="692"/>
                  <a:pt x="122177" y="655"/>
                </a:cubicBezTo>
                <a:cubicBezTo>
                  <a:pt x="128092" y="619"/>
                  <a:pt x="134102" y="20218"/>
                  <a:pt x="139827" y="20109"/>
                </a:cubicBezTo>
                <a:cubicBezTo>
                  <a:pt x="145552" y="20000"/>
                  <a:pt x="150645" y="-36"/>
                  <a:pt x="156528" y="0"/>
                </a:cubicBezTo>
                <a:cubicBezTo>
                  <a:pt x="162411" y="37"/>
                  <a:pt x="172027" y="16940"/>
                  <a:pt x="175127" y="20328"/>
                </a:cubicBezTo>
              </a:path>
            </a:pathLst>
          </a:custGeom>
          <a:noFill/>
          <a:ln w="38100" cap="flat" cmpd="sng">
            <a:solidFill>
              <a:schemeClr val="accent6"/>
            </a:solidFill>
            <a:prstDash val="solid"/>
            <a:round/>
            <a:headEnd type="none" w="med" len="med"/>
            <a:tailEnd type="none" w="med" len="me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7"/>
          <p:cNvSpPr txBox="1">
            <a:spLocks noGrp="1"/>
          </p:cNvSpPr>
          <p:nvPr>
            <p:ph type="body" idx="1"/>
          </p:nvPr>
        </p:nvSpPr>
        <p:spPr>
          <a:xfrm>
            <a:off x="7245626" y="1311965"/>
            <a:ext cx="4269674" cy="4905910"/>
          </a:xfrm>
          <a:prstGeom prst="rect">
            <a:avLst/>
          </a:prstGeom>
        </p:spPr>
        <p:txBody>
          <a:bodyPr spcFirstLastPara="1" wrap="square" lIns="121900" tIns="121900" rIns="121900" bIns="121900" anchor="t" anchorCtr="0">
            <a:noAutofit/>
          </a:bodyPr>
          <a:lstStyle/>
          <a:p>
            <a:pPr lvl="0" indent="-457200" algn="l" rtl="0">
              <a:spcBef>
                <a:spcPts val="0"/>
              </a:spcBef>
              <a:spcAft>
                <a:spcPts val="2100"/>
              </a:spcAft>
              <a:buAutoNum type="arabicPeriod"/>
            </a:pPr>
            <a:r>
              <a:rPr lang="en-US" dirty="0"/>
              <a:t>Project Scope</a:t>
            </a:r>
          </a:p>
          <a:p>
            <a:pPr lvl="0" indent="-457200" algn="l" rtl="0">
              <a:spcBef>
                <a:spcPts val="0"/>
              </a:spcBef>
              <a:spcAft>
                <a:spcPts val="2100"/>
              </a:spcAft>
              <a:buAutoNum type="arabicPeriod"/>
            </a:pPr>
            <a:r>
              <a:rPr lang="en-US" dirty="0"/>
              <a:t>Work Breakdown Structure</a:t>
            </a:r>
          </a:p>
          <a:p>
            <a:pPr lvl="0" indent="-457200" algn="l" rtl="0">
              <a:spcBef>
                <a:spcPts val="0"/>
              </a:spcBef>
              <a:spcAft>
                <a:spcPts val="2100"/>
              </a:spcAft>
              <a:buAutoNum type="arabicPeriod"/>
            </a:pPr>
            <a:r>
              <a:rPr lang="en-US" dirty="0"/>
              <a:t>Project Schedule</a:t>
            </a:r>
          </a:p>
          <a:p>
            <a:pPr lvl="0" indent="-457200" algn="l" rtl="0">
              <a:spcBef>
                <a:spcPts val="0"/>
              </a:spcBef>
              <a:spcAft>
                <a:spcPts val="2100"/>
              </a:spcAft>
              <a:buAutoNum type="arabicPeriod"/>
            </a:pPr>
            <a:r>
              <a:rPr lang="en-US" dirty="0"/>
              <a:t>Project Budget</a:t>
            </a:r>
          </a:p>
          <a:p>
            <a:pPr lvl="0" indent="-457200" algn="l" rtl="0">
              <a:spcBef>
                <a:spcPts val="0"/>
              </a:spcBef>
              <a:spcAft>
                <a:spcPts val="2100"/>
              </a:spcAft>
              <a:buAutoNum type="arabicPeriod"/>
            </a:pPr>
            <a:r>
              <a:rPr lang="en-US" dirty="0"/>
              <a:t>Project Checklist</a:t>
            </a:r>
          </a:p>
        </p:txBody>
      </p:sp>
      <p:sp>
        <p:nvSpPr>
          <p:cNvPr id="146" name="Google Shape;146;p17"/>
          <p:cNvSpPr txBox="1">
            <a:spLocks noGrp="1"/>
          </p:cNvSpPr>
          <p:nvPr>
            <p:ph type="subTitle" idx="2"/>
          </p:nvPr>
        </p:nvSpPr>
        <p:spPr>
          <a:xfrm>
            <a:off x="4040257" y="243175"/>
            <a:ext cx="7475043" cy="971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 b="1" dirty="0"/>
              <a:t>Table of Contents</a:t>
            </a:r>
            <a:endParaRPr b="1" dirty="0"/>
          </a:p>
        </p:txBody>
      </p:sp>
      <p:sp>
        <p:nvSpPr>
          <p:cNvPr id="150" name="Google Shape;150;p17"/>
          <p:cNvSpPr/>
          <p:nvPr/>
        </p:nvSpPr>
        <p:spPr>
          <a:xfrm>
            <a:off x="588800" y="6063228"/>
            <a:ext cx="3271372" cy="328699"/>
          </a:xfrm>
          <a:custGeom>
            <a:avLst/>
            <a:gdLst/>
            <a:ahLst/>
            <a:cxnLst/>
            <a:rect l="l" t="t" r="r" b="b"/>
            <a:pathLst>
              <a:path w="175127" h="22771" extrusionOk="0">
                <a:moveTo>
                  <a:pt x="0" y="22771"/>
                </a:moveTo>
                <a:cubicBezTo>
                  <a:pt x="2272" y="18985"/>
                  <a:pt x="8071" y="424"/>
                  <a:pt x="13631" y="53"/>
                </a:cubicBezTo>
                <a:cubicBezTo>
                  <a:pt x="19191" y="-318"/>
                  <a:pt x="27192" y="20373"/>
                  <a:pt x="33358" y="20546"/>
                </a:cubicBezTo>
                <a:cubicBezTo>
                  <a:pt x="39524" y="20719"/>
                  <a:pt x="44840" y="1019"/>
                  <a:pt x="50628" y="1092"/>
                </a:cubicBezTo>
                <a:cubicBezTo>
                  <a:pt x="56417" y="1165"/>
                  <a:pt x="62269" y="20983"/>
                  <a:pt x="68089" y="20983"/>
                </a:cubicBezTo>
                <a:cubicBezTo>
                  <a:pt x="73909" y="20983"/>
                  <a:pt x="79508" y="1201"/>
                  <a:pt x="85549" y="1092"/>
                </a:cubicBezTo>
                <a:cubicBezTo>
                  <a:pt x="91590" y="983"/>
                  <a:pt x="98232" y="20401"/>
                  <a:pt x="104337" y="20328"/>
                </a:cubicBezTo>
                <a:cubicBezTo>
                  <a:pt x="110442" y="20255"/>
                  <a:pt x="116262" y="692"/>
                  <a:pt x="122177" y="655"/>
                </a:cubicBezTo>
                <a:cubicBezTo>
                  <a:pt x="128092" y="619"/>
                  <a:pt x="134102" y="20218"/>
                  <a:pt x="139827" y="20109"/>
                </a:cubicBezTo>
                <a:cubicBezTo>
                  <a:pt x="145552" y="20000"/>
                  <a:pt x="150645" y="-36"/>
                  <a:pt x="156528" y="0"/>
                </a:cubicBezTo>
                <a:cubicBezTo>
                  <a:pt x="162411" y="37"/>
                  <a:pt x="172027" y="16940"/>
                  <a:pt x="175127" y="20328"/>
                </a:cubicBezTo>
              </a:path>
            </a:pathLst>
          </a:custGeom>
          <a:noFill/>
          <a:ln w="38100" cap="flat" cmpd="sng">
            <a:solidFill>
              <a:schemeClr val="accent6"/>
            </a:solidFill>
            <a:prstDash val="solid"/>
            <a:round/>
            <a:headEnd type="none" w="med" len="med"/>
            <a:tailEnd type="none" w="med" len="me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2691723" y="3429000"/>
            <a:ext cx="6000046"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Project Scope</a:t>
            </a:r>
            <a:endParaRPr dirty="0"/>
          </a:p>
        </p:txBody>
      </p:sp>
    </p:spTree>
    <p:extLst>
      <p:ext uri="{BB962C8B-B14F-4D97-AF65-F5344CB8AC3E}">
        <p14:creationId xmlns:p14="http://schemas.microsoft.com/office/powerpoint/2010/main" val="59507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body" idx="1"/>
          </p:nvPr>
        </p:nvSpPr>
        <p:spPr>
          <a:xfrm>
            <a:off x="490200" y="2434750"/>
            <a:ext cx="7669826" cy="2582100"/>
          </a:xfrm>
          <a:prstGeom prst="rect">
            <a:avLst/>
          </a:prstGeom>
        </p:spPr>
        <p:txBody>
          <a:bodyPr spcFirstLastPara="1" wrap="square" lIns="121900" tIns="121900" rIns="121900" bIns="121900" anchor="t" anchorCtr="0">
            <a:noAutofit/>
          </a:bodyPr>
          <a:lstStyle/>
          <a:p>
            <a:pPr marL="76200" lvl="0" indent="0" algn="l" rtl="0">
              <a:lnSpc>
                <a:spcPct val="100000"/>
              </a:lnSpc>
              <a:spcBef>
                <a:spcPts val="0"/>
              </a:spcBef>
              <a:spcAft>
                <a:spcPts val="0"/>
              </a:spcAft>
              <a:buClr>
                <a:schemeClr val="accent6"/>
              </a:buClr>
              <a:buSzPts val="2400"/>
              <a:buNone/>
            </a:pPr>
            <a:r>
              <a:rPr lang="en-US" dirty="0">
                <a:solidFill>
                  <a:schemeClr val="tx1">
                    <a:lumMod val="85000"/>
                    <a:lumOff val="15000"/>
                  </a:schemeClr>
                </a:solidFill>
              </a:rPr>
              <a:t>Established in October 2008, the College of Information at the University of North Texas has provided a challenging and nurturing environment for students with nationally recognized and ranked programs at the undergraduate, graduate, and doctoral levels. In alignment with the College of Information’s commitment to quality education and community outreach, the goal of this project is to execute a four-day Career Conference for scholars on the University of North Texas campus.</a:t>
            </a:r>
          </a:p>
        </p:txBody>
      </p:sp>
      <p:sp>
        <p:nvSpPr>
          <p:cNvPr id="172" name="Google Shape;172;p19"/>
          <p:cNvSpPr txBox="1">
            <a:spLocks noGrp="1"/>
          </p:cNvSpPr>
          <p:nvPr>
            <p:ph type="title"/>
          </p:nvPr>
        </p:nvSpPr>
        <p:spPr>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t>Project Scope</a:t>
            </a:r>
            <a:endParaRPr dirty="0"/>
          </a:p>
        </p:txBody>
      </p:sp>
      <p:sp>
        <p:nvSpPr>
          <p:cNvPr id="173" name="Google Shape;173;p19"/>
          <p:cNvSpPr txBox="1">
            <a:spLocks noGrp="1"/>
          </p:cNvSpPr>
          <p:nvPr>
            <p:ph type="subTitle" idx="2"/>
          </p:nvPr>
        </p:nvSpPr>
        <p:spPr>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Project Justification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body" idx="1"/>
          </p:nvPr>
        </p:nvSpPr>
        <p:spPr>
          <a:xfrm>
            <a:off x="1583448" y="1066463"/>
            <a:ext cx="10348478" cy="2418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solidFill>
                  <a:schemeClr val="tx2"/>
                </a:solidFill>
              </a:rPr>
              <a:t>The primary stakeholders for this project are the course instructors for INFO 4306/5306, who maintain final authorization of the project. Other clients include the stakeholders of the College of Information, and attendees of the Conference, including scholars and potential undergraduate or graduate students. </a:t>
            </a:r>
          </a:p>
        </p:txBody>
      </p:sp>
      <p:sp>
        <p:nvSpPr>
          <p:cNvPr id="185" name="Google Shape;185;p21"/>
          <p:cNvSpPr txBox="1">
            <a:spLocks noGrp="1"/>
          </p:cNvSpPr>
          <p:nvPr>
            <p:ph type="subTitle" idx="2"/>
          </p:nvPr>
        </p:nvSpPr>
        <p:spPr>
          <a:xfrm>
            <a:off x="314600" y="1672045"/>
            <a:ext cx="1360143" cy="842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Who</a:t>
            </a:r>
            <a:endParaRPr dirty="0"/>
          </a:p>
        </p:txBody>
      </p:sp>
      <p:sp>
        <p:nvSpPr>
          <p:cNvPr id="186" name="Google Shape;186;p21"/>
          <p:cNvSpPr/>
          <p:nvPr/>
        </p:nvSpPr>
        <p:spPr>
          <a:xfrm>
            <a:off x="314600" y="432730"/>
            <a:ext cx="4043700" cy="328699"/>
          </a:xfrm>
          <a:custGeom>
            <a:avLst/>
            <a:gdLst/>
            <a:ahLst/>
            <a:cxnLst/>
            <a:rect l="l" t="t" r="r" b="b"/>
            <a:pathLst>
              <a:path w="175127" h="22771" extrusionOk="0">
                <a:moveTo>
                  <a:pt x="0" y="22771"/>
                </a:moveTo>
                <a:cubicBezTo>
                  <a:pt x="2272" y="18985"/>
                  <a:pt x="8071" y="424"/>
                  <a:pt x="13631" y="53"/>
                </a:cubicBezTo>
                <a:cubicBezTo>
                  <a:pt x="19191" y="-318"/>
                  <a:pt x="27192" y="20373"/>
                  <a:pt x="33358" y="20546"/>
                </a:cubicBezTo>
                <a:cubicBezTo>
                  <a:pt x="39524" y="20719"/>
                  <a:pt x="44840" y="1019"/>
                  <a:pt x="50628" y="1092"/>
                </a:cubicBezTo>
                <a:cubicBezTo>
                  <a:pt x="56417" y="1165"/>
                  <a:pt x="62269" y="20983"/>
                  <a:pt x="68089" y="20983"/>
                </a:cubicBezTo>
                <a:cubicBezTo>
                  <a:pt x="73909" y="20983"/>
                  <a:pt x="79508" y="1201"/>
                  <a:pt x="85549" y="1092"/>
                </a:cubicBezTo>
                <a:cubicBezTo>
                  <a:pt x="91590" y="983"/>
                  <a:pt x="98232" y="20401"/>
                  <a:pt x="104337" y="20328"/>
                </a:cubicBezTo>
                <a:cubicBezTo>
                  <a:pt x="110442" y="20255"/>
                  <a:pt x="116262" y="692"/>
                  <a:pt x="122177" y="655"/>
                </a:cubicBezTo>
                <a:cubicBezTo>
                  <a:pt x="128092" y="619"/>
                  <a:pt x="134102" y="20218"/>
                  <a:pt x="139827" y="20109"/>
                </a:cubicBezTo>
                <a:cubicBezTo>
                  <a:pt x="145552" y="20000"/>
                  <a:pt x="150645" y="-36"/>
                  <a:pt x="156528" y="0"/>
                </a:cubicBezTo>
                <a:cubicBezTo>
                  <a:pt x="162411" y="37"/>
                  <a:pt x="172027" y="16940"/>
                  <a:pt x="175127" y="20328"/>
                </a:cubicBezTo>
              </a:path>
            </a:pathLst>
          </a:custGeom>
          <a:noFill/>
          <a:ln w="38100" cap="flat" cmpd="sng">
            <a:solidFill>
              <a:schemeClr val="accent6"/>
            </a:solidFill>
            <a:prstDash val="solid"/>
            <a:round/>
            <a:headEnd type="none" w="med" len="med"/>
            <a:tailEnd type="none" w="med" len="med"/>
          </a:ln>
        </p:spPr>
      </p:sp>
      <p:sp>
        <p:nvSpPr>
          <p:cNvPr id="12" name="Google Shape;186;p21">
            <a:extLst>
              <a:ext uri="{FF2B5EF4-FFF2-40B4-BE49-F238E27FC236}">
                <a16:creationId xmlns:a16="http://schemas.microsoft.com/office/drawing/2014/main" id="{5BF34DBF-51C8-4F79-8370-F9B8BE92BF8E}"/>
              </a:ext>
            </a:extLst>
          </p:cNvPr>
          <p:cNvSpPr/>
          <p:nvPr/>
        </p:nvSpPr>
        <p:spPr>
          <a:xfrm rot="10800000">
            <a:off x="4048810" y="432729"/>
            <a:ext cx="4043700" cy="328699"/>
          </a:xfrm>
          <a:custGeom>
            <a:avLst/>
            <a:gdLst/>
            <a:ahLst/>
            <a:cxnLst/>
            <a:rect l="l" t="t" r="r" b="b"/>
            <a:pathLst>
              <a:path w="175127" h="22771" extrusionOk="0">
                <a:moveTo>
                  <a:pt x="0" y="22771"/>
                </a:moveTo>
                <a:cubicBezTo>
                  <a:pt x="2272" y="18985"/>
                  <a:pt x="8071" y="424"/>
                  <a:pt x="13631" y="53"/>
                </a:cubicBezTo>
                <a:cubicBezTo>
                  <a:pt x="19191" y="-318"/>
                  <a:pt x="27192" y="20373"/>
                  <a:pt x="33358" y="20546"/>
                </a:cubicBezTo>
                <a:cubicBezTo>
                  <a:pt x="39524" y="20719"/>
                  <a:pt x="44840" y="1019"/>
                  <a:pt x="50628" y="1092"/>
                </a:cubicBezTo>
                <a:cubicBezTo>
                  <a:pt x="56417" y="1165"/>
                  <a:pt x="62269" y="20983"/>
                  <a:pt x="68089" y="20983"/>
                </a:cubicBezTo>
                <a:cubicBezTo>
                  <a:pt x="73909" y="20983"/>
                  <a:pt x="79508" y="1201"/>
                  <a:pt x="85549" y="1092"/>
                </a:cubicBezTo>
                <a:cubicBezTo>
                  <a:pt x="91590" y="983"/>
                  <a:pt x="98232" y="20401"/>
                  <a:pt x="104337" y="20328"/>
                </a:cubicBezTo>
                <a:cubicBezTo>
                  <a:pt x="110442" y="20255"/>
                  <a:pt x="116262" y="692"/>
                  <a:pt x="122177" y="655"/>
                </a:cubicBezTo>
                <a:cubicBezTo>
                  <a:pt x="128092" y="619"/>
                  <a:pt x="134102" y="20218"/>
                  <a:pt x="139827" y="20109"/>
                </a:cubicBezTo>
                <a:cubicBezTo>
                  <a:pt x="145552" y="20000"/>
                  <a:pt x="150645" y="-36"/>
                  <a:pt x="156528" y="0"/>
                </a:cubicBezTo>
                <a:cubicBezTo>
                  <a:pt x="162411" y="37"/>
                  <a:pt x="172027" y="16940"/>
                  <a:pt x="175127" y="20328"/>
                </a:cubicBezTo>
              </a:path>
            </a:pathLst>
          </a:custGeom>
          <a:noFill/>
          <a:ln w="38100" cap="flat" cmpd="sng">
            <a:solidFill>
              <a:schemeClr val="accent6"/>
            </a:solidFill>
            <a:prstDash val="solid"/>
            <a:round/>
            <a:headEnd type="none" w="med" len="med"/>
            <a:tailEnd type="none" w="med" len="med"/>
          </a:ln>
        </p:spPr>
      </p:sp>
      <p:sp>
        <p:nvSpPr>
          <p:cNvPr id="13" name="Google Shape;186;p21">
            <a:extLst>
              <a:ext uri="{FF2B5EF4-FFF2-40B4-BE49-F238E27FC236}">
                <a16:creationId xmlns:a16="http://schemas.microsoft.com/office/drawing/2014/main" id="{B58DF0E6-5121-4252-86EC-E3AC3820169A}"/>
              </a:ext>
            </a:extLst>
          </p:cNvPr>
          <p:cNvSpPr/>
          <p:nvPr/>
        </p:nvSpPr>
        <p:spPr>
          <a:xfrm>
            <a:off x="7846804" y="432727"/>
            <a:ext cx="4043700" cy="328699"/>
          </a:xfrm>
          <a:custGeom>
            <a:avLst/>
            <a:gdLst/>
            <a:ahLst/>
            <a:cxnLst/>
            <a:rect l="l" t="t" r="r" b="b"/>
            <a:pathLst>
              <a:path w="175127" h="22771" extrusionOk="0">
                <a:moveTo>
                  <a:pt x="0" y="22771"/>
                </a:moveTo>
                <a:cubicBezTo>
                  <a:pt x="2272" y="18985"/>
                  <a:pt x="8071" y="424"/>
                  <a:pt x="13631" y="53"/>
                </a:cubicBezTo>
                <a:cubicBezTo>
                  <a:pt x="19191" y="-318"/>
                  <a:pt x="27192" y="20373"/>
                  <a:pt x="33358" y="20546"/>
                </a:cubicBezTo>
                <a:cubicBezTo>
                  <a:pt x="39524" y="20719"/>
                  <a:pt x="44840" y="1019"/>
                  <a:pt x="50628" y="1092"/>
                </a:cubicBezTo>
                <a:cubicBezTo>
                  <a:pt x="56417" y="1165"/>
                  <a:pt x="62269" y="20983"/>
                  <a:pt x="68089" y="20983"/>
                </a:cubicBezTo>
                <a:cubicBezTo>
                  <a:pt x="73909" y="20983"/>
                  <a:pt x="79508" y="1201"/>
                  <a:pt x="85549" y="1092"/>
                </a:cubicBezTo>
                <a:cubicBezTo>
                  <a:pt x="91590" y="983"/>
                  <a:pt x="98232" y="20401"/>
                  <a:pt x="104337" y="20328"/>
                </a:cubicBezTo>
                <a:cubicBezTo>
                  <a:pt x="110442" y="20255"/>
                  <a:pt x="116262" y="692"/>
                  <a:pt x="122177" y="655"/>
                </a:cubicBezTo>
                <a:cubicBezTo>
                  <a:pt x="128092" y="619"/>
                  <a:pt x="134102" y="20218"/>
                  <a:pt x="139827" y="20109"/>
                </a:cubicBezTo>
                <a:cubicBezTo>
                  <a:pt x="145552" y="20000"/>
                  <a:pt x="150645" y="-36"/>
                  <a:pt x="156528" y="0"/>
                </a:cubicBezTo>
                <a:cubicBezTo>
                  <a:pt x="162411" y="37"/>
                  <a:pt x="172027" y="16940"/>
                  <a:pt x="175127" y="20328"/>
                </a:cubicBezTo>
              </a:path>
            </a:pathLst>
          </a:custGeom>
          <a:noFill/>
          <a:ln w="38100" cap="flat" cmpd="sng">
            <a:solidFill>
              <a:schemeClr val="accent6"/>
            </a:solidFill>
            <a:prstDash val="solid"/>
            <a:round/>
            <a:headEnd type="none" w="med" len="med"/>
            <a:tailEnd type="none" w="med" len="med"/>
          </a:ln>
        </p:spPr>
      </p:sp>
      <p:sp>
        <p:nvSpPr>
          <p:cNvPr id="14" name="Google Shape;185;p21">
            <a:extLst>
              <a:ext uri="{FF2B5EF4-FFF2-40B4-BE49-F238E27FC236}">
                <a16:creationId xmlns:a16="http://schemas.microsoft.com/office/drawing/2014/main" id="{BBA5740D-8C21-4AE6-9A7D-4821303CD17B}"/>
              </a:ext>
            </a:extLst>
          </p:cNvPr>
          <p:cNvSpPr txBox="1">
            <a:spLocks/>
          </p:cNvSpPr>
          <p:nvPr/>
        </p:nvSpPr>
        <p:spPr>
          <a:xfrm>
            <a:off x="104361" y="4343855"/>
            <a:ext cx="1638299" cy="842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SzPts val="2400"/>
              <a:buFont typeface="Hind Madurai"/>
              <a:buNone/>
              <a:defRPr sz="3800" b="1" i="0" u="none" strike="noStrike" cap="none">
                <a:solidFill>
                  <a:schemeClr val="dk1"/>
                </a:solidFill>
                <a:latin typeface="Archivo"/>
                <a:ea typeface="Archivo"/>
                <a:cs typeface="Archivo"/>
                <a:sym typeface="Archivo"/>
              </a:defRPr>
            </a:lvl1pPr>
            <a:lvl2pPr marL="914400" marR="0" lvl="1" indent="-349250" algn="l" rtl="0">
              <a:lnSpc>
                <a:spcPct val="115000"/>
              </a:lnSpc>
              <a:spcBef>
                <a:spcPts val="0"/>
              </a:spcBef>
              <a:spcAft>
                <a:spcPts val="0"/>
              </a:spcAft>
              <a:buClr>
                <a:schemeClr val="dk2"/>
              </a:buClr>
              <a:buSzPts val="1900"/>
              <a:buFont typeface="Hind Madurai"/>
              <a:buNone/>
              <a:defRPr sz="1900" b="0" i="0" u="none" strike="noStrike" cap="none">
                <a:solidFill>
                  <a:schemeClr val="dk1"/>
                </a:solidFill>
                <a:latin typeface="Hind Madurai"/>
                <a:ea typeface="Hind Madurai"/>
                <a:cs typeface="Hind Madurai"/>
                <a:sym typeface="Hind Madurai"/>
              </a:defRPr>
            </a:lvl2pPr>
            <a:lvl3pPr marL="1371600" marR="0" lvl="2" indent="-349250" algn="l" rtl="0">
              <a:lnSpc>
                <a:spcPct val="115000"/>
              </a:lnSpc>
              <a:spcBef>
                <a:spcPts val="2100"/>
              </a:spcBef>
              <a:spcAft>
                <a:spcPts val="0"/>
              </a:spcAft>
              <a:buClr>
                <a:schemeClr val="dk2"/>
              </a:buClr>
              <a:buSzPts val="1900"/>
              <a:buFont typeface="Hind Madurai"/>
              <a:buNone/>
              <a:defRPr sz="1900" b="0" i="0" u="none" strike="noStrike" cap="none">
                <a:solidFill>
                  <a:schemeClr val="dk1"/>
                </a:solidFill>
                <a:latin typeface="Hind Madurai"/>
                <a:ea typeface="Hind Madurai"/>
                <a:cs typeface="Hind Madurai"/>
                <a:sym typeface="Hind Madurai"/>
              </a:defRPr>
            </a:lvl3pPr>
            <a:lvl4pPr marL="1828800" marR="0" lvl="3" indent="-349250" algn="l" rtl="0">
              <a:lnSpc>
                <a:spcPct val="115000"/>
              </a:lnSpc>
              <a:spcBef>
                <a:spcPts val="2100"/>
              </a:spcBef>
              <a:spcAft>
                <a:spcPts val="0"/>
              </a:spcAft>
              <a:buClr>
                <a:schemeClr val="dk2"/>
              </a:buClr>
              <a:buSzPts val="1900"/>
              <a:buFont typeface="Hind Madurai"/>
              <a:buNone/>
              <a:defRPr sz="1900" b="0" i="0" u="none" strike="noStrike" cap="none">
                <a:solidFill>
                  <a:schemeClr val="dk1"/>
                </a:solidFill>
                <a:latin typeface="Hind Madurai"/>
                <a:ea typeface="Hind Madurai"/>
                <a:cs typeface="Hind Madurai"/>
                <a:sym typeface="Hind Madurai"/>
              </a:defRPr>
            </a:lvl4pPr>
            <a:lvl5pPr marL="2286000" marR="0" lvl="4" indent="-349250" algn="l" rtl="0">
              <a:lnSpc>
                <a:spcPct val="115000"/>
              </a:lnSpc>
              <a:spcBef>
                <a:spcPts val="2100"/>
              </a:spcBef>
              <a:spcAft>
                <a:spcPts val="0"/>
              </a:spcAft>
              <a:buClr>
                <a:schemeClr val="dk2"/>
              </a:buClr>
              <a:buSzPts val="1900"/>
              <a:buFont typeface="Hind Madurai"/>
              <a:buNone/>
              <a:defRPr sz="1900" b="0" i="0" u="none" strike="noStrike" cap="none">
                <a:solidFill>
                  <a:schemeClr val="dk1"/>
                </a:solidFill>
                <a:latin typeface="Hind Madurai"/>
                <a:ea typeface="Hind Madurai"/>
                <a:cs typeface="Hind Madurai"/>
                <a:sym typeface="Hind Madurai"/>
              </a:defRPr>
            </a:lvl5pPr>
            <a:lvl6pPr marL="2743200" marR="0" lvl="5" indent="-349250" algn="l" rtl="0">
              <a:lnSpc>
                <a:spcPct val="115000"/>
              </a:lnSpc>
              <a:spcBef>
                <a:spcPts val="2100"/>
              </a:spcBef>
              <a:spcAft>
                <a:spcPts val="0"/>
              </a:spcAft>
              <a:buClr>
                <a:schemeClr val="dk2"/>
              </a:buClr>
              <a:buSzPts val="1900"/>
              <a:buFont typeface="Hind Madurai"/>
              <a:buNone/>
              <a:defRPr sz="1900" b="0" i="0" u="none" strike="noStrike" cap="none">
                <a:solidFill>
                  <a:schemeClr val="dk1"/>
                </a:solidFill>
                <a:latin typeface="Hind Madurai"/>
                <a:ea typeface="Hind Madurai"/>
                <a:cs typeface="Hind Madurai"/>
                <a:sym typeface="Hind Madurai"/>
              </a:defRPr>
            </a:lvl6pPr>
            <a:lvl7pPr marL="3200400" marR="0" lvl="6" indent="-349250" algn="l" rtl="0">
              <a:lnSpc>
                <a:spcPct val="115000"/>
              </a:lnSpc>
              <a:spcBef>
                <a:spcPts val="2100"/>
              </a:spcBef>
              <a:spcAft>
                <a:spcPts val="0"/>
              </a:spcAft>
              <a:buClr>
                <a:schemeClr val="dk2"/>
              </a:buClr>
              <a:buSzPts val="1900"/>
              <a:buFont typeface="Hind Madurai"/>
              <a:buNone/>
              <a:defRPr sz="1900" b="0" i="0" u="none" strike="noStrike" cap="none">
                <a:solidFill>
                  <a:schemeClr val="dk1"/>
                </a:solidFill>
                <a:latin typeface="Hind Madurai"/>
                <a:ea typeface="Hind Madurai"/>
                <a:cs typeface="Hind Madurai"/>
                <a:sym typeface="Hind Madurai"/>
              </a:defRPr>
            </a:lvl7pPr>
            <a:lvl8pPr marL="3657600" marR="0" lvl="7" indent="-349250" algn="l" rtl="0">
              <a:lnSpc>
                <a:spcPct val="115000"/>
              </a:lnSpc>
              <a:spcBef>
                <a:spcPts val="2100"/>
              </a:spcBef>
              <a:spcAft>
                <a:spcPts val="0"/>
              </a:spcAft>
              <a:buClr>
                <a:schemeClr val="dk2"/>
              </a:buClr>
              <a:buSzPts val="1900"/>
              <a:buFont typeface="Hind Madurai"/>
              <a:buNone/>
              <a:defRPr sz="1900" b="0" i="0" u="none" strike="noStrike" cap="none">
                <a:solidFill>
                  <a:schemeClr val="dk1"/>
                </a:solidFill>
                <a:latin typeface="Hind Madurai"/>
                <a:ea typeface="Hind Madurai"/>
                <a:cs typeface="Hind Madurai"/>
                <a:sym typeface="Hind Madurai"/>
              </a:defRPr>
            </a:lvl8pPr>
            <a:lvl9pPr marL="4114800" marR="0" lvl="8" indent="-349250" algn="l" rtl="0">
              <a:lnSpc>
                <a:spcPct val="115000"/>
              </a:lnSpc>
              <a:spcBef>
                <a:spcPts val="2100"/>
              </a:spcBef>
              <a:spcAft>
                <a:spcPts val="2100"/>
              </a:spcAft>
              <a:buClr>
                <a:schemeClr val="dk2"/>
              </a:buClr>
              <a:buSzPts val="1900"/>
              <a:buFont typeface="Hind Madurai"/>
              <a:buNone/>
              <a:defRPr sz="1900" b="0" i="0" u="none" strike="noStrike" cap="none">
                <a:solidFill>
                  <a:schemeClr val="dk1"/>
                </a:solidFill>
                <a:latin typeface="Hind Madurai"/>
                <a:ea typeface="Hind Madurai"/>
                <a:cs typeface="Hind Madurai"/>
                <a:sym typeface="Hind Madurai"/>
              </a:defRPr>
            </a:lvl9pPr>
          </a:lstStyle>
          <a:p>
            <a:r>
              <a:rPr lang="en-US" dirty="0"/>
              <a:t>What</a:t>
            </a:r>
          </a:p>
        </p:txBody>
      </p:sp>
      <p:sp>
        <p:nvSpPr>
          <p:cNvPr id="15" name="Google Shape;183;p21">
            <a:extLst>
              <a:ext uri="{FF2B5EF4-FFF2-40B4-BE49-F238E27FC236}">
                <a16:creationId xmlns:a16="http://schemas.microsoft.com/office/drawing/2014/main" id="{4EE724D1-0C72-4FA5-8C30-834FD008DE95}"/>
              </a:ext>
            </a:extLst>
          </p:cNvPr>
          <p:cNvSpPr txBox="1">
            <a:spLocks/>
          </p:cNvSpPr>
          <p:nvPr/>
        </p:nvSpPr>
        <p:spPr>
          <a:xfrm>
            <a:off x="1583449" y="3639041"/>
            <a:ext cx="7401526" cy="241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Hind Madurai"/>
              <a:buChar char="●"/>
              <a:defRPr sz="2400" b="0" i="0" u="none" strike="noStrike" cap="none">
                <a:solidFill>
                  <a:schemeClr val="dk2"/>
                </a:solidFill>
                <a:latin typeface="Hind Madurai"/>
                <a:ea typeface="Hind Madurai"/>
                <a:cs typeface="Hind Madurai"/>
                <a:sym typeface="Hind Madurai"/>
              </a:defRPr>
            </a:lvl1pPr>
            <a:lvl2pPr marL="914400" marR="0" lvl="1" indent="-349250" algn="l" rtl="0">
              <a:lnSpc>
                <a:spcPct val="115000"/>
              </a:lnSpc>
              <a:spcBef>
                <a:spcPts val="2100"/>
              </a:spcBef>
              <a:spcAft>
                <a:spcPts val="0"/>
              </a:spcAft>
              <a:buClr>
                <a:schemeClr val="dk2"/>
              </a:buClr>
              <a:buSzPts val="1900"/>
              <a:buFont typeface="Hind Madurai"/>
              <a:buChar char="○"/>
              <a:defRPr sz="1900" b="0" i="0" u="none" strike="noStrike" cap="none">
                <a:solidFill>
                  <a:schemeClr val="dk2"/>
                </a:solidFill>
                <a:latin typeface="Hind Madurai"/>
                <a:ea typeface="Hind Madurai"/>
                <a:cs typeface="Hind Madurai"/>
                <a:sym typeface="Hind Madurai"/>
              </a:defRPr>
            </a:lvl2pPr>
            <a:lvl3pPr marL="1371600" marR="0" lvl="2" indent="-349250" algn="l" rtl="0">
              <a:lnSpc>
                <a:spcPct val="115000"/>
              </a:lnSpc>
              <a:spcBef>
                <a:spcPts val="2100"/>
              </a:spcBef>
              <a:spcAft>
                <a:spcPts val="0"/>
              </a:spcAft>
              <a:buClr>
                <a:schemeClr val="dk2"/>
              </a:buClr>
              <a:buSzPts val="1900"/>
              <a:buFont typeface="Hind Madurai"/>
              <a:buChar char="■"/>
              <a:defRPr sz="1900" b="0" i="0" u="none" strike="noStrike" cap="none">
                <a:solidFill>
                  <a:schemeClr val="dk2"/>
                </a:solidFill>
                <a:latin typeface="Hind Madurai"/>
                <a:ea typeface="Hind Madurai"/>
                <a:cs typeface="Hind Madurai"/>
                <a:sym typeface="Hind Madurai"/>
              </a:defRPr>
            </a:lvl3pPr>
            <a:lvl4pPr marL="1828800" marR="0" lvl="3" indent="-349250" algn="l" rtl="0">
              <a:lnSpc>
                <a:spcPct val="115000"/>
              </a:lnSpc>
              <a:spcBef>
                <a:spcPts val="2100"/>
              </a:spcBef>
              <a:spcAft>
                <a:spcPts val="0"/>
              </a:spcAft>
              <a:buClr>
                <a:schemeClr val="dk2"/>
              </a:buClr>
              <a:buSzPts val="1900"/>
              <a:buFont typeface="Hind Madurai"/>
              <a:buChar char="●"/>
              <a:defRPr sz="1900" b="0" i="0" u="none" strike="noStrike" cap="none">
                <a:solidFill>
                  <a:schemeClr val="dk2"/>
                </a:solidFill>
                <a:latin typeface="Hind Madurai"/>
                <a:ea typeface="Hind Madurai"/>
                <a:cs typeface="Hind Madurai"/>
                <a:sym typeface="Hind Madurai"/>
              </a:defRPr>
            </a:lvl4pPr>
            <a:lvl5pPr marL="2286000" marR="0" lvl="4" indent="-349250" algn="l" rtl="0">
              <a:lnSpc>
                <a:spcPct val="115000"/>
              </a:lnSpc>
              <a:spcBef>
                <a:spcPts val="2100"/>
              </a:spcBef>
              <a:spcAft>
                <a:spcPts val="0"/>
              </a:spcAft>
              <a:buClr>
                <a:schemeClr val="dk2"/>
              </a:buClr>
              <a:buSzPts val="1900"/>
              <a:buFont typeface="Hind Madurai"/>
              <a:buChar char="○"/>
              <a:defRPr sz="1900" b="0" i="0" u="none" strike="noStrike" cap="none">
                <a:solidFill>
                  <a:schemeClr val="dk2"/>
                </a:solidFill>
                <a:latin typeface="Hind Madurai"/>
                <a:ea typeface="Hind Madurai"/>
                <a:cs typeface="Hind Madurai"/>
                <a:sym typeface="Hind Madurai"/>
              </a:defRPr>
            </a:lvl5pPr>
            <a:lvl6pPr marL="2743200" marR="0" lvl="5" indent="-349250" algn="l" rtl="0">
              <a:lnSpc>
                <a:spcPct val="115000"/>
              </a:lnSpc>
              <a:spcBef>
                <a:spcPts val="2100"/>
              </a:spcBef>
              <a:spcAft>
                <a:spcPts val="0"/>
              </a:spcAft>
              <a:buClr>
                <a:schemeClr val="dk2"/>
              </a:buClr>
              <a:buSzPts val="1900"/>
              <a:buFont typeface="Hind Madurai"/>
              <a:buChar char="■"/>
              <a:defRPr sz="1900" b="0" i="0" u="none" strike="noStrike" cap="none">
                <a:solidFill>
                  <a:schemeClr val="dk2"/>
                </a:solidFill>
                <a:latin typeface="Hind Madurai"/>
                <a:ea typeface="Hind Madurai"/>
                <a:cs typeface="Hind Madurai"/>
                <a:sym typeface="Hind Madurai"/>
              </a:defRPr>
            </a:lvl6pPr>
            <a:lvl7pPr marL="3200400" marR="0" lvl="6" indent="-349250" algn="l" rtl="0">
              <a:lnSpc>
                <a:spcPct val="115000"/>
              </a:lnSpc>
              <a:spcBef>
                <a:spcPts val="2100"/>
              </a:spcBef>
              <a:spcAft>
                <a:spcPts val="0"/>
              </a:spcAft>
              <a:buClr>
                <a:schemeClr val="dk2"/>
              </a:buClr>
              <a:buSzPts val="1900"/>
              <a:buFont typeface="Hind Madurai"/>
              <a:buChar char="●"/>
              <a:defRPr sz="1900" b="0" i="0" u="none" strike="noStrike" cap="none">
                <a:solidFill>
                  <a:schemeClr val="dk2"/>
                </a:solidFill>
                <a:latin typeface="Hind Madurai"/>
                <a:ea typeface="Hind Madurai"/>
                <a:cs typeface="Hind Madurai"/>
                <a:sym typeface="Hind Madurai"/>
              </a:defRPr>
            </a:lvl7pPr>
            <a:lvl8pPr marL="3657600" marR="0" lvl="7" indent="-349250" algn="l" rtl="0">
              <a:lnSpc>
                <a:spcPct val="115000"/>
              </a:lnSpc>
              <a:spcBef>
                <a:spcPts val="2100"/>
              </a:spcBef>
              <a:spcAft>
                <a:spcPts val="0"/>
              </a:spcAft>
              <a:buClr>
                <a:schemeClr val="dk2"/>
              </a:buClr>
              <a:buSzPts val="1900"/>
              <a:buFont typeface="Hind Madurai"/>
              <a:buChar char="○"/>
              <a:defRPr sz="1900" b="0" i="0" u="none" strike="noStrike" cap="none">
                <a:solidFill>
                  <a:schemeClr val="dk2"/>
                </a:solidFill>
                <a:latin typeface="Hind Madurai"/>
                <a:ea typeface="Hind Madurai"/>
                <a:cs typeface="Hind Madurai"/>
                <a:sym typeface="Hind Madurai"/>
              </a:defRPr>
            </a:lvl8pPr>
            <a:lvl9pPr marL="4114800" marR="0" lvl="8" indent="-349250" algn="l" rtl="0">
              <a:lnSpc>
                <a:spcPct val="115000"/>
              </a:lnSpc>
              <a:spcBef>
                <a:spcPts val="2100"/>
              </a:spcBef>
              <a:spcAft>
                <a:spcPts val="2100"/>
              </a:spcAft>
              <a:buClr>
                <a:schemeClr val="dk2"/>
              </a:buClr>
              <a:buSzPts val="1900"/>
              <a:buFont typeface="Hind Madurai"/>
              <a:buChar char="■"/>
              <a:defRPr sz="1900" b="0" i="0" u="none" strike="noStrike" cap="none">
                <a:solidFill>
                  <a:schemeClr val="dk2"/>
                </a:solidFill>
                <a:latin typeface="Hind Madurai"/>
                <a:ea typeface="Hind Madurai"/>
                <a:cs typeface="Hind Madurai"/>
                <a:sym typeface="Hind Madurai"/>
              </a:defRPr>
            </a:lvl9pPr>
          </a:lstStyle>
          <a:p>
            <a:pPr marL="0" indent="0">
              <a:buFont typeface="Hind Madurai"/>
              <a:buNone/>
            </a:pPr>
            <a:r>
              <a:rPr lang="en-US" sz="2000" dirty="0">
                <a:solidFill>
                  <a:schemeClr val="tx2"/>
                </a:solidFill>
              </a:rPr>
              <a:t>This document provides the project management plan from contractors to provide a conference, to use across the workforce system. This conference will host 20 guest speakers and approximately 80 attendees in North Texas. This document provides the high-level deliverables for proposal for which a future WBS and finalized budget will be based upon; the anticipated budget of $50,000 will cover costs for staff, equipment, and operating costs.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4"/>
          <p:cNvSpPr txBox="1">
            <a:spLocks noGrp="1"/>
          </p:cNvSpPr>
          <p:nvPr>
            <p:ph type="body" idx="1"/>
          </p:nvPr>
        </p:nvSpPr>
        <p:spPr>
          <a:xfrm>
            <a:off x="587350" y="2131975"/>
            <a:ext cx="3939924" cy="367744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dirty="0"/>
              <a:t>The conference is expected to take place August 1 – 4, 2022. Initiation, Planning, Execution, and Monitoring and Controlling phases are expected to range from final approval and authorization of this scope project through the end of the event. Closing phase is expected to finalize within two weeks after the event. </a:t>
            </a:r>
          </a:p>
        </p:txBody>
      </p:sp>
      <p:sp>
        <p:nvSpPr>
          <p:cNvPr id="204" name="Google Shape;204;p24"/>
          <p:cNvSpPr txBox="1">
            <a:spLocks noGrp="1"/>
          </p:cNvSpPr>
          <p:nvPr>
            <p:ph type="body" idx="2"/>
          </p:nvPr>
        </p:nvSpPr>
        <p:spPr>
          <a:xfrm>
            <a:off x="4598699" y="2131975"/>
            <a:ext cx="3649500" cy="37236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dirty="0"/>
              <a:t>The conference will take place on the University of North Texas campus, Business Leadership Building. Planning and execution efforts preceding the event will take place online or in-person, at the discretion of the project team.</a:t>
            </a:r>
          </a:p>
        </p:txBody>
      </p:sp>
      <p:sp>
        <p:nvSpPr>
          <p:cNvPr id="202" name="Google Shape;202;p24"/>
          <p:cNvSpPr txBox="1">
            <a:spLocks noGrp="1"/>
          </p:cNvSpPr>
          <p:nvPr>
            <p:ph type="title"/>
          </p:nvPr>
        </p:nvSpPr>
        <p:spPr>
          <a:xfrm>
            <a:off x="0" y="548641"/>
            <a:ext cx="121920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solidFill>
                  <a:schemeClr val="accent3"/>
                </a:solidFill>
              </a:rPr>
              <a:t>...............................................................</a:t>
            </a:r>
            <a:endParaRPr dirty="0">
              <a:solidFill>
                <a:schemeClr val="accent3"/>
              </a:solidFill>
            </a:endParaRPr>
          </a:p>
        </p:txBody>
      </p:sp>
      <p:sp>
        <p:nvSpPr>
          <p:cNvPr id="205" name="Google Shape;205;p24"/>
          <p:cNvSpPr/>
          <p:nvPr/>
        </p:nvSpPr>
        <p:spPr>
          <a:xfrm>
            <a:off x="414000" y="6248953"/>
            <a:ext cx="3271372" cy="328699"/>
          </a:xfrm>
          <a:custGeom>
            <a:avLst/>
            <a:gdLst/>
            <a:ahLst/>
            <a:cxnLst/>
            <a:rect l="l" t="t" r="r" b="b"/>
            <a:pathLst>
              <a:path w="175127" h="22771" extrusionOk="0">
                <a:moveTo>
                  <a:pt x="0" y="22771"/>
                </a:moveTo>
                <a:cubicBezTo>
                  <a:pt x="2272" y="18985"/>
                  <a:pt x="8071" y="424"/>
                  <a:pt x="13631" y="53"/>
                </a:cubicBezTo>
                <a:cubicBezTo>
                  <a:pt x="19191" y="-318"/>
                  <a:pt x="27192" y="20373"/>
                  <a:pt x="33358" y="20546"/>
                </a:cubicBezTo>
                <a:cubicBezTo>
                  <a:pt x="39524" y="20719"/>
                  <a:pt x="44840" y="1019"/>
                  <a:pt x="50628" y="1092"/>
                </a:cubicBezTo>
                <a:cubicBezTo>
                  <a:pt x="56417" y="1165"/>
                  <a:pt x="62269" y="20983"/>
                  <a:pt x="68089" y="20983"/>
                </a:cubicBezTo>
                <a:cubicBezTo>
                  <a:pt x="73909" y="20983"/>
                  <a:pt x="79508" y="1201"/>
                  <a:pt x="85549" y="1092"/>
                </a:cubicBezTo>
                <a:cubicBezTo>
                  <a:pt x="91590" y="983"/>
                  <a:pt x="98232" y="20401"/>
                  <a:pt x="104337" y="20328"/>
                </a:cubicBezTo>
                <a:cubicBezTo>
                  <a:pt x="110442" y="20255"/>
                  <a:pt x="116262" y="692"/>
                  <a:pt x="122177" y="655"/>
                </a:cubicBezTo>
                <a:cubicBezTo>
                  <a:pt x="128092" y="619"/>
                  <a:pt x="134102" y="20218"/>
                  <a:pt x="139827" y="20109"/>
                </a:cubicBezTo>
                <a:cubicBezTo>
                  <a:pt x="145552" y="20000"/>
                  <a:pt x="150645" y="-36"/>
                  <a:pt x="156528" y="0"/>
                </a:cubicBezTo>
                <a:cubicBezTo>
                  <a:pt x="162411" y="37"/>
                  <a:pt x="172027" y="16940"/>
                  <a:pt x="175127" y="20328"/>
                </a:cubicBezTo>
              </a:path>
            </a:pathLst>
          </a:custGeom>
          <a:noFill/>
          <a:ln w="38100" cap="flat" cmpd="sng">
            <a:solidFill>
              <a:schemeClr val="accent6"/>
            </a:solidFill>
            <a:prstDash val="solid"/>
            <a:round/>
            <a:headEnd type="none" w="med" len="med"/>
            <a:tailEnd type="none" w="med" len="med"/>
          </a:ln>
        </p:spPr>
      </p:sp>
      <p:sp>
        <p:nvSpPr>
          <p:cNvPr id="10" name="Google Shape;185;p21">
            <a:extLst>
              <a:ext uri="{FF2B5EF4-FFF2-40B4-BE49-F238E27FC236}">
                <a16:creationId xmlns:a16="http://schemas.microsoft.com/office/drawing/2014/main" id="{4AAB1102-5530-453B-B51C-8EC7F6DB9F94}"/>
              </a:ext>
            </a:extLst>
          </p:cNvPr>
          <p:cNvSpPr txBox="1">
            <a:spLocks/>
          </p:cNvSpPr>
          <p:nvPr/>
        </p:nvSpPr>
        <p:spPr>
          <a:xfrm>
            <a:off x="587350" y="1390173"/>
            <a:ext cx="2131002" cy="842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1pPr>
            <a:lvl2pPr marL="914400" marR="0" lvl="1"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2pPr>
            <a:lvl3pPr marL="1371600" marR="0" lvl="2"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3pPr>
            <a:lvl4pPr marL="1828800" marR="0" lvl="3"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4pPr>
            <a:lvl5pPr marL="2286000" marR="0" lvl="4"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5pPr>
            <a:lvl6pPr marL="2743200" marR="0" lvl="5"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6pPr>
            <a:lvl7pPr marL="3200400" marR="0" lvl="6"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7pPr>
            <a:lvl8pPr marL="3657600" marR="0" lvl="7"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8pPr>
            <a:lvl9pPr marL="4114800" marR="0" lvl="8" indent="-355600" algn="l" rtl="0">
              <a:lnSpc>
                <a:spcPct val="115000"/>
              </a:lnSpc>
              <a:spcBef>
                <a:spcPts val="2100"/>
              </a:spcBef>
              <a:spcAft>
                <a:spcPts val="210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9pPr>
          </a:lstStyle>
          <a:p>
            <a:pPr marL="0" indent="0">
              <a:buFont typeface="Hind Madurai"/>
              <a:buNone/>
            </a:pPr>
            <a:r>
              <a:rPr lang="en-US" sz="3800" b="1" dirty="0">
                <a:solidFill>
                  <a:schemeClr val="tx1"/>
                </a:solidFill>
                <a:latin typeface="Archivo" panose="020B0604020202020204" charset="0"/>
                <a:cs typeface="Archivo" panose="020B0604020202020204" charset="0"/>
              </a:rPr>
              <a:t>When</a:t>
            </a:r>
          </a:p>
        </p:txBody>
      </p:sp>
      <p:sp>
        <p:nvSpPr>
          <p:cNvPr id="11" name="Google Shape;185;p21">
            <a:extLst>
              <a:ext uri="{FF2B5EF4-FFF2-40B4-BE49-F238E27FC236}">
                <a16:creationId xmlns:a16="http://schemas.microsoft.com/office/drawing/2014/main" id="{3852B385-FB6B-44B3-A763-34950D6F5176}"/>
              </a:ext>
            </a:extLst>
          </p:cNvPr>
          <p:cNvSpPr txBox="1">
            <a:spLocks/>
          </p:cNvSpPr>
          <p:nvPr/>
        </p:nvSpPr>
        <p:spPr>
          <a:xfrm>
            <a:off x="4598699" y="1390173"/>
            <a:ext cx="2318936" cy="842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1pPr>
            <a:lvl2pPr marL="914400" marR="0" lvl="1"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2pPr>
            <a:lvl3pPr marL="1371600" marR="0" lvl="2"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3pPr>
            <a:lvl4pPr marL="1828800" marR="0" lvl="3"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4pPr>
            <a:lvl5pPr marL="2286000" marR="0" lvl="4"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5pPr>
            <a:lvl6pPr marL="2743200" marR="0" lvl="5"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6pPr>
            <a:lvl7pPr marL="3200400" marR="0" lvl="6"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7pPr>
            <a:lvl8pPr marL="3657600" marR="0" lvl="7"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8pPr>
            <a:lvl9pPr marL="4114800" marR="0" lvl="8" indent="-355600" algn="l" rtl="0">
              <a:lnSpc>
                <a:spcPct val="115000"/>
              </a:lnSpc>
              <a:spcBef>
                <a:spcPts val="2100"/>
              </a:spcBef>
              <a:spcAft>
                <a:spcPts val="210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9pPr>
          </a:lstStyle>
          <a:p>
            <a:pPr marL="0" indent="0">
              <a:buFont typeface="Hind Madurai"/>
              <a:buNone/>
            </a:pPr>
            <a:r>
              <a:rPr lang="en-US" sz="3800" b="1" dirty="0">
                <a:solidFill>
                  <a:schemeClr val="tx1"/>
                </a:solidFill>
                <a:latin typeface="Archivo" panose="020B0604020202020204" charset="0"/>
                <a:cs typeface="Archivo" panose="020B0604020202020204" charset="0"/>
              </a:rPr>
              <a:t>Where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33"/>
          <p:cNvSpPr txBox="1">
            <a:spLocks noGrp="1"/>
          </p:cNvSpPr>
          <p:nvPr>
            <p:ph type="title"/>
          </p:nvPr>
        </p:nvSpPr>
        <p:spPr>
          <a:xfrm>
            <a:off x="1634800" y="745775"/>
            <a:ext cx="9880500" cy="7635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US" dirty="0"/>
              <a:t>How</a:t>
            </a:r>
            <a:endParaRPr dirty="0"/>
          </a:p>
        </p:txBody>
      </p:sp>
      <p:sp>
        <p:nvSpPr>
          <p:cNvPr id="617" name="Google Shape;617;p33"/>
          <p:cNvSpPr txBox="1">
            <a:spLocks noGrp="1"/>
          </p:cNvSpPr>
          <p:nvPr>
            <p:ph type="body" idx="1"/>
          </p:nvPr>
        </p:nvSpPr>
        <p:spPr>
          <a:xfrm>
            <a:off x="5850400" y="3225375"/>
            <a:ext cx="5664900" cy="2149500"/>
          </a:xfrm>
          <a:prstGeom prst="rect">
            <a:avLst/>
          </a:prstGeom>
        </p:spPr>
        <p:txBody>
          <a:bodyPr spcFirstLastPara="1" wrap="square" lIns="121900" tIns="121900" rIns="121900" bIns="121900" anchor="t" anchorCtr="0">
            <a:noAutofit/>
          </a:bodyPr>
          <a:lstStyle/>
          <a:p>
            <a:pPr marL="0" lvl="0" indent="0" algn="r" rtl="0">
              <a:spcBef>
                <a:spcPts val="0"/>
              </a:spcBef>
              <a:spcAft>
                <a:spcPts val="2100"/>
              </a:spcAft>
              <a:buNone/>
            </a:pPr>
            <a:r>
              <a:rPr lang="en-US" sz="1600" dirty="0"/>
              <a:t>This section describes the high-level deliverables for which the team will be responsible for, as well as risks, constraints, assumptions, and acceptance criteria. </a:t>
            </a:r>
          </a:p>
          <a:p>
            <a:pPr marL="0" lvl="0" indent="0" algn="r" rtl="0">
              <a:spcBef>
                <a:spcPts val="0"/>
              </a:spcBef>
              <a:spcAft>
                <a:spcPts val="2100"/>
              </a:spcAft>
              <a:buNone/>
            </a:pPr>
            <a:r>
              <a:rPr lang="en-US" sz="1600" dirty="0"/>
              <a:t>Note: Any activities not defined within the deliverables included within this document will initiate a Change Request and undergo evaluation by the change request board to determine effects on cost, schedule, scope, and client expectations.</a:t>
            </a:r>
          </a:p>
          <a:p>
            <a:pPr marL="0" lvl="0" indent="0" algn="r" rtl="0">
              <a:spcBef>
                <a:spcPts val="0"/>
              </a:spcBef>
              <a:spcAft>
                <a:spcPts val="2100"/>
              </a:spcAft>
              <a:buNone/>
            </a:pPr>
            <a:endParaRPr lang="en-US" dirty="0"/>
          </a:p>
        </p:txBody>
      </p:sp>
      <p:sp>
        <p:nvSpPr>
          <p:cNvPr id="628" name="Google Shape;628;p33"/>
          <p:cNvSpPr txBox="1">
            <a:spLocks noGrp="1"/>
          </p:cNvSpPr>
          <p:nvPr>
            <p:ph type="subTitle" idx="2"/>
          </p:nvPr>
        </p:nvSpPr>
        <p:spPr>
          <a:xfrm>
            <a:off x="5850400" y="1881475"/>
            <a:ext cx="5664900" cy="971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 sz="4200" dirty="0"/>
              <a:t>High-Level Deliverables</a:t>
            </a:r>
            <a:endParaRPr sz="4200" dirty="0"/>
          </a:p>
        </p:txBody>
      </p:sp>
      <p:sp>
        <p:nvSpPr>
          <p:cNvPr id="629" name="Google Shape;629;p33"/>
          <p:cNvSpPr/>
          <p:nvPr/>
        </p:nvSpPr>
        <p:spPr>
          <a:xfrm rot="10800000" flipH="1">
            <a:off x="10481076" y="5137752"/>
            <a:ext cx="1521425" cy="1559397"/>
          </a:xfrm>
          <a:custGeom>
            <a:avLst/>
            <a:gdLst/>
            <a:ahLst/>
            <a:cxnLst/>
            <a:rect l="l" t="t" r="r" b="b"/>
            <a:pathLst>
              <a:path w="3418933" h="3504263" extrusionOk="0">
                <a:moveTo>
                  <a:pt x="3393703" y="3457931"/>
                </a:moveTo>
                <a:cubicBezTo>
                  <a:pt x="3406497" y="3457931"/>
                  <a:pt x="3416869" y="3468303"/>
                  <a:pt x="3416869" y="3481097"/>
                </a:cubicBezTo>
                <a:cubicBezTo>
                  <a:pt x="3416869" y="3493891"/>
                  <a:pt x="3406497" y="3504263"/>
                  <a:pt x="3393703" y="3504263"/>
                </a:cubicBezTo>
                <a:cubicBezTo>
                  <a:pt x="3380909" y="3504263"/>
                  <a:pt x="3370537" y="3493891"/>
                  <a:pt x="3370537" y="3481097"/>
                </a:cubicBezTo>
                <a:cubicBezTo>
                  <a:pt x="3370537" y="3468303"/>
                  <a:pt x="3380909" y="3457931"/>
                  <a:pt x="3393703" y="3457931"/>
                </a:cubicBezTo>
                <a:close/>
                <a:moveTo>
                  <a:pt x="3216608" y="3457931"/>
                </a:moveTo>
                <a:cubicBezTo>
                  <a:pt x="3229402" y="3457931"/>
                  <a:pt x="3239774" y="3468303"/>
                  <a:pt x="3239774" y="3481097"/>
                </a:cubicBezTo>
                <a:cubicBezTo>
                  <a:pt x="3239774" y="3493891"/>
                  <a:pt x="3229402" y="3504263"/>
                  <a:pt x="3216608" y="3504263"/>
                </a:cubicBezTo>
                <a:cubicBezTo>
                  <a:pt x="3203814" y="3504263"/>
                  <a:pt x="3193442" y="3493891"/>
                  <a:pt x="3193442" y="3481097"/>
                </a:cubicBezTo>
                <a:cubicBezTo>
                  <a:pt x="3193442" y="3468303"/>
                  <a:pt x="3203814" y="3457931"/>
                  <a:pt x="3216608" y="3457931"/>
                </a:cubicBezTo>
                <a:close/>
                <a:moveTo>
                  <a:pt x="3039509" y="3457931"/>
                </a:moveTo>
                <a:cubicBezTo>
                  <a:pt x="3052303" y="3457931"/>
                  <a:pt x="3062675" y="3468303"/>
                  <a:pt x="3062675" y="3481097"/>
                </a:cubicBezTo>
                <a:cubicBezTo>
                  <a:pt x="3062675" y="3493891"/>
                  <a:pt x="3052303" y="3504263"/>
                  <a:pt x="3039509" y="3504263"/>
                </a:cubicBezTo>
                <a:cubicBezTo>
                  <a:pt x="3026715" y="3504263"/>
                  <a:pt x="3016343" y="3493891"/>
                  <a:pt x="3016343" y="3481097"/>
                </a:cubicBezTo>
                <a:cubicBezTo>
                  <a:pt x="3016343" y="3468303"/>
                  <a:pt x="3026715" y="3457931"/>
                  <a:pt x="3039509" y="3457931"/>
                </a:cubicBezTo>
                <a:close/>
                <a:moveTo>
                  <a:pt x="2862410" y="3457931"/>
                </a:moveTo>
                <a:cubicBezTo>
                  <a:pt x="2875204" y="3457931"/>
                  <a:pt x="2885576" y="3468303"/>
                  <a:pt x="2885576" y="3481097"/>
                </a:cubicBezTo>
                <a:cubicBezTo>
                  <a:pt x="2885576" y="3493891"/>
                  <a:pt x="2875204" y="3504263"/>
                  <a:pt x="2862410" y="3504263"/>
                </a:cubicBezTo>
                <a:cubicBezTo>
                  <a:pt x="2849616" y="3504263"/>
                  <a:pt x="2839244" y="3493891"/>
                  <a:pt x="2839244" y="3481097"/>
                </a:cubicBezTo>
                <a:cubicBezTo>
                  <a:pt x="2839244" y="3468303"/>
                  <a:pt x="2849616" y="3457931"/>
                  <a:pt x="2862410" y="3457931"/>
                </a:cubicBezTo>
                <a:close/>
                <a:moveTo>
                  <a:pt x="2685311" y="3457931"/>
                </a:moveTo>
                <a:cubicBezTo>
                  <a:pt x="2698105" y="3457931"/>
                  <a:pt x="2708477" y="3468303"/>
                  <a:pt x="2708477" y="3481097"/>
                </a:cubicBezTo>
                <a:cubicBezTo>
                  <a:pt x="2708477" y="3493891"/>
                  <a:pt x="2698105" y="3504263"/>
                  <a:pt x="2685311" y="3504263"/>
                </a:cubicBezTo>
                <a:cubicBezTo>
                  <a:pt x="2672517" y="3504263"/>
                  <a:pt x="2662145" y="3493891"/>
                  <a:pt x="2662145" y="3481097"/>
                </a:cubicBezTo>
                <a:cubicBezTo>
                  <a:pt x="2662145" y="3468303"/>
                  <a:pt x="2672517" y="3457931"/>
                  <a:pt x="2685311" y="3457931"/>
                </a:cubicBezTo>
                <a:close/>
                <a:moveTo>
                  <a:pt x="2508212" y="3457931"/>
                </a:moveTo>
                <a:cubicBezTo>
                  <a:pt x="2521006" y="3457931"/>
                  <a:pt x="2531378" y="3468303"/>
                  <a:pt x="2531378" y="3481097"/>
                </a:cubicBezTo>
                <a:cubicBezTo>
                  <a:pt x="2531378" y="3493891"/>
                  <a:pt x="2521006" y="3504263"/>
                  <a:pt x="2508212" y="3504263"/>
                </a:cubicBezTo>
                <a:cubicBezTo>
                  <a:pt x="2495418" y="3504263"/>
                  <a:pt x="2485046" y="3493891"/>
                  <a:pt x="2485046" y="3481097"/>
                </a:cubicBezTo>
                <a:cubicBezTo>
                  <a:pt x="2485046" y="3468303"/>
                  <a:pt x="2495418" y="3457931"/>
                  <a:pt x="2508212" y="3457931"/>
                </a:cubicBezTo>
                <a:close/>
                <a:moveTo>
                  <a:pt x="2331113" y="3457931"/>
                </a:moveTo>
                <a:cubicBezTo>
                  <a:pt x="2343907" y="3457931"/>
                  <a:pt x="2354279" y="3468303"/>
                  <a:pt x="2354279" y="3481097"/>
                </a:cubicBezTo>
                <a:cubicBezTo>
                  <a:pt x="2354279" y="3493891"/>
                  <a:pt x="2343907" y="3504263"/>
                  <a:pt x="2331113" y="3504263"/>
                </a:cubicBezTo>
                <a:cubicBezTo>
                  <a:pt x="2318319" y="3504263"/>
                  <a:pt x="2307947" y="3493891"/>
                  <a:pt x="2307947" y="3481097"/>
                </a:cubicBezTo>
                <a:cubicBezTo>
                  <a:pt x="2307947" y="3468303"/>
                  <a:pt x="2318319" y="3457931"/>
                  <a:pt x="2331113" y="3457931"/>
                </a:cubicBezTo>
                <a:close/>
                <a:moveTo>
                  <a:pt x="2154014" y="3457931"/>
                </a:moveTo>
                <a:cubicBezTo>
                  <a:pt x="2166808" y="3457931"/>
                  <a:pt x="2177180" y="3468303"/>
                  <a:pt x="2177180" y="3481097"/>
                </a:cubicBezTo>
                <a:cubicBezTo>
                  <a:pt x="2177180" y="3493891"/>
                  <a:pt x="2166808" y="3504263"/>
                  <a:pt x="2154014" y="3504263"/>
                </a:cubicBezTo>
                <a:cubicBezTo>
                  <a:pt x="2141220" y="3504263"/>
                  <a:pt x="2130848" y="3493891"/>
                  <a:pt x="2130848" y="3481097"/>
                </a:cubicBezTo>
                <a:cubicBezTo>
                  <a:pt x="2130848" y="3468303"/>
                  <a:pt x="2141220" y="3457931"/>
                  <a:pt x="2154014" y="3457931"/>
                </a:cubicBezTo>
                <a:close/>
                <a:moveTo>
                  <a:pt x="1976916" y="3457931"/>
                </a:moveTo>
                <a:cubicBezTo>
                  <a:pt x="1989710" y="3457931"/>
                  <a:pt x="2000082" y="3468303"/>
                  <a:pt x="2000082" y="3481097"/>
                </a:cubicBezTo>
                <a:cubicBezTo>
                  <a:pt x="2000082" y="3493891"/>
                  <a:pt x="1989710" y="3504263"/>
                  <a:pt x="1976916" y="3504263"/>
                </a:cubicBezTo>
                <a:cubicBezTo>
                  <a:pt x="1964122" y="3504263"/>
                  <a:pt x="1953750" y="3493891"/>
                  <a:pt x="1953750" y="3481097"/>
                </a:cubicBezTo>
                <a:cubicBezTo>
                  <a:pt x="1953750" y="3468303"/>
                  <a:pt x="1964122" y="3457931"/>
                  <a:pt x="1976916" y="3457931"/>
                </a:cubicBezTo>
                <a:close/>
                <a:moveTo>
                  <a:pt x="1799817" y="3457931"/>
                </a:moveTo>
                <a:cubicBezTo>
                  <a:pt x="1812611" y="3457931"/>
                  <a:pt x="1822983" y="3468303"/>
                  <a:pt x="1822983" y="3481097"/>
                </a:cubicBezTo>
                <a:cubicBezTo>
                  <a:pt x="1822983" y="3493891"/>
                  <a:pt x="1812611" y="3504263"/>
                  <a:pt x="1799817" y="3504263"/>
                </a:cubicBezTo>
                <a:cubicBezTo>
                  <a:pt x="1787023" y="3504263"/>
                  <a:pt x="1776651" y="3493891"/>
                  <a:pt x="1776651" y="3481097"/>
                </a:cubicBezTo>
                <a:cubicBezTo>
                  <a:pt x="1776651" y="3468303"/>
                  <a:pt x="1787023" y="3457931"/>
                  <a:pt x="1799817" y="3457931"/>
                </a:cubicBezTo>
                <a:close/>
                <a:moveTo>
                  <a:pt x="1625306" y="3457931"/>
                </a:moveTo>
                <a:cubicBezTo>
                  <a:pt x="1638100" y="3457931"/>
                  <a:pt x="1648473" y="3468303"/>
                  <a:pt x="1648473" y="3481097"/>
                </a:cubicBezTo>
                <a:cubicBezTo>
                  <a:pt x="1648473" y="3493891"/>
                  <a:pt x="1638100" y="3504263"/>
                  <a:pt x="1625306" y="3504263"/>
                </a:cubicBezTo>
                <a:cubicBezTo>
                  <a:pt x="1612511" y="3504263"/>
                  <a:pt x="1602138" y="3493891"/>
                  <a:pt x="1602138" y="3481097"/>
                </a:cubicBezTo>
                <a:cubicBezTo>
                  <a:pt x="1602138" y="3468303"/>
                  <a:pt x="1612511" y="3457931"/>
                  <a:pt x="1625306" y="3457931"/>
                </a:cubicBezTo>
                <a:close/>
                <a:moveTo>
                  <a:pt x="1448212" y="3457931"/>
                </a:moveTo>
                <a:cubicBezTo>
                  <a:pt x="1461006" y="3457931"/>
                  <a:pt x="1471378" y="3468303"/>
                  <a:pt x="1471378" y="3481097"/>
                </a:cubicBezTo>
                <a:cubicBezTo>
                  <a:pt x="1471378" y="3493891"/>
                  <a:pt x="1461006" y="3504263"/>
                  <a:pt x="1448212" y="3504263"/>
                </a:cubicBezTo>
                <a:cubicBezTo>
                  <a:pt x="1435419" y="3504263"/>
                  <a:pt x="1425046" y="3493891"/>
                  <a:pt x="1425046" y="3481097"/>
                </a:cubicBezTo>
                <a:cubicBezTo>
                  <a:pt x="1425046" y="3468303"/>
                  <a:pt x="1435419" y="3457931"/>
                  <a:pt x="1448212" y="3457931"/>
                </a:cubicBezTo>
                <a:close/>
                <a:moveTo>
                  <a:pt x="1271113" y="3457931"/>
                </a:moveTo>
                <a:cubicBezTo>
                  <a:pt x="1283907" y="3457931"/>
                  <a:pt x="1294280" y="3468303"/>
                  <a:pt x="1294280" y="3481097"/>
                </a:cubicBezTo>
                <a:cubicBezTo>
                  <a:pt x="1294280" y="3493891"/>
                  <a:pt x="1283907" y="3504263"/>
                  <a:pt x="1271113" y="3504263"/>
                </a:cubicBezTo>
                <a:cubicBezTo>
                  <a:pt x="1258320" y="3504263"/>
                  <a:pt x="1247948" y="3493891"/>
                  <a:pt x="1247948" y="3481097"/>
                </a:cubicBezTo>
                <a:cubicBezTo>
                  <a:pt x="1247948" y="3468303"/>
                  <a:pt x="1258320" y="3457931"/>
                  <a:pt x="1271113" y="3457931"/>
                </a:cubicBezTo>
                <a:close/>
                <a:moveTo>
                  <a:pt x="1094017" y="3457931"/>
                </a:moveTo>
                <a:cubicBezTo>
                  <a:pt x="1106812" y="3457931"/>
                  <a:pt x="1117183" y="3468303"/>
                  <a:pt x="1117183" y="3481097"/>
                </a:cubicBezTo>
                <a:cubicBezTo>
                  <a:pt x="1117183" y="3493891"/>
                  <a:pt x="1106812" y="3504263"/>
                  <a:pt x="1094017" y="3504263"/>
                </a:cubicBezTo>
                <a:cubicBezTo>
                  <a:pt x="1081222" y="3504263"/>
                  <a:pt x="1070849" y="3493891"/>
                  <a:pt x="1070849" y="3481097"/>
                </a:cubicBezTo>
                <a:cubicBezTo>
                  <a:pt x="1070849" y="3468303"/>
                  <a:pt x="1081222" y="3457931"/>
                  <a:pt x="1094017" y="3457931"/>
                </a:cubicBezTo>
                <a:close/>
                <a:moveTo>
                  <a:pt x="916917" y="3457931"/>
                </a:moveTo>
                <a:cubicBezTo>
                  <a:pt x="929711" y="3457931"/>
                  <a:pt x="940082" y="3468303"/>
                  <a:pt x="940082" y="3481097"/>
                </a:cubicBezTo>
                <a:cubicBezTo>
                  <a:pt x="940082" y="3493891"/>
                  <a:pt x="929711" y="3504263"/>
                  <a:pt x="916917" y="3504263"/>
                </a:cubicBezTo>
                <a:cubicBezTo>
                  <a:pt x="904120" y="3504263"/>
                  <a:pt x="893750" y="3493891"/>
                  <a:pt x="893750" y="3481097"/>
                </a:cubicBezTo>
                <a:cubicBezTo>
                  <a:pt x="893750" y="3468303"/>
                  <a:pt x="904120" y="3457931"/>
                  <a:pt x="916917" y="3457931"/>
                </a:cubicBezTo>
                <a:close/>
                <a:moveTo>
                  <a:pt x="739818" y="3457931"/>
                </a:moveTo>
                <a:cubicBezTo>
                  <a:pt x="752612" y="3457931"/>
                  <a:pt x="762984" y="3468303"/>
                  <a:pt x="762984" y="3481097"/>
                </a:cubicBezTo>
                <a:cubicBezTo>
                  <a:pt x="762984" y="3493891"/>
                  <a:pt x="752612" y="3504263"/>
                  <a:pt x="739818" y="3504263"/>
                </a:cubicBezTo>
                <a:cubicBezTo>
                  <a:pt x="727024" y="3504263"/>
                  <a:pt x="716652" y="3493891"/>
                  <a:pt x="716652" y="3481097"/>
                </a:cubicBezTo>
                <a:cubicBezTo>
                  <a:pt x="716652" y="3468303"/>
                  <a:pt x="727024" y="3457931"/>
                  <a:pt x="739818" y="3457931"/>
                </a:cubicBezTo>
                <a:close/>
                <a:moveTo>
                  <a:pt x="562718" y="3457931"/>
                </a:moveTo>
                <a:cubicBezTo>
                  <a:pt x="575512" y="3457931"/>
                  <a:pt x="585884" y="3468303"/>
                  <a:pt x="585884" y="3481097"/>
                </a:cubicBezTo>
                <a:cubicBezTo>
                  <a:pt x="585884" y="3493891"/>
                  <a:pt x="575512" y="3504263"/>
                  <a:pt x="562718" y="3504263"/>
                </a:cubicBezTo>
                <a:cubicBezTo>
                  <a:pt x="549924" y="3504263"/>
                  <a:pt x="539552" y="3493891"/>
                  <a:pt x="539552" y="3481097"/>
                </a:cubicBezTo>
                <a:cubicBezTo>
                  <a:pt x="539552" y="3468303"/>
                  <a:pt x="549924" y="3457931"/>
                  <a:pt x="562718" y="3457931"/>
                </a:cubicBezTo>
                <a:close/>
                <a:moveTo>
                  <a:pt x="385620" y="3457931"/>
                </a:moveTo>
                <a:cubicBezTo>
                  <a:pt x="398414" y="3457931"/>
                  <a:pt x="408785" y="3468303"/>
                  <a:pt x="408785" y="3481097"/>
                </a:cubicBezTo>
                <a:cubicBezTo>
                  <a:pt x="408785" y="3493891"/>
                  <a:pt x="398414" y="3504263"/>
                  <a:pt x="385620" y="3504263"/>
                </a:cubicBezTo>
                <a:cubicBezTo>
                  <a:pt x="372826" y="3504263"/>
                  <a:pt x="362454" y="3493891"/>
                  <a:pt x="362454" y="3481097"/>
                </a:cubicBezTo>
                <a:cubicBezTo>
                  <a:pt x="362454" y="3468303"/>
                  <a:pt x="372826" y="3457931"/>
                  <a:pt x="385620" y="3457931"/>
                </a:cubicBezTo>
                <a:close/>
                <a:moveTo>
                  <a:pt x="208521" y="3457931"/>
                </a:moveTo>
                <a:cubicBezTo>
                  <a:pt x="221315" y="3457931"/>
                  <a:pt x="231687" y="3468303"/>
                  <a:pt x="231687" y="3481097"/>
                </a:cubicBezTo>
                <a:cubicBezTo>
                  <a:pt x="231687" y="3493891"/>
                  <a:pt x="221315" y="3504263"/>
                  <a:pt x="208521" y="3504263"/>
                </a:cubicBezTo>
                <a:cubicBezTo>
                  <a:pt x="195727" y="3504263"/>
                  <a:pt x="185355" y="3493891"/>
                  <a:pt x="185355" y="3481097"/>
                </a:cubicBezTo>
                <a:cubicBezTo>
                  <a:pt x="185355" y="3468303"/>
                  <a:pt x="195727" y="3457931"/>
                  <a:pt x="208521" y="3457931"/>
                </a:cubicBezTo>
                <a:close/>
                <a:moveTo>
                  <a:pt x="31422" y="3457931"/>
                </a:moveTo>
                <a:cubicBezTo>
                  <a:pt x="44216" y="3457931"/>
                  <a:pt x="54588" y="3468303"/>
                  <a:pt x="54588" y="3481097"/>
                </a:cubicBezTo>
                <a:cubicBezTo>
                  <a:pt x="54588" y="3493891"/>
                  <a:pt x="44216" y="3504263"/>
                  <a:pt x="31422" y="3504263"/>
                </a:cubicBezTo>
                <a:cubicBezTo>
                  <a:pt x="18628" y="3504263"/>
                  <a:pt x="8256" y="3493891"/>
                  <a:pt x="8256" y="3481097"/>
                </a:cubicBezTo>
                <a:cubicBezTo>
                  <a:pt x="8256" y="3468303"/>
                  <a:pt x="18628" y="3457931"/>
                  <a:pt x="31422" y="3457931"/>
                </a:cubicBezTo>
                <a:close/>
                <a:moveTo>
                  <a:pt x="3395767" y="3286567"/>
                </a:moveTo>
                <a:cubicBezTo>
                  <a:pt x="3408561" y="3286567"/>
                  <a:pt x="3418933" y="3296939"/>
                  <a:pt x="3418933" y="3309733"/>
                </a:cubicBezTo>
                <a:cubicBezTo>
                  <a:pt x="3418933" y="3322527"/>
                  <a:pt x="3408561" y="3332899"/>
                  <a:pt x="3395767" y="3332899"/>
                </a:cubicBezTo>
                <a:cubicBezTo>
                  <a:pt x="3382973" y="3332899"/>
                  <a:pt x="3372601" y="3322527"/>
                  <a:pt x="3372601" y="3309733"/>
                </a:cubicBezTo>
                <a:cubicBezTo>
                  <a:pt x="3372601" y="3296939"/>
                  <a:pt x="3382973" y="3286567"/>
                  <a:pt x="3395767" y="3286567"/>
                </a:cubicBezTo>
                <a:close/>
                <a:moveTo>
                  <a:pt x="3218672" y="3286567"/>
                </a:moveTo>
                <a:cubicBezTo>
                  <a:pt x="3231466" y="3286567"/>
                  <a:pt x="3241838" y="3296939"/>
                  <a:pt x="3241838" y="3309733"/>
                </a:cubicBezTo>
                <a:cubicBezTo>
                  <a:pt x="3241838" y="3322527"/>
                  <a:pt x="3231466" y="3332899"/>
                  <a:pt x="3218672" y="3332899"/>
                </a:cubicBezTo>
                <a:cubicBezTo>
                  <a:pt x="3205878" y="3332899"/>
                  <a:pt x="3195506" y="3322527"/>
                  <a:pt x="3195506" y="3309733"/>
                </a:cubicBezTo>
                <a:cubicBezTo>
                  <a:pt x="3195506" y="3296939"/>
                  <a:pt x="3205878" y="3286567"/>
                  <a:pt x="3218672" y="3286567"/>
                </a:cubicBezTo>
                <a:close/>
                <a:moveTo>
                  <a:pt x="3041573" y="3286567"/>
                </a:moveTo>
                <a:cubicBezTo>
                  <a:pt x="3054367" y="3286567"/>
                  <a:pt x="3064739" y="3296939"/>
                  <a:pt x="3064739" y="3309733"/>
                </a:cubicBezTo>
                <a:cubicBezTo>
                  <a:pt x="3064739" y="3322527"/>
                  <a:pt x="3054367" y="3332899"/>
                  <a:pt x="3041573" y="3332899"/>
                </a:cubicBezTo>
                <a:cubicBezTo>
                  <a:pt x="3028779" y="3332899"/>
                  <a:pt x="3018407" y="3322527"/>
                  <a:pt x="3018407" y="3309733"/>
                </a:cubicBezTo>
                <a:cubicBezTo>
                  <a:pt x="3018407" y="3296939"/>
                  <a:pt x="3028779" y="3286567"/>
                  <a:pt x="3041573" y="3286567"/>
                </a:cubicBezTo>
                <a:close/>
                <a:moveTo>
                  <a:pt x="2864474" y="3286567"/>
                </a:moveTo>
                <a:cubicBezTo>
                  <a:pt x="2877268" y="3286567"/>
                  <a:pt x="2887640" y="3296939"/>
                  <a:pt x="2887640" y="3309733"/>
                </a:cubicBezTo>
                <a:cubicBezTo>
                  <a:pt x="2887640" y="3322527"/>
                  <a:pt x="2877268" y="3332899"/>
                  <a:pt x="2864474" y="3332899"/>
                </a:cubicBezTo>
                <a:cubicBezTo>
                  <a:pt x="2851680" y="3332899"/>
                  <a:pt x="2841308" y="3322527"/>
                  <a:pt x="2841308" y="3309733"/>
                </a:cubicBezTo>
                <a:cubicBezTo>
                  <a:pt x="2841308" y="3296939"/>
                  <a:pt x="2851680" y="3286567"/>
                  <a:pt x="2864474" y="3286567"/>
                </a:cubicBezTo>
                <a:close/>
                <a:moveTo>
                  <a:pt x="2687375" y="3286567"/>
                </a:moveTo>
                <a:cubicBezTo>
                  <a:pt x="2700169" y="3286567"/>
                  <a:pt x="2710541" y="3296939"/>
                  <a:pt x="2710541" y="3309733"/>
                </a:cubicBezTo>
                <a:cubicBezTo>
                  <a:pt x="2710541" y="3322527"/>
                  <a:pt x="2700169" y="3332899"/>
                  <a:pt x="2687375" y="3332899"/>
                </a:cubicBezTo>
                <a:cubicBezTo>
                  <a:pt x="2674581" y="3332899"/>
                  <a:pt x="2664209" y="3322527"/>
                  <a:pt x="2664209" y="3309733"/>
                </a:cubicBezTo>
                <a:cubicBezTo>
                  <a:pt x="2664209" y="3296939"/>
                  <a:pt x="2674581" y="3286567"/>
                  <a:pt x="2687375" y="3286567"/>
                </a:cubicBezTo>
                <a:close/>
                <a:moveTo>
                  <a:pt x="2510277" y="3286567"/>
                </a:moveTo>
                <a:cubicBezTo>
                  <a:pt x="2523071" y="3286567"/>
                  <a:pt x="2533443" y="3296939"/>
                  <a:pt x="2533443" y="3309733"/>
                </a:cubicBezTo>
                <a:cubicBezTo>
                  <a:pt x="2533443" y="3322527"/>
                  <a:pt x="2523071" y="3332899"/>
                  <a:pt x="2510277" y="3332899"/>
                </a:cubicBezTo>
                <a:cubicBezTo>
                  <a:pt x="2497483" y="3332899"/>
                  <a:pt x="2487111" y="3322527"/>
                  <a:pt x="2487111" y="3309733"/>
                </a:cubicBezTo>
                <a:cubicBezTo>
                  <a:pt x="2487111" y="3296939"/>
                  <a:pt x="2497483" y="3286567"/>
                  <a:pt x="2510277" y="3286567"/>
                </a:cubicBezTo>
                <a:close/>
                <a:moveTo>
                  <a:pt x="2333178" y="3286567"/>
                </a:moveTo>
                <a:cubicBezTo>
                  <a:pt x="2345972" y="3286567"/>
                  <a:pt x="2356344" y="3296939"/>
                  <a:pt x="2356344" y="3309733"/>
                </a:cubicBezTo>
                <a:cubicBezTo>
                  <a:pt x="2356344" y="3322527"/>
                  <a:pt x="2345972" y="3332899"/>
                  <a:pt x="2333178" y="3332899"/>
                </a:cubicBezTo>
                <a:cubicBezTo>
                  <a:pt x="2320384" y="3332899"/>
                  <a:pt x="2310012" y="3322527"/>
                  <a:pt x="2310012" y="3309733"/>
                </a:cubicBezTo>
                <a:cubicBezTo>
                  <a:pt x="2310012" y="3296939"/>
                  <a:pt x="2320384" y="3286567"/>
                  <a:pt x="2333178" y="3286567"/>
                </a:cubicBezTo>
                <a:close/>
                <a:moveTo>
                  <a:pt x="2156079" y="3286567"/>
                </a:moveTo>
                <a:cubicBezTo>
                  <a:pt x="2168873" y="3286567"/>
                  <a:pt x="2179245" y="3296939"/>
                  <a:pt x="2179245" y="3309733"/>
                </a:cubicBezTo>
                <a:cubicBezTo>
                  <a:pt x="2179245" y="3322527"/>
                  <a:pt x="2168873" y="3332899"/>
                  <a:pt x="2156079" y="3332899"/>
                </a:cubicBezTo>
                <a:cubicBezTo>
                  <a:pt x="2143285" y="3332899"/>
                  <a:pt x="2132913" y="3322527"/>
                  <a:pt x="2132913" y="3309733"/>
                </a:cubicBezTo>
                <a:cubicBezTo>
                  <a:pt x="2132913" y="3296939"/>
                  <a:pt x="2143285" y="3286567"/>
                  <a:pt x="2156079" y="3286567"/>
                </a:cubicBezTo>
                <a:close/>
                <a:moveTo>
                  <a:pt x="1978980" y="3286567"/>
                </a:moveTo>
                <a:cubicBezTo>
                  <a:pt x="1991774" y="3286567"/>
                  <a:pt x="2002146" y="3296939"/>
                  <a:pt x="2002146" y="3309733"/>
                </a:cubicBezTo>
                <a:cubicBezTo>
                  <a:pt x="2002146" y="3322527"/>
                  <a:pt x="1991774" y="3332899"/>
                  <a:pt x="1978980" y="3332899"/>
                </a:cubicBezTo>
                <a:cubicBezTo>
                  <a:pt x="1966186" y="3332899"/>
                  <a:pt x="1955814" y="3322527"/>
                  <a:pt x="1955814" y="3309733"/>
                </a:cubicBezTo>
                <a:cubicBezTo>
                  <a:pt x="1955814" y="3296939"/>
                  <a:pt x="1966186" y="3286567"/>
                  <a:pt x="1978980" y="3286567"/>
                </a:cubicBezTo>
                <a:close/>
                <a:moveTo>
                  <a:pt x="1801881" y="3286567"/>
                </a:moveTo>
                <a:cubicBezTo>
                  <a:pt x="1814675" y="3286567"/>
                  <a:pt x="1825047" y="3296939"/>
                  <a:pt x="1825047" y="3309733"/>
                </a:cubicBezTo>
                <a:cubicBezTo>
                  <a:pt x="1825047" y="3322527"/>
                  <a:pt x="1814675" y="3332899"/>
                  <a:pt x="1801881" y="3332899"/>
                </a:cubicBezTo>
                <a:cubicBezTo>
                  <a:pt x="1789087" y="3332899"/>
                  <a:pt x="1778715" y="3322527"/>
                  <a:pt x="1778715" y="3309733"/>
                </a:cubicBezTo>
                <a:cubicBezTo>
                  <a:pt x="1778715" y="3296939"/>
                  <a:pt x="1789087" y="3286567"/>
                  <a:pt x="1801881" y="3286567"/>
                </a:cubicBezTo>
                <a:close/>
                <a:moveTo>
                  <a:pt x="1627371" y="3286567"/>
                </a:moveTo>
                <a:cubicBezTo>
                  <a:pt x="1640166" y="3286567"/>
                  <a:pt x="1650538" y="3296939"/>
                  <a:pt x="1650538" y="3309733"/>
                </a:cubicBezTo>
                <a:cubicBezTo>
                  <a:pt x="1650538" y="3322527"/>
                  <a:pt x="1640166" y="3332899"/>
                  <a:pt x="1627371" y="3332899"/>
                </a:cubicBezTo>
                <a:cubicBezTo>
                  <a:pt x="1614575" y="3332899"/>
                  <a:pt x="1604203" y="3322527"/>
                  <a:pt x="1604203" y="3309733"/>
                </a:cubicBezTo>
                <a:cubicBezTo>
                  <a:pt x="1604203" y="3296939"/>
                  <a:pt x="1614575" y="3286567"/>
                  <a:pt x="1627371" y="3286567"/>
                </a:cubicBezTo>
                <a:close/>
                <a:moveTo>
                  <a:pt x="1450277" y="3286567"/>
                </a:moveTo>
                <a:cubicBezTo>
                  <a:pt x="1463071" y="3286567"/>
                  <a:pt x="1473442" y="3296939"/>
                  <a:pt x="1473442" y="3309733"/>
                </a:cubicBezTo>
                <a:cubicBezTo>
                  <a:pt x="1473442" y="3322527"/>
                  <a:pt x="1463071" y="3332899"/>
                  <a:pt x="1450277" y="3332899"/>
                </a:cubicBezTo>
                <a:cubicBezTo>
                  <a:pt x="1437483" y="3332899"/>
                  <a:pt x="1427111" y="3322527"/>
                  <a:pt x="1427111" y="3309733"/>
                </a:cubicBezTo>
                <a:cubicBezTo>
                  <a:pt x="1427111" y="3296939"/>
                  <a:pt x="1437483" y="3286567"/>
                  <a:pt x="1450277" y="3286567"/>
                </a:cubicBezTo>
                <a:close/>
                <a:moveTo>
                  <a:pt x="1273178" y="3286567"/>
                </a:moveTo>
                <a:cubicBezTo>
                  <a:pt x="1285972" y="3286567"/>
                  <a:pt x="1296345" y="3296939"/>
                  <a:pt x="1296345" y="3309733"/>
                </a:cubicBezTo>
                <a:cubicBezTo>
                  <a:pt x="1296345" y="3322527"/>
                  <a:pt x="1285972" y="3332899"/>
                  <a:pt x="1273178" y="3332899"/>
                </a:cubicBezTo>
                <a:cubicBezTo>
                  <a:pt x="1260384" y="3332899"/>
                  <a:pt x="1250012" y="3322527"/>
                  <a:pt x="1250012" y="3309733"/>
                </a:cubicBezTo>
                <a:cubicBezTo>
                  <a:pt x="1250012" y="3296939"/>
                  <a:pt x="1260384" y="3286567"/>
                  <a:pt x="1273178" y="3286567"/>
                </a:cubicBezTo>
                <a:close/>
                <a:moveTo>
                  <a:pt x="1096081" y="3286567"/>
                </a:moveTo>
                <a:cubicBezTo>
                  <a:pt x="1108877" y="3286567"/>
                  <a:pt x="1119247" y="3296939"/>
                  <a:pt x="1119247" y="3309733"/>
                </a:cubicBezTo>
                <a:cubicBezTo>
                  <a:pt x="1119247" y="3322527"/>
                  <a:pt x="1108877" y="3332899"/>
                  <a:pt x="1096081" y="3332899"/>
                </a:cubicBezTo>
                <a:cubicBezTo>
                  <a:pt x="1083286" y="3332899"/>
                  <a:pt x="1072914" y="3322527"/>
                  <a:pt x="1072914" y="3309733"/>
                </a:cubicBezTo>
                <a:cubicBezTo>
                  <a:pt x="1072914" y="3296939"/>
                  <a:pt x="1083286" y="3286567"/>
                  <a:pt x="1096081" y="3286567"/>
                </a:cubicBezTo>
                <a:close/>
                <a:moveTo>
                  <a:pt x="918981" y="3286567"/>
                </a:moveTo>
                <a:cubicBezTo>
                  <a:pt x="931774" y="3286567"/>
                  <a:pt x="942147" y="3296939"/>
                  <a:pt x="942147" y="3309733"/>
                </a:cubicBezTo>
                <a:cubicBezTo>
                  <a:pt x="942147" y="3322527"/>
                  <a:pt x="931774" y="3332899"/>
                  <a:pt x="918981" y="3332899"/>
                </a:cubicBezTo>
                <a:cubicBezTo>
                  <a:pt x="906186" y="3332899"/>
                  <a:pt x="895815" y="3322527"/>
                  <a:pt x="895815" y="3309733"/>
                </a:cubicBezTo>
                <a:cubicBezTo>
                  <a:pt x="895815" y="3296939"/>
                  <a:pt x="906186" y="3286567"/>
                  <a:pt x="918981" y="3286567"/>
                </a:cubicBezTo>
                <a:close/>
                <a:moveTo>
                  <a:pt x="741884" y="3286567"/>
                </a:moveTo>
                <a:cubicBezTo>
                  <a:pt x="754678" y="3286567"/>
                  <a:pt x="765050" y="3296939"/>
                  <a:pt x="765050" y="3309733"/>
                </a:cubicBezTo>
                <a:cubicBezTo>
                  <a:pt x="765050" y="3322527"/>
                  <a:pt x="754678" y="3332899"/>
                  <a:pt x="741884" y="3332899"/>
                </a:cubicBezTo>
                <a:cubicBezTo>
                  <a:pt x="729090" y="3332899"/>
                  <a:pt x="718718" y="3322527"/>
                  <a:pt x="718718" y="3309733"/>
                </a:cubicBezTo>
                <a:cubicBezTo>
                  <a:pt x="718718" y="3296939"/>
                  <a:pt x="729090" y="3286567"/>
                  <a:pt x="741884" y="3286567"/>
                </a:cubicBezTo>
                <a:close/>
                <a:moveTo>
                  <a:pt x="564784" y="3286567"/>
                </a:moveTo>
                <a:cubicBezTo>
                  <a:pt x="577578" y="3286567"/>
                  <a:pt x="587950" y="3296939"/>
                  <a:pt x="587950" y="3309733"/>
                </a:cubicBezTo>
                <a:cubicBezTo>
                  <a:pt x="587950" y="3322527"/>
                  <a:pt x="577578" y="3332899"/>
                  <a:pt x="564784" y="3332899"/>
                </a:cubicBezTo>
                <a:cubicBezTo>
                  <a:pt x="551990" y="3332899"/>
                  <a:pt x="541618" y="3322527"/>
                  <a:pt x="541618" y="3309733"/>
                </a:cubicBezTo>
                <a:cubicBezTo>
                  <a:pt x="541618" y="3296939"/>
                  <a:pt x="551990" y="3286567"/>
                  <a:pt x="564784" y="3286567"/>
                </a:cubicBezTo>
                <a:close/>
                <a:moveTo>
                  <a:pt x="387686" y="3286567"/>
                </a:moveTo>
                <a:cubicBezTo>
                  <a:pt x="400479" y="3286567"/>
                  <a:pt x="410851" y="3296939"/>
                  <a:pt x="410851" y="3309733"/>
                </a:cubicBezTo>
                <a:cubicBezTo>
                  <a:pt x="410851" y="3322527"/>
                  <a:pt x="400479" y="3332899"/>
                  <a:pt x="387686" y="3332899"/>
                </a:cubicBezTo>
                <a:cubicBezTo>
                  <a:pt x="374891" y="3332899"/>
                  <a:pt x="364519" y="3322527"/>
                  <a:pt x="364519" y="3309733"/>
                </a:cubicBezTo>
                <a:cubicBezTo>
                  <a:pt x="364519" y="3296939"/>
                  <a:pt x="374891" y="3286567"/>
                  <a:pt x="387686" y="3286567"/>
                </a:cubicBezTo>
                <a:close/>
                <a:moveTo>
                  <a:pt x="210585" y="3286567"/>
                </a:moveTo>
                <a:cubicBezTo>
                  <a:pt x="223379" y="3286567"/>
                  <a:pt x="233751" y="3296939"/>
                  <a:pt x="233751" y="3309733"/>
                </a:cubicBezTo>
                <a:cubicBezTo>
                  <a:pt x="233751" y="3322527"/>
                  <a:pt x="223379" y="3332899"/>
                  <a:pt x="210585" y="3332899"/>
                </a:cubicBezTo>
                <a:cubicBezTo>
                  <a:pt x="197791" y="3332899"/>
                  <a:pt x="187419" y="3322527"/>
                  <a:pt x="187419" y="3309733"/>
                </a:cubicBezTo>
                <a:cubicBezTo>
                  <a:pt x="187419" y="3296939"/>
                  <a:pt x="197791" y="3286567"/>
                  <a:pt x="210585" y="3286567"/>
                </a:cubicBezTo>
                <a:close/>
                <a:moveTo>
                  <a:pt x="33487" y="3286567"/>
                </a:moveTo>
                <a:cubicBezTo>
                  <a:pt x="46281" y="3286567"/>
                  <a:pt x="56653" y="3296939"/>
                  <a:pt x="56653" y="3309733"/>
                </a:cubicBezTo>
                <a:cubicBezTo>
                  <a:pt x="56653" y="3322527"/>
                  <a:pt x="46281" y="3332899"/>
                  <a:pt x="33487" y="3332899"/>
                </a:cubicBezTo>
                <a:cubicBezTo>
                  <a:pt x="20693" y="3332899"/>
                  <a:pt x="10321" y="3322527"/>
                  <a:pt x="10321" y="3309733"/>
                </a:cubicBezTo>
                <a:cubicBezTo>
                  <a:pt x="10321" y="3296939"/>
                  <a:pt x="20693" y="3286567"/>
                  <a:pt x="33487" y="3286567"/>
                </a:cubicBezTo>
                <a:close/>
                <a:moveTo>
                  <a:pt x="3389573" y="3094558"/>
                </a:moveTo>
                <a:cubicBezTo>
                  <a:pt x="3402367" y="3094558"/>
                  <a:pt x="3412739" y="3104930"/>
                  <a:pt x="3412739" y="3117724"/>
                </a:cubicBezTo>
                <a:cubicBezTo>
                  <a:pt x="3412739" y="3130518"/>
                  <a:pt x="3402367" y="3140890"/>
                  <a:pt x="3389573" y="3140890"/>
                </a:cubicBezTo>
                <a:cubicBezTo>
                  <a:pt x="3376779" y="3140890"/>
                  <a:pt x="3366407" y="3130518"/>
                  <a:pt x="3366407" y="3117724"/>
                </a:cubicBezTo>
                <a:cubicBezTo>
                  <a:pt x="3366407" y="3104930"/>
                  <a:pt x="3376779" y="3094558"/>
                  <a:pt x="3389573" y="3094558"/>
                </a:cubicBezTo>
                <a:close/>
                <a:moveTo>
                  <a:pt x="3212478" y="3094558"/>
                </a:moveTo>
                <a:cubicBezTo>
                  <a:pt x="3225272" y="3094558"/>
                  <a:pt x="3235644" y="3104930"/>
                  <a:pt x="3235644" y="3117724"/>
                </a:cubicBezTo>
                <a:cubicBezTo>
                  <a:pt x="3235644" y="3130518"/>
                  <a:pt x="3225272" y="3140890"/>
                  <a:pt x="3212478" y="3140890"/>
                </a:cubicBezTo>
                <a:cubicBezTo>
                  <a:pt x="3199684" y="3140890"/>
                  <a:pt x="3189312" y="3130518"/>
                  <a:pt x="3189312" y="3117724"/>
                </a:cubicBezTo>
                <a:cubicBezTo>
                  <a:pt x="3189312" y="3104930"/>
                  <a:pt x="3199684" y="3094558"/>
                  <a:pt x="3212478" y="3094558"/>
                </a:cubicBezTo>
                <a:close/>
                <a:moveTo>
                  <a:pt x="3035379" y="3094558"/>
                </a:moveTo>
                <a:cubicBezTo>
                  <a:pt x="3048173" y="3094558"/>
                  <a:pt x="3058545" y="3104930"/>
                  <a:pt x="3058545" y="3117724"/>
                </a:cubicBezTo>
                <a:cubicBezTo>
                  <a:pt x="3058545" y="3130518"/>
                  <a:pt x="3048173" y="3140890"/>
                  <a:pt x="3035379" y="3140890"/>
                </a:cubicBezTo>
                <a:cubicBezTo>
                  <a:pt x="3022585" y="3140890"/>
                  <a:pt x="3012213" y="3130518"/>
                  <a:pt x="3012213" y="3117724"/>
                </a:cubicBezTo>
                <a:cubicBezTo>
                  <a:pt x="3012213" y="3104930"/>
                  <a:pt x="3022585" y="3094558"/>
                  <a:pt x="3035379" y="3094558"/>
                </a:cubicBezTo>
                <a:close/>
                <a:moveTo>
                  <a:pt x="2858280" y="3094558"/>
                </a:moveTo>
                <a:cubicBezTo>
                  <a:pt x="2871074" y="3094558"/>
                  <a:pt x="2881446" y="3104930"/>
                  <a:pt x="2881446" y="3117724"/>
                </a:cubicBezTo>
                <a:cubicBezTo>
                  <a:pt x="2881446" y="3130518"/>
                  <a:pt x="2871074" y="3140890"/>
                  <a:pt x="2858280" y="3140890"/>
                </a:cubicBezTo>
                <a:cubicBezTo>
                  <a:pt x="2845486" y="3140890"/>
                  <a:pt x="2835114" y="3130518"/>
                  <a:pt x="2835114" y="3117724"/>
                </a:cubicBezTo>
                <a:cubicBezTo>
                  <a:pt x="2835114" y="3104930"/>
                  <a:pt x="2845486" y="3094558"/>
                  <a:pt x="2858280" y="3094558"/>
                </a:cubicBezTo>
                <a:close/>
                <a:moveTo>
                  <a:pt x="2681181" y="3094558"/>
                </a:moveTo>
                <a:cubicBezTo>
                  <a:pt x="2693975" y="3094558"/>
                  <a:pt x="2704347" y="3104930"/>
                  <a:pt x="2704347" y="3117724"/>
                </a:cubicBezTo>
                <a:cubicBezTo>
                  <a:pt x="2704347" y="3130518"/>
                  <a:pt x="2693975" y="3140890"/>
                  <a:pt x="2681181" y="3140890"/>
                </a:cubicBezTo>
                <a:cubicBezTo>
                  <a:pt x="2668387" y="3140890"/>
                  <a:pt x="2658015" y="3130518"/>
                  <a:pt x="2658015" y="3117724"/>
                </a:cubicBezTo>
                <a:cubicBezTo>
                  <a:pt x="2658015" y="3104930"/>
                  <a:pt x="2668387" y="3094558"/>
                  <a:pt x="2681181" y="3094558"/>
                </a:cubicBezTo>
                <a:close/>
                <a:moveTo>
                  <a:pt x="2504082" y="3094558"/>
                </a:moveTo>
                <a:cubicBezTo>
                  <a:pt x="2516876" y="3094558"/>
                  <a:pt x="2527248" y="3104930"/>
                  <a:pt x="2527248" y="3117724"/>
                </a:cubicBezTo>
                <a:cubicBezTo>
                  <a:pt x="2527248" y="3130518"/>
                  <a:pt x="2516876" y="3140890"/>
                  <a:pt x="2504082" y="3140890"/>
                </a:cubicBezTo>
                <a:cubicBezTo>
                  <a:pt x="2491288" y="3140890"/>
                  <a:pt x="2480916" y="3130518"/>
                  <a:pt x="2480916" y="3117724"/>
                </a:cubicBezTo>
                <a:cubicBezTo>
                  <a:pt x="2480916" y="3104930"/>
                  <a:pt x="2491288" y="3094558"/>
                  <a:pt x="2504082" y="3094558"/>
                </a:cubicBezTo>
                <a:close/>
                <a:moveTo>
                  <a:pt x="2326983" y="3094558"/>
                </a:moveTo>
                <a:cubicBezTo>
                  <a:pt x="2339777" y="3094558"/>
                  <a:pt x="2350149" y="3104930"/>
                  <a:pt x="2350149" y="3117724"/>
                </a:cubicBezTo>
                <a:cubicBezTo>
                  <a:pt x="2350149" y="3130518"/>
                  <a:pt x="2339777" y="3140890"/>
                  <a:pt x="2326983" y="3140890"/>
                </a:cubicBezTo>
                <a:cubicBezTo>
                  <a:pt x="2314189" y="3140890"/>
                  <a:pt x="2303817" y="3130518"/>
                  <a:pt x="2303817" y="3117724"/>
                </a:cubicBezTo>
                <a:cubicBezTo>
                  <a:pt x="2303817" y="3104930"/>
                  <a:pt x="2314189" y="3094558"/>
                  <a:pt x="2326983" y="3094558"/>
                </a:cubicBezTo>
                <a:close/>
                <a:moveTo>
                  <a:pt x="2149884" y="3094558"/>
                </a:moveTo>
                <a:cubicBezTo>
                  <a:pt x="2162678" y="3094558"/>
                  <a:pt x="2173050" y="3104930"/>
                  <a:pt x="2173050" y="3117724"/>
                </a:cubicBezTo>
                <a:cubicBezTo>
                  <a:pt x="2173050" y="3130518"/>
                  <a:pt x="2162678" y="3140890"/>
                  <a:pt x="2149884" y="3140890"/>
                </a:cubicBezTo>
                <a:cubicBezTo>
                  <a:pt x="2137090" y="3140890"/>
                  <a:pt x="2126718" y="3130518"/>
                  <a:pt x="2126718" y="3117724"/>
                </a:cubicBezTo>
                <a:cubicBezTo>
                  <a:pt x="2126718" y="3104930"/>
                  <a:pt x="2137090" y="3094558"/>
                  <a:pt x="2149884" y="3094558"/>
                </a:cubicBezTo>
                <a:close/>
                <a:moveTo>
                  <a:pt x="1972786" y="3094558"/>
                </a:moveTo>
                <a:cubicBezTo>
                  <a:pt x="1985580" y="3094558"/>
                  <a:pt x="1995952" y="3104930"/>
                  <a:pt x="1995952" y="3117724"/>
                </a:cubicBezTo>
                <a:cubicBezTo>
                  <a:pt x="1995952" y="3130518"/>
                  <a:pt x="1985580" y="3140890"/>
                  <a:pt x="1972786" y="3140890"/>
                </a:cubicBezTo>
                <a:cubicBezTo>
                  <a:pt x="1959992" y="3140890"/>
                  <a:pt x="1949620" y="3130518"/>
                  <a:pt x="1949620" y="3117724"/>
                </a:cubicBezTo>
                <a:cubicBezTo>
                  <a:pt x="1949620" y="3104930"/>
                  <a:pt x="1959992" y="3094558"/>
                  <a:pt x="1972786" y="3094558"/>
                </a:cubicBezTo>
                <a:close/>
                <a:moveTo>
                  <a:pt x="1795687" y="3094558"/>
                </a:moveTo>
                <a:cubicBezTo>
                  <a:pt x="1808481" y="3094558"/>
                  <a:pt x="1818853" y="3104930"/>
                  <a:pt x="1818853" y="3117724"/>
                </a:cubicBezTo>
                <a:cubicBezTo>
                  <a:pt x="1818853" y="3130518"/>
                  <a:pt x="1808481" y="3140890"/>
                  <a:pt x="1795687" y="3140890"/>
                </a:cubicBezTo>
                <a:cubicBezTo>
                  <a:pt x="1782893" y="3140890"/>
                  <a:pt x="1772521" y="3130518"/>
                  <a:pt x="1772521" y="3117724"/>
                </a:cubicBezTo>
                <a:cubicBezTo>
                  <a:pt x="1772521" y="3104930"/>
                  <a:pt x="1782893" y="3094558"/>
                  <a:pt x="1795687" y="3094558"/>
                </a:cubicBezTo>
                <a:close/>
                <a:moveTo>
                  <a:pt x="1621175" y="3094558"/>
                </a:moveTo>
                <a:cubicBezTo>
                  <a:pt x="1633971" y="3094558"/>
                  <a:pt x="1644344" y="3104930"/>
                  <a:pt x="1644344" y="3117724"/>
                </a:cubicBezTo>
                <a:cubicBezTo>
                  <a:pt x="1644344" y="3130518"/>
                  <a:pt x="1633971" y="3140890"/>
                  <a:pt x="1621175" y="3140890"/>
                </a:cubicBezTo>
                <a:cubicBezTo>
                  <a:pt x="1608381" y="3140890"/>
                  <a:pt x="1598008" y="3130518"/>
                  <a:pt x="1598008" y="3117724"/>
                </a:cubicBezTo>
                <a:cubicBezTo>
                  <a:pt x="1598008" y="3104930"/>
                  <a:pt x="1608381" y="3094558"/>
                  <a:pt x="1621175" y="3094558"/>
                </a:cubicBezTo>
                <a:close/>
                <a:moveTo>
                  <a:pt x="1444083" y="3094558"/>
                </a:moveTo>
                <a:cubicBezTo>
                  <a:pt x="1456878" y="3094558"/>
                  <a:pt x="1467248" y="3104930"/>
                  <a:pt x="1467248" y="3117724"/>
                </a:cubicBezTo>
                <a:cubicBezTo>
                  <a:pt x="1467248" y="3130518"/>
                  <a:pt x="1456878" y="3140890"/>
                  <a:pt x="1444083" y="3140890"/>
                </a:cubicBezTo>
                <a:cubicBezTo>
                  <a:pt x="1431289" y="3140890"/>
                  <a:pt x="1420918" y="3130518"/>
                  <a:pt x="1420918" y="3117724"/>
                </a:cubicBezTo>
                <a:cubicBezTo>
                  <a:pt x="1420918" y="3104930"/>
                  <a:pt x="1431289" y="3094558"/>
                  <a:pt x="1444083" y="3094558"/>
                </a:cubicBezTo>
                <a:close/>
                <a:moveTo>
                  <a:pt x="1266985" y="3094558"/>
                </a:moveTo>
                <a:cubicBezTo>
                  <a:pt x="1279778" y="3094558"/>
                  <a:pt x="1290151" y="3104930"/>
                  <a:pt x="1290151" y="3117724"/>
                </a:cubicBezTo>
                <a:cubicBezTo>
                  <a:pt x="1290151" y="3130518"/>
                  <a:pt x="1279778" y="3140890"/>
                  <a:pt x="1266985" y="3140890"/>
                </a:cubicBezTo>
                <a:cubicBezTo>
                  <a:pt x="1254190" y="3140890"/>
                  <a:pt x="1243819" y="3130518"/>
                  <a:pt x="1243819" y="3117724"/>
                </a:cubicBezTo>
                <a:cubicBezTo>
                  <a:pt x="1243819" y="3104930"/>
                  <a:pt x="1254190" y="3094558"/>
                  <a:pt x="1266985" y="3094558"/>
                </a:cubicBezTo>
                <a:close/>
                <a:moveTo>
                  <a:pt x="1089888" y="3094558"/>
                </a:moveTo>
                <a:cubicBezTo>
                  <a:pt x="1102682" y="3094558"/>
                  <a:pt x="1113055" y="3104930"/>
                  <a:pt x="1113055" y="3117724"/>
                </a:cubicBezTo>
                <a:cubicBezTo>
                  <a:pt x="1113055" y="3130518"/>
                  <a:pt x="1102682" y="3140890"/>
                  <a:pt x="1089888" y="3140890"/>
                </a:cubicBezTo>
                <a:cubicBezTo>
                  <a:pt x="1077093" y="3140890"/>
                  <a:pt x="1066720" y="3130518"/>
                  <a:pt x="1066720" y="3117724"/>
                </a:cubicBezTo>
                <a:cubicBezTo>
                  <a:pt x="1066720" y="3104930"/>
                  <a:pt x="1077093" y="3094558"/>
                  <a:pt x="1089888" y="3094558"/>
                </a:cubicBezTo>
                <a:close/>
                <a:moveTo>
                  <a:pt x="912787" y="3094558"/>
                </a:moveTo>
                <a:cubicBezTo>
                  <a:pt x="925582" y="3094558"/>
                  <a:pt x="935953" y="3104930"/>
                  <a:pt x="935953" y="3117724"/>
                </a:cubicBezTo>
                <a:cubicBezTo>
                  <a:pt x="935953" y="3130518"/>
                  <a:pt x="925582" y="3140890"/>
                  <a:pt x="912787" y="3140890"/>
                </a:cubicBezTo>
                <a:cubicBezTo>
                  <a:pt x="899993" y="3140890"/>
                  <a:pt x="889622" y="3130518"/>
                  <a:pt x="889622" y="3117724"/>
                </a:cubicBezTo>
                <a:cubicBezTo>
                  <a:pt x="889622" y="3104930"/>
                  <a:pt x="899993" y="3094558"/>
                  <a:pt x="912787" y="3094558"/>
                </a:cubicBezTo>
                <a:close/>
                <a:moveTo>
                  <a:pt x="735690" y="3094558"/>
                </a:moveTo>
                <a:cubicBezTo>
                  <a:pt x="748484" y="3094558"/>
                  <a:pt x="758856" y="3104930"/>
                  <a:pt x="758856" y="3117724"/>
                </a:cubicBezTo>
                <a:cubicBezTo>
                  <a:pt x="758856" y="3130518"/>
                  <a:pt x="748484" y="3140890"/>
                  <a:pt x="735690" y="3140890"/>
                </a:cubicBezTo>
                <a:cubicBezTo>
                  <a:pt x="722896" y="3140890"/>
                  <a:pt x="712523" y="3130518"/>
                  <a:pt x="712523" y="3117724"/>
                </a:cubicBezTo>
                <a:cubicBezTo>
                  <a:pt x="712523" y="3104930"/>
                  <a:pt x="722896" y="3094558"/>
                  <a:pt x="735690" y="3094558"/>
                </a:cubicBezTo>
                <a:close/>
                <a:moveTo>
                  <a:pt x="558589" y="3094558"/>
                </a:moveTo>
                <a:cubicBezTo>
                  <a:pt x="571383" y="3094558"/>
                  <a:pt x="581755" y="3104930"/>
                  <a:pt x="581755" y="3117724"/>
                </a:cubicBezTo>
                <a:cubicBezTo>
                  <a:pt x="581755" y="3130518"/>
                  <a:pt x="571383" y="3140890"/>
                  <a:pt x="558589" y="3140890"/>
                </a:cubicBezTo>
                <a:cubicBezTo>
                  <a:pt x="545795" y="3140890"/>
                  <a:pt x="535424" y="3130518"/>
                  <a:pt x="535424" y="3117724"/>
                </a:cubicBezTo>
                <a:cubicBezTo>
                  <a:pt x="535424" y="3104930"/>
                  <a:pt x="545795" y="3094558"/>
                  <a:pt x="558589" y="3094558"/>
                </a:cubicBezTo>
                <a:close/>
                <a:moveTo>
                  <a:pt x="381491" y="3094558"/>
                </a:moveTo>
                <a:cubicBezTo>
                  <a:pt x="394286" y="3094558"/>
                  <a:pt x="404657" y="3104930"/>
                  <a:pt x="404657" y="3117724"/>
                </a:cubicBezTo>
                <a:cubicBezTo>
                  <a:pt x="404657" y="3130518"/>
                  <a:pt x="394286" y="3140890"/>
                  <a:pt x="381491" y="3140890"/>
                </a:cubicBezTo>
                <a:cubicBezTo>
                  <a:pt x="368697" y="3140890"/>
                  <a:pt x="358325" y="3130518"/>
                  <a:pt x="358325" y="3117724"/>
                </a:cubicBezTo>
                <a:cubicBezTo>
                  <a:pt x="358325" y="3104930"/>
                  <a:pt x="368697" y="3094558"/>
                  <a:pt x="381491" y="3094558"/>
                </a:cubicBezTo>
                <a:close/>
                <a:moveTo>
                  <a:pt x="204392" y="3094558"/>
                </a:moveTo>
                <a:cubicBezTo>
                  <a:pt x="217186" y="3094558"/>
                  <a:pt x="227558" y="3104930"/>
                  <a:pt x="227558" y="3117724"/>
                </a:cubicBezTo>
                <a:cubicBezTo>
                  <a:pt x="227558" y="3130518"/>
                  <a:pt x="217186" y="3140890"/>
                  <a:pt x="204392" y="3140890"/>
                </a:cubicBezTo>
                <a:cubicBezTo>
                  <a:pt x="191598" y="3140890"/>
                  <a:pt x="181226" y="3130518"/>
                  <a:pt x="181226" y="3117724"/>
                </a:cubicBezTo>
                <a:cubicBezTo>
                  <a:pt x="181226" y="3104930"/>
                  <a:pt x="191598" y="3094558"/>
                  <a:pt x="204392" y="3094558"/>
                </a:cubicBezTo>
                <a:close/>
                <a:moveTo>
                  <a:pt x="27293" y="3094558"/>
                </a:moveTo>
                <a:cubicBezTo>
                  <a:pt x="40087" y="3094558"/>
                  <a:pt x="50459" y="3104930"/>
                  <a:pt x="50459" y="3117724"/>
                </a:cubicBezTo>
                <a:cubicBezTo>
                  <a:pt x="50459" y="3130518"/>
                  <a:pt x="40087" y="3140890"/>
                  <a:pt x="27293" y="3140890"/>
                </a:cubicBezTo>
                <a:cubicBezTo>
                  <a:pt x="14499" y="3140890"/>
                  <a:pt x="4127" y="3130518"/>
                  <a:pt x="4127" y="3117724"/>
                </a:cubicBezTo>
                <a:cubicBezTo>
                  <a:pt x="4127" y="3104930"/>
                  <a:pt x="14499" y="3094558"/>
                  <a:pt x="27293" y="3094558"/>
                </a:cubicBezTo>
                <a:close/>
                <a:moveTo>
                  <a:pt x="3391637" y="2923194"/>
                </a:moveTo>
                <a:cubicBezTo>
                  <a:pt x="3404431" y="2923194"/>
                  <a:pt x="3414803" y="2933566"/>
                  <a:pt x="3414803" y="2946360"/>
                </a:cubicBezTo>
                <a:cubicBezTo>
                  <a:pt x="3414803" y="2959154"/>
                  <a:pt x="3404431" y="2969526"/>
                  <a:pt x="3391637" y="2969526"/>
                </a:cubicBezTo>
                <a:cubicBezTo>
                  <a:pt x="3378843" y="2969526"/>
                  <a:pt x="3368471" y="2959154"/>
                  <a:pt x="3368471" y="2946360"/>
                </a:cubicBezTo>
                <a:cubicBezTo>
                  <a:pt x="3368471" y="2933566"/>
                  <a:pt x="3378843" y="2923194"/>
                  <a:pt x="3391637" y="2923194"/>
                </a:cubicBezTo>
                <a:close/>
                <a:moveTo>
                  <a:pt x="3214542" y="2923194"/>
                </a:moveTo>
                <a:cubicBezTo>
                  <a:pt x="3227336" y="2923194"/>
                  <a:pt x="3237708" y="2933566"/>
                  <a:pt x="3237708" y="2946360"/>
                </a:cubicBezTo>
                <a:cubicBezTo>
                  <a:pt x="3237708" y="2959154"/>
                  <a:pt x="3227336" y="2969526"/>
                  <a:pt x="3214542" y="2969526"/>
                </a:cubicBezTo>
                <a:cubicBezTo>
                  <a:pt x="3201748" y="2969526"/>
                  <a:pt x="3191376" y="2959154"/>
                  <a:pt x="3191376" y="2946360"/>
                </a:cubicBezTo>
                <a:cubicBezTo>
                  <a:pt x="3191376" y="2933566"/>
                  <a:pt x="3201748" y="2923194"/>
                  <a:pt x="3214542" y="2923194"/>
                </a:cubicBezTo>
                <a:close/>
                <a:moveTo>
                  <a:pt x="3037443" y="2923194"/>
                </a:moveTo>
                <a:cubicBezTo>
                  <a:pt x="3050237" y="2923194"/>
                  <a:pt x="3060609" y="2933566"/>
                  <a:pt x="3060609" y="2946360"/>
                </a:cubicBezTo>
                <a:cubicBezTo>
                  <a:pt x="3060609" y="2959154"/>
                  <a:pt x="3050237" y="2969526"/>
                  <a:pt x="3037443" y="2969526"/>
                </a:cubicBezTo>
                <a:cubicBezTo>
                  <a:pt x="3024649" y="2969526"/>
                  <a:pt x="3014277" y="2959154"/>
                  <a:pt x="3014277" y="2946360"/>
                </a:cubicBezTo>
                <a:cubicBezTo>
                  <a:pt x="3014277" y="2933566"/>
                  <a:pt x="3024649" y="2923194"/>
                  <a:pt x="3037443" y="2923194"/>
                </a:cubicBezTo>
                <a:close/>
                <a:moveTo>
                  <a:pt x="2860344" y="2923194"/>
                </a:moveTo>
                <a:cubicBezTo>
                  <a:pt x="2873138" y="2923194"/>
                  <a:pt x="2883510" y="2933566"/>
                  <a:pt x="2883510" y="2946360"/>
                </a:cubicBezTo>
                <a:cubicBezTo>
                  <a:pt x="2883510" y="2959154"/>
                  <a:pt x="2873138" y="2969526"/>
                  <a:pt x="2860344" y="2969526"/>
                </a:cubicBezTo>
                <a:cubicBezTo>
                  <a:pt x="2847550" y="2969526"/>
                  <a:pt x="2837178" y="2959154"/>
                  <a:pt x="2837178" y="2946360"/>
                </a:cubicBezTo>
                <a:cubicBezTo>
                  <a:pt x="2837178" y="2933566"/>
                  <a:pt x="2847550" y="2923194"/>
                  <a:pt x="2860344" y="2923194"/>
                </a:cubicBezTo>
                <a:close/>
                <a:moveTo>
                  <a:pt x="2683245" y="2923194"/>
                </a:moveTo>
                <a:cubicBezTo>
                  <a:pt x="2696039" y="2923194"/>
                  <a:pt x="2706411" y="2933566"/>
                  <a:pt x="2706411" y="2946360"/>
                </a:cubicBezTo>
                <a:cubicBezTo>
                  <a:pt x="2706411" y="2959154"/>
                  <a:pt x="2696039" y="2969526"/>
                  <a:pt x="2683245" y="2969526"/>
                </a:cubicBezTo>
                <a:cubicBezTo>
                  <a:pt x="2670451" y="2969526"/>
                  <a:pt x="2660079" y="2959154"/>
                  <a:pt x="2660079" y="2946360"/>
                </a:cubicBezTo>
                <a:cubicBezTo>
                  <a:pt x="2660079" y="2933566"/>
                  <a:pt x="2670451" y="2923194"/>
                  <a:pt x="2683245" y="2923194"/>
                </a:cubicBezTo>
                <a:close/>
                <a:moveTo>
                  <a:pt x="2506147" y="2923194"/>
                </a:moveTo>
                <a:cubicBezTo>
                  <a:pt x="2518941" y="2923194"/>
                  <a:pt x="2529313" y="2933566"/>
                  <a:pt x="2529313" y="2946360"/>
                </a:cubicBezTo>
                <a:cubicBezTo>
                  <a:pt x="2529313" y="2959154"/>
                  <a:pt x="2518941" y="2969526"/>
                  <a:pt x="2506147" y="2969526"/>
                </a:cubicBezTo>
                <a:cubicBezTo>
                  <a:pt x="2493353" y="2969526"/>
                  <a:pt x="2482981" y="2959154"/>
                  <a:pt x="2482981" y="2946360"/>
                </a:cubicBezTo>
                <a:cubicBezTo>
                  <a:pt x="2482981" y="2933566"/>
                  <a:pt x="2493353" y="2923194"/>
                  <a:pt x="2506147" y="2923194"/>
                </a:cubicBezTo>
                <a:close/>
                <a:moveTo>
                  <a:pt x="2329048" y="2923194"/>
                </a:moveTo>
                <a:cubicBezTo>
                  <a:pt x="2341842" y="2923194"/>
                  <a:pt x="2352214" y="2933566"/>
                  <a:pt x="2352214" y="2946360"/>
                </a:cubicBezTo>
                <a:cubicBezTo>
                  <a:pt x="2352214" y="2959154"/>
                  <a:pt x="2341842" y="2969526"/>
                  <a:pt x="2329048" y="2969526"/>
                </a:cubicBezTo>
                <a:cubicBezTo>
                  <a:pt x="2316254" y="2969526"/>
                  <a:pt x="2305882" y="2959154"/>
                  <a:pt x="2305882" y="2946360"/>
                </a:cubicBezTo>
                <a:cubicBezTo>
                  <a:pt x="2305882" y="2933566"/>
                  <a:pt x="2316254" y="2923194"/>
                  <a:pt x="2329048" y="2923194"/>
                </a:cubicBezTo>
                <a:close/>
                <a:moveTo>
                  <a:pt x="2151949" y="2923194"/>
                </a:moveTo>
                <a:cubicBezTo>
                  <a:pt x="2164743" y="2923194"/>
                  <a:pt x="2175115" y="2933566"/>
                  <a:pt x="2175115" y="2946360"/>
                </a:cubicBezTo>
                <a:cubicBezTo>
                  <a:pt x="2175115" y="2959154"/>
                  <a:pt x="2164743" y="2969526"/>
                  <a:pt x="2151949" y="2969526"/>
                </a:cubicBezTo>
                <a:cubicBezTo>
                  <a:pt x="2139155" y="2969526"/>
                  <a:pt x="2128783" y="2959154"/>
                  <a:pt x="2128783" y="2946360"/>
                </a:cubicBezTo>
                <a:cubicBezTo>
                  <a:pt x="2128783" y="2933566"/>
                  <a:pt x="2139155" y="2923194"/>
                  <a:pt x="2151949" y="2923194"/>
                </a:cubicBezTo>
                <a:close/>
                <a:moveTo>
                  <a:pt x="1974850" y="2923194"/>
                </a:moveTo>
                <a:cubicBezTo>
                  <a:pt x="1987644" y="2923194"/>
                  <a:pt x="1998016" y="2933566"/>
                  <a:pt x="1998016" y="2946360"/>
                </a:cubicBezTo>
                <a:cubicBezTo>
                  <a:pt x="1998016" y="2959154"/>
                  <a:pt x="1987644" y="2969526"/>
                  <a:pt x="1974850" y="2969526"/>
                </a:cubicBezTo>
                <a:cubicBezTo>
                  <a:pt x="1962056" y="2969526"/>
                  <a:pt x="1951684" y="2959154"/>
                  <a:pt x="1951684" y="2946360"/>
                </a:cubicBezTo>
                <a:cubicBezTo>
                  <a:pt x="1951684" y="2933566"/>
                  <a:pt x="1962056" y="2923194"/>
                  <a:pt x="1974850" y="2923194"/>
                </a:cubicBezTo>
                <a:close/>
                <a:moveTo>
                  <a:pt x="1797751" y="2923194"/>
                </a:moveTo>
                <a:cubicBezTo>
                  <a:pt x="1810545" y="2923194"/>
                  <a:pt x="1820917" y="2933566"/>
                  <a:pt x="1820917" y="2946360"/>
                </a:cubicBezTo>
                <a:cubicBezTo>
                  <a:pt x="1820917" y="2959154"/>
                  <a:pt x="1810545" y="2969526"/>
                  <a:pt x="1797751" y="2969526"/>
                </a:cubicBezTo>
                <a:cubicBezTo>
                  <a:pt x="1784957" y="2969526"/>
                  <a:pt x="1774585" y="2959154"/>
                  <a:pt x="1774585" y="2946360"/>
                </a:cubicBezTo>
                <a:cubicBezTo>
                  <a:pt x="1774585" y="2933566"/>
                  <a:pt x="1784957" y="2923194"/>
                  <a:pt x="1797751" y="2923194"/>
                </a:cubicBezTo>
                <a:close/>
                <a:moveTo>
                  <a:pt x="1623240" y="2923194"/>
                </a:moveTo>
                <a:cubicBezTo>
                  <a:pt x="1636035" y="2923194"/>
                  <a:pt x="1646408" y="2933566"/>
                  <a:pt x="1646408" y="2946360"/>
                </a:cubicBezTo>
                <a:cubicBezTo>
                  <a:pt x="1646408" y="2959154"/>
                  <a:pt x="1636035" y="2969526"/>
                  <a:pt x="1623240" y="2969526"/>
                </a:cubicBezTo>
                <a:cubicBezTo>
                  <a:pt x="1610446" y="2969526"/>
                  <a:pt x="1600073" y="2959154"/>
                  <a:pt x="1600073" y="2946360"/>
                </a:cubicBezTo>
                <a:cubicBezTo>
                  <a:pt x="1600073" y="2933566"/>
                  <a:pt x="1610446" y="2923194"/>
                  <a:pt x="1623240" y="2923194"/>
                </a:cubicBezTo>
                <a:close/>
                <a:moveTo>
                  <a:pt x="1446148" y="2923194"/>
                </a:moveTo>
                <a:cubicBezTo>
                  <a:pt x="1458942" y="2923194"/>
                  <a:pt x="1469313" y="2933566"/>
                  <a:pt x="1469313" y="2946360"/>
                </a:cubicBezTo>
                <a:cubicBezTo>
                  <a:pt x="1469313" y="2959154"/>
                  <a:pt x="1458942" y="2969526"/>
                  <a:pt x="1446148" y="2969526"/>
                </a:cubicBezTo>
                <a:cubicBezTo>
                  <a:pt x="1433354" y="2969526"/>
                  <a:pt x="1422982" y="2959154"/>
                  <a:pt x="1422982" y="2946360"/>
                </a:cubicBezTo>
                <a:cubicBezTo>
                  <a:pt x="1422982" y="2933566"/>
                  <a:pt x="1433354" y="2923194"/>
                  <a:pt x="1446148" y="2923194"/>
                </a:cubicBezTo>
                <a:close/>
                <a:moveTo>
                  <a:pt x="1269049" y="2923194"/>
                </a:moveTo>
                <a:cubicBezTo>
                  <a:pt x="1281842" y="2923194"/>
                  <a:pt x="1292215" y="2933566"/>
                  <a:pt x="1292215" y="2946360"/>
                </a:cubicBezTo>
                <a:cubicBezTo>
                  <a:pt x="1292215" y="2959154"/>
                  <a:pt x="1281842" y="2969526"/>
                  <a:pt x="1269049" y="2969526"/>
                </a:cubicBezTo>
                <a:cubicBezTo>
                  <a:pt x="1256255" y="2969526"/>
                  <a:pt x="1245883" y="2959154"/>
                  <a:pt x="1245883" y="2946360"/>
                </a:cubicBezTo>
                <a:cubicBezTo>
                  <a:pt x="1245883" y="2933566"/>
                  <a:pt x="1256255" y="2923194"/>
                  <a:pt x="1269049" y="2923194"/>
                </a:cubicBezTo>
                <a:close/>
                <a:moveTo>
                  <a:pt x="1091953" y="2923194"/>
                </a:moveTo>
                <a:cubicBezTo>
                  <a:pt x="1104748" y="2923194"/>
                  <a:pt x="1115119" y="2933566"/>
                  <a:pt x="1115119" y="2946360"/>
                </a:cubicBezTo>
                <a:cubicBezTo>
                  <a:pt x="1115119" y="2959154"/>
                  <a:pt x="1104748" y="2969526"/>
                  <a:pt x="1091953" y="2969526"/>
                </a:cubicBezTo>
                <a:cubicBezTo>
                  <a:pt x="1079157" y="2969526"/>
                  <a:pt x="1068784" y="2959154"/>
                  <a:pt x="1068784" y="2946360"/>
                </a:cubicBezTo>
                <a:cubicBezTo>
                  <a:pt x="1068784" y="2933566"/>
                  <a:pt x="1079157" y="2923194"/>
                  <a:pt x="1091953" y="2923194"/>
                </a:cubicBezTo>
                <a:close/>
                <a:moveTo>
                  <a:pt x="914853" y="2923194"/>
                </a:moveTo>
                <a:cubicBezTo>
                  <a:pt x="927646" y="2923194"/>
                  <a:pt x="938018" y="2933566"/>
                  <a:pt x="938018" y="2946360"/>
                </a:cubicBezTo>
                <a:cubicBezTo>
                  <a:pt x="938018" y="2959154"/>
                  <a:pt x="927646" y="2969526"/>
                  <a:pt x="914853" y="2969526"/>
                </a:cubicBezTo>
                <a:cubicBezTo>
                  <a:pt x="902055" y="2969526"/>
                  <a:pt x="891685" y="2959154"/>
                  <a:pt x="891685" y="2946360"/>
                </a:cubicBezTo>
                <a:cubicBezTo>
                  <a:pt x="891685" y="2933566"/>
                  <a:pt x="902055" y="2923194"/>
                  <a:pt x="914853" y="2923194"/>
                </a:cubicBezTo>
                <a:close/>
                <a:moveTo>
                  <a:pt x="737755" y="2923194"/>
                </a:moveTo>
                <a:cubicBezTo>
                  <a:pt x="750549" y="2923194"/>
                  <a:pt x="760921" y="2933566"/>
                  <a:pt x="760921" y="2946360"/>
                </a:cubicBezTo>
                <a:cubicBezTo>
                  <a:pt x="760921" y="2959154"/>
                  <a:pt x="750549" y="2969526"/>
                  <a:pt x="737755" y="2969526"/>
                </a:cubicBezTo>
                <a:cubicBezTo>
                  <a:pt x="724961" y="2969526"/>
                  <a:pt x="714589" y="2959154"/>
                  <a:pt x="714589" y="2946360"/>
                </a:cubicBezTo>
                <a:cubicBezTo>
                  <a:pt x="714589" y="2933566"/>
                  <a:pt x="724961" y="2923194"/>
                  <a:pt x="737755" y="2923194"/>
                </a:cubicBezTo>
                <a:close/>
                <a:moveTo>
                  <a:pt x="560655" y="2923194"/>
                </a:moveTo>
                <a:cubicBezTo>
                  <a:pt x="573449" y="2923194"/>
                  <a:pt x="583821" y="2933566"/>
                  <a:pt x="583821" y="2946360"/>
                </a:cubicBezTo>
                <a:cubicBezTo>
                  <a:pt x="583821" y="2959154"/>
                  <a:pt x="573449" y="2969526"/>
                  <a:pt x="560655" y="2969526"/>
                </a:cubicBezTo>
                <a:cubicBezTo>
                  <a:pt x="547861" y="2969526"/>
                  <a:pt x="537489" y="2959154"/>
                  <a:pt x="537489" y="2946360"/>
                </a:cubicBezTo>
                <a:cubicBezTo>
                  <a:pt x="537489" y="2933566"/>
                  <a:pt x="547861" y="2923194"/>
                  <a:pt x="560655" y="2923194"/>
                </a:cubicBezTo>
                <a:close/>
                <a:moveTo>
                  <a:pt x="383557" y="2923194"/>
                </a:moveTo>
                <a:cubicBezTo>
                  <a:pt x="396351" y="2923194"/>
                  <a:pt x="406722" y="2933566"/>
                  <a:pt x="406722" y="2946360"/>
                </a:cubicBezTo>
                <a:cubicBezTo>
                  <a:pt x="406722" y="2959154"/>
                  <a:pt x="396351" y="2969526"/>
                  <a:pt x="383557" y="2969526"/>
                </a:cubicBezTo>
                <a:cubicBezTo>
                  <a:pt x="370762" y="2969526"/>
                  <a:pt x="360390" y="2959154"/>
                  <a:pt x="360390" y="2946360"/>
                </a:cubicBezTo>
                <a:cubicBezTo>
                  <a:pt x="360390" y="2933566"/>
                  <a:pt x="370762" y="2923194"/>
                  <a:pt x="383557" y="2923194"/>
                </a:cubicBezTo>
                <a:close/>
                <a:moveTo>
                  <a:pt x="206456" y="2923194"/>
                </a:moveTo>
                <a:cubicBezTo>
                  <a:pt x="219250" y="2923194"/>
                  <a:pt x="229622" y="2933566"/>
                  <a:pt x="229622" y="2946360"/>
                </a:cubicBezTo>
                <a:cubicBezTo>
                  <a:pt x="229622" y="2959154"/>
                  <a:pt x="219250" y="2969526"/>
                  <a:pt x="206456" y="2969526"/>
                </a:cubicBezTo>
                <a:cubicBezTo>
                  <a:pt x="193662" y="2969526"/>
                  <a:pt x="183290" y="2959154"/>
                  <a:pt x="183290" y="2946360"/>
                </a:cubicBezTo>
                <a:cubicBezTo>
                  <a:pt x="183290" y="2933566"/>
                  <a:pt x="193662" y="2923194"/>
                  <a:pt x="206456" y="2923194"/>
                </a:cubicBezTo>
                <a:close/>
                <a:moveTo>
                  <a:pt x="29358" y="2923194"/>
                </a:moveTo>
                <a:cubicBezTo>
                  <a:pt x="42152" y="2923194"/>
                  <a:pt x="52523" y="2933566"/>
                  <a:pt x="52523" y="2946360"/>
                </a:cubicBezTo>
                <a:cubicBezTo>
                  <a:pt x="52523" y="2959154"/>
                  <a:pt x="42152" y="2969526"/>
                  <a:pt x="29358" y="2969526"/>
                </a:cubicBezTo>
                <a:cubicBezTo>
                  <a:pt x="16564" y="2969526"/>
                  <a:pt x="6192" y="2959154"/>
                  <a:pt x="6192" y="2946360"/>
                </a:cubicBezTo>
                <a:cubicBezTo>
                  <a:pt x="6192" y="2933566"/>
                  <a:pt x="16564" y="2923194"/>
                  <a:pt x="29358" y="2923194"/>
                </a:cubicBezTo>
                <a:close/>
                <a:moveTo>
                  <a:pt x="3391637" y="2731185"/>
                </a:moveTo>
                <a:cubicBezTo>
                  <a:pt x="3404431" y="2731185"/>
                  <a:pt x="3414803" y="2741557"/>
                  <a:pt x="3414803" y="2754351"/>
                </a:cubicBezTo>
                <a:cubicBezTo>
                  <a:pt x="3414803" y="2767145"/>
                  <a:pt x="3404431" y="2777517"/>
                  <a:pt x="3391637" y="2777517"/>
                </a:cubicBezTo>
                <a:cubicBezTo>
                  <a:pt x="3378843" y="2777517"/>
                  <a:pt x="3368471" y="2767145"/>
                  <a:pt x="3368471" y="2754351"/>
                </a:cubicBezTo>
                <a:cubicBezTo>
                  <a:pt x="3368471" y="2741557"/>
                  <a:pt x="3378843" y="2731185"/>
                  <a:pt x="3391637" y="2731185"/>
                </a:cubicBezTo>
                <a:close/>
                <a:moveTo>
                  <a:pt x="3214542" y="2731185"/>
                </a:moveTo>
                <a:cubicBezTo>
                  <a:pt x="3227336" y="2731185"/>
                  <a:pt x="3237708" y="2741557"/>
                  <a:pt x="3237708" y="2754351"/>
                </a:cubicBezTo>
                <a:cubicBezTo>
                  <a:pt x="3237708" y="2767145"/>
                  <a:pt x="3227336" y="2777517"/>
                  <a:pt x="3214542" y="2777517"/>
                </a:cubicBezTo>
                <a:cubicBezTo>
                  <a:pt x="3201748" y="2777517"/>
                  <a:pt x="3191376" y="2767145"/>
                  <a:pt x="3191376" y="2754351"/>
                </a:cubicBezTo>
                <a:cubicBezTo>
                  <a:pt x="3191376" y="2741557"/>
                  <a:pt x="3201748" y="2731185"/>
                  <a:pt x="3214542" y="2731185"/>
                </a:cubicBezTo>
                <a:close/>
                <a:moveTo>
                  <a:pt x="3037443" y="2731185"/>
                </a:moveTo>
                <a:cubicBezTo>
                  <a:pt x="3050237" y="2731185"/>
                  <a:pt x="3060609" y="2741557"/>
                  <a:pt x="3060609" y="2754351"/>
                </a:cubicBezTo>
                <a:cubicBezTo>
                  <a:pt x="3060609" y="2767145"/>
                  <a:pt x="3050237" y="2777517"/>
                  <a:pt x="3037443" y="2777517"/>
                </a:cubicBezTo>
                <a:cubicBezTo>
                  <a:pt x="3024649" y="2777517"/>
                  <a:pt x="3014277" y="2767145"/>
                  <a:pt x="3014277" y="2754351"/>
                </a:cubicBezTo>
                <a:cubicBezTo>
                  <a:pt x="3014277" y="2741557"/>
                  <a:pt x="3024649" y="2731185"/>
                  <a:pt x="3037443" y="2731185"/>
                </a:cubicBezTo>
                <a:close/>
                <a:moveTo>
                  <a:pt x="2860344" y="2731185"/>
                </a:moveTo>
                <a:cubicBezTo>
                  <a:pt x="2873138" y="2731185"/>
                  <a:pt x="2883510" y="2741557"/>
                  <a:pt x="2883510" y="2754351"/>
                </a:cubicBezTo>
                <a:cubicBezTo>
                  <a:pt x="2883510" y="2767145"/>
                  <a:pt x="2873138" y="2777517"/>
                  <a:pt x="2860344" y="2777517"/>
                </a:cubicBezTo>
                <a:cubicBezTo>
                  <a:pt x="2847550" y="2777517"/>
                  <a:pt x="2837178" y="2767145"/>
                  <a:pt x="2837178" y="2754351"/>
                </a:cubicBezTo>
                <a:cubicBezTo>
                  <a:pt x="2837178" y="2741557"/>
                  <a:pt x="2847550" y="2731185"/>
                  <a:pt x="2860344" y="2731185"/>
                </a:cubicBezTo>
                <a:close/>
                <a:moveTo>
                  <a:pt x="2683245" y="2731185"/>
                </a:moveTo>
                <a:cubicBezTo>
                  <a:pt x="2696039" y="2731185"/>
                  <a:pt x="2706411" y="2741557"/>
                  <a:pt x="2706411" y="2754351"/>
                </a:cubicBezTo>
                <a:cubicBezTo>
                  <a:pt x="2706411" y="2767145"/>
                  <a:pt x="2696039" y="2777517"/>
                  <a:pt x="2683245" y="2777517"/>
                </a:cubicBezTo>
                <a:cubicBezTo>
                  <a:pt x="2670451" y="2777517"/>
                  <a:pt x="2660079" y="2767145"/>
                  <a:pt x="2660079" y="2754351"/>
                </a:cubicBezTo>
                <a:cubicBezTo>
                  <a:pt x="2660079" y="2741557"/>
                  <a:pt x="2670451" y="2731185"/>
                  <a:pt x="2683245" y="2731185"/>
                </a:cubicBezTo>
                <a:close/>
                <a:moveTo>
                  <a:pt x="2506147" y="2731185"/>
                </a:moveTo>
                <a:cubicBezTo>
                  <a:pt x="2518941" y="2731185"/>
                  <a:pt x="2529313" y="2741557"/>
                  <a:pt x="2529313" y="2754351"/>
                </a:cubicBezTo>
                <a:cubicBezTo>
                  <a:pt x="2529313" y="2767145"/>
                  <a:pt x="2518941" y="2777517"/>
                  <a:pt x="2506147" y="2777517"/>
                </a:cubicBezTo>
                <a:cubicBezTo>
                  <a:pt x="2493353" y="2777517"/>
                  <a:pt x="2482981" y="2767145"/>
                  <a:pt x="2482981" y="2754351"/>
                </a:cubicBezTo>
                <a:cubicBezTo>
                  <a:pt x="2482981" y="2741557"/>
                  <a:pt x="2493353" y="2731185"/>
                  <a:pt x="2506147" y="2731185"/>
                </a:cubicBezTo>
                <a:close/>
                <a:moveTo>
                  <a:pt x="2329048" y="2731185"/>
                </a:moveTo>
                <a:cubicBezTo>
                  <a:pt x="2341842" y="2731185"/>
                  <a:pt x="2352214" y="2741557"/>
                  <a:pt x="2352214" y="2754351"/>
                </a:cubicBezTo>
                <a:cubicBezTo>
                  <a:pt x="2352214" y="2767145"/>
                  <a:pt x="2341842" y="2777517"/>
                  <a:pt x="2329048" y="2777517"/>
                </a:cubicBezTo>
                <a:cubicBezTo>
                  <a:pt x="2316254" y="2777517"/>
                  <a:pt x="2305882" y="2767145"/>
                  <a:pt x="2305882" y="2754351"/>
                </a:cubicBezTo>
                <a:cubicBezTo>
                  <a:pt x="2305882" y="2741557"/>
                  <a:pt x="2316254" y="2731185"/>
                  <a:pt x="2329048" y="2731185"/>
                </a:cubicBezTo>
                <a:close/>
                <a:moveTo>
                  <a:pt x="2151949" y="2731185"/>
                </a:moveTo>
                <a:cubicBezTo>
                  <a:pt x="2164743" y="2731185"/>
                  <a:pt x="2175115" y="2741557"/>
                  <a:pt x="2175115" y="2754351"/>
                </a:cubicBezTo>
                <a:cubicBezTo>
                  <a:pt x="2175115" y="2767145"/>
                  <a:pt x="2164743" y="2777517"/>
                  <a:pt x="2151949" y="2777517"/>
                </a:cubicBezTo>
                <a:cubicBezTo>
                  <a:pt x="2139155" y="2777517"/>
                  <a:pt x="2128783" y="2767145"/>
                  <a:pt x="2128783" y="2754351"/>
                </a:cubicBezTo>
                <a:cubicBezTo>
                  <a:pt x="2128783" y="2741557"/>
                  <a:pt x="2139155" y="2731185"/>
                  <a:pt x="2151949" y="2731185"/>
                </a:cubicBezTo>
                <a:close/>
                <a:moveTo>
                  <a:pt x="1974850" y="2731185"/>
                </a:moveTo>
                <a:cubicBezTo>
                  <a:pt x="1987644" y="2731185"/>
                  <a:pt x="1998016" y="2741557"/>
                  <a:pt x="1998016" y="2754351"/>
                </a:cubicBezTo>
                <a:cubicBezTo>
                  <a:pt x="1998016" y="2767145"/>
                  <a:pt x="1987644" y="2777517"/>
                  <a:pt x="1974850" y="2777517"/>
                </a:cubicBezTo>
                <a:cubicBezTo>
                  <a:pt x="1962056" y="2777517"/>
                  <a:pt x="1951684" y="2767145"/>
                  <a:pt x="1951684" y="2754351"/>
                </a:cubicBezTo>
                <a:cubicBezTo>
                  <a:pt x="1951684" y="2741557"/>
                  <a:pt x="1962056" y="2731185"/>
                  <a:pt x="1974850" y="2731185"/>
                </a:cubicBezTo>
                <a:close/>
                <a:moveTo>
                  <a:pt x="1797751" y="2731185"/>
                </a:moveTo>
                <a:cubicBezTo>
                  <a:pt x="1810545" y="2731185"/>
                  <a:pt x="1820917" y="2741557"/>
                  <a:pt x="1820917" y="2754351"/>
                </a:cubicBezTo>
                <a:cubicBezTo>
                  <a:pt x="1820917" y="2767145"/>
                  <a:pt x="1810545" y="2777517"/>
                  <a:pt x="1797751" y="2777517"/>
                </a:cubicBezTo>
                <a:cubicBezTo>
                  <a:pt x="1784957" y="2777517"/>
                  <a:pt x="1774585" y="2767145"/>
                  <a:pt x="1774585" y="2754351"/>
                </a:cubicBezTo>
                <a:cubicBezTo>
                  <a:pt x="1774585" y="2741557"/>
                  <a:pt x="1784957" y="2731185"/>
                  <a:pt x="1797751" y="2731185"/>
                </a:cubicBezTo>
                <a:close/>
                <a:moveTo>
                  <a:pt x="1623240" y="2731185"/>
                </a:moveTo>
                <a:cubicBezTo>
                  <a:pt x="1636037" y="2731185"/>
                  <a:pt x="1646410" y="2741557"/>
                  <a:pt x="1646410" y="2754351"/>
                </a:cubicBezTo>
                <a:cubicBezTo>
                  <a:pt x="1646410" y="2767145"/>
                  <a:pt x="1636037" y="2777517"/>
                  <a:pt x="1623240" y="2777517"/>
                </a:cubicBezTo>
                <a:cubicBezTo>
                  <a:pt x="1610446" y="2777517"/>
                  <a:pt x="1600073" y="2767145"/>
                  <a:pt x="1600073" y="2754351"/>
                </a:cubicBezTo>
                <a:cubicBezTo>
                  <a:pt x="1600073" y="2741557"/>
                  <a:pt x="1610446" y="2731185"/>
                  <a:pt x="1623240" y="2731185"/>
                </a:cubicBezTo>
                <a:close/>
                <a:moveTo>
                  <a:pt x="1446148" y="2731185"/>
                </a:moveTo>
                <a:cubicBezTo>
                  <a:pt x="1458942" y="2731185"/>
                  <a:pt x="1469313" y="2741557"/>
                  <a:pt x="1469313" y="2754351"/>
                </a:cubicBezTo>
                <a:cubicBezTo>
                  <a:pt x="1469313" y="2767145"/>
                  <a:pt x="1458942" y="2777517"/>
                  <a:pt x="1446148" y="2777517"/>
                </a:cubicBezTo>
                <a:cubicBezTo>
                  <a:pt x="1433356" y="2777517"/>
                  <a:pt x="1422982" y="2767145"/>
                  <a:pt x="1422982" y="2754351"/>
                </a:cubicBezTo>
                <a:cubicBezTo>
                  <a:pt x="1422982" y="2741557"/>
                  <a:pt x="1433356" y="2731185"/>
                  <a:pt x="1446148" y="2731185"/>
                </a:cubicBezTo>
                <a:close/>
                <a:moveTo>
                  <a:pt x="1269049" y="2731185"/>
                </a:moveTo>
                <a:cubicBezTo>
                  <a:pt x="1281843" y="2731185"/>
                  <a:pt x="1292216" y="2741557"/>
                  <a:pt x="1292216" y="2754351"/>
                </a:cubicBezTo>
                <a:cubicBezTo>
                  <a:pt x="1292216" y="2767145"/>
                  <a:pt x="1281843" y="2777517"/>
                  <a:pt x="1269049" y="2777517"/>
                </a:cubicBezTo>
                <a:cubicBezTo>
                  <a:pt x="1256255" y="2777517"/>
                  <a:pt x="1245883" y="2767145"/>
                  <a:pt x="1245883" y="2754351"/>
                </a:cubicBezTo>
                <a:cubicBezTo>
                  <a:pt x="1245883" y="2741557"/>
                  <a:pt x="1256255" y="2731185"/>
                  <a:pt x="1269049" y="2731185"/>
                </a:cubicBezTo>
                <a:close/>
                <a:moveTo>
                  <a:pt x="1091953" y="2731185"/>
                </a:moveTo>
                <a:cubicBezTo>
                  <a:pt x="1104749" y="2731185"/>
                  <a:pt x="1115121" y="2741557"/>
                  <a:pt x="1115121" y="2754351"/>
                </a:cubicBezTo>
                <a:cubicBezTo>
                  <a:pt x="1115121" y="2767145"/>
                  <a:pt x="1104749" y="2777517"/>
                  <a:pt x="1091953" y="2777517"/>
                </a:cubicBezTo>
                <a:cubicBezTo>
                  <a:pt x="1079159" y="2777517"/>
                  <a:pt x="1068785" y="2767145"/>
                  <a:pt x="1068785" y="2754351"/>
                </a:cubicBezTo>
                <a:cubicBezTo>
                  <a:pt x="1068785" y="2741557"/>
                  <a:pt x="1079159" y="2731185"/>
                  <a:pt x="1091953" y="2731185"/>
                </a:cubicBezTo>
                <a:close/>
                <a:moveTo>
                  <a:pt x="914854" y="2731185"/>
                </a:moveTo>
                <a:cubicBezTo>
                  <a:pt x="927647" y="2731185"/>
                  <a:pt x="938018" y="2741557"/>
                  <a:pt x="938018" y="2754351"/>
                </a:cubicBezTo>
                <a:cubicBezTo>
                  <a:pt x="938018" y="2767145"/>
                  <a:pt x="927647" y="2777517"/>
                  <a:pt x="914854" y="2777517"/>
                </a:cubicBezTo>
                <a:cubicBezTo>
                  <a:pt x="902055" y="2777517"/>
                  <a:pt x="891685" y="2767145"/>
                  <a:pt x="891685" y="2754351"/>
                </a:cubicBezTo>
                <a:cubicBezTo>
                  <a:pt x="891685" y="2741557"/>
                  <a:pt x="902055" y="2731185"/>
                  <a:pt x="914854" y="2731185"/>
                </a:cubicBezTo>
                <a:close/>
                <a:moveTo>
                  <a:pt x="737756" y="2731185"/>
                </a:moveTo>
                <a:cubicBezTo>
                  <a:pt x="750550" y="2731185"/>
                  <a:pt x="760922" y="2741557"/>
                  <a:pt x="760922" y="2754351"/>
                </a:cubicBezTo>
                <a:cubicBezTo>
                  <a:pt x="760922" y="2767145"/>
                  <a:pt x="750550" y="2777517"/>
                  <a:pt x="737756" y="2777517"/>
                </a:cubicBezTo>
                <a:cubicBezTo>
                  <a:pt x="724962" y="2777517"/>
                  <a:pt x="714590" y="2767145"/>
                  <a:pt x="714590" y="2754351"/>
                </a:cubicBezTo>
                <a:cubicBezTo>
                  <a:pt x="714590" y="2741557"/>
                  <a:pt x="724962" y="2731185"/>
                  <a:pt x="737756" y="2731185"/>
                </a:cubicBezTo>
                <a:close/>
                <a:moveTo>
                  <a:pt x="560655" y="2731185"/>
                </a:moveTo>
                <a:cubicBezTo>
                  <a:pt x="573449" y="2731185"/>
                  <a:pt x="583822" y="2741557"/>
                  <a:pt x="583822" y="2754351"/>
                </a:cubicBezTo>
                <a:cubicBezTo>
                  <a:pt x="583822" y="2767145"/>
                  <a:pt x="573449" y="2777517"/>
                  <a:pt x="560655" y="2777517"/>
                </a:cubicBezTo>
                <a:cubicBezTo>
                  <a:pt x="547862" y="2777517"/>
                  <a:pt x="537490" y="2767145"/>
                  <a:pt x="537490" y="2754351"/>
                </a:cubicBezTo>
                <a:cubicBezTo>
                  <a:pt x="537490" y="2741557"/>
                  <a:pt x="547862" y="2731185"/>
                  <a:pt x="560655" y="2731185"/>
                </a:cubicBezTo>
                <a:close/>
                <a:moveTo>
                  <a:pt x="383557" y="2731185"/>
                </a:moveTo>
                <a:cubicBezTo>
                  <a:pt x="396351" y="2731185"/>
                  <a:pt x="406722" y="2741557"/>
                  <a:pt x="406722" y="2754351"/>
                </a:cubicBezTo>
                <a:cubicBezTo>
                  <a:pt x="406722" y="2767145"/>
                  <a:pt x="396351" y="2777517"/>
                  <a:pt x="383557" y="2777517"/>
                </a:cubicBezTo>
                <a:cubicBezTo>
                  <a:pt x="370763" y="2777517"/>
                  <a:pt x="360391" y="2767145"/>
                  <a:pt x="360391" y="2754351"/>
                </a:cubicBezTo>
                <a:cubicBezTo>
                  <a:pt x="360391" y="2741557"/>
                  <a:pt x="370763" y="2731185"/>
                  <a:pt x="383557" y="2731185"/>
                </a:cubicBezTo>
                <a:close/>
                <a:moveTo>
                  <a:pt x="206457" y="2731185"/>
                </a:moveTo>
                <a:cubicBezTo>
                  <a:pt x="219251" y="2731185"/>
                  <a:pt x="229623" y="2741557"/>
                  <a:pt x="229623" y="2754351"/>
                </a:cubicBezTo>
                <a:cubicBezTo>
                  <a:pt x="229623" y="2767145"/>
                  <a:pt x="219251" y="2777517"/>
                  <a:pt x="206457" y="2777517"/>
                </a:cubicBezTo>
                <a:cubicBezTo>
                  <a:pt x="193663" y="2777517"/>
                  <a:pt x="183291" y="2767145"/>
                  <a:pt x="183291" y="2754351"/>
                </a:cubicBezTo>
                <a:cubicBezTo>
                  <a:pt x="183291" y="2741557"/>
                  <a:pt x="193663" y="2731185"/>
                  <a:pt x="206457" y="2731185"/>
                </a:cubicBezTo>
                <a:close/>
                <a:moveTo>
                  <a:pt x="29358" y="2731185"/>
                </a:moveTo>
                <a:cubicBezTo>
                  <a:pt x="42152" y="2731185"/>
                  <a:pt x="52524" y="2741557"/>
                  <a:pt x="52524" y="2754351"/>
                </a:cubicBezTo>
                <a:cubicBezTo>
                  <a:pt x="52524" y="2767145"/>
                  <a:pt x="42152" y="2777517"/>
                  <a:pt x="29358" y="2777517"/>
                </a:cubicBezTo>
                <a:cubicBezTo>
                  <a:pt x="16564" y="2777517"/>
                  <a:pt x="6192" y="2767145"/>
                  <a:pt x="6192" y="2754351"/>
                </a:cubicBezTo>
                <a:cubicBezTo>
                  <a:pt x="6192" y="2741557"/>
                  <a:pt x="16564" y="2731185"/>
                  <a:pt x="29358" y="2731185"/>
                </a:cubicBezTo>
                <a:close/>
                <a:moveTo>
                  <a:pt x="3393701" y="2559821"/>
                </a:moveTo>
                <a:cubicBezTo>
                  <a:pt x="3406495" y="2559821"/>
                  <a:pt x="3416867" y="2570193"/>
                  <a:pt x="3416867" y="2582987"/>
                </a:cubicBezTo>
                <a:cubicBezTo>
                  <a:pt x="3416867" y="2595781"/>
                  <a:pt x="3406495" y="2606153"/>
                  <a:pt x="3393701" y="2606153"/>
                </a:cubicBezTo>
                <a:cubicBezTo>
                  <a:pt x="3380907" y="2606153"/>
                  <a:pt x="3370535" y="2595781"/>
                  <a:pt x="3370535" y="2582987"/>
                </a:cubicBezTo>
                <a:cubicBezTo>
                  <a:pt x="3370535" y="2570193"/>
                  <a:pt x="3380907" y="2559821"/>
                  <a:pt x="3393701" y="2559821"/>
                </a:cubicBezTo>
                <a:close/>
                <a:moveTo>
                  <a:pt x="3216606" y="2559821"/>
                </a:moveTo>
                <a:cubicBezTo>
                  <a:pt x="3229400" y="2559821"/>
                  <a:pt x="3239772" y="2570193"/>
                  <a:pt x="3239772" y="2582987"/>
                </a:cubicBezTo>
                <a:cubicBezTo>
                  <a:pt x="3239772" y="2595781"/>
                  <a:pt x="3229400" y="2606153"/>
                  <a:pt x="3216606" y="2606153"/>
                </a:cubicBezTo>
                <a:cubicBezTo>
                  <a:pt x="3203812" y="2606153"/>
                  <a:pt x="3193440" y="2595781"/>
                  <a:pt x="3193440" y="2582987"/>
                </a:cubicBezTo>
                <a:cubicBezTo>
                  <a:pt x="3193440" y="2570193"/>
                  <a:pt x="3203812" y="2559821"/>
                  <a:pt x="3216606" y="2559821"/>
                </a:cubicBezTo>
                <a:close/>
                <a:moveTo>
                  <a:pt x="3039507" y="2559821"/>
                </a:moveTo>
                <a:cubicBezTo>
                  <a:pt x="3052301" y="2559821"/>
                  <a:pt x="3062673" y="2570193"/>
                  <a:pt x="3062673" y="2582987"/>
                </a:cubicBezTo>
                <a:cubicBezTo>
                  <a:pt x="3062673" y="2595781"/>
                  <a:pt x="3052301" y="2606153"/>
                  <a:pt x="3039507" y="2606153"/>
                </a:cubicBezTo>
                <a:cubicBezTo>
                  <a:pt x="3026713" y="2606153"/>
                  <a:pt x="3016341" y="2595781"/>
                  <a:pt x="3016341" y="2582987"/>
                </a:cubicBezTo>
                <a:cubicBezTo>
                  <a:pt x="3016341" y="2570193"/>
                  <a:pt x="3026713" y="2559821"/>
                  <a:pt x="3039507" y="2559821"/>
                </a:cubicBezTo>
                <a:close/>
                <a:moveTo>
                  <a:pt x="2862409" y="2559821"/>
                </a:moveTo>
                <a:cubicBezTo>
                  <a:pt x="2875203" y="2559821"/>
                  <a:pt x="2885575" y="2570193"/>
                  <a:pt x="2885575" y="2582987"/>
                </a:cubicBezTo>
                <a:cubicBezTo>
                  <a:pt x="2885575" y="2595781"/>
                  <a:pt x="2875203" y="2606153"/>
                  <a:pt x="2862409" y="2606153"/>
                </a:cubicBezTo>
                <a:cubicBezTo>
                  <a:pt x="2849615" y="2606153"/>
                  <a:pt x="2839243" y="2595781"/>
                  <a:pt x="2839243" y="2582987"/>
                </a:cubicBezTo>
                <a:cubicBezTo>
                  <a:pt x="2839243" y="2570193"/>
                  <a:pt x="2849615" y="2559821"/>
                  <a:pt x="2862409" y="2559821"/>
                </a:cubicBezTo>
                <a:close/>
                <a:moveTo>
                  <a:pt x="2685310" y="2559821"/>
                </a:moveTo>
                <a:cubicBezTo>
                  <a:pt x="2698104" y="2559821"/>
                  <a:pt x="2708476" y="2570193"/>
                  <a:pt x="2708476" y="2582987"/>
                </a:cubicBezTo>
                <a:cubicBezTo>
                  <a:pt x="2708476" y="2595781"/>
                  <a:pt x="2698104" y="2606153"/>
                  <a:pt x="2685310" y="2606153"/>
                </a:cubicBezTo>
                <a:cubicBezTo>
                  <a:pt x="2672516" y="2606153"/>
                  <a:pt x="2662144" y="2595781"/>
                  <a:pt x="2662144" y="2582987"/>
                </a:cubicBezTo>
                <a:cubicBezTo>
                  <a:pt x="2662144" y="2570193"/>
                  <a:pt x="2672516" y="2559821"/>
                  <a:pt x="2685310" y="2559821"/>
                </a:cubicBezTo>
                <a:close/>
                <a:moveTo>
                  <a:pt x="2508211" y="2559821"/>
                </a:moveTo>
                <a:cubicBezTo>
                  <a:pt x="2521005" y="2559821"/>
                  <a:pt x="2531377" y="2570193"/>
                  <a:pt x="2531377" y="2582987"/>
                </a:cubicBezTo>
                <a:cubicBezTo>
                  <a:pt x="2531377" y="2595781"/>
                  <a:pt x="2521005" y="2606153"/>
                  <a:pt x="2508211" y="2606153"/>
                </a:cubicBezTo>
                <a:cubicBezTo>
                  <a:pt x="2495417" y="2606153"/>
                  <a:pt x="2485045" y="2595781"/>
                  <a:pt x="2485045" y="2582987"/>
                </a:cubicBezTo>
                <a:cubicBezTo>
                  <a:pt x="2485045" y="2570193"/>
                  <a:pt x="2495417" y="2559821"/>
                  <a:pt x="2508211" y="2559821"/>
                </a:cubicBezTo>
                <a:close/>
                <a:moveTo>
                  <a:pt x="2331112" y="2559821"/>
                </a:moveTo>
                <a:cubicBezTo>
                  <a:pt x="2343906" y="2559821"/>
                  <a:pt x="2354278" y="2570193"/>
                  <a:pt x="2354278" y="2582987"/>
                </a:cubicBezTo>
                <a:cubicBezTo>
                  <a:pt x="2354278" y="2595781"/>
                  <a:pt x="2343906" y="2606153"/>
                  <a:pt x="2331112" y="2606153"/>
                </a:cubicBezTo>
                <a:cubicBezTo>
                  <a:pt x="2318318" y="2606153"/>
                  <a:pt x="2307946" y="2595781"/>
                  <a:pt x="2307946" y="2582987"/>
                </a:cubicBezTo>
                <a:cubicBezTo>
                  <a:pt x="2307946" y="2570193"/>
                  <a:pt x="2318318" y="2559821"/>
                  <a:pt x="2331112" y="2559821"/>
                </a:cubicBezTo>
                <a:close/>
                <a:moveTo>
                  <a:pt x="2154013" y="2559821"/>
                </a:moveTo>
                <a:cubicBezTo>
                  <a:pt x="2166807" y="2559821"/>
                  <a:pt x="2177179" y="2570193"/>
                  <a:pt x="2177179" y="2582987"/>
                </a:cubicBezTo>
                <a:cubicBezTo>
                  <a:pt x="2177179" y="2595781"/>
                  <a:pt x="2166807" y="2606153"/>
                  <a:pt x="2154013" y="2606153"/>
                </a:cubicBezTo>
                <a:cubicBezTo>
                  <a:pt x="2141219" y="2606153"/>
                  <a:pt x="2130847" y="2595781"/>
                  <a:pt x="2130847" y="2582987"/>
                </a:cubicBezTo>
                <a:cubicBezTo>
                  <a:pt x="2130847" y="2570193"/>
                  <a:pt x="2141219" y="2559821"/>
                  <a:pt x="2154013" y="2559821"/>
                </a:cubicBezTo>
                <a:close/>
                <a:moveTo>
                  <a:pt x="1976914" y="2559821"/>
                </a:moveTo>
                <a:cubicBezTo>
                  <a:pt x="1989708" y="2559821"/>
                  <a:pt x="2000080" y="2570193"/>
                  <a:pt x="2000080" y="2582987"/>
                </a:cubicBezTo>
                <a:cubicBezTo>
                  <a:pt x="2000080" y="2595781"/>
                  <a:pt x="1989708" y="2606153"/>
                  <a:pt x="1976914" y="2606153"/>
                </a:cubicBezTo>
                <a:cubicBezTo>
                  <a:pt x="1964120" y="2606153"/>
                  <a:pt x="1953748" y="2595781"/>
                  <a:pt x="1953748" y="2582987"/>
                </a:cubicBezTo>
                <a:cubicBezTo>
                  <a:pt x="1953748" y="2570193"/>
                  <a:pt x="1964120" y="2559821"/>
                  <a:pt x="1976914" y="2559821"/>
                </a:cubicBezTo>
                <a:close/>
                <a:moveTo>
                  <a:pt x="1799815" y="2559821"/>
                </a:moveTo>
                <a:cubicBezTo>
                  <a:pt x="1812609" y="2559821"/>
                  <a:pt x="1822981" y="2570193"/>
                  <a:pt x="1822981" y="2582987"/>
                </a:cubicBezTo>
                <a:cubicBezTo>
                  <a:pt x="1822981" y="2595781"/>
                  <a:pt x="1812609" y="2606153"/>
                  <a:pt x="1799815" y="2606153"/>
                </a:cubicBezTo>
                <a:cubicBezTo>
                  <a:pt x="1787021" y="2606153"/>
                  <a:pt x="1776649" y="2595781"/>
                  <a:pt x="1776649" y="2582987"/>
                </a:cubicBezTo>
                <a:cubicBezTo>
                  <a:pt x="1776649" y="2570193"/>
                  <a:pt x="1787021" y="2559821"/>
                  <a:pt x="1799815" y="2559821"/>
                </a:cubicBezTo>
                <a:close/>
                <a:moveTo>
                  <a:pt x="1625304" y="2559821"/>
                </a:moveTo>
                <a:cubicBezTo>
                  <a:pt x="1638100" y="2559821"/>
                  <a:pt x="1648473" y="2570193"/>
                  <a:pt x="1648473" y="2582987"/>
                </a:cubicBezTo>
                <a:cubicBezTo>
                  <a:pt x="1648473" y="2595781"/>
                  <a:pt x="1638100" y="2606153"/>
                  <a:pt x="1625304" y="2606153"/>
                </a:cubicBezTo>
                <a:cubicBezTo>
                  <a:pt x="1612510" y="2606153"/>
                  <a:pt x="1602137" y="2595781"/>
                  <a:pt x="1602137" y="2582987"/>
                </a:cubicBezTo>
                <a:cubicBezTo>
                  <a:pt x="1602137" y="2570193"/>
                  <a:pt x="1612510" y="2559821"/>
                  <a:pt x="1625304" y="2559821"/>
                </a:cubicBezTo>
                <a:close/>
                <a:moveTo>
                  <a:pt x="1448213" y="2559821"/>
                </a:moveTo>
                <a:cubicBezTo>
                  <a:pt x="1461006" y="2559821"/>
                  <a:pt x="1471377" y="2570193"/>
                  <a:pt x="1471377" y="2582987"/>
                </a:cubicBezTo>
                <a:cubicBezTo>
                  <a:pt x="1471377" y="2595781"/>
                  <a:pt x="1461006" y="2606153"/>
                  <a:pt x="1448213" y="2606153"/>
                </a:cubicBezTo>
                <a:cubicBezTo>
                  <a:pt x="1435419" y="2606153"/>
                  <a:pt x="1425046" y="2595781"/>
                  <a:pt x="1425046" y="2582987"/>
                </a:cubicBezTo>
                <a:cubicBezTo>
                  <a:pt x="1425046" y="2570193"/>
                  <a:pt x="1435419" y="2559821"/>
                  <a:pt x="1448213" y="2559821"/>
                </a:cubicBezTo>
                <a:close/>
                <a:moveTo>
                  <a:pt x="1271113" y="2559821"/>
                </a:moveTo>
                <a:cubicBezTo>
                  <a:pt x="1283907" y="2559821"/>
                  <a:pt x="1294280" y="2570193"/>
                  <a:pt x="1294280" y="2582987"/>
                </a:cubicBezTo>
                <a:cubicBezTo>
                  <a:pt x="1294280" y="2595781"/>
                  <a:pt x="1283907" y="2606153"/>
                  <a:pt x="1271113" y="2606153"/>
                </a:cubicBezTo>
                <a:cubicBezTo>
                  <a:pt x="1258320" y="2606153"/>
                  <a:pt x="1247948" y="2595781"/>
                  <a:pt x="1247948" y="2582987"/>
                </a:cubicBezTo>
                <a:cubicBezTo>
                  <a:pt x="1247948" y="2570193"/>
                  <a:pt x="1258320" y="2559821"/>
                  <a:pt x="1271113" y="2559821"/>
                </a:cubicBezTo>
                <a:close/>
                <a:moveTo>
                  <a:pt x="1094019" y="2559821"/>
                </a:moveTo>
                <a:cubicBezTo>
                  <a:pt x="1106814" y="2559821"/>
                  <a:pt x="1117186" y="2570193"/>
                  <a:pt x="1117186" y="2582987"/>
                </a:cubicBezTo>
                <a:cubicBezTo>
                  <a:pt x="1117186" y="2595781"/>
                  <a:pt x="1106814" y="2606153"/>
                  <a:pt x="1094019" y="2606153"/>
                </a:cubicBezTo>
                <a:cubicBezTo>
                  <a:pt x="1081223" y="2606153"/>
                  <a:pt x="1070851" y="2595781"/>
                  <a:pt x="1070851" y="2582987"/>
                </a:cubicBezTo>
                <a:cubicBezTo>
                  <a:pt x="1070851" y="2570193"/>
                  <a:pt x="1081223" y="2559821"/>
                  <a:pt x="1094019" y="2559821"/>
                </a:cubicBezTo>
                <a:close/>
                <a:moveTo>
                  <a:pt x="916919" y="2559821"/>
                </a:moveTo>
                <a:cubicBezTo>
                  <a:pt x="929711" y="2559821"/>
                  <a:pt x="940083" y="2570193"/>
                  <a:pt x="940083" y="2582987"/>
                </a:cubicBezTo>
                <a:cubicBezTo>
                  <a:pt x="940083" y="2595781"/>
                  <a:pt x="929711" y="2606153"/>
                  <a:pt x="916919" y="2606153"/>
                </a:cubicBezTo>
                <a:cubicBezTo>
                  <a:pt x="904122" y="2606153"/>
                  <a:pt x="893752" y="2595781"/>
                  <a:pt x="893752" y="2582987"/>
                </a:cubicBezTo>
                <a:cubicBezTo>
                  <a:pt x="893752" y="2570193"/>
                  <a:pt x="904122" y="2559821"/>
                  <a:pt x="916919" y="2559821"/>
                </a:cubicBezTo>
                <a:close/>
                <a:moveTo>
                  <a:pt x="739820" y="2559821"/>
                </a:moveTo>
                <a:cubicBezTo>
                  <a:pt x="752615" y="2559821"/>
                  <a:pt x="762987" y="2570193"/>
                  <a:pt x="762987" y="2582987"/>
                </a:cubicBezTo>
                <a:cubicBezTo>
                  <a:pt x="762987" y="2595781"/>
                  <a:pt x="752615" y="2606153"/>
                  <a:pt x="739820" y="2606153"/>
                </a:cubicBezTo>
                <a:cubicBezTo>
                  <a:pt x="727026" y="2606153"/>
                  <a:pt x="716654" y="2595781"/>
                  <a:pt x="716654" y="2582987"/>
                </a:cubicBezTo>
                <a:cubicBezTo>
                  <a:pt x="716654" y="2570193"/>
                  <a:pt x="727026" y="2559821"/>
                  <a:pt x="739820" y="2559821"/>
                </a:cubicBezTo>
                <a:close/>
                <a:moveTo>
                  <a:pt x="562720" y="2559821"/>
                </a:moveTo>
                <a:cubicBezTo>
                  <a:pt x="575514" y="2559821"/>
                  <a:pt x="585886" y="2570193"/>
                  <a:pt x="585886" y="2582987"/>
                </a:cubicBezTo>
                <a:cubicBezTo>
                  <a:pt x="585886" y="2595781"/>
                  <a:pt x="575514" y="2606153"/>
                  <a:pt x="562720" y="2606153"/>
                </a:cubicBezTo>
                <a:cubicBezTo>
                  <a:pt x="549926" y="2606153"/>
                  <a:pt x="539554" y="2595781"/>
                  <a:pt x="539554" y="2582987"/>
                </a:cubicBezTo>
                <a:cubicBezTo>
                  <a:pt x="539554" y="2570193"/>
                  <a:pt x="549926" y="2559821"/>
                  <a:pt x="562720" y="2559821"/>
                </a:cubicBezTo>
                <a:close/>
                <a:moveTo>
                  <a:pt x="385622" y="2559821"/>
                </a:moveTo>
                <a:cubicBezTo>
                  <a:pt x="398416" y="2559821"/>
                  <a:pt x="408787" y="2570193"/>
                  <a:pt x="408787" y="2582987"/>
                </a:cubicBezTo>
                <a:cubicBezTo>
                  <a:pt x="408787" y="2595781"/>
                  <a:pt x="398416" y="2606153"/>
                  <a:pt x="385622" y="2606153"/>
                </a:cubicBezTo>
                <a:cubicBezTo>
                  <a:pt x="372828" y="2606153"/>
                  <a:pt x="362456" y="2595781"/>
                  <a:pt x="362456" y="2582987"/>
                </a:cubicBezTo>
                <a:cubicBezTo>
                  <a:pt x="362456" y="2570193"/>
                  <a:pt x="372828" y="2559821"/>
                  <a:pt x="385622" y="2559821"/>
                </a:cubicBezTo>
                <a:close/>
                <a:moveTo>
                  <a:pt x="208521" y="2559821"/>
                </a:moveTo>
                <a:cubicBezTo>
                  <a:pt x="221315" y="2559821"/>
                  <a:pt x="231687" y="2570193"/>
                  <a:pt x="231687" y="2582987"/>
                </a:cubicBezTo>
                <a:cubicBezTo>
                  <a:pt x="231687" y="2595781"/>
                  <a:pt x="221315" y="2606153"/>
                  <a:pt x="208521" y="2606153"/>
                </a:cubicBezTo>
                <a:cubicBezTo>
                  <a:pt x="195727" y="2606153"/>
                  <a:pt x="185355" y="2595781"/>
                  <a:pt x="185355" y="2582987"/>
                </a:cubicBezTo>
                <a:cubicBezTo>
                  <a:pt x="185355" y="2570193"/>
                  <a:pt x="195727" y="2559821"/>
                  <a:pt x="208521" y="2559821"/>
                </a:cubicBezTo>
                <a:close/>
                <a:moveTo>
                  <a:pt x="31422" y="2559821"/>
                </a:moveTo>
                <a:cubicBezTo>
                  <a:pt x="44216" y="2559821"/>
                  <a:pt x="54588" y="2570193"/>
                  <a:pt x="54588" y="2582987"/>
                </a:cubicBezTo>
                <a:cubicBezTo>
                  <a:pt x="54588" y="2595781"/>
                  <a:pt x="44216" y="2606153"/>
                  <a:pt x="31422" y="2606153"/>
                </a:cubicBezTo>
                <a:cubicBezTo>
                  <a:pt x="18629" y="2606153"/>
                  <a:pt x="8257" y="2595781"/>
                  <a:pt x="8257" y="2582987"/>
                </a:cubicBezTo>
                <a:cubicBezTo>
                  <a:pt x="8257" y="2570193"/>
                  <a:pt x="18629" y="2559821"/>
                  <a:pt x="31422" y="2559821"/>
                </a:cubicBezTo>
                <a:close/>
                <a:moveTo>
                  <a:pt x="3385444" y="2365748"/>
                </a:moveTo>
                <a:cubicBezTo>
                  <a:pt x="3398238" y="2365748"/>
                  <a:pt x="3408610" y="2376120"/>
                  <a:pt x="3408610" y="2388914"/>
                </a:cubicBezTo>
                <a:cubicBezTo>
                  <a:pt x="3408610" y="2401708"/>
                  <a:pt x="3398238" y="2412080"/>
                  <a:pt x="3385444" y="2412080"/>
                </a:cubicBezTo>
                <a:cubicBezTo>
                  <a:pt x="3372650" y="2412080"/>
                  <a:pt x="3362278" y="2401708"/>
                  <a:pt x="3362278" y="2388914"/>
                </a:cubicBezTo>
                <a:cubicBezTo>
                  <a:pt x="3362278" y="2376120"/>
                  <a:pt x="3372650" y="2365748"/>
                  <a:pt x="3385444" y="2365748"/>
                </a:cubicBezTo>
                <a:close/>
                <a:moveTo>
                  <a:pt x="3208349" y="2365748"/>
                </a:moveTo>
                <a:cubicBezTo>
                  <a:pt x="3221143" y="2365748"/>
                  <a:pt x="3231515" y="2376120"/>
                  <a:pt x="3231515" y="2388914"/>
                </a:cubicBezTo>
                <a:cubicBezTo>
                  <a:pt x="3231515" y="2401708"/>
                  <a:pt x="3221143" y="2412080"/>
                  <a:pt x="3208349" y="2412080"/>
                </a:cubicBezTo>
                <a:cubicBezTo>
                  <a:pt x="3195555" y="2412080"/>
                  <a:pt x="3185183" y="2401708"/>
                  <a:pt x="3185183" y="2388914"/>
                </a:cubicBezTo>
                <a:cubicBezTo>
                  <a:pt x="3185183" y="2376120"/>
                  <a:pt x="3195555" y="2365748"/>
                  <a:pt x="3208349" y="2365748"/>
                </a:cubicBezTo>
                <a:close/>
                <a:moveTo>
                  <a:pt x="3031250" y="2365748"/>
                </a:moveTo>
                <a:cubicBezTo>
                  <a:pt x="3044044" y="2365748"/>
                  <a:pt x="3054416" y="2376120"/>
                  <a:pt x="3054416" y="2388914"/>
                </a:cubicBezTo>
                <a:cubicBezTo>
                  <a:pt x="3054416" y="2401708"/>
                  <a:pt x="3044044" y="2412080"/>
                  <a:pt x="3031250" y="2412080"/>
                </a:cubicBezTo>
                <a:cubicBezTo>
                  <a:pt x="3018456" y="2412080"/>
                  <a:pt x="3008084" y="2401708"/>
                  <a:pt x="3008084" y="2388914"/>
                </a:cubicBezTo>
                <a:cubicBezTo>
                  <a:pt x="3008084" y="2376120"/>
                  <a:pt x="3018456" y="2365748"/>
                  <a:pt x="3031250" y="2365748"/>
                </a:cubicBezTo>
                <a:close/>
                <a:moveTo>
                  <a:pt x="2854151" y="2365748"/>
                </a:moveTo>
                <a:cubicBezTo>
                  <a:pt x="2866945" y="2365748"/>
                  <a:pt x="2877317" y="2376120"/>
                  <a:pt x="2877317" y="2388914"/>
                </a:cubicBezTo>
                <a:cubicBezTo>
                  <a:pt x="2877317" y="2401708"/>
                  <a:pt x="2866945" y="2412080"/>
                  <a:pt x="2854151" y="2412080"/>
                </a:cubicBezTo>
                <a:cubicBezTo>
                  <a:pt x="2841357" y="2412080"/>
                  <a:pt x="2830985" y="2401708"/>
                  <a:pt x="2830985" y="2388914"/>
                </a:cubicBezTo>
                <a:cubicBezTo>
                  <a:pt x="2830985" y="2376120"/>
                  <a:pt x="2841357" y="2365748"/>
                  <a:pt x="2854151" y="2365748"/>
                </a:cubicBezTo>
                <a:close/>
                <a:moveTo>
                  <a:pt x="2677052" y="2365748"/>
                </a:moveTo>
                <a:cubicBezTo>
                  <a:pt x="2689846" y="2365748"/>
                  <a:pt x="2700218" y="2376120"/>
                  <a:pt x="2700218" y="2388914"/>
                </a:cubicBezTo>
                <a:cubicBezTo>
                  <a:pt x="2700218" y="2401708"/>
                  <a:pt x="2689846" y="2412080"/>
                  <a:pt x="2677052" y="2412080"/>
                </a:cubicBezTo>
                <a:cubicBezTo>
                  <a:pt x="2664258" y="2412080"/>
                  <a:pt x="2653886" y="2401708"/>
                  <a:pt x="2653886" y="2388914"/>
                </a:cubicBezTo>
                <a:cubicBezTo>
                  <a:pt x="2653886" y="2376120"/>
                  <a:pt x="2664258" y="2365748"/>
                  <a:pt x="2677052" y="2365748"/>
                </a:cubicBezTo>
                <a:close/>
                <a:moveTo>
                  <a:pt x="2499953" y="2365748"/>
                </a:moveTo>
                <a:cubicBezTo>
                  <a:pt x="2512747" y="2365748"/>
                  <a:pt x="2523119" y="2376120"/>
                  <a:pt x="2523119" y="2388914"/>
                </a:cubicBezTo>
                <a:cubicBezTo>
                  <a:pt x="2523119" y="2401708"/>
                  <a:pt x="2512747" y="2412080"/>
                  <a:pt x="2499953" y="2412080"/>
                </a:cubicBezTo>
                <a:cubicBezTo>
                  <a:pt x="2487159" y="2412080"/>
                  <a:pt x="2476787" y="2401708"/>
                  <a:pt x="2476787" y="2388914"/>
                </a:cubicBezTo>
                <a:cubicBezTo>
                  <a:pt x="2476787" y="2376120"/>
                  <a:pt x="2487159" y="2365748"/>
                  <a:pt x="2499953" y="2365748"/>
                </a:cubicBezTo>
                <a:close/>
                <a:moveTo>
                  <a:pt x="2322855" y="2365748"/>
                </a:moveTo>
                <a:cubicBezTo>
                  <a:pt x="2335649" y="2365748"/>
                  <a:pt x="2346021" y="2376120"/>
                  <a:pt x="2346021" y="2388914"/>
                </a:cubicBezTo>
                <a:cubicBezTo>
                  <a:pt x="2346021" y="2401708"/>
                  <a:pt x="2335649" y="2412080"/>
                  <a:pt x="2322855" y="2412080"/>
                </a:cubicBezTo>
                <a:cubicBezTo>
                  <a:pt x="2310061" y="2412080"/>
                  <a:pt x="2299689" y="2401708"/>
                  <a:pt x="2299689" y="2388914"/>
                </a:cubicBezTo>
                <a:cubicBezTo>
                  <a:pt x="2299689" y="2376120"/>
                  <a:pt x="2310061" y="2365748"/>
                  <a:pt x="2322855" y="2365748"/>
                </a:cubicBezTo>
                <a:close/>
                <a:moveTo>
                  <a:pt x="2145756" y="2365748"/>
                </a:moveTo>
                <a:cubicBezTo>
                  <a:pt x="2158550" y="2365748"/>
                  <a:pt x="2168922" y="2376120"/>
                  <a:pt x="2168922" y="2388914"/>
                </a:cubicBezTo>
                <a:cubicBezTo>
                  <a:pt x="2168922" y="2401708"/>
                  <a:pt x="2158550" y="2412080"/>
                  <a:pt x="2145756" y="2412080"/>
                </a:cubicBezTo>
                <a:cubicBezTo>
                  <a:pt x="2132962" y="2412080"/>
                  <a:pt x="2122590" y="2401708"/>
                  <a:pt x="2122590" y="2388914"/>
                </a:cubicBezTo>
                <a:cubicBezTo>
                  <a:pt x="2122590" y="2376120"/>
                  <a:pt x="2132962" y="2365748"/>
                  <a:pt x="2145756" y="2365748"/>
                </a:cubicBezTo>
                <a:close/>
                <a:moveTo>
                  <a:pt x="1968657" y="2365748"/>
                </a:moveTo>
                <a:cubicBezTo>
                  <a:pt x="1981451" y="2365748"/>
                  <a:pt x="1991823" y="2376120"/>
                  <a:pt x="1991823" y="2388914"/>
                </a:cubicBezTo>
                <a:cubicBezTo>
                  <a:pt x="1991823" y="2401708"/>
                  <a:pt x="1981451" y="2412080"/>
                  <a:pt x="1968657" y="2412080"/>
                </a:cubicBezTo>
                <a:cubicBezTo>
                  <a:pt x="1955863" y="2412080"/>
                  <a:pt x="1945491" y="2401708"/>
                  <a:pt x="1945491" y="2388914"/>
                </a:cubicBezTo>
                <a:cubicBezTo>
                  <a:pt x="1945491" y="2376120"/>
                  <a:pt x="1955863" y="2365748"/>
                  <a:pt x="1968657" y="2365748"/>
                </a:cubicBezTo>
                <a:close/>
                <a:moveTo>
                  <a:pt x="1791558" y="2365748"/>
                </a:moveTo>
                <a:cubicBezTo>
                  <a:pt x="1804352" y="2365748"/>
                  <a:pt x="1814724" y="2376120"/>
                  <a:pt x="1814724" y="2388914"/>
                </a:cubicBezTo>
                <a:cubicBezTo>
                  <a:pt x="1814724" y="2401708"/>
                  <a:pt x="1804352" y="2412080"/>
                  <a:pt x="1791558" y="2412080"/>
                </a:cubicBezTo>
                <a:cubicBezTo>
                  <a:pt x="1778764" y="2412080"/>
                  <a:pt x="1768392" y="2401708"/>
                  <a:pt x="1768392" y="2388914"/>
                </a:cubicBezTo>
                <a:cubicBezTo>
                  <a:pt x="1768392" y="2376120"/>
                  <a:pt x="1778764" y="2365748"/>
                  <a:pt x="1791558" y="2365748"/>
                </a:cubicBezTo>
                <a:close/>
                <a:moveTo>
                  <a:pt x="1617048" y="2365748"/>
                </a:moveTo>
                <a:cubicBezTo>
                  <a:pt x="1629843" y="2365748"/>
                  <a:pt x="1640217" y="2376120"/>
                  <a:pt x="1640217" y="2388914"/>
                </a:cubicBezTo>
                <a:cubicBezTo>
                  <a:pt x="1640217" y="2401708"/>
                  <a:pt x="1629843" y="2412080"/>
                  <a:pt x="1617048" y="2412080"/>
                </a:cubicBezTo>
                <a:cubicBezTo>
                  <a:pt x="1604252" y="2412080"/>
                  <a:pt x="1593879" y="2401708"/>
                  <a:pt x="1593879" y="2388914"/>
                </a:cubicBezTo>
                <a:cubicBezTo>
                  <a:pt x="1593879" y="2376120"/>
                  <a:pt x="1604252" y="2365748"/>
                  <a:pt x="1617048" y="2365748"/>
                </a:cubicBezTo>
                <a:close/>
                <a:moveTo>
                  <a:pt x="1439956" y="2365748"/>
                </a:moveTo>
                <a:cubicBezTo>
                  <a:pt x="1452750" y="2365748"/>
                  <a:pt x="1463122" y="2376120"/>
                  <a:pt x="1463122" y="2388914"/>
                </a:cubicBezTo>
                <a:cubicBezTo>
                  <a:pt x="1463122" y="2401708"/>
                  <a:pt x="1452750" y="2412080"/>
                  <a:pt x="1439956" y="2412080"/>
                </a:cubicBezTo>
                <a:cubicBezTo>
                  <a:pt x="1427162" y="2412080"/>
                  <a:pt x="1416790" y="2401708"/>
                  <a:pt x="1416790" y="2388914"/>
                </a:cubicBezTo>
                <a:cubicBezTo>
                  <a:pt x="1416790" y="2376120"/>
                  <a:pt x="1427162" y="2365748"/>
                  <a:pt x="1439956" y="2365748"/>
                </a:cubicBezTo>
                <a:close/>
                <a:moveTo>
                  <a:pt x="1262858" y="2365748"/>
                </a:moveTo>
                <a:cubicBezTo>
                  <a:pt x="1275651" y="2365748"/>
                  <a:pt x="1286023" y="2376120"/>
                  <a:pt x="1286023" y="2388914"/>
                </a:cubicBezTo>
                <a:cubicBezTo>
                  <a:pt x="1286023" y="2401708"/>
                  <a:pt x="1275651" y="2412080"/>
                  <a:pt x="1262858" y="2412080"/>
                </a:cubicBezTo>
                <a:cubicBezTo>
                  <a:pt x="1250063" y="2412080"/>
                  <a:pt x="1239693" y="2401708"/>
                  <a:pt x="1239693" y="2388914"/>
                </a:cubicBezTo>
                <a:cubicBezTo>
                  <a:pt x="1239693" y="2376120"/>
                  <a:pt x="1250063" y="2365748"/>
                  <a:pt x="1262858" y="2365748"/>
                </a:cubicBezTo>
                <a:close/>
                <a:moveTo>
                  <a:pt x="1085761" y="2365748"/>
                </a:moveTo>
                <a:cubicBezTo>
                  <a:pt x="1098556" y="2365748"/>
                  <a:pt x="1108929" y="2376120"/>
                  <a:pt x="1108929" y="2388914"/>
                </a:cubicBezTo>
                <a:cubicBezTo>
                  <a:pt x="1108929" y="2401708"/>
                  <a:pt x="1098556" y="2412080"/>
                  <a:pt x="1085761" y="2412080"/>
                </a:cubicBezTo>
                <a:cubicBezTo>
                  <a:pt x="1072966" y="2412080"/>
                  <a:pt x="1062593" y="2401708"/>
                  <a:pt x="1062593" y="2388914"/>
                </a:cubicBezTo>
                <a:cubicBezTo>
                  <a:pt x="1062593" y="2376120"/>
                  <a:pt x="1072966" y="2365748"/>
                  <a:pt x="1085761" y="2365748"/>
                </a:cubicBezTo>
                <a:close/>
                <a:moveTo>
                  <a:pt x="908661" y="2365748"/>
                </a:moveTo>
                <a:cubicBezTo>
                  <a:pt x="921455" y="2365748"/>
                  <a:pt x="931827" y="2376120"/>
                  <a:pt x="931827" y="2388914"/>
                </a:cubicBezTo>
                <a:cubicBezTo>
                  <a:pt x="931827" y="2401708"/>
                  <a:pt x="921455" y="2412080"/>
                  <a:pt x="908661" y="2412080"/>
                </a:cubicBezTo>
                <a:cubicBezTo>
                  <a:pt x="895867" y="2412080"/>
                  <a:pt x="885496" y="2401708"/>
                  <a:pt x="885496" y="2388914"/>
                </a:cubicBezTo>
                <a:cubicBezTo>
                  <a:pt x="885496" y="2376120"/>
                  <a:pt x="895867" y="2365748"/>
                  <a:pt x="908661" y="2365748"/>
                </a:cubicBezTo>
                <a:close/>
                <a:moveTo>
                  <a:pt x="731563" y="2365748"/>
                </a:moveTo>
                <a:cubicBezTo>
                  <a:pt x="744357" y="2365748"/>
                  <a:pt x="754729" y="2376120"/>
                  <a:pt x="754729" y="2388914"/>
                </a:cubicBezTo>
                <a:cubicBezTo>
                  <a:pt x="754729" y="2401708"/>
                  <a:pt x="744357" y="2412080"/>
                  <a:pt x="731563" y="2412080"/>
                </a:cubicBezTo>
                <a:cubicBezTo>
                  <a:pt x="718769" y="2412080"/>
                  <a:pt x="708397" y="2401708"/>
                  <a:pt x="708397" y="2388914"/>
                </a:cubicBezTo>
                <a:cubicBezTo>
                  <a:pt x="708397" y="2376120"/>
                  <a:pt x="718769" y="2365748"/>
                  <a:pt x="731563" y="2365748"/>
                </a:cubicBezTo>
                <a:close/>
                <a:moveTo>
                  <a:pt x="554463" y="2365748"/>
                </a:moveTo>
                <a:cubicBezTo>
                  <a:pt x="567257" y="2365748"/>
                  <a:pt x="577630" y="2376120"/>
                  <a:pt x="577630" y="2388914"/>
                </a:cubicBezTo>
                <a:cubicBezTo>
                  <a:pt x="577630" y="2401708"/>
                  <a:pt x="567257" y="2412080"/>
                  <a:pt x="554463" y="2412080"/>
                </a:cubicBezTo>
                <a:cubicBezTo>
                  <a:pt x="541669" y="2412080"/>
                  <a:pt x="531297" y="2401708"/>
                  <a:pt x="531297" y="2388914"/>
                </a:cubicBezTo>
                <a:cubicBezTo>
                  <a:pt x="531297" y="2376120"/>
                  <a:pt x="541669" y="2365748"/>
                  <a:pt x="554463" y="2365748"/>
                </a:cubicBezTo>
                <a:close/>
                <a:moveTo>
                  <a:pt x="377365" y="2365748"/>
                </a:moveTo>
                <a:cubicBezTo>
                  <a:pt x="390160" y="2365748"/>
                  <a:pt x="400532" y="2376120"/>
                  <a:pt x="400532" y="2388914"/>
                </a:cubicBezTo>
                <a:cubicBezTo>
                  <a:pt x="400532" y="2401708"/>
                  <a:pt x="390160" y="2412080"/>
                  <a:pt x="377365" y="2412080"/>
                </a:cubicBezTo>
                <a:cubicBezTo>
                  <a:pt x="364571" y="2412080"/>
                  <a:pt x="354199" y="2401708"/>
                  <a:pt x="354199" y="2388914"/>
                </a:cubicBezTo>
                <a:cubicBezTo>
                  <a:pt x="354199" y="2376120"/>
                  <a:pt x="364571" y="2365748"/>
                  <a:pt x="377365" y="2365748"/>
                </a:cubicBezTo>
                <a:close/>
                <a:moveTo>
                  <a:pt x="200265" y="2365748"/>
                </a:moveTo>
                <a:cubicBezTo>
                  <a:pt x="213058" y="2365748"/>
                  <a:pt x="223430" y="2376120"/>
                  <a:pt x="223430" y="2388914"/>
                </a:cubicBezTo>
                <a:cubicBezTo>
                  <a:pt x="223430" y="2401708"/>
                  <a:pt x="213058" y="2412080"/>
                  <a:pt x="200265" y="2412080"/>
                </a:cubicBezTo>
                <a:cubicBezTo>
                  <a:pt x="187471" y="2412080"/>
                  <a:pt x="177099" y="2401708"/>
                  <a:pt x="177099" y="2388914"/>
                </a:cubicBezTo>
                <a:cubicBezTo>
                  <a:pt x="177099" y="2376120"/>
                  <a:pt x="187471" y="2365748"/>
                  <a:pt x="200265" y="2365748"/>
                </a:cubicBezTo>
                <a:close/>
                <a:moveTo>
                  <a:pt x="23166" y="2365748"/>
                </a:moveTo>
                <a:cubicBezTo>
                  <a:pt x="35960" y="2365748"/>
                  <a:pt x="46332" y="2376120"/>
                  <a:pt x="46332" y="2388914"/>
                </a:cubicBezTo>
                <a:cubicBezTo>
                  <a:pt x="46332" y="2401708"/>
                  <a:pt x="35960" y="2412080"/>
                  <a:pt x="23166" y="2412080"/>
                </a:cubicBezTo>
                <a:cubicBezTo>
                  <a:pt x="10372" y="2412080"/>
                  <a:pt x="0" y="2401708"/>
                  <a:pt x="0" y="2388914"/>
                </a:cubicBezTo>
                <a:cubicBezTo>
                  <a:pt x="0" y="2376120"/>
                  <a:pt x="10372" y="2365748"/>
                  <a:pt x="23166" y="2365748"/>
                </a:cubicBezTo>
                <a:close/>
                <a:moveTo>
                  <a:pt x="3387508" y="2194384"/>
                </a:moveTo>
                <a:cubicBezTo>
                  <a:pt x="3400302" y="2194384"/>
                  <a:pt x="3410674" y="2204756"/>
                  <a:pt x="3410674" y="2217550"/>
                </a:cubicBezTo>
                <a:cubicBezTo>
                  <a:pt x="3410674" y="2230344"/>
                  <a:pt x="3400302" y="2240716"/>
                  <a:pt x="3387508" y="2240716"/>
                </a:cubicBezTo>
                <a:cubicBezTo>
                  <a:pt x="3374714" y="2240716"/>
                  <a:pt x="3364342" y="2230344"/>
                  <a:pt x="3364342" y="2217550"/>
                </a:cubicBezTo>
                <a:cubicBezTo>
                  <a:pt x="3364342" y="2204756"/>
                  <a:pt x="3374714" y="2194384"/>
                  <a:pt x="3387508" y="2194384"/>
                </a:cubicBezTo>
                <a:close/>
                <a:moveTo>
                  <a:pt x="3210413" y="2194384"/>
                </a:moveTo>
                <a:cubicBezTo>
                  <a:pt x="3223207" y="2194384"/>
                  <a:pt x="3233579" y="2204756"/>
                  <a:pt x="3233579" y="2217550"/>
                </a:cubicBezTo>
                <a:cubicBezTo>
                  <a:pt x="3233579" y="2230344"/>
                  <a:pt x="3223207" y="2240716"/>
                  <a:pt x="3210413" y="2240716"/>
                </a:cubicBezTo>
                <a:cubicBezTo>
                  <a:pt x="3197619" y="2240716"/>
                  <a:pt x="3187247" y="2230344"/>
                  <a:pt x="3187247" y="2217550"/>
                </a:cubicBezTo>
                <a:cubicBezTo>
                  <a:pt x="3187247" y="2204756"/>
                  <a:pt x="3197619" y="2194384"/>
                  <a:pt x="3210413" y="2194384"/>
                </a:cubicBezTo>
                <a:close/>
                <a:moveTo>
                  <a:pt x="3033314" y="2194384"/>
                </a:moveTo>
                <a:cubicBezTo>
                  <a:pt x="3046108" y="2194384"/>
                  <a:pt x="3056480" y="2204756"/>
                  <a:pt x="3056480" y="2217550"/>
                </a:cubicBezTo>
                <a:cubicBezTo>
                  <a:pt x="3056480" y="2230344"/>
                  <a:pt x="3046108" y="2240716"/>
                  <a:pt x="3033314" y="2240716"/>
                </a:cubicBezTo>
                <a:cubicBezTo>
                  <a:pt x="3020520" y="2240716"/>
                  <a:pt x="3010148" y="2230344"/>
                  <a:pt x="3010148" y="2217550"/>
                </a:cubicBezTo>
                <a:cubicBezTo>
                  <a:pt x="3010148" y="2204756"/>
                  <a:pt x="3020520" y="2194384"/>
                  <a:pt x="3033314" y="2194384"/>
                </a:cubicBezTo>
                <a:close/>
                <a:moveTo>
                  <a:pt x="2856216" y="2194384"/>
                </a:moveTo>
                <a:cubicBezTo>
                  <a:pt x="2869010" y="2194384"/>
                  <a:pt x="2879382" y="2204756"/>
                  <a:pt x="2879382" y="2217550"/>
                </a:cubicBezTo>
                <a:cubicBezTo>
                  <a:pt x="2879382" y="2230344"/>
                  <a:pt x="2869010" y="2240716"/>
                  <a:pt x="2856216" y="2240716"/>
                </a:cubicBezTo>
                <a:cubicBezTo>
                  <a:pt x="2843422" y="2240716"/>
                  <a:pt x="2833050" y="2230344"/>
                  <a:pt x="2833050" y="2217550"/>
                </a:cubicBezTo>
                <a:cubicBezTo>
                  <a:pt x="2833050" y="2204756"/>
                  <a:pt x="2843422" y="2194384"/>
                  <a:pt x="2856216" y="2194384"/>
                </a:cubicBezTo>
                <a:close/>
                <a:moveTo>
                  <a:pt x="2679117" y="2194384"/>
                </a:moveTo>
                <a:cubicBezTo>
                  <a:pt x="2691911" y="2194384"/>
                  <a:pt x="2702283" y="2204756"/>
                  <a:pt x="2702283" y="2217550"/>
                </a:cubicBezTo>
                <a:cubicBezTo>
                  <a:pt x="2702283" y="2230344"/>
                  <a:pt x="2691911" y="2240716"/>
                  <a:pt x="2679117" y="2240716"/>
                </a:cubicBezTo>
                <a:cubicBezTo>
                  <a:pt x="2666323" y="2240716"/>
                  <a:pt x="2655951" y="2230344"/>
                  <a:pt x="2655951" y="2217550"/>
                </a:cubicBezTo>
                <a:cubicBezTo>
                  <a:pt x="2655951" y="2204756"/>
                  <a:pt x="2666323" y="2194384"/>
                  <a:pt x="2679117" y="2194384"/>
                </a:cubicBezTo>
                <a:close/>
                <a:moveTo>
                  <a:pt x="2502018" y="2194384"/>
                </a:moveTo>
                <a:cubicBezTo>
                  <a:pt x="2514812" y="2194384"/>
                  <a:pt x="2525184" y="2204756"/>
                  <a:pt x="2525184" y="2217550"/>
                </a:cubicBezTo>
                <a:cubicBezTo>
                  <a:pt x="2525184" y="2230344"/>
                  <a:pt x="2514812" y="2240716"/>
                  <a:pt x="2502018" y="2240716"/>
                </a:cubicBezTo>
                <a:cubicBezTo>
                  <a:pt x="2489224" y="2240716"/>
                  <a:pt x="2478852" y="2230344"/>
                  <a:pt x="2478852" y="2217550"/>
                </a:cubicBezTo>
                <a:cubicBezTo>
                  <a:pt x="2478852" y="2204756"/>
                  <a:pt x="2489224" y="2194384"/>
                  <a:pt x="2502018" y="2194384"/>
                </a:cubicBezTo>
                <a:close/>
                <a:moveTo>
                  <a:pt x="2324919" y="2194384"/>
                </a:moveTo>
                <a:cubicBezTo>
                  <a:pt x="2337713" y="2194384"/>
                  <a:pt x="2348085" y="2204756"/>
                  <a:pt x="2348085" y="2217550"/>
                </a:cubicBezTo>
                <a:cubicBezTo>
                  <a:pt x="2348085" y="2230344"/>
                  <a:pt x="2337713" y="2240716"/>
                  <a:pt x="2324919" y="2240716"/>
                </a:cubicBezTo>
                <a:cubicBezTo>
                  <a:pt x="2312125" y="2240716"/>
                  <a:pt x="2301753" y="2230344"/>
                  <a:pt x="2301753" y="2217550"/>
                </a:cubicBezTo>
                <a:cubicBezTo>
                  <a:pt x="2301753" y="2204756"/>
                  <a:pt x="2312125" y="2194384"/>
                  <a:pt x="2324919" y="2194384"/>
                </a:cubicBezTo>
                <a:close/>
                <a:moveTo>
                  <a:pt x="2147820" y="2194384"/>
                </a:moveTo>
                <a:cubicBezTo>
                  <a:pt x="2160614" y="2194384"/>
                  <a:pt x="2170986" y="2204756"/>
                  <a:pt x="2170986" y="2217550"/>
                </a:cubicBezTo>
                <a:cubicBezTo>
                  <a:pt x="2170986" y="2230344"/>
                  <a:pt x="2160614" y="2240716"/>
                  <a:pt x="2147820" y="2240716"/>
                </a:cubicBezTo>
                <a:cubicBezTo>
                  <a:pt x="2135026" y="2240716"/>
                  <a:pt x="2124654" y="2230344"/>
                  <a:pt x="2124654" y="2217550"/>
                </a:cubicBezTo>
                <a:cubicBezTo>
                  <a:pt x="2124654" y="2204756"/>
                  <a:pt x="2135026" y="2194384"/>
                  <a:pt x="2147820" y="2194384"/>
                </a:cubicBezTo>
                <a:close/>
                <a:moveTo>
                  <a:pt x="1970721" y="2194384"/>
                </a:moveTo>
                <a:cubicBezTo>
                  <a:pt x="1983515" y="2194384"/>
                  <a:pt x="1993887" y="2204756"/>
                  <a:pt x="1993887" y="2217550"/>
                </a:cubicBezTo>
                <a:cubicBezTo>
                  <a:pt x="1993887" y="2230344"/>
                  <a:pt x="1983515" y="2240716"/>
                  <a:pt x="1970721" y="2240716"/>
                </a:cubicBezTo>
                <a:cubicBezTo>
                  <a:pt x="1957927" y="2240716"/>
                  <a:pt x="1947555" y="2230344"/>
                  <a:pt x="1947555" y="2217550"/>
                </a:cubicBezTo>
                <a:cubicBezTo>
                  <a:pt x="1947555" y="2204756"/>
                  <a:pt x="1957927" y="2194384"/>
                  <a:pt x="1970721" y="2194384"/>
                </a:cubicBezTo>
                <a:close/>
                <a:moveTo>
                  <a:pt x="1793622" y="2194384"/>
                </a:moveTo>
                <a:cubicBezTo>
                  <a:pt x="1806416" y="2194384"/>
                  <a:pt x="1816788" y="2204756"/>
                  <a:pt x="1816788" y="2217550"/>
                </a:cubicBezTo>
                <a:cubicBezTo>
                  <a:pt x="1816788" y="2230344"/>
                  <a:pt x="1806416" y="2240716"/>
                  <a:pt x="1793622" y="2240716"/>
                </a:cubicBezTo>
                <a:cubicBezTo>
                  <a:pt x="1780828" y="2240716"/>
                  <a:pt x="1770456" y="2230344"/>
                  <a:pt x="1770456" y="2217550"/>
                </a:cubicBezTo>
                <a:cubicBezTo>
                  <a:pt x="1770456" y="2204756"/>
                  <a:pt x="1780828" y="2194384"/>
                  <a:pt x="1793622" y="2194384"/>
                </a:cubicBezTo>
                <a:close/>
                <a:moveTo>
                  <a:pt x="1619112" y="2194384"/>
                </a:moveTo>
                <a:cubicBezTo>
                  <a:pt x="1631908" y="2194384"/>
                  <a:pt x="1642281" y="2204756"/>
                  <a:pt x="1642281" y="2217550"/>
                </a:cubicBezTo>
                <a:cubicBezTo>
                  <a:pt x="1642281" y="2230344"/>
                  <a:pt x="1631908" y="2240716"/>
                  <a:pt x="1619112" y="2240716"/>
                </a:cubicBezTo>
                <a:cubicBezTo>
                  <a:pt x="1606317" y="2240716"/>
                  <a:pt x="1595944" y="2230344"/>
                  <a:pt x="1595944" y="2217550"/>
                </a:cubicBezTo>
                <a:cubicBezTo>
                  <a:pt x="1595944" y="2204756"/>
                  <a:pt x="1606317" y="2194384"/>
                  <a:pt x="1619112" y="2194384"/>
                </a:cubicBezTo>
                <a:close/>
                <a:moveTo>
                  <a:pt x="1442021" y="2194384"/>
                </a:moveTo>
                <a:cubicBezTo>
                  <a:pt x="1454814" y="2194384"/>
                  <a:pt x="1465186" y="2204756"/>
                  <a:pt x="1465186" y="2217550"/>
                </a:cubicBezTo>
                <a:cubicBezTo>
                  <a:pt x="1465186" y="2230344"/>
                  <a:pt x="1454814" y="2240716"/>
                  <a:pt x="1442021" y="2240716"/>
                </a:cubicBezTo>
                <a:cubicBezTo>
                  <a:pt x="1429227" y="2240716"/>
                  <a:pt x="1418856" y="2230344"/>
                  <a:pt x="1418856" y="2217550"/>
                </a:cubicBezTo>
                <a:cubicBezTo>
                  <a:pt x="1418856" y="2204756"/>
                  <a:pt x="1429227" y="2194384"/>
                  <a:pt x="1442021" y="2194384"/>
                </a:cubicBezTo>
                <a:close/>
                <a:moveTo>
                  <a:pt x="1264922" y="2194384"/>
                </a:moveTo>
                <a:cubicBezTo>
                  <a:pt x="1277716" y="2194384"/>
                  <a:pt x="1288087" y="2204756"/>
                  <a:pt x="1288087" y="2217550"/>
                </a:cubicBezTo>
                <a:cubicBezTo>
                  <a:pt x="1288087" y="2230344"/>
                  <a:pt x="1277716" y="2240716"/>
                  <a:pt x="1264922" y="2240716"/>
                </a:cubicBezTo>
                <a:cubicBezTo>
                  <a:pt x="1252128" y="2240716"/>
                  <a:pt x="1241755" y="2230344"/>
                  <a:pt x="1241755" y="2217550"/>
                </a:cubicBezTo>
                <a:cubicBezTo>
                  <a:pt x="1241755" y="2204756"/>
                  <a:pt x="1252128" y="2194384"/>
                  <a:pt x="1264922" y="2194384"/>
                </a:cubicBezTo>
                <a:close/>
                <a:moveTo>
                  <a:pt x="1087827" y="2194384"/>
                </a:moveTo>
                <a:cubicBezTo>
                  <a:pt x="1100621" y="2194384"/>
                  <a:pt x="1110994" y="2204756"/>
                  <a:pt x="1110994" y="2217550"/>
                </a:cubicBezTo>
                <a:cubicBezTo>
                  <a:pt x="1110994" y="2230344"/>
                  <a:pt x="1100621" y="2240716"/>
                  <a:pt x="1087827" y="2240716"/>
                </a:cubicBezTo>
                <a:cubicBezTo>
                  <a:pt x="1075031" y="2240716"/>
                  <a:pt x="1064658" y="2230344"/>
                  <a:pt x="1064658" y="2217550"/>
                </a:cubicBezTo>
                <a:cubicBezTo>
                  <a:pt x="1064658" y="2204756"/>
                  <a:pt x="1075031" y="2194384"/>
                  <a:pt x="1087827" y="2194384"/>
                </a:cubicBezTo>
                <a:close/>
                <a:moveTo>
                  <a:pt x="910727" y="2194384"/>
                </a:moveTo>
                <a:cubicBezTo>
                  <a:pt x="923521" y="2194384"/>
                  <a:pt x="933891" y="2204756"/>
                  <a:pt x="933891" y="2217550"/>
                </a:cubicBezTo>
                <a:cubicBezTo>
                  <a:pt x="933891" y="2230344"/>
                  <a:pt x="923521" y="2240716"/>
                  <a:pt x="910727" y="2240716"/>
                </a:cubicBezTo>
                <a:cubicBezTo>
                  <a:pt x="897930" y="2240716"/>
                  <a:pt x="887561" y="2230344"/>
                  <a:pt x="887561" y="2217550"/>
                </a:cubicBezTo>
                <a:cubicBezTo>
                  <a:pt x="887561" y="2204756"/>
                  <a:pt x="897930" y="2194384"/>
                  <a:pt x="910727" y="2194384"/>
                </a:cubicBezTo>
                <a:close/>
                <a:moveTo>
                  <a:pt x="733629" y="2194384"/>
                </a:moveTo>
                <a:cubicBezTo>
                  <a:pt x="746423" y="2194384"/>
                  <a:pt x="756795" y="2204756"/>
                  <a:pt x="756795" y="2217550"/>
                </a:cubicBezTo>
                <a:cubicBezTo>
                  <a:pt x="756795" y="2230344"/>
                  <a:pt x="746423" y="2240716"/>
                  <a:pt x="733629" y="2240716"/>
                </a:cubicBezTo>
                <a:cubicBezTo>
                  <a:pt x="720834" y="2240716"/>
                  <a:pt x="710462" y="2230344"/>
                  <a:pt x="710462" y="2217550"/>
                </a:cubicBezTo>
                <a:cubicBezTo>
                  <a:pt x="710462" y="2204756"/>
                  <a:pt x="720834" y="2194384"/>
                  <a:pt x="733629" y="2194384"/>
                </a:cubicBezTo>
                <a:close/>
                <a:moveTo>
                  <a:pt x="556528" y="2194384"/>
                </a:moveTo>
                <a:cubicBezTo>
                  <a:pt x="569322" y="2194384"/>
                  <a:pt x="579694" y="2204756"/>
                  <a:pt x="579694" y="2217550"/>
                </a:cubicBezTo>
                <a:cubicBezTo>
                  <a:pt x="579694" y="2230344"/>
                  <a:pt x="569322" y="2240716"/>
                  <a:pt x="556528" y="2240716"/>
                </a:cubicBezTo>
                <a:cubicBezTo>
                  <a:pt x="543734" y="2240716"/>
                  <a:pt x="533362" y="2230344"/>
                  <a:pt x="533362" y="2217550"/>
                </a:cubicBezTo>
                <a:cubicBezTo>
                  <a:pt x="533362" y="2204756"/>
                  <a:pt x="543734" y="2194384"/>
                  <a:pt x="556528" y="2194384"/>
                </a:cubicBezTo>
                <a:close/>
                <a:moveTo>
                  <a:pt x="379430" y="2194384"/>
                </a:moveTo>
                <a:cubicBezTo>
                  <a:pt x="392224" y="2194384"/>
                  <a:pt x="402596" y="2204756"/>
                  <a:pt x="402596" y="2217550"/>
                </a:cubicBezTo>
                <a:cubicBezTo>
                  <a:pt x="402596" y="2230344"/>
                  <a:pt x="392224" y="2240716"/>
                  <a:pt x="379430" y="2240716"/>
                </a:cubicBezTo>
                <a:cubicBezTo>
                  <a:pt x="366636" y="2240716"/>
                  <a:pt x="356263" y="2230344"/>
                  <a:pt x="356263" y="2217550"/>
                </a:cubicBezTo>
                <a:cubicBezTo>
                  <a:pt x="356263" y="2204756"/>
                  <a:pt x="366636" y="2194384"/>
                  <a:pt x="379430" y="2194384"/>
                </a:cubicBezTo>
                <a:close/>
                <a:moveTo>
                  <a:pt x="202329" y="2194384"/>
                </a:moveTo>
                <a:cubicBezTo>
                  <a:pt x="215123" y="2194384"/>
                  <a:pt x="225495" y="2204756"/>
                  <a:pt x="225495" y="2217550"/>
                </a:cubicBezTo>
                <a:cubicBezTo>
                  <a:pt x="225495" y="2230344"/>
                  <a:pt x="215123" y="2240716"/>
                  <a:pt x="202329" y="2240716"/>
                </a:cubicBezTo>
                <a:cubicBezTo>
                  <a:pt x="189535" y="2240716"/>
                  <a:pt x="179163" y="2230344"/>
                  <a:pt x="179163" y="2217550"/>
                </a:cubicBezTo>
                <a:cubicBezTo>
                  <a:pt x="179163" y="2204756"/>
                  <a:pt x="189535" y="2194384"/>
                  <a:pt x="202329" y="2194384"/>
                </a:cubicBezTo>
                <a:close/>
                <a:moveTo>
                  <a:pt x="25230" y="2194384"/>
                </a:moveTo>
                <a:cubicBezTo>
                  <a:pt x="38024" y="2194384"/>
                  <a:pt x="48396" y="2204756"/>
                  <a:pt x="48396" y="2217550"/>
                </a:cubicBezTo>
                <a:cubicBezTo>
                  <a:pt x="48396" y="2230344"/>
                  <a:pt x="38024" y="2240716"/>
                  <a:pt x="25230" y="2240716"/>
                </a:cubicBezTo>
                <a:cubicBezTo>
                  <a:pt x="12436" y="2240716"/>
                  <a:pt x="2065" y="2230344"/>
                  <a:pt x="2065" y="2217550"/>
                </a:cubicBezTo>
                <a:cubicBezTo>
                  <a:pt x="2065" y="2204756"/>
                  <a:pt x="12436" y="2194384"/>
                  <a:pt x="25230" y="2194384"/>
                </a:cubicBezTo>
                <a:close/>
                <a:moveTo>
                  <a:pt x="3387508" y="2002375"/>
                </a:moveTo>
                <a:cubicBezTo>
                  <a:pt x="3400302" y="2002375"/>
                  <a:pt x="3410674" y="2012747"/>
                  <a:pt x="3410674" y="2025541"/>
                </a:cubicBezTo>
                <a:cubicBezTo>
                  <a:pt x="3410674" y="2038335"/>
                  <a:pt x="3400302" y="2048707"/>
                  <a:pt x="3387508" y="2048707"/>
                </a:cubicBezTo>
                <a:cubicBezTo>
                  <a:pt x="3374714" y="2048707"/>
                  <a:pt x="3364342" y="2038335"/>
                  <a:pt x="3364342" y="2025541"/>
                </a:cubicBezTo>
                <a:cubicBezTo>
                  <a:pt x="3364342" y="2012747"/>
                  <a:pt x="3374714" y="2002375"/>
                  <a:pt x="3387508" y="2002375"/>
                </a:cubicBezTo>
                <a:close/>
                <a:moveTo>
                  <a:pt x="3210413" y="2002375"/>
                </a:moveTo>
                <a:cubicBezTo>
                  <a:pt x="3223207" y="2002375"/>
                  <a:pt x="3233579" y="2012747"/>
                  <a:pt x="3233579" y="2025541"/>
                </a:cubicBezTo>
                <a:cubicBezTo>
                  <a:pt x="3233579" y="2038335"/>
                  <a:pt x="3223207" y="2048707"/>
                  <a:pt x="3210413" y="2048707"/>
                </a:cubicBezTo>
                <a:cubicBezTo>
                  <a:pt x="3197619" y="2048707"/>
                  <a:pt x="3187247" y="2038335"/>
                  <a:pt x="3187247" y="2025541"/>
                </a:cubicBezTo>
                <a:cubicBezTo>
                  <a:pt x="3187247" y="2012747"/>
                  <a:pt x="3197619" y="2002375"/>
                  <a:pt x="3210413" y="2002375"/>
                </a:cubicBezTo>
                <a:close/>
                <a:moveTo>
                  <a:pt x="3033314" y="2002375"/>
                </a:moveTo>
                <a:cubicBezTo>
                  <a:pt x="3046108" y="2002375"/>
                  <a:pt x="3056480" y="2012747"/>
                  <a:pt x="3056480" y="2025541"/>
                </a:cubicBezTo>
                <a:cubicBezTo>
                  <a:pt x="3056480" y="2038335"/>
                  <a:pt x="3046108" y="2048707"/>
                  <a:pt x="3033314" y="2048707"/>
                </a:cubicBezTo>
                <a:cubicBezTo>
                  <a:pt x="3020520" y="2048707"/>
                  <a:pt x="3010148" y="2038335"/>
                  <a:pt x="3010148" y="2025541"/>
                </a:cubicBezTo>
                <a:cubicBezTo>
                  <a:pt x="3010148" y="2012747"/>
                  <a:pt x="3020520" y="2002375"/>
                  <a:pt x="3033314" y="2002375"/>
                </a:cubicBezTo>
                <a:close/>
                <a:moveTo>
                  <a:pt x="2856216" y="2002375"/>
                </a:moveTo>
                <a:cubicBezTo>
                  <a:pt x="2869010" y="2002375"/>
                  <a:pt x="2879382" y="2012747"/>
                  <a:pt x="2879382" y="2025541"/>
                </a:cubicBezTo>
                <a:cubicBezTo>
                  <a:pt x="2879382" y="2038335"/>
                  <a:pt x="2869010" y="2048707"/>
                  <a:pt x="2856216" y="2048707"/>
                </a:cubicBezTo>
                <a:cubicBezTo>
                  <a:pt x="2843422" y="2048707"/>
                  <a:pt x="2833050" y="2038335"/>
                  <a:pt x="2833050" y="2025541"/>
                </a:cubicBezTo>
                <a:cubicBezTo>
                  <a:pt x="2833050" y="2012747"/>
                  <a:pt x="2843422" y="2002375"/>
                  <a:pt x="2856216" y="2002375"/>
                </a:cubicBezTo>
                <a:close/>
                <a:moveTo>
                  <a:pt x="2679117" y="2002375"/>
                </a:moveTo>
                <a:cubicBezTo>
                  <a:pt x="2691911" y="2002375"/>
                  <a:pt x="2702283" y="2012747"/>
                  <a:pt x="2702283" y="2025541"/>
                </a:cubicBezTo>
                <a:cubicBezTo>
                  <a:pt x="2702283" y="2038335"/>
                  <a:pt x="2691911" y="2048707"/>
                  <a:pt x="2679117" y="2048707"/>
                </a:cubicBezTo>
                <a:cubicBezTo>
                  <a:pt x="2666323" y="2048707"/>
                  <a:pt x="2655951" y="2038335"/>
                  <a:pt x="2655951" y="2025541"/>
                </a:cubicBezTo>
                <a:cubicBezTo>
                  <a:pt x="2655951" y="2012747"/>
                  <a:pt x="2666323" y="2002375"/>
                  <a:pt x="2679117" y="2002375"/>
                </a:cubicBezTo>
                <a:close/>
                <a:moveTo>
                  <a:pt x="2502018" y="2002375"/>
                </a:moveTo>
                <a:cubicBezTo>
                  <a:pt x="2514812" y="2002375"/>
                  <a:pt x="2525184" y="2012747"/>
                  <a:pt x="2525184" y="2025541"/>
                </a:cubicBezTo>
                <a:cubicBezTo>
                  <a:pt x="2525184" y="2038335"/>
                  <a:pt x="2514812" y="2048707"/>
                  <a:pt x="2502018" y="2048707"/>
                </a:cubicBezTo>
                <a:cubicBezTo>
                  <a:pt x="2489224" y="2048707"/>
                  <a:pt x="2478852" y="2038335"/>
                  <a:pt x="2478852" y="2025541"/>
                </a:cubicBezTo>
                <a:cubicBezTo>
                  <a:pt x="2478852" y="2012747"/>
                  <a:pt x="2489224" y="2002375"/>
                  <a:pt x="2502018" y="2002375"/>
                </a:cubicBezTo>
                <a:close/>
                <a:moveTo>
                  <a:pt x="2324919" y="2002375"/>
                </a:moveTo>
                <a:cubicBezTo>
                  <a:pt x="2337713" y="2002375"/>
                  <a:pt x="2348085" y="2012747"/>
                  <a:pt x="2348085" y="2025541"/>
                </a:cubicBezTo>
                <a:cubicBezTo>
                  <a:pt x="2348085" y="2038335"/>
                  <a:pt x="2337713" y="2048707"/>
                  <a:pt x="2324919" y="2048707"/>
                </a:cubicBezTo>
                <a:cubicBezTo>
                  <a:pt x="2312125" y="2048707"/>
                  <a:pt x="2301753" y="2038335"/>
                  <a:pt x="2301753" y="2025541"/>
                </a:cubicBezTo>
                <a:cubicBezTo>
                  <a:pt x="2301753" y="2012747"/>
                  <a:pt x="2312125" y="2002375"/>
                  <a:pt x="2324919" y="2002375"/>
                </a:cubicBezTo>
                <a:close/>
                <a:moveTo>
                  <a:pt x="2147820" y="2002375"/>
                </a:moveTo>
                <a:cubicBezTo>
                  <a:pt x="2160614" y="2002375"/>
                  <a:pt x="2170986" y="2012747"/>
                  <a:pt x="2170986" y="2025541"/>
                </a:cubicBezTo>
                <a:cubicBezTo>
                  <a:pt x="2170986" y="2038335"/>
                  <a:pt x="2160614" y="2048707"/>
                  <a:pt x="2147820" y="2048707"/>
                </a:cubicBezTo>
                <a:cubicBezTo>
                  <a:pt x="2135026" y="2048707"/>
                  <a:pt x="2124654" y="2038335"/>
                  <a:pt x="2124654" y="2025541"/>
                </a:cubicBezTo>
                <a:cubicBezTo>
                  <a:pt x="2124654" y="2012747"/>
                  <a:pt x="2135026" y="2002375"/>
                  <a:pt x="2147820" y="2002375"/>
                </a:cubicBezTo>
                <a:close/>
                <a:moveTo>
                  <a:pt x="1970721" y="2002375"/>
                </a:moveTo>
                <a:cubicBezTo>
                  <a:pt x="1983515" y="2002375"/>
                  <a:pt x="1993887" y="2012747"/>
                  <a:pt x="1993887" y="2025541"/>
                </a:cubicBezTo>
                <a:cubicBezTo>
                  <a:pt x="1993887" y="2038335"/>
                  <a:pt x="1983515" y="2048707"/>
                  <a:pt x="1970721" y="2048707"/>
                </a:cubicBezTo>
                <a:cubicBezTo>
                  <a:pt x="1957927" y="2048707"/>
                  <a:pt x="1947555" y="2038335"/>
                  <a:pt x="1947555" y="2025541"/>
                </a:cubicBezTo>
                <a:cubicBezTo>
                  <a:pt x="1947555" y="2012747"/>
                  <a:pt x="1957927" y="2002375"/>
                  <a:pt x="1970721" y="2002375"/>
                </a:cubicBezTo>
                <a:close/>
                <a:moveTo>
                  <a:pt x="1793622" y="2002375"/>
                </a:moveTo>
                <a:cubicBezTo>
                  <a:pt x="1806416" y="2002375"/>
                  <a:pt x="1816788" y="2012747"/>
                  <a:pt x="1816788" y="2025541"/>
                </a:cubicBezTo>
                <a:cubicBezTo>
                  <a:pt x="1816788" y="2038335"/>
                  <a:pt x="1806416" y="2048707"/>
                  <a:pt x="1793622" y="2048707"/>
                </a:cubicBezTo>
                <a:cubicBezTo>
                  <a:pt x="1780828" y="2048707"/>
                  <a:pt x="1770456" y="2038335"/>
                  <a:pt x="1770456" y="2025541"/>
                </a:cubicBezTo>
                <a:cubicBezTo>
                  <a:pt x="1770456" y="2012747"/>
                  <a:pt x="1780828" y="2002375"/>
                  <a:pt x="1793622" y="2002375"/>
                </a:cubicBezTo>
                <a:close/>
                <a:moveTo>
                  <a:pt x="1619112" y="2002375"/>
                </a:moveTo>
                <a:cubicBezTo>
                  <a:pt x="1631908" y="2002375"/>
                  <a:pt x="1642282" y="2012747"/>
                  <a:pt x="1642282" y="2025541"/>
                </a:cubicBezTo>
                <a:cubicBezTo>
                  <a:pt x="1642282" y="2038335"/>
                  <a:pt x="1631908" y="2048707"/>
                  <a:pt x="1619112" y="2048707"/>
                </a:cubicBezTo>
                <a:cubicBezTo>
                  <a:pt x="1606317" y="2048707"/>
                  <a:pt x="1595944" y="2038335"/>
                  <a:pt x="1595944" y="2025541"/>
                </a:cubicBezTo>
                <a:cubicBezTo>
                  <a:pt x="1595944" y="2012747"/>
                  <a:pt x="1606317" y="2002375"/>
                  <a:pt x="1619112" y="2002375"/>
                </a:cubicBezTo>
                <a:close/>
                <a:moveTo>
                  <a:pt x="1442021" y="2002375"/>
                </a:moveTo>
                <a:cubicBezTo>
                  <a:pt x="1454815" y="2002375"/>
                  <a:pt x="1465187" y="2012747"/>
                  <a:pt x="1465187" y="2025541"/>
                </a:cubicBezTo>
                <a:cubicBezTo>
                  <a:pt x="1465187" y="2038335"/>
                  <a:pt x="1454815" y="2048707"/>
                  <a:pt x="1442021" y="2048707"/>
                </a:cubicBezTo>
                <a:cubicBezTo>
                  <a:pt x="1429227" y="2048707"/>
                  <a:pt x="1418856" y="2038335"/>
                  <a:pt x="1418856" y="2025541"/>
                </a:cubicBezTo>
                <a:cubicBezTo>
                  <a:pt x="1418856" y="2012747"/>
                  <a:pt x="1429227" y="2002375"/>
                  <a:pt x="1442021" y="2002375"/>
                </a:cubicBezTo>
                <a:close/>
                <a:moveTo>
                  <a:pt x="1264922" y="2002375"/>
                </a:moveTo>
                <a:cubicBezTo>
                  <a:pt x="1277717" y="2002375"/>
                  <a:pt x="1288088" y="2012747"/>
                  <a:pt x="1288088" y="2025541"/>
                </a:cubicBezTo>
                <a:cubicBezTo>
                  <a:pt x="1288088" y="2038335"/>
                  <a:pt x="1277717" y="2048707"/>
                  <a:pt x="1264922" y="2048707"/>
                </a:cubicBezTo>
                <a:cubicBezTo>
                  <a:pt x="1252128" y="2048707"/>
                  <a:pt x="1241755" y="2038335"/>
                  <a:pt x="1241755" y="2025541"/>
                </a:cubicBezTo>
                <a:cubicBezTo>
                  <a:pt x="1241755" y="2012747"/>
                  <a:pt x="1252128" y="2002375"/>
                  <a:pt x="1264922" y="2002375"/>
                </a:cubicBezTo>
                <a:close/>
                <a:moveTo>
                  <a:pt x="1087828" y="2002375"/>
                </a:moveTo>
                <a:cubicBezTo>
                  <a:pt x="1100623" y="2002375"/>
                  <a:pt x="1110996" y="2012747"/>
                  <a:pt x="1110996" y="2025541"/>
                </a:cubicBezTo>
                <a:cubicBezTo>
                  <a:pt x="1110996" y="2038335"/>
                  <a:pt x="1100623" y="2048707"/>
                  <a:pt x="1087828" y="2048707"/>
                </a:cubicBezTo>
                <a:cubicBezTo>
                  <a:pt x="1075031" y="2048707"/>
                  <a:pt x="1064658" y="2038335"/>
                  <a:pt x="1064658" y="2025541"/>
                </a:cubicBezTo>
                <a:cubicBezTo>
                  <a:pt x="1064658" y="2012747"/>
                  <a:pt x="1075031" y="2002375"/>
                  <a:pt x="1087828" y="2002375"/>
                </a:cubicBezTo>
                <a:close/>
                <a:moveTo>
                  <a:pt x="910727" y="2002375"/>
                </a:moveTo>
                <a:cubicBezTo>
                  <a:pt x="923521" y="2002375"/>
                  <a:pt x="933893" y="2012747"/>
                  <a:pt x="933893" y="2025541"/>
                </a:cubicBezTo>
                <a:cubicBezTo>
                  <a:pt x="933893" y="2038335"/>
                  <a:pt x="923521" y="2048707"/>
                  <a:pt x="910727" y="2048707"/>
                </a:cubicBezTo>
                <a:cubicBezTo>
                  <a:pt x="897930" y="2048707"/>
                  <a:pt x="887561" y="2038335"/>
                  <a:pt x="887561" y="2025541"/>
                </a:cubicBezTo>
                <a:cubicBezTo>
                  <a:pt x="887561" y="2012747"/>
                  <a:pt x="897930" y="2002375"/>
                  <a:pt x="910727" y="2002375"/>
                </a:cubicBezTo>
                <a:close/>
                <a:moveTo>
                  <a:pt x="733629" y="2002375"/>
                </a:moveTo>
                <a:cubicBezTo>
                  <a:pt x="746423" y="2002375"/>
                  <a:pt x="756795" y="2012747"/>
                  <a:pt x="756795" y="2025541"/>
                </a:cubicBezTo>
                <a:cubicBezTo>
                  <a:pt x="756795" y="2038335"/>
                  <a:pt x="746423" y="2048707"/>
                  <a:pt x="733629" y="2048707"/>
                </a:cubicBezTo>
                <a:cubicBezTo>
                  <a:pt x="720835" y="2048707"/>
                  <a:pt x="710463" y="2038335"/>
                  <a:pt x="710463" y="2025541"/>
                </a:cubicBezTo>
                <a:cubicBezTo>
                  <a:pt x="710463" y="2012747"/>
                  <a:pt x="720835" y="2002375"/>
                  <a:pt x="733629" y="2002375"/>
                </a:cubicBezTo>
                <a:close/>
                <a:moveTo>
                  <a:pt x="556528" y="2002375"/>
                </a:moveTo>
                <a:cubicBezTo>
                  <a:pt x="569323" y="2002375"/>
                  <a:pt x="579695" y="2012747"/>
                  <a:pt x="579695" y="2025541"/>
                </a:cubicBezTo>
                <a:cubicBezTo>
                  <a:pt x="579695" y="2038335"/>
                  <a:pt x="569323" y="2048707"/>
                  <a:pt x="556528" y="2048707"/>
                </a:cubicBezTo>
                <a:cubicBezTo>
                  <a:pt x="543734" y="2048707"/>
                  <a:pt x="533363" y="2038335"/>
                  <a:pt x="533363" y="2025541"/>
                </a:cubicBezTo>
                <a:cubicBezTo>
                  <a:pt x="533363" y="2012747"/>
                  <a:pt x="543734" y="2002375"/>
                  <a:pt x="556528" y="2002375"/>
                </a:cubicBezTo>
                <a:close/>
                <a:moveTo>
                  <a:pt x="379430" y="2002375"/>
                </a:moveTo>
                <a:cubicBezTo>
                  <a:pt x="392225" y="2002375"/>
                  <a:pt x="402596" y="2012747"/>
                  <a:pt x="402596" y="2025541"/>
                </a:cubicBezTo>
                <a:cubicBezTo>
                  <a:pt x="402596" y="2038335"/>
                  <a:pt x="392225" y="2048707"/>
                  <a:pt x="379430" y="2048707"/>
                </a:cubicBezTo>
                <a:cubicBezTo>
                  <a:pt x="366636" y="2048707"/>
                  <a:pt x="356264" y="2038335"/>
                  <a:pt x="356264" y="2025541"/>
                </a:cubicBezTo>
                <a:cubicBezTo>
                  <a:pt x="356264" y="2012747"/>
                  <a:pt x="366636" y="2002375"/>
                  <a:pt x="379430" y="2002375"/>
                </a:cubicBezTo>
                <a:close/>
                <a:moveTo>
                  <a:pt x="202329" y="2002375"/>
                </a:moveTo>
                <a:cubicBezTo>
                  <a:pt x="215123" y="2002375"/>
                  <a:pt x="225495" y="2012747"/>
                  <a:pt x="225495" y="2025541"/>
                </a:cubicBezTo>
                <a:cubicBezTo>
                  <a:pt x="225495" y="2038335"/>
                  <a:pt x="215123" y="2048707"/>
                  <a:pt x="202329" y="2048707"/>
                </a:cubicBezTo>
                <a:cubicBezTo>
                  <a:pt x="189535" y="2048707"/>
                  <a:pt x="179163" y="2038335"/>
                  <a:pt x="179163" y="2025541"/>
                </a:cubicBezTo>
                <a:cubicBezTo>
                  <a:pt x="179163" y="2012747"/>
                  <a:pt x="189535" y="2002375"/>
                  <a:pt x="202329" y="2002375"/>
                </a:cubicBezTo>
                <a:close/>
                <a:moveTo>
                  <a:pt x="25231" y="2002375"/>
                </a:moveTo>
                <a:cubicBezTo>
                  <a:pt x="38025" y="2002375"/>
                  <a:pt x="48397" y="2012747"/>
                  <a:pt x="48397" y="2025541"/>
                </a:cubicBezTo>
                <a:cubicBezTo>
                  <a:pt x="48397" y="2038335"/>
                  <a:pt x="38025" y="2048707"/>
                  <a:pt x="25231" y="2048707"/>
                </a:cubicBezTo>
                <a:cubicBezTo>
                  <a:pt x="12437" y="2048707"/>
                  <a:pt x="2065" y="2038335"/>
                  <a:pt x="2065" y="2025541"/>
                </a:cubicBezTo>
                <a:cubicBezTo>
                  <a:pt x="2065" y="2012747"/>
                  <a:pt x="12437" y="2002375"/>
                  <a:pt x="25231" y="2002375"/>
                </a:cubicBezTo>
                <a:close/>
                <a:moveTo>
                  <a:pt x="3389573" y="1831011"/>
                </a:moveTo>
                <a:cubicBezTo>
                  <a:pt x="3402367" y="1831011"/>
                  <a:pt x="3412739" y="1841383"/>
                  <a:pt x="3412739" y="1854177"/>
                </a:cubicBezTo>
                <a:cubicBezTo>
                  <a:pt x="3412739" y="1866971"/>
                  <a:pt x="3402367" y="1877343"/>
                  <a:pt x="3389573" y="1877343"/>
                </a:cubicBezTo>
                <a:cubicBezTo>
                  <a:pt x="3376779" y="1877343"/>
                  <a:pt x="3366407" y="1866971"/>
                  <a:pt x="3366407" y="1854177"/>
                </a:cubicBezTo>
                <a:cubicBezTo>
                  <a:pt x="3366407" y="1841383"/>
                  <a:pt x="3376779" y="1831011"/>
                  <a:pt x="3389573" y="1831011"/>
                </a:cubicBezTo>
                <a:close/>
                <a:moveTo>
                  <a:pt x="3212478" y="1831011"/>
                </a:moveTo>
                <a:cubicBezTo>
                  <a:pt x="3225272" y="1831011"/>
                  <a:pt x="3235644" y="1841383"/>
                  <a:pt x="3235644" y="1854177"/>
                </a:cubicBezTo>
                <a:cubicBezTo>
                  <a:pt x="3235644" y="1866971"/>
                  <a:pt x="3225272" y="1877343"/>
                  <a:pt x="3212478" y="1877343"/>
                </a:cubicBezTo>
                <a:cubicBezTo>
                  <a:pt x="3199684" y="1877343"/>
                  <a:pt x="3189312" y="1866971"/>
                  <a:pt x="3189312" y="1854177"/>
                </a:cubicBezTo>
                <a:cubicBezTo>
                  <a:pt x="3189312" y="1841383"/>
                  <a:pt x="3199684" y="1831011"/>
                  <a:pt x="3212478" y="1831011"/>
                </a:cubicBezTo>
                <a:close/>
                <a:moveTo>
                  <a:pt x="3035379" y="1831011"/>
                </a:moveTo>
                <a:cubicBezTo>
                  <a:pt x="3048173" y="1831011"/>
                  <a:pt x="3058545" y="1841383"/>
                  <a:pt x="3058545" y="1854177"/>
                </a:cubicBezTo>
                <a:cubicBezTo>
                  <a:pt x="3058545" y="1866971"/>
                  <a:pt x="3048173" y="1877343"/>
                  <a:pt x="3035379" y="1877343"/>
                </a:cubicBezTo>
                <a:cubicBezTo>
                  <a:pt x="3022585" y="1877343"/>
                  <a:pt x="3012213" y="1866971"/>
                  <a:pt x="3012213" y="1854177"/>
                </a:cubicBezTo>
                <a:cubicBezTo>
                  <a:pt x="3012213" y="1841383"/>
                  <a:pt x="3022585" y="1831011"/>
                  <a:pt x="3035379" y="1831011"/>
                </a:cubicBezTo>
                <a:close/>
                <a:moveTo>
                  <a:pt x="2858280" y="1831011"/>
                </a:moveTo>
                <a:cubicBezTo>
                  <a:pt x="2871074" y="1831011"/>
                  <a:pt x="2881446" y="1841383"/>
                  <a:pt x="2881446" y="1854177"/>
                </a:cubicBezTo>
                <a:cubicBezTo>
                  <a:pt x="2881446" y="1866971"/>
                  <a:pt x="2871074" y="1877343"/>
                  <a:pt x="2858280" y="1877343"/>
                </a:cubicBezTo>
                <a:cubicBezTo>
                  <a:pt x="2845486" y="1877343"/>
                  <a:pt x="2835114" y="1866971"/>
                  <a:pt x="2835114" y="1854177"/>
                </a:cubicBezTo>
                <a:cubicBezTo>
                  <a:pt x="2835114" y="1841383"/>
                  <a:pt x="2845486" y="1831011"/>
                  <a:pt x="2858280" y="1831011"/>
                </a:cubicBezTo>
                <a:close/>
                <a:moveTo>
                  <a:pt x="2681181" y="1831011"/>
                </a:moveTo>
                <a:cubicBezTo>
                  <a:pt x="2693975" y="1831011"/>
                  <a:pt x="2704347" y="1841383"/>
                  <a:pt x="2704347" y="1854177"/>
                </a:cubicBezTo>
                <a:cubicBezTo>
                  <a:pt x="2704347" y="1866971"/>
                  <a:pt x="2693975" y="1877343"/>
                  <a:pt x="2681181" y="1877343"/>
                </a:cubicBezTo>
                <a:cubicBezTo>
                  <a:pt x="2668387" y="1877343"/>
                  <a:pt x="2658015" y="1866971"/>
                  <a:pt x="2658015" y="1854177"/>
                </a:cubicBezTo>
                <a:cubicBezTo>
                  <a:pt x="2658015" y="1841383"/>
                  <a:pt x="2668387" y="1831011"/>
                  <a:pt x="2681181" y="1831011"/>
                </a:cubicBezTo>
                <a:close/>
                <a:moveTo>
                  <a:pt x="2504082" y="1831011"/>
                </a:moveTo>
                <a:cubicBezTo>
                  <a:pt x="2516876" y="1831011"/>
                  <a:pt x="2527248" y="1841383"/>
                  <a:pt x="2527248" y="1854177"/>
                </a:cubicBezTo>
                <a:cubicBezTo>
                  <a:pt x="2527248" y="1866971"/>
                  <a:pt x="2516876" y="1877343"/>
                  <a:pt x="2504082" y="1877343"/>
                </a:cubicBezTo>
                <a:cubicBezTo>
                  <a:pt x="2491288" y="1877343"/>
                  <a:pt x="2480916" y="1866971"/>
                  <a:pt x="2480916" y="1854177"/>
                </a:cubicBezTo>
                <a:cubicBezTo>
                  <a:pt x="2480916" y="1841383"/>
                  <a:pt x="2491288" y="1831011"/>
                  <a:pt x="2504082" y="1831011"/>
                </a:cubicBezTo>
                <a:close/>
                <a:moveTo>
                  <a:pt x="2326983" y="1831011"/>
                </a:moveTo>
                <a:cubicBezTo>
                  <a:pt x="2339777" y="1831011"/>
                  <a:pt x="2350149" y="1841383"/>
                  <a:pt x="2350149" y="1854177"/>
                </a:cubicBezTo>
                <a:cubicBezTo>
                  <a:pt x="2350149" y="1866971"/>
                  <a:pt x="2339777" y="1877343"/>
                  <a:pt x="2326983" y="1877343"/>
                </a:cubicBezTo>
                <a:cubicBezTo>
                  <a:pt x="2314189" y="1877343"/>
                  <a:pt x="2303817" y="1866971"/>
                  <a:pt x="2303817" y="1854177"/>
                </a:cubicBezTo>
                <a:cubicBezTo>
                  <a:pt x="2303817" y="1841383"/>
                  <a:pt x="2314189" y="1831011"/>
                  <a:pt x="2326983" y="1831011"/>
                </a:cubicBezTo>
                <a:close/>
                <a:moveTo>
                  <a:pt x="2149884" y="1831011"/>
                </a:moveTo>
                <a:cubicBezTo>
                  <a:pt x="2162678" y="1831011"/>
                  <a:pt x="2173050" y="1841383"/>
                  <a:pt x="2173050" y="1854177"/>
                </a:cubicBezTo>
                <a:cubicBezTo>
                  <a:pt x="2173050" y="1866971"/>
                  <a:pt x="2162678" y="1877343"/>
                  <a:pt x="2149884" y="1877343"/>
                </a:cubicBezTo>
                <a:cubicBezTo>
                  <a:pt x="2137090" y="1877343"/>
                  <a:pt x="2126718" y="1866971"/>
                  <a:pt x="2126718" y="1854177"/>
                </a:cubicBezTo>
                <a:cubicBezTo>
                  <a:pt x="2126718" y="1841383"/>
                  <a:pt x="2137090" y="1831011"/>
                  <a:pt x="2149884" y="1831011"/>
                </a:cubicBezTo>
                <a:close/>
                <a:moveTo>
                  <a:pt x="1972786" y="1831011"/>
                </a:moveTo>
                <a:cubicBezTo>
                  <a:pt x="1985580" y="1831011"/>
                  <a:pt x="1995952" y="1841383"/>
                  <a:pt x="1995952" y="1854177"/>
                </a:cubicBezTo>
                <a:cubicBezTo>
                  <a:pt x="1995952" y="1866971"/>
                  <a:pt x="1985580" y="1877343"/>
                  <a:pt x="1972786" y="1877343"/>
                </a:cubicBezTo>
                <a:cubicBezTo>
                  <a:pt x="1959992" y="1877343"/>
                  <a:pt x="1949620" y="1866971"/>
                  <a:pt x="1949620" y="1854177"/>
                </a:cubicBezTo>
                <a:cubicBezTo>
                  <a:pt x="1949620" y="1841383"/>
                  <a:pt x="1959992" y="1831011"/>
                  <a:pt x="1972786" y="1831011"/>
                </a:cubicBezTo>
                <a:close/>
                <a:moveTo>
                  <a:pt x="1795687" y="1831011"/>
                </a:moveTo>
                <a:cubicBezTo>
                  <a:pt x="1808481" y="1831011"/>
                  <a:pt x="1818853" y="1841383"/>
                  <a:pt x="1818853" y="1854177"/>
                </a:cubicBezTo>
                <a:cubicBezTo>
                  <a:pt x="1818853" y="1866971"/>
                  <a:pt x="1808481" y="1877343"/>
                  <a:pt x="1795687" y="1877343"/>
                </a:cubicBezTo>
                <a:cubicBezTo>
                  <a:pt x="1782893" y="1877343"/>
                  <a:pt x="1772521" y="1866971"/>
                  <a:pt x="1772521" y="1854177"/>
                </a:cubicBezTo>
                <a:cubicBezTo>
                  <a:pt x="1772521" y="1841383"/>
                  <a:pt x="1782893" y="1831011"/>
                  <a:pt x="1795687" y="1831011"/>
                </a:cubicBezTo>
                <a:close/>
                <a:moveTo>
                  <a:pt x="1621178" y="1831011"/>
                </a:moveTo>
                <a:cubicBezTo>
                  <a:pt x="1633973" y="1831011"/>
                  <a:pt x="1644347" y="1841383"/>
                  <a:pt x="1644347" y="1854177"/>
                </a:cubicBezTo>
                <a:cubicBezTo>
                  <a:pt x="1644347" y="1866971"/>
                  <a:pt x="1633973" y="1877343"/>
                  <a:pt x="1621178" y="1877343"/>
                </a:cubicBezTo>
                <a:cubicBezTo>
                  <a:pt x="1608382" y="1877343"/>
                  <a:pt x="1598009" y="1866971"/>
                  <a:pt x="1598009" y="1854177"/>
                </a:cubicBezTo>
                <a:cubicBezTo>
                  <a:pt x="1598009" y="1841383"/>
                  <a:pt x="1608382" y="1831011"/>
                  <a:pt x="1621178" y="1831011"/>
                </a:cubicBezTo>
                <a:close/>
                <a:moveTo>
                  <a:pt x="1444087" y="1831011"/>
                </a:moveTo>
                <a:cubicBezTo>
                  <a:pt x="1456880" y="1831011"/>
                  <a:pt x="1467252" y="1841383"/>
                  <a:pt x="1467252" y="1854177"/>
                </a:cubicBezTo>
                <a:cubicBezTo>
                  <a:pt x="1467252" y="1866971"/>
                  <a:pt x="1456880" y="1877343"/>
                  <a:pt x="1444087" y="1877343"/>
                </a:cubicBezTo>
                <a:cubicBezTo>
                  <a:pt x="1431292" y="1877343"/>
                  <a:pt x="1420921" y="1866971"/>
                  <a:pt x="1420921" y="1854177"/>
                </a:cubicBezTo>
                <a:cubicBezTo>
                  <a:pt x="1420921" y="1841383"/>
                  <a:pt x="1431292" y="1831011"/>
                  <a:pt x="1444087" y="1831011"/>
                </a:cubicBezTo>
                <a:close/>
                <a:moveTo>
                  <a:pt x="1266988" y="1831011"/>
                </a:moveTo>
                <a:cubicBezTo>
                  <a:pt x="1279781" y="1831011"/>
                  <a:pt x="1290154" y="1841383"/>
                  <a:pt x="1290154" y="1854177"/>
                </a:cubicBezTo>
                <a:cubicBezTo>
                  <a:pt x="1290154" y="1866971"/>
                  <a:pt x="1279781" y="1877343"/>
                  <a:pt x="1266988" y="1877343"/>
                </a:cubicBezTo>
                <a:cubicBezTo>
                  <a:pt x="1254193" y="1877343"/>
                  <a:pt x="1243822" y="1866971"/>
                  <a:pt x="1243822" y="1854177"/>
                </a:cubicBezTo>
                <a:cubicBezTo>
                  <a:pt x="1243822" y="1841383"/>
                  <a:pt x="1254193" y="1831011"/>
                  <a:pt x="1266988" y="1831011"/>
                </a:cubicBezTo>
                <a:close/>
                <a:moveTo>
                  <a:pt x="1089892" y="1831011"/>
                </a:moveTo>
                <a:cubicBezTo>
                  <a:pt x="1102687" y="1831011"/>
                  <a:pt x="1113059" y="1841383"/>
                  <a:pt x="1113059" y="1854177"/>
                </a:cubicBezTo>
                <a:cubicBezTo>
                  <a:pt x="1113059" y="1866971"/>
                  <a:pt x="1102687" y="1877343"/>
                  <a:pt x="1089892" y="1877343"/>
                </a:cubicBezTo>
                <a:cubicBezTo>
                  <a:pt x="1077096" y="1877343"/>
                  <a:pt x="1066723" y="1866971"/>
                  <a:pt x="1066723" y="1854177"/>
                </a:cubicBezTo>
                <a:cubicBezTo>
                  <a:pt x="1066723" y="1841383"/>
                  <a:pt x="1077096" y="1831011"/>
                  <a:pt x="1089892" y="1831011"/>
                </a:cubicBezTo>
                <a:close/>
                <a:moveTo>
                  <a:pt x="912792" y="1831011"/>
                </a:moveTo>
                <a:cubicBezTo>
                  <a:pt x="925586" y="1831011"/>
                  <a:pt x="935957" y="1841383"/>
                  <a:pt x="935957" y="1854177"/>
                </a:cubicBezTo>
                <a:cubicBezTo>
                  <a:pt x="935957" y="1866971"/>
                  <a:pt x="925586" y="1877343"/>
                  <a:pt x="912792" y="1877343"/>
                </a:cubicBezTo>
                <a:cubicBezTo>
                  <a:pt x="899995" y="1877343"/>
                  <a:pt x="889626" y="1866971"/>
                  <a:pt x="889626" y="1854177"/>
                </a:cubicBezTo>
                <a:cubicBezTo>
                  <a:pt x="889626" y="1841383"/>
                  <a:pt x="899995" y="1831011"/>
                  <a:pt x="912792" y="1831011"/>
                </a:cubicBezTo>
                <a:close/>
                <a:moveTo>
                  <a:pt x="735694" y="1831011"/>
                </a:moveTo>
                <a:cubicBezTo>
                  <a:pt x="748488" y="1831011"/>
                  <a:pt x="758860" y="1841383"/>
                  <a:pt x="758860" y="1854177"/>
                </a:cubicBezTo>
                <a:cubicBezTo>
                  <a:pt x="758860" y="1866971"/>
                  <a:pt x="748488" y="1877343"/>
                  <a:pt x="735694" y="1877343"/>
                </a:cubicBezTo>
                <a:cubicBezTo>
                  <a:pt x="722900" y="1877343"/>
                  <a:pt x="712528" y="1866971"/>
                  <a:pt x="712528" y="1854177"/>
                </a:cubicBezTo>
                <a:cubicBezTo>
                  <a:pt x="712528" y="1841383"/>
                  <a:pt x="722900" y="1831011"/>
                  <a:pt x="735694" y="1831011"/>
                </a:cubicBezTo>
                <a:close/>
                <a:moveTo>
                  <a:pt x="558593" y="1831011"/>
                </a:moveTo>
                <a:cubicBezTo>
                  <a:pt x="571387" y="1831011"/>
                  <a:pt x="581759" y="1841383"/>
                  <a:pt x="581759" y="1854177"/>
                </a:cubicBezTo>
                <a:cubicBezTo>
                  <a:pt x="581759" y="1866971"/>
                  <a:pt x="571387" y="1877343"/>
                  <a:pt x="558593" y="1877343"/>
                </a:cubicBezTo>
                <a:cubicBezTo>
                  <a:pt x="545799" y="1877343"/>
                  <a:pt x="535427" y="1866971"/>
                  <a:pt x="535427" y="1854177"/>
                </a:cubicBezTo>
                <a:cubicBezTo>
                  <a:pt x="535427" y="1841383"/>
                  <a:pt x="545799" y="1831011"/>
                  <a:pt x="558593" y="1831011"/>
                </a:cubicBezTo>
                <a:close/>
                <a:moveTo>
                  <a:pt x="381495" y="1831011"/>
                </a:moveTo>
                <a:cubicBezTo>
                  <a:pt x="394290" y="1831011"/>
                  <a:pt x="404660" y="1841383"/>
                  <a:pt x="404660" y="1854177"/>
                </a:cubicBezTo>
                <a:cubicBezTo>
                  <a:pt x="404660" y="1866971"/>
                  <a:pt x="394290" y="1877343"/>
                  <a:pt x="381495" y="1877343"/>
                </a:cubicBezTo>
                <a:cubicBezTo>
                  <a:pt x="368701" y="1877343"/>
                  <a:pt x="358329" y="1866971"/>
                  <a:pt x="358329" y="1854177"/>
                </a:cubicBezTo>
                <a:cubicBezTo>
                  <a:pt x="358329" y="1841383"/>
                  <a:pt x="368701" y="1831011"/>
                  <a:pt x="381495" y="1831011"/>
                </a:cubicBezTo>
                <a:close/>
                <a:moveTo>
                  <a:pt x="204395" y="1831011"/>
                </a:moveTo>
                <a:cubicBezTo>
                  <a:pt x="217189" y="1831011"/>
                  <a:pt x="227561" y="1841383"/>
                  <a:pt x="227561" y="1854177"/>
                </a:cubicBezTo>
                <a:cubicBezTo>
                  <a:pt x="227561" y="1866971"/>
                  <a:pt x="217189" y="1877343"/>
                  <a:pt x="204395" y="1877343"/>
                </a:cubicBezTo>
                <a:cubicBezTo>
                  <a:pt x="191601" y="1877343"/>
                  <a:pt x="181229" y="1866971"/>
                  <a:pt x="181229" y="1854177"/>
                </a:cubicBezTo>
                <a:cubicBezTo>
                  <a:pt x="181229" y="1841383"/>
                  <a:pt x="191601" y="1831011"/>
                  <a:pt x="204395" y="1831011"/>
                </a:cubicBezTo>
                <a:close/>
                <a:moveTo>
                  <a:pt x="27296" y="1831011"/>
                </a:moveTo>
                <a:cubicBezTo>
                  <a:pt x="40090" y="1831011"/>
                  <a:pt x="50462" y="1841383"/>
                  <a:pt x="50462" y="1854177"/>
                </a:cubicBezTo>
                <a:cubicBezTo>
                  <a:pt x="50462" y="1866971"/>
                  <a:pt x="40090" y="1877343"/>
                  <a:pt x="27296" y="1877343"/>
                </a:cubicBezTo>
                <a:cubicBezTo>
                  <a:pt x="14502" y="1877343"/>
                  <a:pt x="4130" y="1866971"/>
                  <a:pt x="4130" y="1854177"/>
                </a:cubicBezTo>
                <a:cubicBezTo>
                  <a:pt x="4130" y="1841383"/>
                  <a:pt x="14502" y="1831011"/>
                  <a:pt x="27296" y="1831011"/>
                </a:cubicBezTo>
                <a:close/>
                <a:moveTo>
                  <a:pt x="1625311" y="1626915"/>
                </a:moveTo>
                <a:cubicBezTo>
                  <a:pt x="1638109" y="1626915"/>
                  <a:pt x="1648481" y="1637282"/>
                  <a:pt x="1648481" y="1650075"/>
                </a:cubicBezTo>
                <a:cubicBezTo>
                  <a:pt x="1648481" y="1662870"/>
                  <a:pt x="1638109" y="1673243"/>
                  <a:pt x="1625311" y="1673243"/>
                </a:cubicBezTo>
                <a:cubicBezTo>
                  <a:pt x="1612515" y="1673243"/>
                  <a:pt x="1602141" y="1662870"/>
                  <a:pt x="1602141" y="1650075"/>
                </a:cubicBezTo>
                <a:cubicBezTo>
                  <a:pt x="1602141" y="1637282"/>
                  <a:pt x="1612515" y="1626915"/>
                  <a:pt x="1625311" y="1626915"/>
                </a:cubicBezTo>
                <a:close/>
                <a:moveTo>
                  <a:pt x="1448221" y="1626915"/>
                </a:moveTo>
                <a:cubicBezTo>
                  <a:pt x="1461014" y="1626915"/>
                  <a:pt x="1471385" y="1637282"/>
                  <a:pt x="1471385" y="1650075"/>
                </a:cubicBezTo>
                <a:cubicBezTo>
                  <a:pt x="1471385" y="1662870"/>
                  <a:pt x="1461014" y="1673243"/>
                  <a:pt x="1448221" y="1673243"/>
                </a:cubicBezTo>
                <a:cubicBezTo>
                  <a:pt x="1435428" y="1673243"/>
                  <a:pt x="1425056" y="1662870"/>
                  <a:pt x="1425056" y="1650075"/>
                </a:cubicBezTo>
                <a:cubicBezTo>
                  <a:pt x="1425056" y="1637282"/>
                  <a:pt x="1435428" y="1626915"/>
                  <a:pt x="1448221" y="1626915"/>
                </a:cubicBezTo>
                <a:close/>
                <a:moveTo>
                  <a:pt x="1271122" y="1626915"/>
                </a:moveTo>
                <a:cubicBezTo>
                  <a:pt x="1283916" y="1626915"/>
                  <a:pt x="1294289" y="1637282"/>
                  <a:pt x="1294289" y="1650075"/>
                </a:cubicBezTo>
                <a:cubicBezTo>
                  <a:pt x="1294289" y="1662870"/>
                  <a:pt x="1283916" y="1673243"/>
                  <a:pt x="1271122" y="1673243"/>
                </a:cubicBezTo>
                <a:cubicBezTo>
                  <a:pt x="1258328" y="1673243"/>
                  <a:pt x="1247956" y="1662870"/>
                  <a:pt x="1247956" y="1650075"/>
                </a:cubicBezTo>
                <a:cubicBezTo>
                  <a:pt x="1247956" y="1637282"/>
                  <a:pt x="1258328" y="1626915"/>
                  <a:pt x="1271122" y="1626915"/>
                </a:cubicBezTo>
                <a:close/>
                <a:moveTo>
                  <a:pt x="1094030" y="1626915"/>
                </a:moveTo>
                <a:cubicBezTo>
                  <a:pt x="1106826" y="1626915"/>
                  <a:pt x="1117196" y="1637282"/>
                  <a:pt x="1117196" y="1650075"/>
                </a:cubicBezTo>
                <a:cubicBezTo>
                  <a:pt x="1117196" y="1662870"/>
                  <a:pt x="1106826" y="1673243"/>
                  <a:pt x="1094030" y="1673243"/>
                </a:cubicBezTo>
                <a:cubicBezTo>
                  <a:pt x="1081233" y="1673243"/>
                  <a:pt x="1070859" y="1662870"/>
                  <a:pt x="1070859" y="1650075"/>
                </a:cubicBezTo>
                <a:cubicBezTo>
                  <a:pt x="1070859" y="1637282"/>
                  <a:pt x="1081233" y="1626915"/>
                  <a:pt x="1094030" y="1626915"/>
                </a:cubicBezTo>
                <a:close/>
                <a:moveTo>
                  <a:pt x="916930" y="1626915"/>
                </a:moveTo>
                <a:cubicBezTo>
                  <a:pt x="929720" y="1626915"/>
                  <a:pt x="940092" y="1637282"/>
                  <a:pt x="940092" y="1650075"/>
                </a:cubicBezTo>
                <a:cubicBezTo>
                  <a:pt x="940092" y="1662870"/>
                  <a:pt x="929720" y="1673243"/>
                  <a:pt x="916930" y="1673243"/>
                </a:cubicBezTo>
                <a:cubicBezTo>
                  <a:pt x="904129" y="1673243"/>
                  <a:pt x="893761" y="1662870"/>
                  <a:pt x="893761" y="1650075"/>
                </a:cubicBezTo>
                <a:cubicBezTo>
                  <a:pt x="893761" y="1637282"/>
                  <a:pt x="904129" y="1626915"/>
                  <a:pt x="916930" y="1626915"/>
                </a:cubicBezTo>
                <a:close/>
                <a:moveTo>
                  <a:pt x="739831" y="1626915"/>
                </a:moveTo>
                <a:cubicBezTo>
                  <a:pt x="752625" y="1626915"/>
                  <a:pt x="762997" y="1637282"/>
                  <a:pt x="762997" y="1650075"/>
                </a:cubicBezTo>
                <a:cubicBezTo>
                  <a:pt x="762997" y="1662870"/>
                  <a:pt x="752625" y="1673243"/>
                  <a:pt x="739831" y="1673243"/>
                </a:cubicBezTo>
                <a:cubicBezTo>
                  <a:pt x="727037" y="1673243"/>
                  <a:pt x="716664" y="1662870"/>
                  <a:pt x="716664" y="1650075"/>
                </a:cubicBezTo>
                <a:cubicBezTo>
                  <a:pt x="716664" y="1637282"/>
                  <a:pt x="727037" y="1626915"/>
                  <a:pt x="739831" y="1626915"/>
                </a:cubicBezTo>
                <a:close/>
                <a:moveTo>
                  <a:pt x="562728" y="1626915"/>
                </a:moveTo>
                <a:cubicBezTo>
                  <a:pt x="575523" y="1626915"/>
                  <a:pt x="585895" y="1637282"/>
                  <a:pt x="585895" y="1650075"/>
                </a:cubicBezTo>
                <a:cubicBezTo>
                  <a:pt x="585895" y="1662870"/>
                  <a:pt x="575523" y="1673243"/>
                  <a:pt x="562728" y="1673243"/>
                </a:cubicBezTo>
                <a:cubicBezTo>
                  <a:pt x="549934" y="1673243"/>
                  <a:pt x="539562" y="1662870"/>
                  <a:pt x="539562" y="1650075"/>
                </a:cubicBezTo>
                <a:cubicBezTo>
                  <a:pt x="539562" y="1637282"/>
                  <a:pt x="549934" y="1626915"/>
                  <a:pt x="562728" y="1626915"/>
                </a:cubicBezTo>
                <a:close/>
                <a:moveTo>
                  <a:pt x="385632" y="1626915"/>
                </a:moveTo>
                <a:cubicBezTo>
                  <a:pt x="398426" y="1626915"/>
                  <a:pt x="408796" y="1637282"/>
                  <a:pt x="408796" y="1650075"/>
                </a:cubicBezTo>
                <a:cubicBezTo>
                  <a:pt x="408796" y="1662870"/>
                  <a:pt x="398426" y="1673243"/>
                  <a:pt x="385632" y="1673243"/>
                </a:cubicBezTo>
                <a:cubicBezTo>
                  <a:pt x="372837" y="1673243"/>
                  <a:pt x="362465" y="1662870"/>
                  <a:pt x="362465" y="1650075"/>
                </a:cubicBezTo>
                <a:cubicBezTo>
                  <a:pt x="362465" y="1637282"/>
                  <a:pt x="372837" y="1626915"/>
                  <a:pt x="385632" y="1626915"/>
                </a:cubicBezTo>
                <a:close/>
                <a:moveTo>
                  <a:pt x="208530" y="1626915"/>
                </a:moveTo>
                <a:cubicBezTo>
                  <a:pt x="221324" y="1626915"/>
                  <a:pt x="231696" y="1637282"/>
                  <a:pt x="231696" y="1650075"/>
                </a:cubicBezTo>
                <a:cubicBezTo>
                  <a:pt x="231696" y="1662870"/>
                  <a:pt x="221324" y="1673243"/>
                  <a:pt x="208530" y="1673243"/>
                </a:cubicBezTo>
                <a:cubicBezTo>
                  <a:pt x="195736" y="1673243"/>
                  <a:pt x="185364" y="1662870"/>
                  <a:pt x="185364" y="1650075"/>
                </a:cubicBezTo>
                <a:cubicBezTo>
                  <a:pt x="185364" y="1637282"/>
                  <a:pt x="195736" y="1626915"/>
                  <a:pt x="208530" y="1626915"/>
                </a:cubicBezTo>
                <a:close/>
                <a:moveTo>
                  <a:pt x="31432" y="1626915"/>
                </a:moveTo>
                <a:cubicBezTo>
                  <a:pt x="44226" y="1626915"/>
                  <a:pt x="54597" y="1637282"/>
                  <a:pt x="54597" y="1650075"/>
                </a:cubicBezTo>
                <a:cubicBezTo>
                  <a:pt x="54597" y="1662870"/>
                  <a:pt x="44226" y="1673243"/>
                  <a:pt x="31432" y="1673243"/>
                </a:cubicBezTo>
                <a:cubicBezTo>
                  <a:pt x="18638" y="1673243"/>
                  <a:pt x="8266" y="1662870"/>
                  <a:pt x="8266" y="1650075"/>
                </a:cubicBezTo>
                <a:cubicBezTo>
                  <a:pt x="8266" y="1637282"/>
                  <a:pt x="18638" y="1626915"/>
                  <a:pt x="31432" y="1626915"/>
                </a:cubicBezTo>
                <a:close/>
                <a:moveTo>
                  <a:pt x="3393703" y="1626911"/>
                </a:moveTo>
                <a:cubicBezTo>
                  <a:pt x="3406497" y="1626911"/>
                  <a:pt x="3416869" y="1637282"/>
                  <a:pt x="3416869" y="1650074"/>
                </a:cubicBezTo>
                <a:cubicBezTo>
                  <a:pt x="3416869" y="1662869"/>
                  <a:pt x="3406497" y="1673241"/>
                  <a:pt x="3393703" y="1673241"/>
                </a:cubicBezTo>
                <a:cubicBezTo>
                  <a:pt x="3380909" y="1673241"/>
                  <a:pt x="3370537" y="1662869"/>
                  <a:pt x="3370537" y="1650074"/>
                </a:cubicBezTo>
                <a:cubicBezTo>
                  <a:pt x="3370537" y="1637282"/>
                  <a:pt x="3380909" y="1626911"/>
                  <a:pt x="3393703" y="1626911"/>
                </a:cubicBezTo>
                <a:close/>
                <a:moveTo>
                  <a:pt x="3216608" y="1626911"/>
                </a:moveTo>
                <a:cubicBezTo>
                  <a:pt x="3229402" y="1626911"/>
                  <a:pt x="3239774" y="1637282"/>
                  <a:pt x="3239774" y="1650074"/>
                </a:cubicBezTo>
                <a:cubicBezTo>
                  <a:pt x="3239774" y="1662869"/>
                  <a:pt x="3229402" y="1673241"/>
                  <a:pt x="3216608" y="1673241"/>
                </a:cubicBezTo>
                <a:cubicBezTo>
                  <a:pt x="3203814" y="1673241"/>
                  <a:pt x="3193442" y="1662869"/>
                  <a:pt x="3193442" y="1650074"/>
                </a:cubicBezTo>
                <a:cubicBezTo>
                  <a:pt x="3193442" y="1637282"/>
                  <a:pt x="3203814" y="1626911"/>
                  <a:pt x="3216608" y="1626911"/>
                </a:cubicBezTo>
                <a:close/>
                <a:moveTo>
                  <a:pt x="3039509" y="1626911"/>
                </a:moveTo>
                <a:cubicBezTo>
                  <a:pt x="3052303" y="1626911"/>
                  <a:pt x="3062675" y="1637282"/>
                  <a:pt x="3062675" y="1650074"/>
                </a:cubicBezTo>
                <a:cubicBezTo>
                  <a:pt x="3062675" y="1662869"/>
                  <a:pt x="3052303" y="1673241"/>
                  <a:pt x="3039509" y="1673241"/>
                </a:cubicBezTo>
                <a:cubicBezTo>
                  <a:pt x="3026715" y="1673241"/>
                  <a:pt x="3016343" y="1662869"/>
                  <a:pt x="3016343" y="1650074"/>
                </a:cubicBezTo>
                <a:cubicBezTo>
                  <a:pt x="3016343" y="1637282"/>
                  <a:pt x="3026715" y="1626911"/>
                  <a:pt x="3039509" y="1626911"/>
                </a:cubicBezTo>
                <a:close/>
                <a:moveTo>
                  <a:pt x="2862410" y="1626911"/>
                </a:moveTo>
                <a:cubicBezTo>
                  <a:pt x="2875204" y="1626911"/>
                  <a:pt x="2885576" y="1637282"/>
                  <a:pt x="2885576" y="1650074"/>
                </a:cubicBezTo>
                <a:cubicBezTo>
                  <a:pt x="2885576" y="1662869"/>
                  <a:pt x="2875204" y="1673241"/>
                  <a:pt x="2862410" y="1673241"/>
                </a:cubicBezTo>
                <a:cubicBezTo>
                  <a:pt x="2849616" y="1673241"/>
                  <a:pt x="2839244" y="1662869"/>
                  <a:pt x="2839244" y="1650074"/>
                </a:cubicBezTo>
                <a:cubicBezTo>
                  <a:pt x="2839244" y="1637282"/>
                  <a:pt x="2849616" y="1626911"/>
                  <a:pt x="2862410" y="1626911"/>
                </a:cubicBezTo>
                <a:close/>
                <a:moveTo>
                  <a:pt x="2685311" y="1626911"/>
                </a:moveTo>
                <a:cubicBezTo>
                  <a:pt x="2698105" y="1626911"/>
                  <a:pt x="2708477" y="1637282"/>
                  <a:pt x="2708477" y="1650074"/>
                </a:cubicBezTo>
                <a:cubicBezTo>
                  <a:pt x="2708477" y="1662869"/>
                  <a:pt x="2698105" y="1673241"/>
                  <a:pt x="2685311" y="1673241"/>
                </a:cubicBezTo>
                <a:cubicBezTo>
                  <a:pt x="2672517" y="1673241"/>
                  <a:pt x="2662145" y="1662869"/>
                  <a:pt x="2662145" y="1650074"/>
                </a:cubicBezTo>
                <a:cubicBezTo>
                  <a:pt x="2662145" y="1637282"/>
                  <a:pt x="2672517" y="1626911"/>
                  <a:pt x="2685311" y="1626911"/>
                </a:cubicBezTo>
                <a:close/>
                <a:moveTo>
                  <a:pt x="2508212" y="1626911"/>
                </a:moveTo>
                <a:cubicBezTo>
                  <a:pt x="2521006" y="1626911"/>
                  <a:pt x="2531378" y="1637282"/>
                  <a:pt x="2531378" y="1650074"/>
                </a:cubicBezTo>
                <a:cubicBezTo>
                  <a:pt x="2531378" y="1662869"/>
                  <a:pt x="2521006" y="1673241"/>
                  <a:pt x="2508212" y="1673241"/>
                </a:cubicBezTo>
                <a:cubicBezTo>
                  <a:pt x="2495418" y="1673241"/>
                  <a:pt x="2485046" y="1662869"/>
                  <a:pt x="2485046" y="1650074"/>
                </a:cubicBezTo>
                <a:cubicBezTo>
                  <a:pt x="2485046" y="1637282"/>
                  <a:pt x="2495418" y="1626911"/>
                  <a:pt x="2508212" y="1626911"/>
                </a:cubicBezTo>
                <a:close/>
                <a:moveTo>
                  <a:pt x="2331113" y="1626911"/>
                </a:moveTo>
                <a:cubicBezTo>
                  <a:pt x="2343907" y="1626911"/>
                  <a:pt x="2354279" y="1637282"/>
                  <a:pt x="2354279" y="1650074"/>
                </a:cubicBezTo>
                <a:cubicBezTo>
                  <a:pt x="2354279" y="1662869"/>
                  <a:pt x="2343907" y="1673241"/>
                  <a:pt x="2331113" y="1673241"/>
                </a:cubicBezTo>
                <a:cubicBezTo>
                  <a:pt x="2318319" y="1673241"/>
                  <a:pt x="2307947" y="1662869"/>
                  <a:pt x="2307947" y="1650074"/>
                </a:cubicBezTo>
                <a:cubicBezTo>
                  <a:pt x="2307947" y="1637282"/>
                  <a:pt x="2318319" y="1626911"/>
                  <a:pt x="2331113" y="1626911"/>
                </a:cubicBezTo>
                <a:close/>
                <a:moveTo>
                  <a:pt x="2154014" y="1626911"/>
                </a:moveTo>
                <a:cubicBezTo>
                  <a:pt x="2166808" y="1626911"/>
                  <a:pt x="2177180" y="1637282"/>
                  <a:pt x="2177180" y="1650074"/>
                </a:cubicBezTo>
                <a:cubicBezTo>
                  <a:pt x="2177180" y="1662869"/>
                  <a:pt x="2166808" y="1673241"/>
                  <a:pt x="2154014" y="1673241"/>
                </a:cubicBezTo>
                <a:cubicBezTo>
                  <a:pt x="2141220" y="1673241"/>
                  <a:pt x="2130848" y="1662869"/>
                  <a:pt x="2130848" y="1650074"/>
                </a:cubicBezTo>
                <a:cubicBezTo>
                  <a:pt x="2130848" y="1637282"/>
                  <a:pt x="2141220" y="1626911"/>
                  <a:pt x="2154014" y="1626911"/>
                </a:cubicBezTo>
                <a:close/>
                <a:moveTo>
                  <a:pt x="1976916" y="1626911"/>
                </a:moveTo>
                <a:cubicBezTo>
                  <a:pt x="1989710" y="1626911"/>
                  <a:pt x="2000082" y="1637282"/>
                  <a:pt x="2000082" y="1650074"/>
                </a:cubicBezTo>
                <a:cubicBezTo>
                  <a:pt x="2000082" y="1662869"/>
                  <a:pt x="1989710" y="1673241"/>
                  <a:pt x="1976916" y="1673241"/>
                </a:cubicBezTo>
                <a:cubicBezTo>
                  <a:pt x="1964122" y="1673241"/>
                  <a:pt x="1953750" y="1662869"/>
                  <a:pt x="1953750" y="1650074"/>
                </a:cubicBezTo>
                <a:cubicBezTo>
                  <a:pt x="1953750" y="1637282"/>
                  <a:pt x="1964122" y="1626911"/>
                  <a:pt x="1976916" y="1626911"/>
                </a:cubicBezTo>
                <a:close/>
                <a:moveTo>
                  <a:pt x="1799817" y="1626911"/>
                </a:moveTo>
                <a:cubicBezTo>
                  <a:pt x="1812611" y="1626911"/>
                  <a:pt x="1822983" y="1637282"/>
                  <a:pt x="1822983" y="1650074"/>
                </a:cubicBezTo>
                <a:cubicBezTo>
                  <a:pt x="1822983" y="1662869"/>
                  <a:pt x="1812611" y="1673241"/>
                  <a:pt x="1799817" y="1673241"/>
                </a:cubicBezTo>
                <a:cubicBezTo>
                  <a:pt x="1787023" y="1673241"/>
                  <a:pt x="1776651" y="1662869"/>
                  <a:pt x="1776651" y="1650074"/>
                </a:cubicBezTo>
                <a:cubicBezTo>
                  <a:pt x="1776651" y="1637282"/>
                  <a:pt x="1787023" y="1626911"/>
                  <a:pt x="1799817" y="1626911"/>
                </a:cubicBezTo>
                <a:close/>
                <a:moveTo>
                  <a:pt x="1627375" y="1455558"/>
                </a:moveTo>
                <a:cubicBezTo>
                  <a:pt x="1640172" y="1455558"/>
                  <a:pt x="1650548" y="1465928"/>
                  <a:pt x="1650548" y="1478721"/>
                </a:cubicBezTo>
                <a:cubicBezTo>
                  <a:pt x="1650548" y="1491513"/>
                  <a:pt x="1640172" y="1501883"/>
                  <a:pt x="1627375" y="1501883"/>
                </a:cubicBezTo>
                <a:cubicBezTo>
                  <a:pt x="1614580" y="1501883"/>
                  <a:pt x="1604206" y="1491513"/>
                  <a:pt x="1604206" y="1478721"/>
                </a:cubicBezTo>
                <a:cubicBezTo>
                  <a:pt x="1604206" y="1465928"/>
                  <a:pt x="1614580" y="1455558"/>
                  <a:pt x="1627375" y="1455558"/>
                </a:cubicBezTo>
                <a:close/>
                <a:moveTo>
                  <a:pt x="1450286" y="1455558"/>
                </a:moveTo>
                <a:cubicBezTo>
                  <a:pt x="1463080" y="1455558"/>
                  <a:pt x="1473450" y="1465928"/>
                  <a:pt x="1473450" y="1478721"/>
                </a:cubicBezTo>
                <a:cubicBezTo>
                  <a:pt x="1473450" y="1491513"/>
                  <a:pt x="1463080" y="1501883"/>
                  <a:pt x="1450286" y="1501883"/>
                </a:cubicBezTo>
                <a:cubicBezTo>
                  <a:pt x="1437492" y="1501883"/>
                  <a:pt x="1427120" y="1491513"/>
                  <a:pt x="1427120" y="1478721"/>
                </a:cubicBezTo>
                <a:cubicBezTo>
                  <a:pt x="1427120" y="1465928"/>
                  <a:pt x="1437492" y="1455558"/>
                  <a:pt x="1450286" y="1455558"/>
                </a:cubicBezTo>
                <a:close/>
                <a:moveTo>
                  <a:pt x="1273187" y="1455558"/>
                </a:moveTo>
                <a:cubicBezTo>
                  <a:pt x="1285981" y="1455558"/>
                  <a:pt x="1296354" y="1465928"/>
                  <a:pt x="1296354" y="1478721"/>
                </a:cubicBezTo>
                <a:cubicBezTo>
                  <a:pt x="1296354" y="1491513"/>
                  <a:pt x="1285981" y="1501883"/>
                  <a:pt x="1273187" y="1501883"/>
                </a:cubicBezTo>
                <a:cubicBezTo>
                  <a:pt x="1260393" y="1501883"/>
                  <a:pt x="1250021" y="1491513"/>
                  <a:pt x="1250021" y="1478721"/>
                </a:cubicBezTo>
                <a:cubicBezTo>
                  <a:pt x="1250021" y="1465928"/>
                  <a:pt x="1260393" y="1455558"/>
                  <a:pt x="1273187" y="1455558"/>
                </a:cubicBezTo>
                <a:close/>
                <a:moveTo>
                  <a:pt x="1096095" y="1455558"/>
                </a:moveTo>
                <a:cubicBezTo>
                  <a:pt x="1108890" y="1455558"/>
                  <a:pt x="1119261" y="1465928"/>
                  <a:pt x="1119261" y="1478721"/>
                </a:cubicBezTo>
                <a:cubicBezTo>
                  <a:pt x="1119261" y="1491513"/>
                  <a:pt x="1108890" y="1501883"/>
                  <a:pt x="1096095" y="1501883"/>
                </a:cubicBezTo>
                <a:cubicBezTo>
                  <a:pt x="1083299" y="1501883"/>
                  <a:pt x="1072924" y="1491513"/>
                  <a:pt x="1072924" y="1478721"/>
                </a:cubicBezTo>
                <a:cubicBezTo>
                  <a:pt x="1072924" y="1465928"/>
                  <a:pt x="1083299" y="1455558"/>
                  <a:pt x="1096095" y="1455558"/>
                </a:cubicBezTo>
                <a:close/>
                <a:moveTo>
                  <a:pt x="918992" y="1455558"/>
                </a:moveTo>
                <a:cubicBezTo>
                  <a:pt x="931784" y="1455558"/>
                  <a:pt x="942156" y="1465928"/>
                  <a:pt x="942156" y="1478721"/>
                </a:cubicBezTo>
                <a:cubicBezTo>
                  <a:pt x="942156" y="1491514"/>
                  <a:pt x="931784" y="1501883"/>
                  <a:pt x="918992" y="1501883"/>
                </a:cubicBezTo>
                <a:cubicBezTo>
                  <a:pt x="906196" y="1501883"/>
                  <a:pt x="895825" y="1491514"/>
                  <a:pt x="895825" y="1478721"/>
                </a:cubicBezTo>
                <a:cubicBezTo>
                  <a:pt x="895825" y="1465928"/>
                  <a:pt x="906196" y="1455558"/>
                  <a:pt x="918992" y="1455558"/>
                </a:cubicBezTo>
                <a:close/>
                <a:moveTo>
                  <a:pt x="741896" y="1455558"/>
                </a:moveTo>
                <a:cubicBezTo>
                  <a:pt x="754691" y="1455558"/>
                  <a:pt x="765062" y="1465928"/>
                  <a:pt x="765062" y="1478721"/>
                </a:cubicBezTo>
                <a:cubicBezTo>
                  <a:pt x="765062" y="1491514"/>
                  <a:pt x="754691" y="1501883"/>
                  <a:pt x="741896" y="1501883"/>
                </a:cubicBezTo>
                <a:cubicBezTo>
                  <a:pt x="729102" y="1501883"/>
                  <a:pt x="718730" y="1491514"/>
                  <a:pt x="718730" y="1478721"/>
                </a:cubicBezTo>
                <a:cubicBezTo>
                  <a:pt x="718730" y="1465928"/>
                  <a:pt x="729102" y="1455558"/>
                  <a:pt x="741896" y="1455558"/>
                </a:cubicBezTo>
                <a:close/>
                <a:moveTo>
                  <a:pt x="564794" y="1455558"/>
                </a:moveTo>
                <a:cubicBezTo>
                  <a:pt x="577588" y="1455558"/>
                  <a:pt x="587960" y="1465928"/>
                  <a:pt x="587960" y="1478721"/>
                </a:cubicBezTo>
                <a:cubicBezTo>
                  <a:pt x="587960" y="1491514"/>
                  <a:pt x="577588" y="1501883"/>
                  <a:pt x="564794" y="1501883"/>
                </a:cubicBezTo>
                <a:cubicBezTo>
                  <a:pt x="552000" y="1501883"/>
                  <a:pt x="541628" y="1491514"/>
                  <a:pt x="541628" y="1478721"/>
                </a:cubicBezTo>
                <a:cubicBezTo>
                  <a:pt x="541628" y="1465928"/>
                  <a:pt x="552000" y="1455558"/>
                  <a:pt x="564794" y="1455558"/>
                </a:cubicBezTo>
                <a:close/>
                <a:moveTo>
                  <a:pt x="387698" y="1455558"/>
                </a:moveTo>
                <a:cubicBezTo>
                  <a:pt x="400491" y="1455558"/>
                  <a:pt x="410860" y="1465928"/>
                  <a:pt x="410860" y="1478721"/>
                </a:cubicBezTo>
                <a:cubicBezTo>
                  <a:pt x="410860" y="1491514"/>
                  <a:pt x="400491" y="1501883"/>
                  <a:pt x="387698" y="1501883"/>
                </a:cubicBezTo>
                <a:cubicBezTo>
                  <a:pt x="374902" y="1501883"/>
                  <a:pt x="364530" y="1491514"/>
                  <a:pt x="364530" y="1478721"/>
                </a:cubicBezTo>
                <a:cubicBezTo>
                  <a:pt x="364530" y="1465928"/>
                  <a:pt x="374902" y="1455558"/>
                  <a:pt x="387698" y="1455558"/>
                </a:cubicBezTo>
                <a:close/>
                <a:moveTo>
                  <a:pt x="210594" y="1455558"/>
                </a:moveTo>
                <a:cubicBezTo>
                  <a:pt x="223388" y="1455558"/>
                  <a:pt x="233760" y="1465928"/>
                  <a:pt x="233760" y="1478721"/>
                </a:cubicBezTo>
                <a:cubicBezTo>
                  <a:pt x="233760" y="1491514"/>
                  <a:pt x="223388" y="1501883"/>
                  <a:pt x="210594" y="1501883"/>
                </a:cubicBezTo>
                <a:cubicBezTo>
                  <a:pt x="197800" y="1501883"/>
                  <a:pt x="187428" y="1491514"/>
                  <a:pt x="187428" y="1478721"/>
                </a:cubicBezTo>
                <a:cubicBezTo>
                  <a:pt x="187428" y="1465928"/>
                  <a:pt x="197800" y="1455558"/>
                  <a:pt x="210594" y="1455558"/>
                </a:cubicBezTo>
                <a:close/>
                <a:moveTo>
                  <a:pt x="33496" y="1455558"/>
                </a:moveTo>
                <a:cubicBezTo>
                  <a:pt x="46290" y="1455558"/>
                  <a:pt x="56662" y="1465928"/>
                  <a:pt x="56662" y="1478721"/>
                </a:cubicBezTo>
                <a:cubicBezTo>
                  <a:pt x="56662" y="1491514"/>
                  <a:pt x="46290" y="1501883"/>
                  <a:pt x="33496" y="1501883"/>
                </a:cubicBezTo>
                <a:cubicBezTo>
                  <a:pt x="20702" y="1501883"/>
                  <a:pt x="10330" y="1491514"/>
                  <a:pt x="10330" y="1478721"/>
                </a:cubicBezTo>
                <a:cubicBezTo>
                  <a:pt x="10330" y="1465928"/>
                  <a:pt x="20702" y="1455558"/>
                  <a:pt x="33496" y="1455558"/>
                </a:cubicBezTo>
                <a:close/>
                <a:moveTo>
                  <a:pt x="3041573" y="1455553"/>
                </a:moveTo>
                <a:cubicBezTo>
                  <a:pt x="3054367" y="1455553"/>
                  <a:pt x="3064739" y="1465924"/>
                  <a:pt x="3064739" y="1478717"/>
                </a:cubicBezTo>
                <a:cubicBezTo>
                  <a:pt x="3064739" y="1491510"/>
                  <a:pt x="3054367" y="1501880"/>
                  <a:pt x="3041573" y="1501880"/>
                </a:cubicBezTo>
                <a:cubicBezTo>
                  <a:pt x="3028779" y="1501880"/>
                  <a:pt x="3018407" y="1491510"/>
                  <a:pt x="3018407" y="1478717"/>
                </a:cubicBezTo>
                <a:cubicBezTo>
                  <a:pt x="3018407" y="1465924"/>
                  <a:pt x="3028779" y="1455553"/>
                  <a:pt x="3041573" y="1455553"/>
                </a:cubicBezTo>
                <a:close/>
                <a:moveTo>
                  <a:pt x="2864474" y="1455553"/>
                </a:moveTo>
                <a:cubicBezTo>
                  <a:pt x="2877268" y="1455553"/>
                  <a:pt x="2887640" y="1465924"/>
                  <a:pt x="2887640" y="1478717"/>
                </a:cubicBezTo>
                <a:cubicBezTo>
                  <a:pt x="2887640" y="1491510"/>
                  <a:pt x="2877268" y="1501880"/>
                  <a:pt x="2864474" y="1501880"/>
                </a:cubicBezTo>
                <a:cubicBezTo>
                  <a:pt x="2851680" y="1501880"/>
                  <a:pt x="2841308" y="1491510"/>
                  <a:pt x="2841308" y="1478717"/>
                </a:cubicBezTo>
                <a:cubicBezTo>
                  <a:pt x="2841308" y="1465924"/>
                  <a:pt x="2851680" y="1455553"/>
                  <a:pt x="2864474" y="1455553"/>
                </a:cubicBezTo>
                <a:close/>
                <a:moveTo>
                  <a:pt x="2687375" y="1455553"/>
                </a:moveTo>
                <a:cubicBezTo>
                  <a:pt x="2700169" y="1455553"/>
                  <a:pt x="2710541" y="1465924"/>
                  <a:pt x="2710541" y="1478717"/>
                </a:cubicBezTo>
                <a:cubicBezTo>
                  <a:pt x="2710541" y="1491510"/>
                  <a:pt x="2700169" y="1501881"/>
                  <a:pt x="2687375" y="1501881"/>
                </a:cubicBezTo>
                <a:cubicBezTo>
                  <a:pt x="2674581" y="1501881"/>
                  <a:pt x="2664209" y="1491510"/>
                  <a:pt x="2664209" y="1478717"/>
                </a:cubicBezTo>
                <a:cubicBezTo>
                  <a:pt x="2664209" y="1465924"/>
                  <a:pt x="2674581" y="1455553"/>
                  <a:pt x="2687375" y="1455553"/>
                </a:cubicBezTo>
                <a:close/>
                <a:moveTo>
                  <a:pt x="2510277" y="1455553"/>
                </a:moveTo>
                <a:cubicBezTo>
                  <a:pt x="2523071" y="1455553"/>
                  <a:pt x="2533443" y="1465924"/>
                  <a:pt x="2533443" y="1478717"/>
                </a:cubicBezTo>
                <a:cubicBezTo>
                  <a:pt x="2533443" y="1491510"/>
                  <a:pt x="2523071" y="1501881"/>
                  <a:pt x="2510277" y="1501881"/>
                </a:cubicBezTo>
                <a:cubicBezTo>
                  <a:pt x="2497483" y="1501881"/>
                  <a:pt x="2487111" y="1491510"/>
                  <a:pt x="2487111" y="1478717"/>
                </a:cubicBezTo>
                <a:cubicBezTo>
                  <a:pt x="2487111" y="1465924"/>
                  <a:pt x="2497483" y="1455553"/>
                  <a:pt x="2510277" y="1455553"/>
                </a:cubicBezTo>
                <a:close/>
                <a:moveTo>
                  <a:pt x="2333178" y="1455553"/>
                </a:moveTo>
                <a:cubicBezTo>
                  <a:pt x="2345972" y="1455553"/>
                  <a:pt x="2356344" y="1465924"/>
                  <a:pt x="2356344" y="1478717"/>
                </a:cubicBezTo>
                <a:cubicBezTo>
                  <a:pt x="2356344" y="1491510"/>
                  <a:pt x="2345972" y="1501881"/>
                  <a:pt x="2333178" y="1501881"/>
                </a:cubicBezTo>
                <a:cubicBezTo>
                  <a:pt x="2320384" y="1501881"/>
                  <a:pt x="2310012" y="1491510"/>
                  <a:pt x="2310012" y="1478717"/>
                </a:cubicBezTo>
                <a:cubicBezTo>
                  <a:pt x="2310012" y="1465924"/>
                  <a:pt x="2320384" y="1455553"/>
                  <a:pt x="2333178" y="1455553"/>
                </a:cubicBezTo>
                <a:close/>
                <a:moveTo>
                  <a:pt x="2156079" y="1455553"/>
                </a:moveTo>
                <a:cubicBezTo>
                  <a:pt x="2168873" y="1455553"/>
                  <a:pt x="2179245" y="1465924"/>
                  <a:pt x="2179245" y="1478717"/>
                </a:cubicBezTo>
                <a:cubicBezTo>
                  <a:pt x="2179245" y="1491510"/>
                  <a:pt x="2168873" y="1501881"/>
                  <a:pt x="2156079" y="1501881"/>
                </a:cubicBezTo>
                <a:cubicBezTo>
                  <a:pt x="2143285" y="1501881"/>
                  <a:pt x="2132913" y="1491510"/>
                  <a:pt x="2132913" y="1478717"/>
                </a:cubicBezTo>
                <a:cubicBezTo>
                  <a:pt x="2132913" y="1465924"/>
                  <a:pt x="2143285" y="1455553"/>
                  <a:pt x="2156079" y="1455553"/>
                </a:cubicBezTo>
                <a:close/>
                <a:moveTo>
                  <a:pt x="1978980" y="1455553"/>
                </a:moveTo>
                <a:cubicBezTo>
                  <a:pt x="1991774" y="1455553"/>
                  <a:pt x="2002146" y="1465924"/>
                  <a:pt x="2002146" y="1478717"/>
                </a:cubicBezTo>
                <a:cubicBezTo>
                  <a:pt x="2002146" y="1491510"/>
                  <a:pt x="1991774" y="1501881"/>
                  <a:pt x="1978980" y="1501881"/>
                </a:cubicBezTo>
                <a:cubicBezTo>
                  <a:pt x="1966186" y="1501881"/>
                  <a:pt x="1955814" y="1491510"/>
                  <a:pt x="1955814" y="1478717"/>
                </a:cubicBezTo>
                <a:cubicBezTo>
                  <a:pt x="1955814" y="1465924"/>
                  <a:pt x="1966186" y="1455553"/>
                  <a:pt x="1978980" y="1455553"/>
                </a:cubicBezTo>
                <a:close/>
                <a:moveTo>
                  <a:pt x="1801881" y="1455553"/>
                </a:moveTo>
                <a:cubicBezTo>
                  <a:pt x="1814675" y="1455553"/>
                  <a:pt x="1825047" y="1465924"/>
                  <a:pt x="1825047" y="1478717"/>
                </a:cubicBezTo>
                <a:cubicBezTo>
                  <a:pt x="1825047" y="1491510"/>
                  <a:pt x="1814675" y="1501881"/>
                  <a:pt x="1801881" y="1501881"/>
                </a:cubicBezTo>
                <a:cubicBezTo>
                  <a:pt x="1789087" y="1501881"/>
                  <a:pt x="1778715" y="1491510"/>
                  <a:pt x="1778715" y="1478717"/>
                </a:cubicBezTo>
                <a:cubicBezTo>
                  <a:pt x="1778715" y="1465924"/>
                  <a:pt x="1789087" y="1455553"/>
                  <a:pt x="1801881" y="1455553"/>
                </a:cubicBezTo>
                <a:close/>
                <a:moveTo>
                  <a:pt x="3395767" y="1455553"/>
                </a:moveTo>
                <a:cubicBezTo>
                  <a:pt x="3408561" y="1455553"/>
                  <a:pt x="3418933" y="1465924"/>
                  <a:pt x="3418933" y="1478717"/>
                </a:cubicBezTo>
                <a:cubicBezTo>
                  <a:pt x="3418933" y="1491510"/>
                  <a:pt x="3408561" y="1501880"/>
                  <a:pt x="3395767" y="1501880"/>
                </a:cubicBezTo>
                <a:cubicBezTo>
                  <a:pt x="3382973" y="1501880"/>
                  <a:pt x="3372601" y="1491510"/>
                  <a:pt x="3372601" y="1478717"/>
                </a:cubicBezTo>
                <a:cubicBezTo>
                  <a:pt x="3372601" y="1465924"/>
                  <a:pt x="3382973" y="1455553"/>
                  <a:pt x="3395767" y="1455553"/>
                </a:cubicBezTo>
                <a:close/>
                <a:moveTo>
                  <a:pt x="3218672" y="1455553"/>
                </a:moveTo>
                <a:cubicBezTo>
                  <a:pt x="3231466" y="1455553"/>
                  <a:pt x="3241838" y="1465924"/>
                  <a:pt x="3241838" y="1478717"/>
                </a:cubicBezTo>
                <a:cubicBezTo>
                  <a:pt x="3241838" y="1491510"/>
                  <a:pt x="3231466" y="1501880"/>
                  <a:pt x="3218672" y="1501880"/>
                </a:cubicBezTo>
                <a:cubicBezTo>
                  <a:pt x="3205878" y="1501880"/>
                  <a:pt x="3195506" y="1491510"/>
                  <a:pt x="3195506" y="1478717"/>
                </a:cubicBezTo>
                <a:cubicBezTo>
                  <a:pt x="3195506" y="1465924"/>
                  <a:pt x="3205878" y="1455553"/>
                  <a:pt x="3218672" y="1455553"/>
                </a:cubicBezTo>
                <a:close/>
                <a:moveTo>
                  <a:pt x="1621181" y="1263552"/>
                </a:moveTo>
                <a:cubicBezTo>
                  <a:pt x="1633978" y="1263552"/>
                  <a:pt x="1644352" y="1273922"/>
                  <a:pt x="1644352" y="1286716"/>
                </a:cubicBezTo>
                <a:cubicBezTo>
                  <a:pt x="1644352" y="1299510"/>
                  <a:pt x="1633978" y="1309882"/>
                  <a:pt x="1621181" y="1309882"/>
                </a:cubicBezTo>
                <a:cubicBezTo>
                  <a:pt x="1608383" y="1309882"/>
                  <a:pt x="1598009" y="1299510"/>
                  <a:pt x="1598009" y="1286716"/>
                </a:cubicBezTo>
                <a:cubicBezTo>
                  <a:pt x="1598009" y="1273922"/>
                  <a:pt x="1608383" y="1263552"/>
                  <a:pt x="1621181" y="1263552"/>
                </a:cubicBezTo>
                <a:close/>
                <a:moveTo>
                  <a:pt x="1444093" y="1263552"/>
                </a:moveTo>
                <a:cubicBezTo>
                  <a:pt x="1456886" y="1263552"/>
                  <a:pt x="1467257" y="1273922"/>
                  <a:pt x="1467257" y="1286716"/>
                </a:cubicBezTo>
                <a:cubicBezTo>
                  <a:pt x="1467257" y="1299510"/>
                  <a:pt x="1456886" y="1309882"/>
                  <a:pt x="1444093" y="1309882"/>
                </a:cubicBezTo>
                <a:cubicBezTo>
                  <a:pt x="1431299" y="1309882"/>
                  <a:pt x="1420929" y="1299510"/>
                  <a:pt x="1420929" y="1286716"/>
                </a:cubicBezTo>
                <a:cubicBezTo>
                  <a:pt x="1420929" y="1273922"/>
                  <a:pt x="1431299" y="1263552"/>
                  <a:pt x="1444093" y="1263552"/>
                </a:cubicBezTo>
                <a:close/>
                <a:moveTo>
                  <a:pt x="1266994" y="1263552"/>
                </a:moveTo>
                <a:cubicBezTo>
                  <a:pt x="1279787" y="1263552"/>
                  <a:pt x="1290160" y="1273922"/>
                  <a:pt x="1290160" y="1286716"/>
                </a:cubicBezTo>
                <a:cubicBezTo>
                  <a:pt x="1290160" y="1299511"/>
                  <a:pt x="1279787" y="1309882"/>
                  <a:pt x="1266994" y="1309882"/>
                </a:cubicBezTo>
                <a:cubicBezTo>
                  <a:pt x="1254198" y="1309882"/>
                  <a:pt x="1243828" y="1299511"/>
                  <a:pt x="1243828" y="1286716"/>
                </a:cubicBezTo>
                <a:cubicBezTo>
                  <a:pt x="1243828" y="1273922"/>
                  <a:pt x="1254198" y="1263552"/>
                  <a:pt x="1266994" y="1263552"/>
                </a:cubicBezTo>
                <a:close/>
                <a:moveTo>
                  <a:pt x="1089901" y="1263552"/>
                </a:moveTo>
                <a:cubicBezTo>
                  <a:pt x="1102696" y="1263552"/>
                  <a:pt x="1113070" y="1273922"/>
                  <a:pt x="1113070" y="1286716"/>
                </a:cubicBezTo>
                <a:cubicBezTo>
                  <a:pt x="1113070" y="1299511"/>
                  <a:pt x="1102696" y="1309882"/>
                  <a:pt x="1089901" y="1309882"/>
                </a:cubicBezTo>
                <a:cubicBezTo>
                  <a:pt x="1077104" y="1309882"/>
                  <a:pt x="1066729" y="1299511"/>
                  <a:pt x="1066729" y="1286716"/>
                </a:cubicBezTo>
                <a:cubicBezTo>
                  <a:pt x="1066729" y="1273922"/>
                  <a:pt x="1077104" y="1263552"/>
                  <a:pt x="1089901" y="1263552"/>
                </a:cubicBezTo>
                <a:close/>
                <a:moveTo>
                  <a:pt x="912799" y="1263552"/>
                </a:moveTo>
                <a:cubicBezTo>
                  <a:pt x="925593" y="1263552"/>
                  <a:pt x="935963" y="1273922"/>
                  <a:pt x="935963" y="1286716"/>
                </a:cubicBezTo>
                <a:cubicBezTo>
                  <a:pt x="935963" y="1299511"/>
                  <a:pt x="925593" y="1309882"/>
                  <a:pt x="912799" y="1309882"/>
                </a:cubicBezTo>
                <a:cubicBezTo>
                  <a:pt x="900000" y="1309882"/>
                  <a:pt x="889633" y="1299511"/>
                  <a:pt x="889633" y="1286716"/>
                </a:cubicBezTo>
                <a:cubicBezTo>
                  <a:pt x="889633" y="1273922"/>
                  <a:pt x="900000" y="1263552"/>
                  <a:pt x="912799" y="1263552"/>
                </a:cubicBezTo>
                <a:close/>
                <a:moveTo>
                  <a:pt x="735702" y="1263552"/>
                </a:moveTo>
                <a:cubicBezTo>
                  <a:pt x="748496" y="1263552"/>
                  <a:pt x="758868" y="1273922"/>
                  <a:pt x="758868" y="1286716"/>
                </a:cubicBezTo>
                <a:cubicBezTo>
                  <a:pt x="758868" y="1299512"/>
                  <a:pt x="748496" y="1309882"/>
                  <a:pt x="735702" y="1309882"/>
                </a:cubicBezTo>
                <a:cubicBezTo>
                  <a:pt x="722908" y="1309882"/>
                  <a:pt x="712535" y="1299512"/>
                  <a:pt x="712535" y="1286716"/>
                </a:cubicBezTo>
                <a:cubicBezTo>
                  <a:pt x="712535" y="1273922"/>
                  <a:pt x="722908" y="1263552"/>
                  <a:pt x="735702" y="1263552"/>
                </a:cubicBezTo>
                <a:close/>
                <a:moveTo>
                  <a:pt x="558599" y="1263552"/>
                </a:moveTo>
                <a:cubicBezTo>
                  <a:pt x="571394" y="1263552"/>
                  <a:pt x="581766" y="1273922"/>
                  <a:pt x="581766" y="1286716"/>
                </a:cubicBezTo>
                <a:cubicBezTo>
                  <a:pt x="581766" y="1299512"/>
                  <a:pt x="571394" y="1309882"/>
                  <a:pt x="558599" y="1309882"/>
                </a:cubicBezTo>
                <a:cubicBezTo>
                  <a:pt x="545806" y="1309882"/>
                  <a:pt x="535433" y="1299512"/>
                  <a:pt x="535433" y="1286716"/>
                </a:cubicBezTo>
                <a:cubicBezTo>
                  <a:pt x="535433" y="1273922"/>
                  <a:pt x="545806" y="1263552"/>
                  <a:pt x="558599" y="1263552"/>
                </a:cubicBezTo>
                <a:close/>
                <a:moveTo>
                  <a:pt x="381502" y="1263552"/>
                </a:moveTo>
                <a:cubicBezTo>
                  <a:pt x="394297" y="1263552"/>
                  <a:pt x="404667" y="1273922"/>
                  <a:pt x="404667" y="1286716"/>
                </a:cubicBezTo>
                <a:cubicBezTo>
                  <a:pt x="404667" y="1299512"/>
                  <a:pt x="394297" y="1309882"/>
                  <a:pt x="381502" y="1309882"/>
                </a:cubicBezTo>
                <a:cubicBezTo>
                  <a:pt x="368708" y="1309882"/>
                  <a:pt x="358335" y="1299512"/>
                  <a:pt x="358335" y="1286716"/>
                </a:cubicBezTo>
                <a:cubicBezTo>
                  <a:pt x="358335" y="1273922"/>
                  <a:pt x="368708" y="1263552"/>
                  <a:pt x="381502" y="1263552"/>
                </a:cubicBezTo>
                <a:close/>
                <a:moveTo>
                  <a:pt x="204401" y="1263552"/>
                </a:moveTo>
                <a:cubicBezTo>
                  <a:pt x="217195" y="1263552"/>
                  <a:pt x="227567" y="1273922"/>
                  <a:pt x="227567" y="1286716"/>
                </a:cubicBezTo>
                <a:cubicBezTo>
                  <a:pt x="227567" y="1299512"/>
                  <a:pt x="217195" y="1309882"/>
                  <a:pt x="204401" y="1309882"/>
                </a:cubicBezTo>
                <a:cubicBezTo>
                  <a:pt x="191607" y="1309882"/>
                  <a:pt x="181235" y="1299512"/>
                  <a:pt x="181235" y="1286716"/>
                </a:cubicBezTo>
                <a:cubicBezTo>
                  <a:pt x="181235" y="1273922"/>
                  <a:pt x="191607" y="1263552"/>
                  <a:pt x="204401" y="1263552"/>
                </a:cubicBezTo>
                <a:close/>
                <a:moveTo>
                  <a:pt x="27302" y="1263552"/>
                </a:moveTo>
                <a:cubicBezTo>
                  <a:pt x="40096" y="1263552"/>
                  <a:pt x="50468" y="1273922"/>
                  <a:pt x="50468" y="1286716"/>
                </a:cubicBezTo>
                <a:cubicBezTo>
                  <a:pt x="50468" y="1299512"/>
                  <a:pt x="40096" y="1309884"/>
                  <a:pt x="27302" y="1309884"/>
                </a:cubicBezTo>
                <a:cubicBezTo>
                  <a:pt x="14509" y="1309884"/>
                  <a:pt x="4137" y="1299512"/>
                  <a:pt x="4137" y="1286716"/>
                </a:cubicBezTo>
                <a:cubicBezTo>
                  <a:pt x="4137" y="1273922"/>
                  <a:pt x="14509" y="1263552"/>
                  <a:pt x="27302" y="1263552"/>
                </a:cubicBezTo>
                <a:close/>
                <a:moveTo>
                  <a:pt x="3389573" y="1263546"/>
                </a:moveTo>
                <a:cubicBezTo>
                  <a:pt x="3402367" y="1263546"/>
                  <a:pt x="3412739" y="1273917"/>
                  <a:pt x="3412739" y="1286712"/>
                </a:cubicBezTo>
                <a:cubicBezTo>
                  <a:pt x="3412739" y="1299506"/>
                  <a:pt x="3402367" y="1309877"/>
                  <a:pt x="3389573" y="1309877"/>
                </a:cubicBezTo>
                <a:cubicBezTo>
                  <a:pt x="3376779" y="1309877"/>
                  <a:pt x="3366407" y="1299506"/>
                  <a:pt x="3366407" y="1286712"/>
                </a:cubicBezTo>
                <a:cubicBezTo>
                  <a:pt x="3366407" y="1273917"/>
                  <a:pt x="3376779" y="1263546"/>
                  <a:pt x="3389573" y="1263546"/>
                </a:cubicBezTo>
                <a:close/>
                <a:moveTo>
                  <a:pt x="3212478" y="1263546"/>
                </a:moveTo>
                <a:cubicBezTo>
                  <a:pt x="3225272" y="1263546"/>
                  <a:pt x="3235644" y="1273917"/>
                  <a:pt x="3235644" y="1286712"/>
                </a:cubicBezTo>
                <a:cubicBezTo>
                  <a:pt x="3235644" y="1299506"/>
                  <a:pt x="3225272" y="1309877"/>
                  <a:pt x="3212478" y="1309877"/>
                </a:cubicBezTo>
                <a:cubicBezTo>
                  <a:pt x="3199684" y="1309877"/>
                  <a:pt x="3189312" y="1299506"/>
                  <a:pt x="3189312" y="1286712"/>
                </a:cubicBezTo>
                <a:cubicBezTo>
                  <a:pt x="3189312" y="1273917"/>
                  <a:pt x="3199684" y="1263546"/>
                  <a:pt x="3212478" y="1263546"/>
                </a:cubicBezTo>
                <a:close/>
                <a:moveTo>
                  <a:pt x="3035379" y="1263546"/>
                </a:moveTo>
                <a:cubicBezTo>
                  <a:pt x="3048173" y="1263546"/>
                  <a:pt x="3058545" y="1273917"/>
                  <a:pt x="3058545" y="1286712"/>
                </a:cubicBezTo>
                <a:cubicBezTo>
                  <a:pt x="3058545" y="1299506"/>
                  <a:pt x="3048173" y="1309877"/>
                  <a:pt x="3035379" y="1309877"/>
                </a:cubicBezTo>
                <a:cubicBezTo>
                  <a:pt x="3022585" y="1309877"/>
                  <a:pt x="3012213" y="1299506"/>
                  <a:pt x="3012213" y="1286712"/>
                </a:cubicBezTo>
                <a:cubicBezTo>
                  <a:pt x="3012213" y="1273917"/>
                  <a:pt x="3022585" y="1263546"/>
                  <a:pt x="3035379" y="1263546"/>
                </a:cubicBezTo>
                <a:close/>
                <a:moveTo>
                  <a:pt x="2858280" y="1263546"/>
                </a:moveTo>
                <a:cubicBezTo>
                  <a:pt x="2871074" y="1263546"/>
                  <a:pt x="2881446" y="1273917"/>
                  <a:pt x="2881446" y="1286712"/>
                </a:cubicBezTo>
                <a:cubicBezTo>
                  <a:pt x="2881446" y="1299506"/>
                  <a:pt x="2871074" y="1309877"/>
                  <a:pt x="2858280" y="1309877"/>
                </a:cubicBezTo>
                <a:cubicBezTo>
                  <a:pt x="2845486" y="1309877"/>
                  <a:pt x="2835114" y="1299506"/>
                  <a:pt x="2835114" y="1286712"/>
                </a:cubicBezTo>
                <a:cubicBezTo>
                  <a:pt x="2835114" y="1273917"/>
                  <a:pt x="2845486" y="1263546"/>
                  <a:pt x="2858280" y="1263546"/>
                </a:cubicBezTo>
                <a:close/>
                <a:moveTo>
                  <a:pt x="2681181" y="1263546"/>
                </a:moveTo>
                <a:cubicBezTo>
                  <a:pt x="2693975" y="1263546"/>
                  <a:pt x="2704347" y="1273917"/>
                  <a:pt x="2704347" y="1286712"/>
                </a:cubicBezTo>
                <a:cubicBezTo>
                  <a:pt x="2704347" y="1299506"/>
                  <a:pt x="2693975" y="1309877"/>
                  <a:pt x="2681181" y="1309877"/>
                </a:cubicBezTo>
                <a:cubicBezTo>
                  <a:pt x="2668387" y="1309877"/>
                  <a:pt x="2658015" y="1299506"/>
                  <a:pt x="2658015" y="1286712"/>
                </a:cubicBezTo>
                <a:cubicBezTo>
                  <a:pt x="2658015" y="1273917"/>
                  <a:pt x="2668387" y="1263546"/>
                  <a:pt x="2681181" y="1263546"/>
                </a:cubicBezTo>
                <a:close/>
                <a:moveTo>
                  <a:pt x="2504082" y="1263546"/>
                </a:moveTo>
                <a:cubicBezTo>
                  <a:pt x="2516876" y="1263546"/>
                  <a:pt x="2527248" y="1273917"/>
                  <a:pt x="2527248" y="1286712"/>
                </a:cubicBezTo>
                <a:cubicBezTo>
                  <a:pt x="2527248" y="1299506"/>
                  <a:pt x="2516876" y="1309877"/>
                  <a:pt x="2504082" y="1309877"/>
                </a:cubicBezTo>
                <a:cubicBezTo>
                  <a:pt x="2491288" y="1309877"/>
                  <a:pt x="2480916" y="1299506"/>
                  <a:pt x="2480916" y="1286712"/>
                </a:cubicBezTo>
                <a:cubicBezTo>
                  <a:pt x="2480916" y="1273917"/>
                  <a:pt x="2491288" y="1263546"/>
                  <a:pt x="2504082" y="1263546"/>
                </a:cubicBezTo>
                <a:close/>
                <a:moveTo>
                  <a:pt x="2326983" y="1263546"/>
                </a:moveTo>
                <a:cubicBezTo>
                  <a:pt x="2339777" y="1263546"/>
                  <a:pt x="2350149" y="1273917"/>
                  <a:pt x="2350149" y="1286712"/>
                </a:cubicBezTo>
                <a:cubicBezTo>
                  <a:pt x="2350149" y="1299506"/>
                  <a:pt x="2339777" y="1309877"/>
                  <a:pt x="2326983" y="1309877"/>
                </a:cubicBezTo>
                <a:cubicBezTo>
                  <a:pt x="2314189" y="1309877"/>
                  <a:pt x="2303817" y="1299506"/>
                  <a:pt x="2303817" y="1286712"/>
                </a:cubicBezTo>
                <a:cubicBezTo>
                  <a:pt x="2303817" y="1273917"/>
                  <a:pt x="2314189" y="1263546"/>
                  <a:pt x="2326983" y="1263546"/>
                </a:cubicBezTo>
                <a:close/>
                <a:moveTo>
                  <a:pt x="2149884" y="1263546"/>
                </a:moveTo>
                <a:cubicBezTo>
                  <a:pt x="2162678" y="1263546"/>
                  <a:pt x="2173050" y="1273917"/>
                  <a:pt x="2173050" y="1286712"/>
                </a:cubicBezTo>
                <a:cubicBezTo>
                  <a:pt x="2173050" y="1299506"/>
                  <a:pt x="2162678" y="1309877"/>
                  <a:pt x="2149884" y="1309877"/>
                </a:cubicBezTo>
                <a:cubicBezTo>
                  <a:pt x="2137090" y="1309877"/>
                  <a:pt x="2126718" y="1299506"/>
                  <a:pt x="2126718" y="1286712"/>
                </a:cubicBezTo>
                <a:cubicBezTo>
                  <a:pt x="2126718" y="1273917"/>
                  <a:pt x="2137090" y="1263546"/>
                  <a:pt x="2149884" y="1263546"/>
                </a:cubicBezTo>
                <a:close/>
                <a:moveTo>
                  <a:pt x="1972786" y="1263546"/>
                </a:moveTo>
                <a:cubicBezTo>
                  <a:pt x="1985580" y="1263546"/>
                  <a:pt x="1995952" y="1273917"/>
                  <a:pt x="1995952" y="1286712"/>
                </a:cubicBezTo>
                <a:cubicBezTo>
                  <a:pt x="1995952" y="1299506"/>
                  <a:pt x="1985580" y="1309877"/>
                  <a:pt x="1972786" y="1309877"/>
                </a:cubicBezTo>
                <a:cubicBezTo>
                  <a:pt x="1959992" y="1309877"/>
                  <a:pt x="1949620" y="1299506"/>
                  <a:pt x="1949620" y="1286712"/>
                </a:cubicBezTo>
                <a:cubicBezTo>
                  <a:pt x="1949620" y="1273917"/>
                  <a:pt x="1959992" y="1263546"/>
                  <a:pt x="1972786" y="1263546"/>
                </a:cubicBezTo>
                <a:close/>
                <a:moveTo>
                  <a:pt x="1795687" y="1263546"/>
                </a:moveTo>
                <a:cubicBezTo>
                  <a:pt x="1808481" y="1263546"/>
                  <a:pt x="1818853" y="1273917"/>
                  <a:pt x="1818853" y="1286712"/>
                </a:cubicBezTo>
                <a:cubicBezTo>
                  <a:pt x="1818853" y="1299506"/>
                  <a:pt x="1808481" y="1309878"/>
                  <a:pt x="1795687" y="1309878"/>
                </a:cubicBezTo>
                <a:cubicBezTo>
                  <a:pt x="1782893" y="1309878"/>
                  <a:pt x="1772521" y="1299506"/>
                  <a:pt x="1772521" y="1286712"/>
                </a:cubicBezTo>
                <a:cubicBezTo>
                  <a:pt x="1772521" y="1273917"/>
                  <a:pt x="1782893" y="1263546"/>
                  <a:pt x="1795687" y="1263546"/>
                </a:cubicBezTo>
                <a:close/>
                <a:moveTo>
                  <a:pt x="1623246" y="1092187"/>
                </a:moveTo>
                <a:cubicBezTo>
                  <a:pt x="1636043" y="1092187"/>
                  <a:pt x="1646418" y="1102557"/>
                  <a:pt x="1646418" y="1115352"/>
                </a:cubicBezTo>
                <a:cubicBezTo>
                  <a:pt x="1646418" y="1128147"/>
                  <a:pt x="1636043" y="1138520"/>
                  <a:pt x="1623246" y="1138520"/>
                </a:cubicBezTo>
                <a:cubicBezTo>
                  <a:pt x="1610448" y="1138520"/>
                  <a:pt x="1600074" y="1128147"/>
                  <a:pt x="1600074" y="1115352"/>
                </a:cubicBezTo>
                <a:cubicBezTo>
                  <a:pt x="1600074" y="1102557"/>
                  <a:pt x="1610448" y="1092187"/>
                  <a:pt x="1623246" y="1092187"/>
                </a:cubicBezTo>
                <a:close/>
                <a:moveTo>
                  <a:pt x="1446156" y="1092187"/>
                </a:moveTo>
                <a:cubicBezTo>
                  <a:pt x="1458950" y="1092187"/>
                  <a:pt x="1469322" y="1102557"/>
                  <a:pt x="1469322" y="1115352"/>
                </a:cubicBezTo>
                <a:cubicBezTo>
                  <a:pt x="1469322" y="1128147"/>
                  <a:pt x="1458950" y="1138520"/>
                  <a:pt x="1446156" y="1138520"/>
                </a:cubicBezTo>
                <a:cubicBezTo>
                  <a:pt x="1433364" y="1138520"/>
                  <a:pt x="1422991" y="1128147"/>
                  <a:pt x="1422991" y="1115352"/>
                </a:cubicBezTo>
                <a:cubicBezTo>
                  <a:pt x="1422991" y="1102557"/>
                  <a:pt x="1433364" y="1092187"/>
                  <a:pt x="1446156" y="1092187"/>
                </a:cubicBezTo>
                <a:close/>
                <a:moveTo>
                  <a:pt x="1269058" y="1092187"/>
                </a:moveTo>
                <a:cubicBezTo>
                  <a:pt x="1281852" y="1092187"/>
                  <a:pt x="1292224" y="1102558"/>
                  <a:pt x="1292224" y="1115352"/>
                </a:cubicBezTo>
                <a:cubicBezTo>
                  <a:pt x="1292224" y="1128148"/>
                  <a:pt x="1281852" y="1138520"/>
                  <a:pt x="1269058" y="1138520"/>
                </a:cubicBezTo>
                <a:cubicBezTo>
                  <a:pt x="1256263" y="1138520"/>
                  <a:pt x="1245892" y="1128148"/>
                  <a:pt x="1245892" y="1115352"/>
                </a:cubicBezTo>
                <a:cubicBezTo>
                  <a:pt x="1245892" y="1102558"/>
                  <a:pt x="1256263" y="1092187"/>
                  <a:pt x="1269058" y="1092187"/>
                </a:cubicBezTo>
                <a:close/>
                <a:moveTo>
                  <a:pt x="1091966" y="1092187"/>
                </a:moveTo>
                <a:cubicBezTo>
                  <a:pt x="1104763" y="1092187"/>
                  <a:pt x="1115133" y="1102558"/>
                  <a:pt x="1115133" y="1115352"/>
                </a:cubicBezTo>
                <a:cubicBezTo>
                  <a:pt x="1115133" y="1128148"/>
                  <a:pt x="1104763" y="1138520"/>
                  <a:pt x="1091966" y="1138520"/>
                </a:cubicBezTo>
                <a:cubicBezTo>
                  <a:pt x="1079169" y="1138520"/>
                  <a:pt x="1068796" y="1128148"/>
                  <a:pt x="1068796" y="1115352"/>
                </a:cubicBezTo>
                <a:cubicBezTo>
                  <a:pt x="1068796" y="1102558"/>
                  <a:pt x="1079169" y="1092187"/>
                  <a:pt x="1091966" y="1092187"/>
                </a:cubicBezTo>
                <a:close/>
                <a:moveTo>
                  <a:pt x="914864" y="1092187"/>
                </a:moveTo>
                <a:cubicBezTo>
                  <a:pt x="927657" y="1092187"/>
                  <a:pt x="938027" y="1102558"/>
                  <a:pt x="938027" y="1115352"/>
                </a:cubicBezTo>
                <a:cubicBezTo>
                  <a:pt x="938027" y="1128148"/>
                  <a:pt x="927657" y="1138520"/>
                  <a:pt x="914864" y="1138520"/>
                </a:cubicBezTo>
                <a:cubicBezTo>
                  <a:pt x="902064" y="1138520"/>
                  <a:pt x="891697" y="1128148"/>
                  <a:pt x="891697" y="1115352"/>
                </a:cubicBezTo>
                <a:cubicBezTo>
                  <a:pt x="891697" y="1102558"/>
                  <a:pt x="902064" y="1092187"/>
                  <a:pt x="914864" y="1092187"/>
                </a:cubicBezTo>
                <a:close/>
                <a:moveTo>
                  <a:pt x="737767" y="1092187"/>
                </a:moveTo>
                <a:cubicBezTo>
                  <a:pt x="750562" y="1092187"/>
                  <a:pt x="760934" y="1102558"/>
                  <a:pt x="760934" y="1115352"/>
                </a:cubicBezTo>
                <a:cubicBezTo>
                  <a:pt x="760934" y="1128148"/>
                  <a:pt x="750562" y="1138520"/>
                  <a:pt x="737767" y="1138520"/>
                </a:cubicBezTo>
                <a:cubicBezTo>
                  <a:pt x="724973" y="1138520"/>
                  <a:pt x="714601" y="1128148"/>
                  <a:pt x="714601" y="1115352"/>
                </a:cubicBezTo>
                <a:cubicBezTo>
                  <a:pt x="714601" y="1102558"/>
                  <a:pt x="724973" y="1092187"/>
                  <a:pt x="737767" y="1092187"/>
                </a:cubicBezTo>
                <a:close/>
                <a:moveTo>
                  <a:pt x="560665" y="1092187"/>
                </a:moveTo>
                <a:cubicBezTo>
                  <a:pt x="573459" y="1092187"/>
                  <a:pt x="583831" y="1102558"/>
                  <a:pt x="583831" y="1115353"/>
                </a:cubicBezTo>
                <a:cubicBezTo>
                  <a:pt x="583831" y="1128148"/>
                  <a:pt x="573459" y="1138520"/>
                  <a:pt x="560665" y="1138520"/>
                </a:cubicBezTo>
                <a:cubicBezTo>
                  <a:pt x="547871" y="1138520"/>
                  <a:pt x="537499" y="1128148"/>
                  <a:pt x="537499" y="1115353"/>
                </a:cubicBezTo>
                <a:cubicBezTo>
                  <a:pt x="537499" y="1102558"/>
                  <a:pt x="547871" y="1092187"/>
                  <a:pt x="560665" y="1092187"/>
                </a:cubicBezTo>
                <a:close/>
                <a:moveTo>
                  <a:pt x="383568" y="1092187"/>
                </a:moveTo>
                <a:cubicBezTo>
                  <a:pt x="396363" y="1092187"/>
                  <a:pt x="406733" y="1102558"/>
                  <a:pt x="406733" y="1115353"/>
                </a:cubicBezTo>
                <a:cubicBezTo>
                  <a:pt x="406733" y="1128148"/>
                  <a:pt x="396363" y="1138520"/>
                  <a:pt x="383568" y="1138520"/>
                </a:cubicBezTo>
                <a:cubicBezTo>
                  <a:pt x="370773" y="1138520"/>
                  <a:pt x="360401" y="1128148"/>
                  <a:pt x="360401" y="1115353"/>
                </a:cubicBezTo>
                <a:cubicBezTo>
                  <a:pt x="360401" y="1102558"/>
                  <a:pt x="370773" y="1092187"/>
                  <a:pt x="383568" y="1092187"/>
                </a:cubicBezTo>
                <a:close/>
                <a:moveTo>
                  <a:pt x="206465" y="1092187"/>
                </a:moveTo>
                <a:cubicBezTo>
                  <a:pt x="219259" y="1092187"/>
                  <a:pt x="229631" y="1102558"/>
                  <a:pt x="229631" y="1115353"/>
                </a:cubicBezTo>
                <a:cubicBezTo>
                  <a:pt x="229631" y="1128148"/>
                  <a:pt x="219259" y="1138520"/>
                  <a:pt x="206465" y="1138520"/>
                </a:cubicBezTo>
                <a:cubicBezTo>
                  <a:pt x="193671" y="1138520"/>
                  <a:pt x="183299" y="1128148"/>
                  <a:pt x="183299" y="1115353"/>
                </a:cubicBezTo>
                <a:cubicBezTo>
                  <a:pt x="183299" y="1102558"/>
                  <a:pt x="193671" y="1092187"/>
                  <a:pt x="206465" y="1092187"/>
                </a:cubicBezTo>
                <a:close/>
                <a:moveTo>
                  <a:pt x="29367" y="1092187"/>
                </a:moveTo>
                <a:cubicBezTo>
                  <a:pt x="42161" y="1092187"/>
                  <a:pt x="52533" y="1102558"/>
                  <a:pt x="52533" y="1115353"/>
                </a:cubicBezTo>
                <a:cubicBezTo>
                  <a:pt x="52533" y="1128148"/>
                  <a:pt x="42161" y="1138520"/>
                  <a:pt x="29367" y="1138520"/>
                </a:cubicBezTo>
                <a:cubicBezTo>
                  <a:pt x="16573" y="1138520"/>
                  <a:pt x="6201" y="1128148"/>
                  <a:pt x="6201" y="1115353"/>
                </a:cubicBezTo>
                <a:cubicBezTo>
                  <a:pt x="6201" y="1102558"/>
                  <a:pt x="16573" y="1092187"/>
                  <a:pt x="29367" y="1092187"/>
                </a:cubicBezTo>
                <a:close/>
                <a:moveTo>
                  <a:pt x="3391637" y="1092181"/>
                </a:moveTo>
                <a:cubicBezTo>
                  <a:pt x="3404431" y="1092181"/>
                  <a:pt x="3414803" y="1102553"/>
                  <a:pt x="3414803" y="1115348"/>
                </a:cubicBezTo>
                <a:cubicBezTo>
                  <a:pt x="3414803" y="1128141"/>
                  <a:pt x="3404431" y="1138514"/>
                  <a:pt x="3391637" y="1138514"/>
                </a:cubicBezTo>
                <a:cubicBezTo>
                  <a:pt x="3378843" y="1138514"/>
                  <a:pt x="3368471" y="1128141"/>
                  <a:pt x="3368471" y="1115348"/>
                </a:cubicBezTo>
                <a:cubicBezTo>
                  <a:pt x="3368471" y="1102553"/>
                  <a:pt x="3378843" y="1092181"/>
                  <a:pt x="3391637" y="1092181"/>
                </a:cubicBezTo>
                <a:close/>
                <a:moveTo>
                  <a:pt x="3214542" y="1092181"/>
                </a:moveTo>
                <a:cubicBezTo>
                  <a:pt x="3227336" y="1092181"/>
                  <a:pt x="3237708" y="1102553"/>
                  <a:pt x="3237708" y="1115348"/>
                </a:cubicBezTo>
                <a:cubicBezTo>
                  <a:pt x="3237708" y="1128141"/>
                  <a:pt x="3227336" y="1138514"/>
                  <a:pt x="3214542" y="1138514"/>
                </a:cubicBezTo>
                <a:cubicBezTo>
                  <a:pt x="3201748" y="1138514"/>
                  <a:pt x="3191376" y="1128141"/>
                  <a:pt x="3191376" y="1115348"/>
                </a:cubicBezTo>
                <a:cubicBezTo>
                  <a:pt x="3191376" y="1102553"/>
                  <a:pt x="3201748" y="1092181"/>
                  <a:pt x="3214542" y="1092181"/>
                </a:cubicBezTo>
                <a:close/>
                <a:moveTo>
                  <a:pt x="3037443" y="1092181"/>
                </a:moveTo>
                <a:cubicBezTo>
                  <a:pt x="3050237" y="1092181"/>
                  <a:pt x="3060609" y="1102553"/>
                  <a:pt x="3060609" y="1115348"/>
                </a:cubicBezTo>
                <a:cubicBezTo>
                  <a:pt x="3060609" y="1128141"/>
                  <a:pt x="3050237" y="1138514"/>
                  <a:pt x="3037443" y="1138514"/>
                </a:cubicBezTo>
                <a:cubicBezTo>
                  <a:pt x="3024649" y="1138514"/>
                  <a:pt x="3014277" y="1128141"/>
                  <a:pt x="3014277" y="1115348"/>
                </a:cubicBezTo>
                <a:cubicBezTo>
                  <a:pt x="3014277" y="1102553"/>
                  <a:pt x="3024649" y="1092181"/>
                  <a:pt x="3037443" y="1092181"/>
                </a:cubicBezTo>
                <a:close/>
                <a:moveTo>
                  <a:pt x="2860344" y="1092181"/>
                </a:moveTo>
                <a:cubicBezTo>
                  <a:pt x="2873138" y="1092181"/>
                  <a:pt x="2883510" y="1102553"/>
                  <a:pt x="2883510" y="1115348"/>
                </a:cubicBezTo>
                <a:cubicBezTo>
                  <a:pt x="2883510" y="1128141"/>
                  <a:pt x="2873138" y="1138514"/>
                  <a:pt x="2860344" y="1138514"/>
                </a:cubicBezTo>
                <a:cubicBezTo>
                  <a:pt x="2847550" y="1138514"/>
                  <a:pt x="2837178" y="1128141"/>
                  <a:pt x="2837178" y="1115348"/>
                </a:cubicBezTo>
                <a:cubicBezTo>
                  <a:pt x="2837178" y="1102553"/>
                  <a:pt x="2847550" y="1092181"/>
                  <a:pt x="2860344" y="1092181"/>
                </a:cubicBezTo>
                <a:close/>
                <a:moveTo>
                  <a:pt x="2683245" y="1092181"/>
                </a:moveTo>
                <a:cubicBezTo>
                  <a:pt x="2696039" y="1092181"/>
                  <a:pt x="2706411" y="1102553"/>
                  <a:pt x="2706411" y="1115348"/>
                </a:cubicBezTo>
                <a:cubicBezTo>
                  <a:pt x="2706411" y="1128141"/>
                  <a:pt x="2696039" y="1138514"/>
                  <a:pt x="2683245" y="1138514"/>
                </a:cubicBezTo>
                <a:cubicBezTo>
                  <a:pt x="2670451" y="1138514"/>
                  <a:pt x="2660079" y="1128141"/>
                  <a:pt x="2660079" y="1115348"/>
                </a:cubicBezTo>
                <a:cubicBezTo>
                  <a:pt x="2660079" y="1102553"/>
                  <a:pt x="2670451" y="1092181"/>
                  <a:pt x="2683245" y="1092181"/>
                </a:cubicBezTo>
                <a:close/>
                <a:moveTo>
                  <a:pt x="2506147" y="1092181"/>
                </a:moveTo>
                <a:cubicBezTo>
                  <a:pt x="2518941" y="1092181"/>
                  <a:pt x="2529313" y="1102553"/>
                  <a:pt x="2529313" y="1115348"/>
                </a:cubicBezTo>
                <a:cubicBezTo>
                  <a:pt x="2529313" y="1128141"/>
                  <a:pt x="2518941" y="1138514"/>
                  <a:pt x="2506147" y="1138514"/>
                </a:cubicBezTo>
                <a:cubicBezTo>
                  <a:pt x="2493353" y="1138514"/>
                  <a:pt x="2482981" y="1128141"/>
                  <a:pt x="2482981" y="1115348"/>
                </a:cubicBezTo>
                <a:cubicBezTo>
                  <a:pt x="2482981" y="1102553"/>
                  <a:pt x="2493353" y="1092181"/>
                  <a:pt x="2506147" y="1092181"/>
                </a:cubicBezTo>
                <a:close/>
                <a:moveTo>
                  <a:pt x="2329048" y="1092181"/>
                </a:moveTo>
                <a:cubicBezTo>
                  <a:pt x="2341842" y="1092181"/>
                  <a:pt x="2352214" y="1102553"/>
                  <a:pt x="2352214" y="1115348"/>
                </a:cubicBezTo>
                <a:cubicBezTo>
                  <a:pt x="2352214" y="1128141"/>
                  <a:pt x="2341842" y="1138514"/>
                  <a:pt x="2329048" y="1138514"/>
                </a:cubicBezTo>
                <a:cubicBezTo>
                  <a:pt x="2316254" y="1138514"/>
                  <a:pt x="2305882" y="1128141"/>
                  <a:pt x="2305882" y="1115348"/>
                </a:cubicBezTo>
                <a:cubicBezTo>
                  <a:pt x="2305882" y="1102553"/>
                  <a:pt x="2316254" y="1092181"/>
                  <a:pt x="2329048" y="1092181"/>
                </a:cubicBezTo>
                <a:close/>
                <a:moveTo>
                  <a:pt x="2151949" y="1092181"/>
                </a:moveTo>
                <a:cubicBezTo>
                  <a:pt x="2164743" y="1092181"/>
                  <a:pt x="2175115" y="1102553"/>
                  <a:pt x="2175115" y="1115348"/>
                </a:cubicBezTo>
                <a:cubicBezTo>
                  <a:pt x="2175115" y="1128143"/>
                  <a:pt x="2164743" y="1138515"/>
                  <a:pt x="2151949" y="1138515"/>
                </a:cubicBezTo>
                <a:cubicBezTo>
                  <a:pt x="2139155" y="1138515"/>
                  <a:pt x="2128783" y="1128143"/>
                  <a:pt x="2128783" y="1115348"/>
                </a:cubicBezTo>
                <a:cubicBezTo>
                  <a:pt x="2128783" y="1102553"/>
                  <a:pt x="2139155" y="1092181"/>
                  <a:pt x="2151949" y="1092181"/>
                </a:cubicBezTo>
                <a:close/>
                <a:moveTo>
                  <a:pt x="1974850" y="1092181"/>
                </a:moveTo>
                <a:cubicBezTo>
                  <a:pt x="1987644" y="1092181"/>
                  <a:pt x="1998016" y="1102553"/>
                  <a:pt x="1998016" y="1115348"/>
                </a:cubicBezTo>
                <a:cubicBezTo>
                  <a:pt x="1998016" y="1128143"/>
                  <a:pt x="1987644" y="1138515"/>
                  <a:pt x="1974850" y="1138515"/>
                </a:cubicBezTo>
                <a:cubicBezTo>
                  <a:pt x="1962056" y="1138515"/>
                  <a:pt x="1951684" y="1128143"/>
                  <a:pt x="1951684" y="1115348"/>
                </a:cubicBezTo>
                <a:cubicBezTo>
                  <a:pt x="1951684" y="1102553"/>
                  <a:pt x="1962056" y="1092181"/>
                  <a:pt x="1974850" y="1092181"/>
                </a:cubicBezTo>
                <a:close/>
                <a:moveTo>
                  <a:pt x="1797751" y="1092181"/>
                </a:moveTo>
                <a:cubicBezTo>
                  <a:pt x="1810545" y="1092181"/>
                  <a:pt x="1820917" y="1102553"/>
                  <a:pt x="1820917" y="1115348"/>
                </a:cubicBezTo>
                <a:cubicBezTo>
                  <a:pt x="1820917" y="1128143"/>
                  <a:pt x="1810545" y="1138515"/>
                  <a:pt x="1797751" y="1138515"/>
                </a:cubicBezTo>
                <a:cubicBezTo>
                  <a:pt x="1784957" y="1138515"/>
                  <a:pt x="1774585" y="1128143"/>
                  <a:pt x="1774585" y="1115348"/>
                </a:cubicBezTo>
                <a:cubicBezTo>
                  <a:pt x="1774585" y="1102553"/>
                  <a:pt x="1784957" y="1092181"/>
                  <a:pt x="1797751" y="1092181"/>
                </a:cubicBezTo>
                <a:close/>
                <a:moveTo>
                  <a:pt x="1623246" y="900179"/>
                </a:moveTo>
                <a:cubicBezTo>
                  <a:pt x="1636043" y="900179"/>
                  <a:pt x="1646418" y="910552"/>
                  <a:pt x="1646418" y="923344"/>
                </a:cubicBezTo>
                <a:cubicBezTo>
                  <a:pt x="1646418" y="936138"/>
                  <a:pt x="1636043" y="946511"/>
                  <a:pt x="1623246" y="946511"/>
                </a:cubicBezTo>
                <a:cubicBezTo>
                  <a:pt x="1610448" y="946511"/>
                  <a:pt x="1600074" y="936138"/>
                  <a:pt x="1600074" y="923344"/>
                </a:cubicBezTo>
                <a:cubicBezTo>
                  <a:pt x="1600074" y="910552"/>
                  <a:pt x="1610448" y="900179"/>
                  <a:pt x="1623246" y="900179"/>
                </a:cubicBezTo>
                <a:close/>
                <a:moveTo>
                  <a:pt x="1446157" y="900179"/>
                </a:moveTo>
                <a:cubicBezTo>
                  <a:pt x="1458951" y="900179"/>
                  <a:pt x="1469323" y="910552"/>
                  <a:pt x="1469323" y="923344"/>
                </a:cubicBezTo>
                <a:cubicBezTo>
                  <a:pt x="1469323" y="936138"/>
                  <a:pt x="1458951" y="946511"/>
                  <a:pt x="1446157" y="946511"/>
                </a:cubicBezTo>
                <a:cubicBezTo>
                  <a:pt x="1433364" y="946511"/>
                  <a:pt x="1422991" y="936138"/>
                  <a:pt x="1422991" y="923344"/>
                </a:cubicBezTo>
                <a:cubicBezTo>
                  <a:pt x="1422991" y="910552"/>
                  <a:pt x="1433364" y="900179"/>
                  <a:pt x="1446157" y="900179"/>
                </a:cubicBezTo>
                <a:close/>
                <a:moveTo>
                  <a:pt x="1269058" y="900179"/>
                </a:moveTo>
                <a:cubicBezTo>
                  <a:pt x="1281852" y="900179"/>
                  <a:pt x="1292225" y="910552"/>
                  <a:pt x="1292225" y="923344"/>
                </a:cubicBezTo>
                <a:cubicBezTo>
                  <a:pt x="1292225" y="936138"/>
                  <a:pt x="1281852" y="946511"/>
                  <a:pt x="1269058" y="946511"/>
                </a:cubicBezTo>
                <a:cubicBezTo>
                  <a:pt x="1256263" y="946511"/>
                  <a:pt x="1245892" y="936138"/>
                  <a:pt x="1245892" y="923344"/>
                </a:cubicBezTo>
                <a:cubicBezTo>
                  <a:pt x="1245892" y="910552"/>
                  <a:pt x="1256263" y="900179"/>
                  <a:pt x="1269058" y="900179"/>
                </a:cubicBezTo>
                <a:close/>
                <a:moveTo>
                  <a:pt x="1091966" y="900179"/>
                </a:moveTo>
                <a:cubicBezTo>
                  <a:pt x="1104763" y="900179"/>
                  <a:pt x="1115133" y="910552"/>
                  <a:pt x="1115133" y="923344"/>
                </a:cubicBezTo>
                <a:cubicBezTo>
                  <a:pt x="1115133" y="936138"/>
                  <a:pt x="1104763" y="946511"/>
                  <a:pt x="1091966" y="946511"/>
                </a:cubicBezTo>
                <a:cubicBezTo>
                  <a:pt x="1079170" y="946511"/>
                  <a:pt x="1068796" y="936138"/>
                  <a:pt x="1068796" y="923344"/>
                </a:cubicBezTo>
                <a:cubicBezTo>
                  <a:pt x="1068796" y="910552"/>
                  <a:pt x="1079170" y="900179"/>
                  <a:pt x="1091966" y="900179"/>
                </a:cubicBezTo>
                <a:close/>
                <a:moveTo>
                  <a:pt x="914864" y="900179"/>
                </a:moveTo>
                <a:cubicBezTo>
                  <a:pt x="927657" y="900179"/>
                  <a:pt x="938029" y="910552"/>
                  <a:pt x="938029" y="923344"/>
                </a:cubicBezTo>
                <a:cubicBezTo>
                  <a:pt x="938029" y="936138"/>
                  <a:pt x="927657" y="946511"/>
                  <a:pt x="914864" y="946511"/>
                </a:cubicBezTo>
                <a:cubicBezTo>
                  <a:pt x="902064" y="946511"/>
                  <a:pt x="891697" y="936138"/>
                  <a:pt x="891697" y="923344"/>
                </a:cubicBezTo>
                <a:cubicBezTo>
                  <a:pt x="891697" y="910552"/>
                  <a:pt x="902064" y="900179"/>
                  <a:pt x="914864" y="900179"/>
                </a:cubicBezTo>
                <a:close/>
                <a:moveTo>
                  <a:pt x="737768" y="900179"/>
                </a:moveTo>
                <a:cubicBezTo>
                  <a:pt x="750562" y="900179"/>
                  <a:pt x="760934" y="910552"/>
                  <a:pt x="760934" y="923344"/>
                </a:cubicBezTo>
                <a:cubicBezTo>
                  <a:pt x="760934" y="936139"/>
                  <a:pt x="750562" y="946511"/>
                  <a:pt x="737768" y="946511"/>
                </a:cubicBezTo>
                <a:cubicBezTo>
                  <a:pt x="724974" y="946511"/>
                  <a:pt x="714602" y="936139"/>
                  <a:pt x="714602" y="923344"/>
                </a:cubicBezTo>
                <a:cubicBezTo>
                  <a:pt x="714602" y="910552"/>
                  <a:pt x="724974" y="900179"/>
                  <a:pt x="737768" y="900179"/>
                </a:cubicBezTo>
                <a:close/>
                <a:moveTo>
                  <a:pt x="560665" y="900179"/>
                </a:moveTo>
                <a:cubicBezTo>
                  <a:pt x="573460" y="900179"/>
                  <a:pt x="583832" y="910552"/>
                  <a:pt x="583832" y="923344"/>
                </a:cubicBezTo>
                <a:cubicBezTo>
                  <a:pt x="583832" y="936139"/>
                  <a:pt x="573460" y="946511"/>
                  <a:pt x="560665" y="946511"/>
                </a:cubicBezTo>
                <a:cubicBezTo>
                  <a:pt x="547872" y="946511"/>
                  <a:pt x="537500" y="936139"/>
                  <a:pt x="537500" y="923344"/>
                </a:cubicBezTo>
                <a:cubicBezTo>
                  <a:pt x="537500" y="910552"/>
                  <a:pt x="547872" y="900179"/>
                  <a:pt x="560665" y="900179"/>
                </a:cubicBezTo>
                <a:close/>
                <a:moveTo>
                  <a:pt x="383569" y="900179"/>
                </a:moveTo>
                <a:cubicBezTo>
                  <a:pt x="396363" y="900179"/>
                  <a:pt x="406733" y="910552"/>
                  <a:pt x="406733" y="923344"/>
                </a:cubicBezTo>
                <a:cubicBezTo>
                  <a:pt x="406733" y="936139"/>
                  <a:pt x="396363" y="946511"/>
                  <a:pt x="383569" y="946511"/>
                </a:cubicBezTo>
                <a:cubicBezTo>
                  <a:pt x="370773" y="946511"/>
                  <a:pt x="360402" y="936139"/>
                  <a:pt x="360402" y="923344"/>
                </a:cubicBezTo>
                <a:cubicBezTo>
                  <a:pt x="360402" y="910552"/>
                  <a:pt x="370773" y="900179"/>
                  <a:pt x="383569" y="900179"/>
                </a:cubicBezTo>
                <a:close/>
                <a:moveTo>
                  <a:pt x="206466" y="900179"/>
                </a:moveTo>
                <a:cubicBezTo>
                  <a:pt x="219259" y="900179"/>
                  <a:pt x="229631" y="910552"/>
                  <a:pt x="229631" y="923344"/>
                </a:cubicBezTo>
                <a:cubicBezTo>
                  <a:pt x="229631" y="936139"/>
                  <a:pt x="219259" y="946511"/>
                  <a:pt x="206466" y="946511"/>
                </a:cubicBezTo>
                <a:cubicBezTo>
                  <a:pt x="193672" y="946511"/>
                  <a:pt x="183300" y="936139"/>
                  <a:pt x="183300" y="923344"/>
                </a:cubicBezTo>
                <a:cubicBezTo>
                  <a:pt x="183300" y="910552"/>
                  <a:pt x="193672" y="900179"/>
                  <a:pt x="206466" y="900179"/>
                </a:cubicBezTo>
                <a:close/>
                <a:moveTo>
                  <a:pt x="29367" y="900179"/>
                </a:moveTo>
                <a:cubicBezTo>
                  <a:pt x="42161" y="900179"/>
                  <a:pt x="52533" y="910552"/>
                  <a:pt x="52533" y="923344"/>
                </a:cubicBezTo>
                <a:cubicBezTo>
                  <a:pt x="52533" y="936139"/>
                  <a:pt x="42161" y="946511"/>
                  <a:pt x="29367" y="946511"/>
                </a:cubicBezTo>
                <a:cubicBezTo>
                  <a:pt x="16574" y="946511"/>
                  <a:pt x="6202" y="936139"/>
                  <a:pt x="6202" y="923344"/>
                </a:cubicBezTo>
                <a:cubicBezTo>
                  <a:pt x="6202" y="910552"/>
                  <a:pt x="16574" y="900179"/>
                  <a:pt x="29367" y="900179"/>
                </a:cubicBezTo>
                <a:close/>
                <a:moveTo>
                  <a:pt x="3391637" y="900174"/>
                </a:moveTo>
                <a:cubicBezTo>
                  <a:pt x="3404431" y="900174"/>
                  <a:pt x="3414803" y="910545"/>
                  <a:pt x="3414803" y="923339"/>
                </a:cubicBezTo>
                <a:cubicBezTo>
                  <a:pt x="3414803" y="936133"/>
                  <a:pt x="3404431" y="946504"/>
                  <a:pt x="3391637" y="946504"/>
                </a:cubicBezTo>
                <a:cubicBezTo>
                  <a:pt x="3378843" y="946504"/>
                  <a:pt x="3368471" y="936133"/>
                  <a:pt x="3368471" y="923339"/>
                </a:cubicBezTo>
                <a:cubicBezTo>
                  <a:pt x="3368471" y="910545"/>
                  <a:pt x="3378843" y="900174"/>
                  <a:pt x="3391637" y="900174"/>
                </a:cubicBezTo>
                <a:close/>
                <a:moveTo>
                  <a:pt x="3214542" y="900174"/>
                </a:moveTo>
                <a:cubicBezTo>
                  <a:pt x="3227336" y="900174"/>
                  <a:pt x="3237708" y="910545"/>
                  <a:pt x="3237708" y="923339"/>
                </a:cubicBezTo>
                <a:cubicBezTo>
                  <a:pt x="3237708" y="936133"/>
                  <a:pt x="3227336" y="946506"/>
                  <a:pt x="3214542" y="946506"/>
                </a:cubicBezTo>
                <a:cubicBezTo>
                  <a:pt x="3201748" y="946506"/>
                  <a:pt x="3191376" y="936133"/>
                  <a:pt x="3191376" y="923339"/>
                </a:cubicBezTo>
                <a:cubicBezTo>
                  <a:pt x="3191376" y="910545"/>
                  <a:pt x="3201748" y="900174"/>
                  <a:pt x="3214542" y="900174"/>
                </a:cubicBezTo>
                <a:close/>
                <a:moveTo>
                  <a:pt x="3037443" y="900174"/>
                </a:moveTo>
                <a:cubicBezTo>
                  <a:pt x="3050237" y="900174"/>
                  <a:pt x="3060609" y="910545"/>
                  <a:pt x="3060609" y="923339"/>
                </a:cubicBezTo>
                <a:cubicBezTo>
                  <a:pt x="3060609" y="936133"/>
                  <a:pt x="3050237" y="946506"/>
                  <a:pt x="3037443" y="946506"/>
                </a:cubicBezTo>
                <a:cubicBezTo>
                  <a:pt x="3024649" y="946506"/>
                  <a:pt x="3014277" y="936133"/>
                  <a:pt x="3014277" y="923339"/>
                </a:cubicBezTo>
                <a:cubicBezTo>
                  <a:pt x="3014277" y="910545"/>
                  <a:pt x="3024649" y="900174"/>
                  <a:pt x="3037443" y="900174"/>
                </a:cubicBezTo>
                <a:close/>
                <a:moveTo>
                  <a:pt x="2860344" y="900174"/>
                </a:moveTo>
                <a:cubicBezTo>
                  <a:pt x="2873138" y="900174"/>
                  <a:pt x="2883510" y="910545"/>
                  <a:pt x="2883510" y="923339"/>
                </a:cubicBezTo>
                <a:cubicBezTo>
                  <a:pt x="2883510" y="936133"/>
                  <a:pt x="2873138" y="946506"/>
                  <a:pt x="2860344" y="946506"/>
                </a:cubicBezTo>
                <a:cubicBezTo>
                  <a:pt x="2847550" y="946506"/>
                  <a:pt x="2837178" y="936133"/>
                  <a:pt x="2837178" y="923339"/>
                </a:cubicBezTo>
                <a:cubicBezTo>
                  <a:pt x="2837178" y="910545"/>
                  <a:pt x="2847550" y="900174"/>
                  <a:pt x="2860344" y="900174"/>
                </a:cubicBezTo>
                <a:close/>
                <a:moveTo>
                  <a:pt x="2683245" y="900174"/>
                </a:moveTo>
                <a:cubicBezTo>
                  <a:pt x="2696039" y="900174"/>
                  <a:pt x="2706411" y="910545"/>
                  <a:pt x="2706411" y="923339"/>
                </a:cubicBezTo>
                <a:cubicBezTo>
                  <a:pt x="2706411" y="936133"/>
                  <a:pt x="2696039" y="946506"/>
                  <a:pt x="2683245" y="946506"/>
                </a:cubicBezTo>
                <a:cubicBezTo>
                  <a:pt x="2670451" y="946506"/>
                  <a:pt x="2660079" y="936133"/>
                  <a:pt x="2660079" y="923339"/>
                </a:cubicBezTo>
                <a:cubicBezTo>
                  <a:pt x="2660079" y="910545"/>
                  <a:pt x="2670451" y="900174"/>
                  <a:pt x="2683245" y="900174"/>
                </a:cubicBezTo>
                <a:close/>
                <a:moveTo>
                  <a:pt x="2506147" y="900174"/>
                </a:moveTo>
                <a:cubicBezTo>
                  <a:pt x="2518941" y="900174"/>
                  <a:pt x="2529313" y="910545"/>
                  <a:pt x="2529313" y="923339"/>
                </a:cubicBezTo>
                <a:cubicBezTo>
                  <a:pt x="2529313" y="936135"/>
                  <a:pt x="2518941" y="946506"/>
                  <a:pt x="2506147" y="946506"/>
                </a:cubicBezTo>
                <a:cubicBezTo>
                  <a:pt x="2493353" y="946506"/>
                  <a:pt x="2482981" y="936135"/>
                  <a:pt x="2482981" y="923339"/>
                </a:cubicBezTo>
                <a:cubicBezTo>
                  <a:pt x="2482981" y="910545"/>
                  <a:pt x="2493353" y="900174"/>
                  <a:pt x="2506147" y="900174"/>
                </a:cubicBezTo>
                <a:close/>
                <a:moveTo>
                  <a:pt x="2329048" y="900174"/>
                </a:moveTo>
                <a:cubicBezTo>
                  <a:pt x="2341842" y="900174"/>
                  <a:pt x="2352214" y="910545"/>
                  <a:pt x="2352214" y="923339"/>
                </a:cubicBezTo>
                <a:cubicBezTo>
                  <a:pt x="2352214" y="936135"/>
                  <a:pt x="2341842" y="946506"/>
                  <a:pt x="2329048" y="946506"/>
                </a:cubicBezTo>
                <a:cubicBezTo>
                  <a:pt x="2316254" y="946506"/>
                  <a:pt x="2305882" y="936135"/>
                  <a:pt x="2305882" y="923339"/>
                </a:cubicBezTo>
                <a:cubicBezTo>
                  <a:pt x="2305882" y="910545"/>
                  <a:pt x="2316254" y="900174"/>
                  <a:pt x="2329048" y="900174"/>
                </a:cubicBezTo>
                <a:close/>
                <a:moveTo>
                  <a:pt x="2151949" y="900174"/>
                </a:moveTo>
                <a:cubicBezTo>
                  <a:pt x="2164743" y="900174"/>
                  <a:pt x="2175115" y="910545"/>
                  <a:pt x="2175115" y="923339"/>
                </a:cubicBezTo>
                <a:cubicBezTo>
                  <a:pt x="2175115" y="936135"/>
                  <a:pt x="2164743" y="946506"/>
                  <a:pt x="2151949" y="946506"/>
                </a:cubicBezTo>
                <a:cubicBezTo>
                  <a:pt x="2139155" y="946506"/>
                  <a:pt x="2128783" y="936135"/>
                  <a:pt x="2128783" y="923339"/>
                </a:cubicBezTo>
                <a:cubicBezTo>
                  <a:pt x="2128783" y="910545"/>
                  <a:pt x="2139155" y="900174"/>
                  <a:pt x="2151949" y="900174"/>
                </a:cubicBezTo>
                <a:close/>
                <a:moveTo>
                  <a:pt x="1974850" y="900174"/>
                </a:moveTo>
                <a:cubicBezTo>
                  <a:pt x="1987644" y="900174"/>
                  <a:pt x="1998016" y="910545"/>
                  <a:pt x="1998016" y="923339"/>
                </a:cubicBezTo>
                <a:cubicBezTo>
                  <a:pt x="1998016" y="936135"/>
                  <a:pt x="1987644" y="946506"/>
                  <a:pt x="1974850" y="946506"/>
                </a:cubicBezTo>
                <a:cubicBezTo>
                  <a:pt x="1962056" y="946506"/>
                  <a:pt x="1951684" y="936135"/>
                  <a:pt x="1951684" y="923339"/>
                </a:cubicBezTo>
                <a:cubicBezTo>
                  <a:pt x="1951684" y="910545"/>
                  <a:pt x="1962056" y="900174"/>
                  <a:pt x="1974850" y="900174"/>
                </a:cubicBezTo>
                <a:close/>
                <a:moveTo>
                  <a:pt x="1797751" y="900174"/>
                </a:moveTo>
                <a:cubicBezTo>
                  <a:pt x="1810545" y="900174"/>
                  <a:pt x="1820917" y="910545"/>
                  <a:pt x="1820917" y="923339"/>
                </a:cubicBezTo>
                <a:cubicBezTo>
                  <a:pt x="1820917" y="936135"/>
                  <a:pt x="1810545" y="946506"/>
                  <a:pt x="1797751" y="946506"/>
                </a:cubicBezTo>
                <a:cubicBezTo>
                  <a:pt x="1784957" y="946506"/>
                  <a:pt x="1774585" y="936135"/>
                  <a:pt x="1774585" y="923339"/>
                </a:cubicBezTo>
                <a:cubicBezTo>
                  <a:pt x="1774585" y="910545"/>
                  <a:pt x="1784957" y="900174"/>
                  <a:pt x="1797751" y="900174"/>
                </a:cubicBezTo>
                <a:close/>
                <a:moveTo>
                  <a:pt x="562730" y="728815"/>
                </a:moveTo>
                <a:cubicBezTo>
                  <a:pt x="575524" y="728815"/>
                  <a:pt x="585897" y="739187"/>
                  <a:pt x="585897" y="751982"/>
                </a:cubicBezTo>
                <a:cubicBezTo>
                  <a:pt x="585897" y="764776"/>
                  <a:pt x="575524" y="775148"/>
                  <a:pt x="562730" y="775148"/>
                </a:cubicBezTo>
                <a:cubicBezTo>
                  <a:pt x="549936" y="775148"/>
                  <a:pt x="539564" y="764776"/>
                  <a:pt x="539564" y="751982"/>
                </a:cubicBezTo>
                <a:cubicBezTo>
                  <a:pt x="539564" y="739187"/>
                  <a:pt x="549936" y="728815"/>
                  <a:pt x="562730" y="728815"/>
                </a:cubicBezTo>
                <a:close/>
                <a:moveTo>
                  <a:pt x="385634" y="728815"/>
                </a:moveTo>
                <a:cubicBezTo>
                  <a:pt x="398427" y="728815"/>
                  <a:pt x="408797" y="739187"/>
                  <a:pt x="408797" y="751982"/>
                </a:cubicBezTo>
                <a:cubicBezTo>
                  <a:pt x="408797" y="764776"/>
                  <a:pt x="398427" y="775148"/>
                  <a:pt x="385634" y="775148"/>
                </a:cubicBezTo>
                <a:cubicBezTo>
                  <a:pt x="372838" y="775148"/>
                  <a:pt x="362467" y="764776"/>
                  <a:pt x="362467" y="751982"/>
                </a:cubicBezTo>
                <a:cubicBezTo>
                  <a:pt x="362467" y="739187"/>
                  <a:pt x="372838" y="728815"/>
                  <a:pt x="385634" y="728815"/>
                </a:cubicBezTo>
                <a:close/>
                <a:moveTo>
                  <a:pt x="208530" y="728815"/>
                </a:moveTo>
                <a:cubicBezTo>
                  <a:pt x="221324" y="728815"/>
                  <a:pt x="231696" y="739187"/>
                  <a:pt x="231696" y="751982"/>
                </a:cubicBezTo>
                <a:cubicBezTo>
                  <a:pt x="231696" y="764776"/>
                  <a:pt x="221324" y="775148"/>
                  <a:pt x="208530" y="775148"/>
                </a:cubicBezTo>
                <a:cubicBezTo>
                  <a:pt x="195736" y="775148"/>
                  <a:pt x="185364" y="764776"/>
                  <a:pt x="185364" y="751982"/>
                </a:cubicBezTo>
                <a:cubicBezTo>
                  <a:pt x="185364" y="739187"/>
                  <a:pt x="195736" y="728815"/>
                  <a:pt x="208530" y="728815"/>
                </a:cubicBezTo>
                <a:close/>
                <a:moveTo>
                  <a:pt x="31432" y="728815"/>
                </a:moveTo>
                <a:cubicBezTo>
                  <a:pt x="44226" y="728815"/>
                  <a:pt x="54598" y="739187"/>
                  <a:pt x="54598" y="751982"/>
                </a:cubicBezTo>
                <a:cubicBezTo>
                  <a:pt x="54598" y="764776"/>
                  <a:pt x="44226" y="775148"/>
                  <a:pt x="31432" y="775148"/>
                </a:cubicBezTo>
                <a:cubicBezTo>
                  <a:pt x="18638" y="775148"/>
                  <a:pt x="8266" y="764776"/>
                  <a:pt x="8266" y="751982"/>
                </a:cubicBezTo>
                <a:cubicBezTo>
                  <a:pt x="8266" y="739187"/>
                  <a:pt x="18638" y="728815"/>
                  <a:pt x="31432" y="728815"/>
                </a:cubicBezTo>
                <a:close/>
                <a:moveTo>
                  <a:pt x="1448221" y="728815"/>
                </a:moveTo>
                <a:cubicBezTo>
                  <a:pt x="1461014" y="728815"/>
                  <a:pt x="1471386" y="739187"/>
                  <a:pt x="1471386" y="751982"/>
                </a:cubicBezTo>
                <a:cubicBezTo>
                  <a:pt x="1471386" y="764776"/>
                  <a:pt x="1461014" y="775148"/>
                  <a:pt x="1448221" y="775148"/>
                </a:cubicBezTo>
                <a:cubicBezTo>
                  <a:pt x="1435428" y="775148"/>
                  <a:pt x="1425056" y="764776"/>
                  <a:pt x="1425056" y="751982"/>
                </a:cubicBezTo>
                <a:cubicBezTo>
                  <a:pt x="1425056" y="739187"/>
                  <a:pt x="1435428" y="728815"/>
                  <a:pt x="1448221" y="728815"/>
                </a:cubicBezTo>
                <a:close/>
                <a:moveTo>
                  <a:pt x="1271123" y="728815"/>
                </a:moveTo>
                <a:cubicBezTo>
                  <a:pt x="1283918" y="728815"/>
                  <a:pt x="1294289" y="739187"/>
                  <a:pt x="1294289" y="751982"/>
                </a:cubicBezTo>
                <a:cubicBezTo>
                  <a:pt x="1294289" y="764776"/>
                  <a:pt x="1283918" y="775148"/>
                  <a:pt x="1271123" y="775148"/>
                </a:cubicBezTo>
                <a:cubicBezTo>
                  <a:pt x="1258328" y="775148"/>
                  <a:pt x="1247956" y="764776"/>
                  <a:pt x="1247956" y="751982"/>
                </a:cubicBezTo>
                <a:cubicBezTo>
                  <a:pt x="1247956" y="739187"/>
                  <a:pt x="1258328" y="728815"/>
                  <a:pt x="1271123" y="728815"/>
                </a:cubicBezTo>
                <a:close/>
                <a:moveTo>
                  <a:pt x="1094033" y="728815"/>
                </a:moveTo>
                <a:cubicBezTo>
                  <a:pt x="1106828" y="728815"/>
                  <a:pt x="1117199" y="739187"/>
                  <a:pt x="1117199" y="751982"/>
                </a:cubicBezTo>
                <a:cubicBezTo>
                  <a:pt x="1117199" y="764776"/>
                  <a:pt x="1106828" y="775148"/>
                  <a:pt x="1094033" y="775148"/>
                </a:cubicBezTo>
                <a:cubicBezTo>
                  <a:pt x="1081235" y="775148"/>
                  <a:pt x="1070861" y="764776"/>
                  <a:pt x="1070861" y="751982"/>
                </a:cubicBezTo>
                <a:cubicBezTo>
                  <a:pt x="1070861" y="739187"/>
                  <a:pt x="1081235" y="728815"/>
                  <a:pt x="1094033" y="728815"/>
                </a:cubicBezTo>
                <a:close/>
                <a:moveTo>
                  <a:pt x="916930" y="728815"/>
                </a:moveTo>
                <a:cubicBezTo>
                  <a:pt x="929720" y="728815"/>
                  <a:pt x="940093" y="739187"/>
                  <a:pt x="940093" y="751982"/>
                </a:cubicBezTo>
                <a:cubicBezTo>
                  <a:pt x="940093" y="764776"/>
                  <a:pt x="929720" y="775148"/>
                  <a:pt x="916930" y="775148"/>
                </a:cubicBezTo>
                <a:cubicBezTo>
                  <a:pt x="904131" y="775148"/>
                  <a:pt x="893762" y="764776"/>
                  <a:pt x="893762" y="751982"/>
                </a:cubicBezTo>
                <a:cubicBezTo>
                  <a:pt x="893762" y="739187"/>
                  <a:pt x="904131" y="728815"/>
                  <a:pt x="916930" y="728815"/>
                </a:cubicBezTo>
                <a:close/>
                <a:moveTo>
                  <a:pt x="739833" y="728815"/>
                </a:moveTo>
                <a:cubicBezTo>
                  <a:pt x="752627" y="728815"/>
                  <a:pt x="762999" y="739187"/>
                  <a:pt x="762999" y="751982"/>
                </a:cubicBezTo>
                <a:cubicBezTo>
                  <a:pt x="762999" y="764776"/>
                  <a:pt x="752627" y="775148"/>
                  <a:pt x="739833" y="775148"/>
                </a:cubicBezTo>
                <a:cubicBezTo>
                  <a:pt x="727039" y="775148"/>
                  <a:pt x="716666" y="764776"/>
                  <a:pt x="716666" y="751982"/>
                </a:cubicBezTo>
                <a:cubicBezTo>
                  <a:pt x="716666" y="739187"/>
                  <a:pt x="727039" y="728815"/>
                  <a:pt x="739833" y="728815"/>
                </a:cubicBezTo>
                <a:close/>
                <a:moveTo>
                  <a:pt x="1625311" y="728814"/>
                </a:moveTo>
                <a:cubicBezTo>
                  <a:pt x="1638109" y="728814"/>
                  <a:pt x="1648483" y="739187"/>
                  <a:pt x="1648483" y="751982"/>
                </a:cubicBezTo>
                <a:cubicBezTo>
                  <a:pt x="1648483" y="764776"/>
                  <a:pt x="1638109" y="775148"/>
                  <a:pt x="1625311" y="775148"/>
                </a:cubicBezTo>
                <a:cubicBezTo>
                  <a:pt x="1612515" y="775148"/>
                  <a:pt x="1602139" y="764776"/>
                  <a:pt x="1602139" y="751982"/>
                </a:cubicBezTo>
                <a:cubicBezTo>
                  <a:pt x="1602139" y="739187"/>
                  <a:pt x="1612515" y="728814"/>
                  <a:pt x="1625311" y="728814"/>
                </a:cubicBezTo>
                <a:close/>
                <a:moveTo>
                  <a:pt x="1976914" y="728810"/>
                </a:moveTo>
                <a:cubicBezTo>
                  <a:pt x="1989708" y="728810"/>
                  <a:pt x="2000080" y="739182"/>
                  <a:pt x="2000080" y="751976"/>
                </a:cubicBezTo>
                <a:cubicBezTo>
                  <a:pt x="2000080" y="764770"/>
                  <a:pt x="1989708" y="775143"/>
                  <a:pt x="1976914" y="775143"/>
                </a:cubicBezTo>
                <a:cubicBezTo>
                  <a:pt x="1964120" y="775143"/>
                  <a:pt x="1953748" y="764770"/>
                  <a:pt x="1953748" y="751976"/>
                </a:cubicBezTo>
                <a:cubicBezTo>
                  <a:pt x="1953748" y="739182"/>
                  <a:pt x="1964120" y="728810"/>
                  <a:pt x="1976914" y="728810"/>
                </a:cubicBezTo>
                <a:close/>
                <a:moveTo>
                  <a:pt x="1799815" y="728810"/>
                </a:moveTo>
                <a:cubicBezTo>
                  <a:pt x="1812609" y="728810"/>
                  <a:pt x="1822981" y="739182"/>
                  <a:pt x="1822981" y="751976"/>
                </a:cubicBezTo>
                <a:cubicBezTo>
                  <a:pt x="1822981" y="764770"/>
                  <a:pt x="1812609" y="775143"/>
                  <a:pt x="1799815" y="775143"/>
                </a:cubicBezTo>
                <a:cubicBezTo>
                  <a:pt x="1787021" y="775143"/>
                  <a:pt x="1776649" y="764770"/>
                  <a:pt x="1776649" y="751976"/>
                </a:cubicBezTo>
                <a:cubicBezTo>
                  <a:pt x="1776649" y="739182"/>
                  <a:pt x="1787021" y="728810"/>
                  <a:pt x="1799815" y="728810"/>
                </a:cubicBezTo>
                <a:close/>
                <a:moveTo>
                  <a:pt x="2331112" y="728810"/>
                </a:moveTo>
                <a:cubicBezTo>
                  <a:pt x="2343906" y="728810"/>
                  <a:pt x="2354278" y="739182"/>
                  <a:pt x="2354278" y="751976"/>
                </a:cubicBezTo>
                <a:cubicBezTo>
                  <a:pt x="2354278" y="764770"/>
                  <a:pt x="2343906" y="775142"/>
                  <a:pt x="2331112" y="775142"/>
                </a:cubicBezTo>
                <a:cubicBezTo>
                  <a:pt x="2318318" y="775142"/>
                  <a:pt x="2307946" y="764770"/>
                  <a:pt x="2307946" y="751976"/>
                </a:cubicBezTo>
                <a:cubicBezTo>
                  <a:pt x="2307946" y="739182"/>
                  <a:pt x="2318318" y="728810"/>
                  <a:pt x="2331112" y="728810"/>
                </a:cubicBezTo>
                <a:close/>
                <a:moveTo>
                  <a:pt x="2154013" y="728810"/>
                </a:moveTo>
                <a:cubicBezTo>
                  <a:pt x="2166807" y="728810"/>
                  <a:pt x="2177179" y="739182"/>
                  <a:pt x="2177179" y="751976"/>
                </a:cubicBezTo>
                <a:cubicBezTo>
                  <a:pt x="2177179" y="764770"/>
                  <a:pt x="2166807" y="775143"/>
                  <a:pt x="2154013" y="775143"/>
                </a:cubicBezTo>
                <a:cubicBezTo>
                  <a:pt x="2141219" y="775143"/>
                  <a:pt x="2130847" y="764770"/>
                  <a:pt x="2130847" y="751976"/>
                </a:cubicBezTo>
                <a:cubicBezTo>
                  <a:pt x="2130847" y="739182"/>
                  <a:pt x="2141219" y="728810"/>
                  <a:pt x="2154013" y="728810"/>
                </a:cubicBezTo>
                <a:close/>
                <a:moveTo>
                  <a:pt x="2685310" y="728810"/>
                </a:moveTo>
                <a:cubicBezTo>
                  <a:pt x="2698104" y="728810"/>
                  <a:pt x="2708476" y="739182"/>
                  <a:pt x="2708476" y="751976"/>
                </a:cubicBezTo>
                <a:cubicBezTo>
                  <a:pt x="2708476" y="764770"/>
                  <a:pt x="2698104" y="775142"/>
                  <a:pt x="2685310" y="775142"/>
                </a:cubicBezTo>
                <a:cubicBezTo>
                  <a:pt x="2672516" y="775142"/>
                  <a:pt x="2662144" y="764770"/>
                  <a:pt x="2662144" y="751976"/>
                </a:cubicBezTo>
                <a:cubicBezTo>
                  <a:pt x="2662144" y="739182"/>
                  <a:pt x="2672516" y="728810"/>
                  <a:pt x="2685310" y="728810"/>
                </a:cubicBezTo>
                <a:close/>
                <a:moveTo>
                  <a:pt x="2508211" y="728810"/>
                </a:moveTo>
                <a:cubicBezTo>
                  <a:pt x="2521005" y="728810"/>
                  <a:pt x="2531377" y="739182"/>
                  <a:pt x="2531377" y="751976"/>
                </a:cubicBezTo>
                <a:cubicBezTo>
                  <a:pt x="2531377" y="764770"/>
                  <a:pt x="2521005" y="775142"/>
                  <a:pt x="2508211" y="775142"/>
                </a:cubicBezTo>
                <a:cubicBezTo>
                  <a:pt x="2495417" y="775142"/>
                  <a:pt x="2485045" y="764770"/>
                  <a:pt x="2485045" y="751976"/>
                </a:cubicBezTo>
                <a:cubicBezTo>
                  <a:pt x="2485045" y="739182"/>
                  <a:pt x="2495417" y="728810"/>
                  <a:pt x="2508211" y="728810"/>
                </a:cubicBezTo>
                <a:close/>
                <a:moveTo>
                  <a:pt x="3039507" y="728810"/>
                </a:moveTo>
                <a:cubicBezTo>
                  <a:pt x="3052301" y="728810"/>
                  <a:pt x="3062673" y="739182"/>
                  <a:pt x="3062673" y="751976"/>
                </a:cubicBezTo>
                <a:cubicBezTo>
                  <a:pt x="3062673" y="764770"/>
                  <a:pt x="3052301" y="775142"/>
                  <a:pt x="3039507" y="775142"/>
                </a:cubicBezTo>
                <a:cubicBezTo>
                  <a:pt x="3026713" y="775142"/>
                  <a:pt x="3016341" y="764770"/>
                  <a:pt x="3016341" y="751976"/>
                </a:cubicBezTo>
                <a:cubicBezTo>
                  <a:pt x="3016341" y="739182"/>
                  <a:pt x="3026713" y="728810"/>
                  <a:pt x="3039507" y="728810"/>
                </a:cubicBezTo>
                <a:close/>
                <a:moveTo>
                  <a:pt x="2862409" y="728810"/>
                </a:moveTo>
                <a:cubicBezTo>
                  <a:pt x="2875203" y="728810"/>
                  <a:pt x="2885575" y="739182"/>
                  <a:pt x="2885575" y="751976"/>
                </a:cubicBezTo>
                <a:cubicBezTo>
                  <a:pt x="2885575" y="764770"/>
                  <a:pt x="2875203" y="775142"/>
                  <a:pt x="2862409" y="775142"/>
                </a:cubicBezTo>
                <a:cubicBezTo>
                  <a:pt x="2849615" y="775142"/>
                  <a:pt x="2839243" y="764770"/>
                  <a:pt x="2839243" y="751976"/>
                </a:cubicBezTo>
                <a:cubicBezTo>
                  <a:pt x="2839243" y="739182"/>
                  <a:pt x="2849615" y="728810"/>
                  <a:pt x="2862409" y="728810"/>
                </a:cubicBezTo>
                <a:close/>
                <a:moveTo>
                  <a:pt x="3216606" y="728810"/>
                </a:moveTo>
                <a:cubicBezTo>
                  <a:pt x="3229400" y="728810"/>
                  <a:pt x="3239772" y="739182"/>
                  <a:pt x="3239772" y="751976"/>
                </a:cubicBezTo>
                <a:cubicBezTo>
                  <a:pt x="3239772" y="764770"/>
                  <a:pt x="3229400" y="775142"/>
                  <a:pt x="3216606" y="775142"/>
                </a:cubicBezTo>
                <a:cubicBezTo>
                  <a:pt x="3203812" y="775142"/>
                  <a:pt x="3193440" y="764770"/>
                  <a:pt x="3193440" y="751976"/>
                </a:cubicBezTo>
                <a:cubicBezTo>
                  <a:pt x="3193440" y="739182"/>
                  <a:pt x="3203812" y="728810"/>
                  <a:pt x="3216606" y="728810"/>
                </a:cubicBezTo>
                <a:close/>
                <a:moveTo>
                  <a:pt x="3393701" y="728809"/>
                </a:moveTo>
                <a:cubicBezTo>
                  <a:pt x="3406495" y="728809"/>
                  <a:pt x="3416867" y="739182"/>
                  <a:pt x="3416867" y="751976"/>
                </a:cubicBezTo>
                <a:cubicBezTo>
                  <a:pt x="3416867" y="764770"/>
                  <a:pt x="3406495" y="775142"/>
                  <a:pt x="3393701" y="775142"/>
                </a:cubicBezTo>
                <a:cubicBezTo>
                  <a:pt x="3380907" y="775142"/>
                  <a:pt x="3370535" y="764770"/>
                  <a:pt x="3370535" y="751976"/>
                </a:cubicBezTo>
                <a:cubicBezTo>
                  <a:pt x="3370535" y="739182"/>
                  <a:pt x="3380907" y="728809"/>
                  <a:pt x="3393701" y="728809"/>
                </a:cubicBezTo>
                <a:close/>
                <a:moveTo>
                  <a:pt x="908672" y="534743"/>
                </a:moveTo>
                <a:cubicBezTo>
                  <a:pt x="921466" y="534743"/>
                  <a:pt x="931836" y="545115"/>
                  <a:pt x="931836" y="557908"/>
                </a:cubicBezTo>
                <a:cubicBezTo>
                  <a:pt x="931836" y="570702"/>
                  <a:pt x="921466" y="581074"/>
                  <a:pt x="908672" y="581074"/>
                </a:cubicBezTo>
                <a:cubicBezTo>
                  <a:pt x="895876" y="581074"/>
                  <a:pt x="885506" y="570702"/>
                  <a:pt x="885506" y="557908"/>
                </a:cubicBezTo>
                <a:cubicBezTo>
                  <a:pt x="885506" y="545115"/>
                  <a:pt x="895876" y="534743"/>
                  <a:pt x="908672" y="534743"/>
                </a:cubicBezTo>
                <a:close/>
                <a:moveTo>
                  <a:pt x="731575" y="534743"/>
                </a:moveTo>
                <a:cubicBezTo>
                  <a:pt x="744370" y="534743"/>
                  <a:pt x="754742" y="545115"/>
                  <a:pt x="754742" y="557909"/>
                </a:cubicBezTo>
                <a:cubicBezTo>
                  <a:pt x="754742" y="570702"/>
                  <a:pt x="744370" y="581074"/>
                  <a:pt x="731575" y="581074"/>
                </a:cubicBezTo>
                <a:cubicBezTo>
                  <a:pt x="718781" y="581074"/>
                  <a:pt x="708409" y="570702"/>
                  <a:pt x="708409" y="557909"/>
                </a:cubicBezTo>
                <a:cubicBezTo>
                  <a:pt x="708409" y="545115"/>
                  <a:pt x="718781" y="534743"/>
                  <a:pt x="731575" y="534743"/>
                </a:cubicBezTo>
                <a:close/>
                <a:moveTo>
                  <a:pt x="554473" y="534743"/>
                </a:moveTo>
                <a:cubicBezTo>
                  <a:pt x="567268" y="534743"/>
                  <a:pt x="577640" y="545115"/>
                  <a:pt x="577640" y="557909"/>
                </a:cubicBezTo>
                <a:cubicBezTo>
                  <a:pt x="577640" y="570702"/>
                  <a:pt x="567268" y="581074"/>
                  <a:pt x="554473" y="581074"/>
                </a:cubicBezTo>
                <a:cubicBezTo>
                  <a:pt x="541679" y="581074"/>
                  <a:pt x="531307" y="570702"/>
                  <a:pt x="531307" y="557909"/>
                </a:cubicBezTo>
                <a:cubicBezTo>
                  <a:pt x="531307" y="545115"/>
                  <a:pt x="541679" y="534743"/>
                  <a:pt x="554473" y="534743"/>
                </a:cubicBezTo>
                <a:close/>
                <a:moveTo>
                  <a:pt x="377376" y="534743"/>
                </a:moveTo>
                <a:cubicBezTo>
                  <a:pt x="390172" y="534743"/>
                  <a:pt x="400542" y="545115"/>
                  <a:pt x="400542" y="557909"/>
                </a:cubicBezTo>
                <a:cubicBezTo>
                  <a:pt x="400542" y="570702"/>
                  <a:pt x="390172" y="581074"/>
                  <a:pt x="377376" y="581074"/>
                </a:cubicBezTo>
                <a:cubicBezTo>
                  <a:pt x="364582" y="581074"/>
                  <a:pt x="354209" y="570702"/>
                  <a:pt x="354209" y="557909"/>
                </a:cubicBezTo>
                <a:cubicBezTo>
                  <a:pt x="354209" y="545115"/>
                  <a:pt x="364582" y="534743"/>
                  <a:pt x="377376" y="534743"/>
                </a:cubicBezTo>
                <a:close/>
                <a:moveTo>
                  <a:pt x="200273" y="534743"/>
                </a:moveTo>
                <a:cubicBezTo>
                  <a:pt x="213067" y="534743"/>
                  <a:pt x="223439" y="545115"/>
                  <a:pt x="223439" y="557909"/>
                </a:cubicBezTo>
                <a:cubicBezTo>
                  <a:pt x="223439" y="570702"/>
                  <a:pt x="213067" y="581074"/>
                  <a:pt x="200273" y="581074"/>
                </a:cubicBezTo>
                <a:cubicBezTo>
                  <a:pt x="187480" y="581074"/>
                  <a:pt x="177108" y="570702"/>
                  <a:pt x="177108" y="557909"/>
                </a:cubicBezTo>
                <a:cubicBezTo>
                  <a:pt x="177108" y="545115"/>
                  <a:pt x="187480" y="534743"/>
                  <a:pt x="200273" y="534743"/>
                </a:cubicBezTo>
                <a:close/>
                <a:moveTo>
                  <a:pt x="23175" y="534743"/>
                </a:moveTo>
                <a:cubicBezTo>
                  <a:pt x="35969" y="534743"/>
                  <a:pt x="46341" y="545115"/>
                  <a:pt x="46341" y="557909"/>
                </a:cubicBezTo>
                <a:cubicBezTo>
                  <a:pt x="46341" y="570702"/>
                  <a:pt x="35969" y="581074"/>
                  <a:pt x="23175" y="581074"/>
                </a:cubicBezTo>
                <a:cubicBezTo>
                  <a:pt x="10381" y="581074"/>
                  <a:pt x="10" y="570702"/>
                  <a:pt x="10" y="557909"/>
                </a:cubicBezTo>
                <a:cubicBezTo>
                  <a:pt x="10" y="545115"/>
                  <a:pt x="10381" y="534743"/>
                  <a:pt x="23175" y="534743"/>
                </a:cubicBezTo>
                <a:close/>
                <a:moveTo>
                  <a:pt x="1617050" y="534743"/>
                </a:moveTo>
                <a:cubicBezTo>
                  <a:pt x="1629851" y="534743"/>
                  <a:pt x="1640225" y="545114"/>
                  <a:pt x="1640225" y="557908"/>
                </a:cubicBezTo>
                <a:cubicBezTo>
                  <a:pt x="1640225" y="570702"/>
                  <a:pt x="1629851" y="581074"/>
                  <a:pt x="1617050" y="581074"/>
                </a:cubicBezTo>
                <a:cubicBezTo>
                  <a:pt x="1604254" y="581074"/>
                  <a:pt x="1593880" y="570702"/>
                  <a:pt x="1593880" y="557908"/>
                </a:cubicBezTo>
                <a:cubicBezTo>
                  <a:pt x="1593880" y="545114"/>
                  <a:pt x="1604254" y="534743"/>
                  <a:pt x="1617050" y="534743"/>
                </a:cubicBezTo>
                <a:close/>
                <a:moveTo>
                  <a:pt x="1439966" y="534743"/>
                </a:moveTo>
                <a:cubicBezTo>
                  <a:pt x="1452759" y="534743"/>
                  <a:pt x="1463130" y="545115"/>
                  <a:pt x="1463130" y="557908"/>
                </a:cubicBezTo>
                <a:cubicBezTo>
                  <a:pt x="1463130" y="570702"/>
                  <a:pt x="1452759" y="581074"/>
                  <a:pt x="1439966" y="581074"/>
                </a:cubicBezTo>
                <a:cubicBezTo>
                  <a:pt x="1427171" y="581074"/>
                  <a:pt x="1416800" y="570702"/>
                  <a:pt x="1416800" y="557908"/>
                </a:cubicBezTo>
                <a:cubicBezTo>
                  <a:pt x="1416800" y="545115"/>
                  <a:pt x="1427171" y="534743"/>
                  <a:pt x="1439966" y="534743"/>
                </a:cubicBezTo>
                <a:close/>
                <a:moveTo>
                  <a:pt x="1262867" y="534743"/>
                </a:moveTo>
                <a:cubicBezTo>
                  <a:pt x="1275660" y="534743"/>
                  <a:pt x="1286033" y="545115"/>
                  <a:pt x="1286033" y="557908"/>
                </a:cubicBezTo>
                <a:cubicBezTo>
                  <a:pt x="1286033" y="570702"/>
                  <a:pt x="1275660" y="581074"/>
                  <a:pt x="1262867" y="581074"/>
                </a:cubicBezTo>
                <a:cubicBezTo>
                  <a:pt x="1250072" y="581074"/>
                  <a:pt x="1239702" y="570702"/>
                  <a:pt x="1239702" y="557908"/>
                </a:cubicBezTo>
                <a:cubicBezTo>
                  <a:pt x="1239702" y="545115"/>
                  <a:pt x="1250072" y="534743"/>
                  <a:pt x="1262867" y="534743"/>
                </a:cubicBezTo>
                <a:close/>
                <a:moveTo>
                  <a:pt x="1085774" y="534743"/>
                </a:moveTo>
                <a:cubicBezTo>
                  <a:pt x="1098571" y="534743"/>
                  <a:pt x="1108943" y="545115"/>
                  <a:pt x="1108943" y="557908"/>
                </a:cubicBezTo>
                <a:cubicBezTo>
                  <a:pt x="1108943" y="570702"/>
                  <a:pt x="1098571" y="581074"/>
                  <a:pt x="1085774" y="581074"/>
                </a:cubicBezTo>
                <a:cubicBezTo>
                  <a:pt x="1072978" y="581074"/>
                  <a:pt x="1062601" y="570702"/>
                  <a:pt x="1062601" y="557908"/>
                </a:cubicBezTo>
                <a:cubicBezTo>
                  <a:pt x="1062601" y="545115"/>
                  <a:pt x="1072978" y="534743"/>
                  <a:pt x="1085774" y="534743"/>
                </a:cubicBezTo>
                <a:close/>
                <a:moveTo>
                  <a:pt x="2677052" y="534738"/>
                </a:moveTo>
                <a:cubicBezTo>
                  <a:pt x="2689846" y="534738"/>
                  <a:pt x="2700218" y="545109"/>
                  <a:pt x="2700218" y="557903"/>
                </a:cubicBezTo>
                <a:cubicBezTo>
                  <a:pt x="2700218" y="570697"/>
                  <a:pt x="2689846" y="581069"/>
                  <a:pt x="2677052" y="581069"/>
                </a:cubicBezTo>
                <a:cubicBezTo>
                  <a:pt x="2664258" y="581069"/>
                  <a:pt x="2653886" y="570697"/>
                  <a:pt x="2653886" y="557903"/>
                </a:cubicBezTo>
                <a:cubicBezTo>
                  <a:pt x="2653886" y="545109"/>
                  <a:pt x="2664258" y="534738"/>
                  <a:pt x="2677052" y="534738"/>
                </a:cubicBezTo>
                <a:close/>
                <a:moveTo>
                  <a:pt x="2499953" y="534738"/>
                </a:moveTo>
                <a:cubicBezTo>
                  <a:pt x="2512747" y="534738"/>
                  <a:pt x="2523119" y="545109"/>
                  <a:pt x="2523119" y="557903"/>
                </a:cubicBezTo>
                <a:cubicBezTo>
                  <a:pt x="2523119" y="570697"/>
                  <a:pt x="2512747" y="581069"/>
                  <a:pt x="2499953" y="581069"/>
                </a:cubicBezTo>
                <a:cubicBezTo>
                  <a:pt x="2487159" y="581069"/>
                  <a:pt x="2476787" y="570697"/>
                  <a:pt x="2476787" y="557903"/>
                </a:cubicBezTo>
                <a:cubicBezTo>
                  <a:pt x="2476787" y="545109"/>
                  <a:pt x="2487159" y="534738"/>
                  <a:pt x="2499953" y="534738"/>
                </a:cubicBezTo>
                <a:close/>
                <a:moveTo>
                  <a:pt x="2322855" y="534738"/>
                </a:moveTo>
                <a:cubicBezTo>
                  <a:pt x="2335649" y="534738"/>
                  <a:pt x="2346021" y="545109"/>
                  <a:pt x="2346021" y="557903"/>
                </a:cubicBezTo>
                <a:cubicBezTo>
                  <a:pt x="2346021" y="570697"/>
                  <a:pt x="2335649" y="581069"/>
                  <a:pt x="2322855" y="581069"/>
                </a:cubicBezTo>
                <a:cubicBezTo>
                  <a:pt x="2310061" y="581069"/>
                  <a:pt x="2299689" y="570697"/>
                  <a:pt x="2299689" y="557903"/>
                </a:cubicBezTo>
                <a:cubicBezTo>
                  <a:pt x="2299689" y="545109"/>
                  <a:pt x="2310061" y="534738"/>
                  <a:pt x="2322855" y="534738"/>
                </a:cubicBezTo>
                <a:close/>
                <a:moveTo>
                  <a:pt x="2145756" y="534738"/>
                </a:moveTo>
                <a:cubicBezTo>
                  <a:pt x="2158550" y="534738"/>
                  <a:pt x="2168922" y="545110"/>
                  <a:pt x="2168922" y="557903"/>
                </a:cubicBezTo>
                <a:cubicBezTo>
                  <a:pt x="2168922" y="570697"/>
                  <a:pt x="2158550" y="581069"/>
                  <a:pt x="2145756" y="581069"/>
                </a:cubicBezTo>
                <a:cubicBezTo>
                  <a:pt x="2132962" y="581069"/>
                  <a:pt x="2122590" y="570697"/>
                  <a:pt x="2122590" y="557903"/>
                </a:cubicBezTo>
                <a:cubicBezTo>
                  <a:pt x="2122590" y="545110"/>
                  <a:pt x="2132962" y="534738"/>
                  <a:pt x="2145756" y="534738"/>
                </a:cubicBezTo>
                <a:close/>
                <a:moveTo>
                  <a:pt x="1968657" y="534738"/>
                </a:moveTo>
                <a:cubicBezTo>
                  <a:pt x="1981451" y="534738"/>
                  <a:pt x="1991823" y="545110"/>
                  <a:pt x="1991823" y="557903"/>
                </a:cubicBezTo>
                <a:cubicBezTo>
                  <a:pt x="1991823" y="570697"/>
                  <a:pt x="1981451" y="581069"/>
                  <a:pt x="1968657" y="581069"/>
                </a:cubicBezTo>
                <a:cubicBezTo>
                  <a:pt x="1955863" y="581069"/>
                  <a:pt x="1945491" y="570697"/>
                  <a:pt x="1945491" y="557903"/>
                </a:cubicBezTo>
                <a:cubicBezTo>
                  <a:pt x="1945491" y="545110"/>
                  <a:pt x="1955863" y="534738"/>
                  <a:pt x="1968657" y="534738"/>
                </a:cubicBezTo>
                <a:close/>
                <a:moveTo>
                  <a:pt x="1791558" y="534738"/>
                </a:moveTo>
                <a:cubicBezTo>
                  <a:pt x="1804352" y="534738"/>
                  <a:pt x="1814724" y="545110"/>
                  <a:pt x="1814724" y="557904"/>
                </a:cubicBezTo>
                <a:cubicBezTo>
                  <a:pt x="1814724" y="570697"/>
                  <a:pt x="1804352" y="581069"/>
                  <a:pt x="1791558" y="581069"/>
                </a:cubicBezTo>
                <a:cubicBezTo>
                  <a:pt x="1778764" y="581069"/>
                  <a:pt x="1768392" y="570697"/>
                  <a:pt x="1768392" y="557904"/>
                </a:cubicBezTo>
                <a:cubicBezTo>
                  <a:pt x="1768392" y="545110"/>
                  <a:pt x="1778764" y="534738"/>
                  <a:pt x="1791558" y="534738"/>
                </a:cubicBezTo>
                <a:close/>
                <a:moveTo>
                  <a:pt x="3385444" y="534737"/>
                </a:moveTo>
                <a:cubicBezTo>
                  <a:pt x="3398238" y="534737"/>
                  <a:pt x="3408610" y="545109"/>
                  <a:pt x="3408610" y="557903"/>
                </a:cubicBezTo>
                <a:cubicBezTo>
                  <a:pt x="3408610" y="570697"/>
                  <a:pt x="3398238" y="581069"/>
                  <a:pt x="3385444" y="581069"/>
                </a:cubicBezTo>
                <a:cubicBezTo>
                  <a:pt x="3372650" y="581069"/>
                  <a:pt x="3362278" y="570697"/>
                  <a:pt x="3362278" y="557903"/>
                </a:cubicBezTo>
                <a:cubicBezTo>
                  <a:pt x="3362278" y="545109"/>
                  <a:pt x="3372650" y="534737"/>
                  <a:pt x="3385444" y="534737"/>
                </a:cubicBezTo>
                <a:close/>
                <a:moveTo>
                  <a:pt x="3208349" y="534737"/>
                </a:moveTo>
                <a:cubicBezTo>
                  <a:pt x="3221143" y="534737"/>
                  <a:pt x="3231515" y="545109"/>
                  <a:pt x="3231515" y="557903"/>
                </a:cubicBezTo>
                <a:cubicBezTo>
                  <a:pt x="3231515" y="570697"/>
                  <a:pt x="3221143" y="581069"/>
                  <a:pt x="3208349" y="581069"/>
                </a:cubicBezTo>
                <a:cubicBezTo>
                  <a:pt x="3195555" y="581069"/>
                  <a:pt x="3185183" y="570697"/>
                  <a:pt x="3185183" y="557903"/>
                </a:cubicBezTo>
                <a:cubicBezTo>
                  <a:pt x="3185183" y="545109"/>
                  <a:pt x="3195555" y="534737"/>
                  <a:pt x="3208349" y="534737"/>
                </a:cubicBezTo>
                <a:close/>
                <a:moveTo>
                  <a:pt x="3031250" y="534737"/>
                </a:moveTo>
                <a:cubicBezTo>
                  <a:pt x="3044044" y="534737"/>
                  <a:pt x="3054416" y="545109"/>
                  <a:pt x="3054416" y="557903"/>
                </a:cubicBezTo>
                <a:cubicBezTo>
                  <a:pt x="3054416" y="570697"/>
                  <a:pt x="3044044" y="581069"/>
                  <a:pt x="3031250" y="581069"/>
                </a:cubicBezTo>
                <a:cubicBezTo>
                  <a:pt x="3018456" y="581069"/>
                  <a:pt x="3008084" y="570697"/>
                  <a:pt x="3008084" y="557903"/>
                </a:cubicBezTo>
                <a:cubicBezTo>
                  <a:pt x="3008084" y="545109"/>
                  <a:pt x="3018456" y="534737"/>
                  <a:pt x="3031250" y="534737"/>
                </a:cubicBezTo>
                <a:close/>
                <a:moveTo>
                  <a:pt x="2854151" y="534737"/>
                </a:moveTo>
                <a:cubicBezTo>
                  <a:pt x="2866945" y="534737"/>
                  <a:pt x="2877317" y="545109"/>
                  <a:pt x="2877317" y="557903"/>
                </a:cubicBezTo>
                <a:cubicBezTo>
                  <a:pt x="2877317" y="570697"/>
                  <a:pt x="2866945" y="581069"/>
                  <a:pt x="2854151" y="581069"/>
                </a:cubicBezTo>
                <a:cubicBezTo>
                  <a:pt x="2841357" y="581069"/>
                  <a:pt x="2830985" y="570697"/>
                  <a:pt x="2830985" y="557903"/>
                </a:cubicBezTo>
                <a:cubicBezTo>
                  <a:pt x="2830985" y="545109"/>
                  <a:pt x="2841357" y="534737"/>
                  <a:pt x="2854151" y="534737"/>
                </a:cubicBezTo>
                <a:close/>
                <a:moveTo>
                  <a:pt x="25240" y="363380"/>
                </a:moveTo>
                <a:cubicBezTo>
                  <a:pt x="38034" y="363380"/>
                  <a:pt x="48406" y="373751"/>
                  <a:pt x="48406" y="386546"/>
                </a:cubicBezTo>
                <a:cubicBezTo>
                  <a:pt x="48406" y="399339"/>
                  <a:pt x="38034" y="409711"/>
                  <a:pt x="25240" y="409711"/>
                </a:cubicBezTo>
                <a:cubicBezTo>
                  <a:pt x="12446" y="409711"/>
                  <a:pt x="2074" y="399339"/>
                  <a:pt x="2074" y="386546"/>
                </a:cubicBezTo>
                <a:cubicBezTo>
                  <a:pt x="2074" y="373751"/>
                  <a:pt x="12446" y="363380"/>
                  <a:pt x="25240" y="363380"/>
                </a:cubicBezTo>
                <a:close/>
                <a:moveTo>
                  <a:pt x="1087839" y="363380"/>
                </a:moveTo>
                <a:cubicBezTo>
                  <a:pt x="1100636" y="363380"/>
                  <a:pt x="1111008" y="373751"/>
                  <a:pt x="1111008" y="386545"/>
                </a:cubicBezTo>
                <a:cubicBezTo>
                  <a:pt x="1111008" y="399339"/>
                  <a:pt x="1100636" y="409711"/>
                  <a:pt x="1087839" y="409711"/>
                </a:cubicBezTo>
                <a:cubicBezTo>
                  <a:pt x="1075042" y="409711"/>
                  <a:pt x="1064669" y="399339"/>
                  <a:pt x="1064669" y="386545"/>
                </a:cubicBezTo>
                <a:cubicBezTo>
                  <a:pt x="1064669" y="373751"/>
                  <a:pt x="1075042" y="363380"/>
                  <a:pt x="1087839" y="363380"/>
                </a:cubicBezTo>
                <a:close/>
                <a:moveTo>
                  <a:pt x="910739" y="363380"/>
                </a:moveTo>
                <a:cubicBezTo>
                  <a:pt x="923530" y="363380"/>
                  <a:pt x="933902" y="373751"/>
                  <a:pt x="933902" y="386545"/>
                </a:cubicBezTo>
                <a:cubicBezTo>
                  <a:pt x="933902" y="399339"/>
                  <a:pt x="923530" y="409711"/>
                  <a:pt x="910739" y="409711"/>
                </a:cubicBezTo>
                <a:cubicBezTo>
                  <a:pt x="897940" y="409711"/>
                  <a:pt x="887573" y="399339"/>
                  <a:pt x="887573" y="386545"/>
                </a:cubicBezTo>
                <a:cubicBezTo>
                  <a:pt x="887573" y="373751"/>
                  <a:pt x="897940" y="363380"/>
                  <a:pt x="910739" y="363380"/>
                </a:cubicBezTo>
                <a:close/>
                <a:moveTo>
                  <a:pt x="733641" y="363380"/>
                </a:moveTo>
                <a:cubicBezTo>
                  <a:pt x="746435" y="363380"/>
                  <a:pt x="756807" y="373751"/>
                  <a:pt x="756807" y="386545"/>
                </a:cubicBezTo>
                <a:cubicBezTo>
                  <a:pt x="756807" y="399339"/>
                  <a:pt x="746435" y="409711"/>
                  <a:pt x="733641" y="409711"/>
                </a:cubicBezTo>
                <a:cubicBezTo>
                  <a:pt x="720846" y="409711"/>
                  <a:pt x="710474" y="399339"/>
                  <a:pt x="710474" y="386545"/>
                </a:cubicBezTo>
                <a:cubicBezTo>
                  <a:pt x="710474" y="373751"/>
                  <a:pt x="720846" y="363380"/>
                  <a:pt x="733641" y="363380"/>
                </a:cubicBezTo>
                <a:close/>
                <a:moveTo>
                  <a:pt x="556538" y="363380"/>
                </a:moveTo>
                <a:cubicBezTo>
                  <a:pt x="569332" y="363380"/>
                  <a:pt x="579704" y="373751"/>
                  <a:pt x="579704" y="386546"/>
                </a:cubicBezTo>
                <a:cubicBezTo>
                  <a:pt x="579704" y="399339"/>
                  <a:pt x="569332" y="409711"/>
                  <a:pt x="556538" y="409711"/>
                </a:cubicBezTo>
                <a:cubicBezTo>
                  <a:pt x="543744" y="409711"/>
                  <a:pt x="533372" y="399339"/>
                  <a:pt x="533372" y="386546"/>
                </a:cubicBezTo>
                <a:cubicBezTo>
                  <a:pt x="533372" y="373751"/>
                  <a:pt x="543744" y="363380"/>
                  <a:pt x="556538" y="363380"/>
                </a:cubicBezTo>
                <a:close/>
                <a:moveTo>
                  <a:pt x="379441" y="363380"/>
                </a:moveTo>
                <a:cubicBezTo>
                  <a:pt x="392236" y="363380"/>
                  <a:pt x="402607" y="373751"/>
                  <a:pt x="402607" y="386546"/>
                </a:cubicBezTo>
                <a:cubicBezTo>
                  <a:pt x="402607" y="399339"/>
                  <a:pt x="392236" y="409711"/>
                  <a:pt x="379441" y="409711"/>
                </a:cubicBezTo>
                <a:cubicBezTo>
                  <a:pt x="366647" y="409711"/>
                  <a:pt x="356274" y="399339"/>
                  <a:pt x="356274" y="386546"/>
                </a:cubicBezTo>
                <a:cubicBezTo>
                  <a:pt x="356274" y="373751"/>
                  <a:pt x="366647" y="363380"/>
                  <a:pt x="379441" y="363380"/>
                </a:cubicBezTo>
                <a:close/>
                <a:moveTo>
                  <a:pt x="202338" y="363380"/>
                </a:moveTo>
                <a:cubicBezTo>
                  <a:pt x="215132" y="363380"/>
                  <a:pt x="225504" y="373751"/>
                  <a:pt x="225504" y="386546"/>
                </a:cubicBezTo>
                <a:cubicBezTo>
                  <a:pt x="225504" y="399339"/>
                  <a:pt x="215132" y="409711"/>
                  <a:pt x="202338" y="409711"/>
                </a:cubicBezTo>
                <a:cubicBezTo>
                  <a:pt x="189544" y="409711"/>
                  <a:pt x="179172" y="399339"/>
                  <a:pt x="179172" y="386546"/>
                </a:cubicBezTo>
                <a:cubicBezTo>
                  <a:pt x="179172" y="373751"/>
                  <a:pt x="189544" y="363380"/>
                  <a:pt x="202338" y="363380"/>
                </a:cubicBezTo>
                <a:close/>
                <a:moveTo>
                  <a:pt x="1619116" y="363380"/>
                </a:moveTo>
                <a:cubicBezTo>
                  <a:pt x="1631914" y="363380"/>
                  <a:pt x="1642289" y="373751"/>
                  <a:pt x="1642289" y="386545"/>
                </a:cubicBezTo>
                <a:cubicBezTo>
                  <a:pt x="1642289" y="399339"/>
                  <a:pt x="1631914" y="409711"/>
                  <a:pt x="1619116" y="409711"/>
                </a:cubicBezTo>
                <a:cubicBezTo>
                  <a:pt x="1606319" y="409711"/>
                  <a:pt x="1595945" y="399339"/>
                  <a:pt x="1595945" y="386545"/>
                </a:cubicBezTo>
                <a:cubicBezTo>
                  <a:pt x="1595945" y="373751"/>
                  <a:pt x="1606319" y="363380"/>
                  <a:pt x="1619116" y="363380"/>
                </a:cubicBezTo>
                <a:close/>
                <a:moveTo>
                  <a:pt x="1442029" y="363380"/>
                </a:moveTo>
                <a:cubicBezTo>
                  <a:pt x="1454823" y="363380"/>
                  <a:pt x="1465195" y="373751"/>
                  <a:pt x="1465195" y="386545"/>
                </a:cubicBezTo>
                <a:cubicBezTo>
                  <a:pt x="1465195" y="399339"/>
                  <a:pt x="1454823" y="409711"/>
                  <a:pt x="1442029" y="409711"/>
                </a:cubicBezTo>
                <a:cubicBezTo>
                  <a:pt x="1429236" y="409711"/>
                  <a:pt x="1418864" y="399339"/>
                  <a:pt x="1418864" y="386545"/>
                </a:cubicBezTo>
                <a:cubicBezTo>
                  <a:pt x="1418864" y="373751"/>
                  <a:pt x="1429236" y="363380"/>
                  <a:pt x="1442029" y="363380"/>
                </a:cubicBezTo>
                <a:close/>
                <a:moveTo>
                  <a:pt x="1264930" y="363380"/>
                </a:moveTo>
                <a:cubicBezTo>
                  <a:pt x="1277725" y="363380"/>
                  <a:pt x="1288096" y="373751"/>
                  <a:pt x="1288096" y="386545"/>
                </a:cubicBezTo>
                <a:cubicBezTo>
                  <a:pt x="1288096" y="399339"/>
                  <a:pt x="1277725" y="409711"/>
                  <a:pt x="1264930" y="409711"/>
                </a:cubicBezTo>
                <a:cubicBezTo>
                  <a:pt x="1252136" y="409711"/>
                  <a:pt x="1241764" y="399339"/>
                  <a:pt x="1241764" y="386545"/>
                </a:cubicBezTo>
                <a:cubicBezTo>
                  <a:pt x="1241764" y="373751"/>
                  <a:pt x="1252136" y="363380"/>
                  <a:pt x="1264930" y="363380"/>
                </a:cubicBezTo>
                <a:close/>
                <a:moveTo>
                  <a:pt x="1793622" y="363374"/>
                </a:moveTo>
                <a:cubicBezTo>
                  <a:pt x="1806416" y="363374"/>
                  <a:pt x="1816788" y="373746"/>
                  <a:pt x="1816788" y="386540"/>
                </a:cubicBezTo>
                <a:cubicBezTo>
                  <a:pt x="1816788" y="399335"/>
                  <a:pt x="1806416" y="409706"/>
                  <a:pt x="1793622" y="409706"/>
                </a:cubicBezTo>
                <a:cubicBezTo>
                  <a:pt x="1780828" y="409706"/>
                  <a:pt x="1770456" y="399335"/>
                  <a:pt x="1770456" y="386540"/>
                </a:cubicBezTo>
                <a:cubicBezTo>
                  <a:pt x="1770456" y="373746"/>
                  <a:pt x="1780828" y="363374"/>
                  <a:pt x="1793622" y="363374"/>
                </a:cubicBezTo>
                <a:close/>
                <a:moveTo>
                  <a:pt x="2856216" y="363374"/>
                </a:moveTo>
                <a:cubicBezTo>
                  <a:pt x="2869010" y="363374"/>
                  <a:pt x="2879382" y="373746"/>
                  <a:pt x="2879382" y="386540"/>
                </a:cubicBezTo>
                <a:cubicBezTo>
                  <a:pt x="2879382" y="399334"/>
                  <a:pt x="2869010" y="409705"/>
                  <a:pt x="2856216" y="409705"/>
                </a:cubicBezTo>
                <a:cubicBezTo>
                  <a:pt x="2843422" y="409705"/>
                  <a:pt x="2833050" y="399334"/>
                  <a:pt x="2833050" y="386540"/>
                </a:cubicBezTo>
                <a:cubicBezTo>
                  <a:pt x="2833050" y="373746"/>
                  <a:pt x="2843422" y="363374"/>
                  <a:pt x="2856216" y="363374"/>
                </a:cubicBezTo>
                <a:close/>
                <a:moveTo>
                  <a:pt x="2679117" y="363374"/>
                </a:moveTo>
                <a:cubicBezTo>
                  <a:pt x="2691911" y="363374"/>
                  <a:pt x="2702283" y="373746"/>
                  <a:pt x="2702283" y="386540"/>
                </a:cubicBezTo>
                <a:cubicBezTo>
                  <a:pt x="2702283" y="399334"/>
                  <a:pt x="2691911" y="409705"/>
                  <a:pt x="2679117" y="409705"/>
                </a:cubicBezTo>
                <a:cubicBezTo>
                  <a:pt x="2666323" y="409705"/>
                  <a:pt x="2655951" y="399334"/>
                  <a:pt x="2655951" y="386540"/>
                </a:cubicBezTo>
                <a:cubicBezTo>
                  <a:pt x="2655951" y="373746"/>
                  <a:pt x="2666323" y="363374"/>
                  <a:pt x="2679117" y="363374"/>
                </a:cubicBezTo>
                <a:close/>
                <a:moveTo>
                  <a:pt x="2502018" y="363374"/>
                </a:moveTo>
                <a:cubicBezTo>
                  <a:pt x="2514812" y="363374"/>
                  <a:pt x="2525184" y="373746"/>
                  <a:pt x="2525184" y="386540"/>
                </a:cubicBezTo>
                <a:cubicBezTo>
                  <a:pt x="2525184" y="399334"/>
                  <a:pt x="2514812" y="409706"/>
                  <a:pt x="2502018" y="409706"/>
                </a:cubicBezTo>
                <a:cubicBezTo>
                  <a:pt x="2489224" y="409706"/>
                  <a:pt x="2478852" y="399334"/>
                  <a:pt x="2478852" y="386540"/>
                </a:cubicBezTo>
                <a:cubicBezTo>
                  <a:pt x="2478852" y="373746"/>
                  <a:pt x="2489224" y="363374"/>
                  <a:pt x="2502018" y="363374"/>
                </a:cubicBezTo>
                <a:close/>
                <a:moveTo>
                  <a:pt x="2324919" y="363374"/>
                </a:moveTo>
                <a:cubicBezTo>
                  <a:pt x="2337713" y="363374"/>
                  <a:pt x="2348085" y="373746"/>
                  <a:pt x="2348085" y="386540"/>
                </a:cubicBezTo>
                <a:cubicBezTo>
                  <a:pt x="2348085" y="399334"/>
                  <a:pt x="2337713" y="409706"/>
                  <a:pt x="2324919" y="409706"/>
                </a:cubicBezTo>
                <a:cubicBezTo>
                  <a:pt x="2312125" y="409706"/>
                  <a:pt x="2301753" y="399334"/>
                  <a:pt x="2301753" y="386540"/>
                </a:cubicBezTo>
                <a:cubicBezTo>
                  <a:pt x="2301753" y="373746"/>
                  <a:pt x="2312125" y="363374"/>
                  <a:pt x="2324919" y="363374"/>
                </a:cubicBezTo>
                <a:close/>
                <a:moveTo>
                  <a:pt x="2147820" y="363374"/>
                </a:moveTo>
                <a:cubicBezTo>
                  <a:pt x="2160614" y="363374"/>
                  <a:pt x="2170986" y="373746"/>
                  <a:pt x="2170986" y="386540"/>
                </a:cubicBezTo>
                <a:cubicBezTo>
                  <a:pt x="2170986" y="399335"/>
                  <a:pt x="2160614" y="409706"/>
                  <a:pt x="2147820" y="409706"/>
                </a:cubicBezTo>
                <a:cubicBezTo>
                  <a:pt x="2135026" y="409706"/>
                  <a:pt x="2124654" y="399335"/>
                  <a:pt x="2124654" y="386540"/>
                </a:cubicBezTo>
                <a:cubicBezTo>
                  <a:pt x="2124654" y="373746"/>
                  <a:pt x="2135026" y="363374"/>
                  <a:pt x="2147820" y="363374"/>
                </a:cubicBezTo>
                <a:close/>
                <a:moveTo>
                  <a:pt x="1970721" y="363374"/>
                </a:moveTo>
                <a:cubicBezTo>
                  <a:pt x="1983515" y="363374"/>
                  <a:pt x="1993887" y="373746"/>
                  <a:pt x="1993887" y="386540"/>
                </a:cubicBezTo>
                <a:cubicBezTo>
                  <a:pt x="1993887" y="399335"/>
                  <a:pt x="1983515" y="409706"/>
                  <a:pt x="1970721" y="409706"/>
                </a:cubicBezTo>
                <a:cubicBezTo>
                  <a:pt x="1957927" y="409706"/>
                  <a:pt x="1947555" y="399335"/>
                  <a:pt x="1947555" y="386540"/>
                </a:cubicBezTo>
                <a:cubicBezTo>
                  <a:pt x="1947555" y="373746"/>
                  <a:pt x="1957927" y="363374"/>
                  <a:pt x="1970721" y="363374"/>
                </a:cubicBezTo>
                <a:close/>
                <a:moveTo>
                  <a:pt x="3387508" y="363374"/>
                </a:moveTo>
                <a:cubicBezTo>
                  <a:pt x="3400302" y="363374"/>
                  <a:pt x="3410674" y="373746"/>
                  <a:pt x="3410674" y="386540"/>
                </a:cubicBezTo>
                <a:cubicBezTo>
                  <a:pt x="3410674" y="399334"/>
                  <a:pt x="3400302" y="409705"/>
                  <a:pt x="3387508" y="409705"/>
                </a:cubicBezTo>
                <a:cubicBezTo>
                  <a:pt x="3374714" y="409705"/>
                  <a:pt x="3364342" y="399334"/>
                  <a:pt x="3364342" y="386540"/>
                </a:cubicBezTo>
                <a:cubicBezTo>
                  <a:pt x="3364342" y="373746"/>
                  <a:pt x="3374714" y="363374"/>
                  <a:pt x="3387508" y="363374"/>
                </a:cubicBezTo>
                <a:close/>
                <a:moveTo>
                  <a:pt x="3210413" y="363374"/>
                </a:moveTo>
                <a:cubicBezTo>
                  <a:pt x="3223207" y="363374"/>
                  <a:pt x="3233579" y="373746"/>
                  <a:pt x="3233579" y="386540"/>
                </a:cubicBezTo>
                <a:cubicBezTo>
                  <a:pt x="3233579" y="399334"/>
                  <a:pt x="3223207" y="409705"/>
                  <a:pt x="3210413" y="409705"/>
                </a:cubicBezTo>
                <a:cubicBezTo>
                  <a:pt x="3197619" y="409705"/>
                  <a:pt x="3187247" y="399334"/>
                  <a:pt x="3187247" y="386540"/>
                </a:cubicBezTo>
                <a:cubicBezTo>
                  <a:pt x="3187247" y="373746"/>
                  <a:pt x="3197619" y="363374"/>
                  <a:pt x="3210413" y="363374"/>
                </a:cubicBezTo>
                <a:close/>
                <a:moveTo>
                  <a:pt x="3033314" y="363374"/>
                </a:moveTo>
                <a:cubicBezTo>
                  <a:pt x="3046108" y="363374"/>
                  <a:pt x="3056480" y="373746"/>
                  <a:pt x="3056480" y="386540"/>
                </a:cubicBezTo>
                <a:cubicBezTo>
                  <a:pt x="3056480" y="399334"/>
                  <a:pt x="3046108" y="409705"/>
                  <a:pt x="3033314" y="409705"/>
                </a:cubicBezTo>
                <a:cubicBezTo>
                  <a:pt x="3020520" y="409705"/>
                  <a:pt x="3010148" y="399334"/>
                  <a:pt x="3010148" y="386540"/>
                </a:cubicBezTo>
                <a:cubicBezTo>
                  <a:pt x="3010148" y="373746"/>
                  <a:pt x="3020520" y="363374"/>
                  <a:pt x="3033314" y="363374"/>
                </a:cubicBezTo>
                <a:close/>
                <a:moveTo>
                  <a:pt x="25240" y="171368"/>
                </a:moveTo>
                <a:cubicBezTo>
                  <a:pt x="38034" y="171368"/>
                  <a:pt x="48406" y="181740"/>
                  <a:pt x="48406" y="194534"/>
                </a:cubicBezTo>
                <a:cubicBezTo>
                  <a:pt x="48406" y="207328"/>
                  <a:pt x="38034" y="217700"/>
                  <a:pt x="25240" y="217700"/>
                </a:cubicBezTo>
                <a:cubicBezTo>
                  <a:pt x="12446" y="217700"/>
                  <a:pt x="2074" y="207328"/>
                  <a:pt x="2074" y="194534"/>
                </a:cubicBezTo>
                <a:cubicBezTo>
                  <a:pt x="2074" y="181740"/>
                  <a:pt x="12446" y="171368"/>
                  <a:pt x="25240" y="171368"/>
                </a:cubicBezTo>
                <a:close/>
                <a:moveTo>
                  <a:pt x="379441" y="171368"/>
                </a:moveTo>
                <a:cubicBezTo>
                  <a:pt x="392237" y="171368"/>
                  <a:pt x="402607" y="181740"/>
                  <a:pt x="402607" y="194534"/>
                </a:cubicBezTo>
                <a:cubicBezTo>
                  <a:pt x="402607" y="207328"/>
                  <a:pt x="392237" y="217700"/>
                  <a:pt x="379441" y="217700"/>
                </a:cubicBezTo>
                <a:cubicBezTo>
                  <a:pt x="366647" y="217700"/>
                  <a:pt x="356275" y="207328"/>
                  <a:pt x="356275" y="194534"/>
                </a:cubicBezTo>
                <a:cubicBezTo>
                  <a:pt x="356275" y="181740"/>
                  <a:pt x="366647" y="171368"/>
                  <a:pt x="379441" y="171368"/>
                </a:cubicBezTo>
                <a:close/>
                <a:moveTo>
                  <a:pt x="202338" y="171368"/>
                </a:moveTo>
                <a:cubicBezTo>
                  <a:pt x="215132" y="171368"/>
                  <a:pt x="225504" y="181740"/>
                  <a:pt x="225504" y="194534"/>
                </a:cubicBezTo>
                <a:cubicBezTo>
                  <a:pt x="225504" y="207328"/>
                  <a:pt x="215132" y="217700"/>
                  <a:pt x="202338" y="217700"/>
                </a:cubicBezTo>
                <a:cubicBezTo>
                  <a:pt x="189544" y="217700"/>
                  <a:pt x="179172" y="207328"/>
                  <a:pt x="179172" y="194534"/>
                </a:cubicBezTo>
                <a:cubicBezTo>
                  <a:pt x="179172" y="181740"/>
                  <a:pt x="189544" y="171368"/>
                  <a:pt x="202338" y="171368"/>
                </a:cubicBezTo>
                <a:close/>
                <a:moveTo>
                  <a:pt x="733641" y="171368"/>
                </a:moveTo>
                <a:cubicBezTo>
                  <a:pt x="746436" y="171368"/>
                  <a:pt x="756808" y="181740"/>
                  <a:pt x="756808" y="194534"/>
                </a:cubicBezTo>
                <a:cubicBezTo>
                  <a:pt x="756808" y="207328"/>
                  <a:pt x="746436" y="217700"/>
                  <a:pt x="733641" y="217700"/>
                </a:cubicBezTo>
                <a:cubicBezTo>
                  <a:pt x="720847" y="217700"/>
                  <a:pt x="710475" y="207328"/>
                  <a:pt x="710475" y="194534"/>
                </a:cubicBezTo>
                <a:cubicBezTo>
                  <a:pt x="710475" y="181740"/>
                  <a:pt x="720847" y="171368"/>
                  <a:pt x="733641" y="171368"/>
                </a:cubicBezTo>
                <a:close/>
                <a:moveTo>
                  <a:pt x="556539" y="171368"/>
                </a:moveTo>
                <a:cubicBezTo>
                  <a:pt x="569333" y="171368"/>
                  <a:pt x="579705" y="181740"/>
                  <a:pt x="579705" y="194534"/>
                </a:cubicBezTo>
                <a:cubicBezTo>
                  <a:pt x="579705" y="207328"/>
                  <a:pt x="569333" y="217700"/>
                  <a:pt x="556539" y="217700"/>
                </a:cubicBezTo>
                <a:cubicBezTo>
                  <a:pt x="543744" y="217700"/>
                  <a:pt x="533372" y="207328"/>
                  <a:pt x="533372" y="194534"/>
                </a:cubicBezTo>
                <a:cubicBezTo>
                  <a:pt x="533372" y="181740"/>
                  <a:pt x="543744" y="171368"/>
                  <a:pt x="556539" y="171368"/>
                </a:cubicBezTo>
                <a:close/>
                <a:moveTo>
                  <a:pt x="910739" y="171368"/>
                </a:moveTo>
                <a:cubicBezTo>
                  <a:pt x="923533" y="171368"/>
                  <a:pt x="933902" y="181740"/>
                  <a:pt x="933902" y="194534"/>
                </a:cubicBezTo>
                <a:cubicBezTo>
                  <a:pt x="933902" y="207328"/>
                  <a:pt x="923533" y="217700"/>
                  <a:pt x="910739" y="217700"/>
                </a:cubicBezTo>
                <a:cubicBezTo>
                  <a:pt x="897940" y="217700"/>
                  <a:pt x="887573" y="207328"/>
                  <a:pt x="887573" y="194534"/>
                </a:cubicBezTo>
                <a:cubicBezTo>
                  <a:pt x="887573" y="181740"/>
                  <a:pt x="897940" y="171368"/>
                  <a:pt x="910739" y="171368"/>
                </a:cubicBezTo>
                <a:close/>
                <a:moveTo>
                  <a:pt x="1264931" y="171368"/>
                </a:moveTo>
                <a:cubicBezTo>
                  <a:pt x="1277725" y="171368"/>
                  <a:pt x="1288098" y="181740"/>
                  <a:pt x="1288098" y="194534"/>
                </a:cubicBezTo>
                <a:cubicBezTo>
                  <a:pt x="1288098" y="207328"/>
                  <a:pt x="1277725" y="217699"/>
                  <a:pt x="1264931" y="217699"/>
                </a:cubicBezTo>
                <a:cubicBezTo>
                  <a:pt x="1252136" y="217699"/>
                  <a:pt x="1241764" y="207328"/>
                  <a:pt x="1241764" y="194534"/>
                </a:cubicBezTo>
                <a:cubicBezTo>
                  <a:pt x="1241764" y="181740"/>
                  <a:pt x="1252136" y="171368"/>
                  <a:pt x="1264931" y="171368"/>
                </a:cubicBezTo>
                <a:close/>
                <a:moveTo>
                  <a:pt x="1087840" y="171368"/>
                </a:moveTo>
                <a:cubicBezTo>
                  <a:pt x="1100636" y="171368"/>
                  <a:pt x="1111008" y="181740"/>
                  <a:pt x="1111008" y="194534"/>
                </a:cubicBezTo>
                <a:cubicBezTo>
                  <a:pt x="1111008" y="207328"/>
                  <a:pt x="1100636" y="217700"/>
                  <a:pt x="1087840" y="217700"/>
                </a:cubicBezTo>
                <a:cubicBezTo>
                  <a:pt x="1075042" y="217700"/>
                  <a:pt x="1064669" y="207328"/>
                  <a:pt x="1064669" y="194534"/>
                </a:cubicBezTo>
                <a:cubicBezTo>
                  <a:pt x="1064669" y="181740"/>
                  <a:pt x="1075042" y="171368"/>
                  <a:pt x="1087840" y="171368"/>
                </a:cubicBezTo>
                <a:close/>
                <a:moveTo>
                  <a:pt x="1442030" y="171368"/>
                </a:moveTo>
                <a:cubicBezTo>
                  <a:pt x="1454825" y="171368"/>
                  <a:pt x="1465195" y="181740"/>
                  <a:pt x="1465195" y="194534"/>
                </a:cubicBezTo>
                <a:cubicBezTo>
                  <a:pt x="1465195" y="207328"/>
                  <a:pt x="1454825" y="217699"/>
                  <a:pt x="1442030" y="217699"/>
                </a:cubicBezTo>
                <a:cubicBezTo>
                  <a:pt x="1429236" y="217699"/>
                  <a:pt x="1418865" y="207328"/>
                  <a:pt x="1418865" y="194534"/>
                </a:cubicBezTo>
                <a:cubicBezTo>
                  <a:pt x="1418865" y="181740"/>
                  <a:pt x="1429236" y="171368"/>
                  <a:pt x="1442030" y="171368"/>
                </a:cubicBezTo>
                <a:close/>
                <a:moveTo>
                  <a:pt x="1619116" y="171368"/>
                </a:moveTo>
                <a:cubicBezTo>
                  <a:pt x="1631916" y="171368"/>
                  <a:pt x="1642290" y="181740"/>
                  <a:pt x="1642290" y="194533"/>
                </a:cubicBezTo>
                <a:cubicBezTo>
                  <a:pt x="1642290" y="207327"/>
                  <a:pt x="1631916" y="217699"/>
                  <a:pt x="1619116" y="217699"/>
                </a:cubicBezTo>
                <a:cubicBezTo>
                  <a:pt x="1606319" y="217699"/>
                  <a:pt x="1595945" y="207327"/>
                  <a:pt x="1595945" y="194533"/>
                </a:cubicBezTo>
                <a:cubicBezTo>
                  <a:pt x="1595945" y="181740"/>
                  <a:pt x="1606319" y="171368"/>
                  <a:pt x="1619116" y="171368"/>
                </a:cubicBezTo>
                <a:close/>
                <a:moveTo>
                  <a:pt x="1793622" y="171363"/>
                </a:moveTo>
                <a:cubicBezTo>
                  <a:pt x="1806416" y="171363"/>
                  <a:pt x="1816788" y="181735"/>
                  <a:pt x="1816788" y="194529"/>
                </a:cubicBezTo>
                <a:cubicBezTo>
                  <a:pt x="1816788" y="207323"/>
                  <a:pt x="1806416" y="217695"/>
                  <a:pt x="1793622" y="217695"/>
                </a:cubicBezTo>
                <a:cubicBezTo>
                  <a:pt x="1780828" y="217695"/>
                  <a:pt x="1770456" y="207323"/>
                  <a:pt x="1770456" y="194529"/>
                </a:cubicBezTo>
                <a:cubicBezTo>
                  <a:pt x="1770456" y="181735"/>
                  <a:pt x="1780828" y="171363"/>
                  <a:pt x="1793622" y="171363"/>
                </a:cubicBezTo>
                <a:close/>
                <a:moveTo>
                  <a:pt x="2147820" y="171363"/>
                </a:moveTo>
                <a:cubicBezTo>
                  <a:pt x="2160614" y="171363"/>
                  <a:pt x="2170986" y="181735"/>
                  <a:pt x="2170986" y="194529"/>
                </a:cubicBezTo>
                <a:cubicBezTo>
                  <a:pt x="2170986" y="207323"/>
                  <a:pt x="2160614" y="217695"/>
                  <a:pt x="2147820" y="217695"/>
                </a:cubicBezTo>
                <a:cubicBezTo>
                  <a:pt x="2135026" y="217695"/>
                  <a:pt x="2124654" y="207323"/>
                  <a:pt x="2124654" y="194529"/>
                </a:cubicBezTo>
                <a:cubicBezTo>
                  <a:pt x="2124654" y="181735"/>
                  <a:pt x="2135026" y="171363"/>
                  <a:pt x="2147820" y="171363"/>
                </a:cubicBezTo>
                <a:close/>
                <a:moveTo>
                  <a:pt x="1970721" y="171363"/>
                </a:moveTo>
                <a:cubicBezTo>
                  <a:pt x="1983515" y="171363"/>
                  <a:pt x="1993887" y="181735"/>
                  <a:pt x="1993887" y="194529"/>
                </a:cubicBezTo>
                <a:cubicBezTo>
                  <a:pt x="1993887" y="207323"/>
                  <a:pt x="1983515" y="217695"/>
                  <a:pt x="1970721" y="217695"/>
                </a:cubicBezTo>
                <a:cubicBezTo>
                  <a:pt x="1957927" y="217695"/>
                  <a:pt x="1947555" y="207323"/>
                  <a:pt x="1947555" y="194529"/>
                </a:cubicBezTo>
                <a:cubicBezTo>
                  <a:pt x="1947555" y="181735"/>
                  <a:pt x="1957927" y="171363"/>
                  <a:pt x="1970721" y="171363"/>
                </a:cubicBezTo>
                <a:close/>
                <a:moveTo>
                  <a:pt x="2324919" y="171363"/>
                </a:moveTo>
                <a:cubicBezTo>
                  <a:pt x="2337713" y="171363"/>
                  <a:pt x="2348085" y="181735"/>
                  <a:pt x="2348085" y="194529"/>
                </a:cubicBezTo>
                <a:cubicBezTo>
                  <a:pt x="2348085" y="207323"/>
                  <a:pt x="2337713" y="217695"/>
                  <a:pt x="2324919" y="217695"/>
                </a:cubicBezTo>
                <a:cubicBezTo>
                  <a:pt x="2312125" y="217695"/>
                  <a:pt x="2301753" y="207323"/>
                  <a:pt x="2301753" y="194529"/>
                </a:cubicBezTo>
                <a:cubicBezTo>
                  <a:pt x="2301753" y="181735"/>
                  <a:pt x="2312125" y="171363"/>
                  <a:pt x="2324919" y="171363"/>
                </a:cubicBezTo>
                <a:close/>
                <a:moveTo>
                  <a:pt x="2502018" y="171363"/>
                </a:moveTo>
                <a:cubicBezTo>
                  <a:pt x="2514812" y="171363"/>
                  <a:pt x="2525184" y="181735"/>
                  <a:pt x="2525184" y="194529"/>
                </a:cubicBezTo>
                <a:cubicBezTo>
                  <a:pt x="2525184" y="207323"/>
                  <a:pt x="2514812" y="217695"/>
                  <a:pt x="2502018" y="217695"/>
                </a:cubicBezTo>
                <a:cubicBezTo>
                  <a:pt x="2489224" y="217695"/>
                  <a:pt x="2478852" y="207323"/>
                  <a:pt x="2478852" y="194529"/>
                </a:cubicBezTo>
                <a:cubicBezTo>
                  <a:pt x="2478852" y="181735"/>
                  <a:pt x="2489224" y="171363"/>
                  <a:pt x="2502018" y="171363"/>
                </a:cubicBezTo>
                <a:close/>
                <a:moveTo>
                  <a:pt x="2679117" y="171363"/>
                </a:moveTo>
                <a:cubicBezTo>
                  <a:pt x="2691911" y="171363"/>
                  <a:pt x="2702283" y="181735"/>
                  <a:pt x="2702283" y="194529"/>
                </a:cubicBezTo>
                <a:cubicBezTo>
                  <a:pt x="2702283" y="207323"/>
                  <a:pt x="2691911" y="217695"/>
                  <a:pt x="2679117" y="217695"/>
                </a:cubicBezTo>
                <a:cubicBezTo>
                  <a:pt x="2666323" y="217695"/>
                  <a:pt x="2655951" y="207323"/>
                  <a:pt x="2655951" y="194529"/>
                </a:cubicBezTo>
                <a:cubicBezTo>
                  <a:pt x="2655951" y="181735"/>
                  <a:pt x="2666323" y="171363"/>
                  <a:pt x="2679117" y="171363"/>
                </a:cubicBezTo>
                <a:close/>
                <a:moveTo>
                  <a:pt x="2856216" y="171363"/>
                </a:moveTo>
                <a:cubicBezTo>
                  <a:pt x="2869010" y="171363"/>
                  <a:pt x="2879382" y="181735"/>
                  <a:pt x="2879382" y="194529"/>
                </a:cubicBezTo>
                <a:cubicBezTo>
                  <a:pt x="2879382" y="207323"/>
                  <a:pt x="2869010" y="217695"/>
                  <a:pt x="2856216" y="217695"/>
                </a:cubicBezTo>
                <a:cubicBezTo>
                  <a:pt x="2843422" y="217695"/>
                  <a:pt x="2833050" y="207323"/>
                  <a:pt x="2833050" y="194529"/>
                </a:cubicBezTo>
                <a:cubicBezTo>
                  <a:pt x="2833050" y="181735"/>
                  <a:pt x="2843422" y="171363"/>
                  <a:pt x="2856216" y="171363"/>
                </a:cubicBezTo>
                <a:close/>
                <a:moveTo>
                  <a:pt x="3033314" y="171363"/>
                </a:moveTo>
                <a:cubicBezTo>
                  <a:pt x="3046108" y="171363"/>
                  <a:pt x="3056480" y="181735"/>
                  <a:pt x="3056480" y="194529"/>
                </a:cubicBezTo>
                <a:cubicBezTo>
                  <a:pt x="3056480" y="207323"/>
                  <a:pt x="3046108" y="217695"/>
                  <a:pt x="3033314" y="217695"/>
                </a:cubicBezTo>
                <a:cubicBezTo>
                  <a:pt x="3020520" y="217695"/>
                  <a:pt x="3010148" y="207323"/>
                  <a:pt x="3010148" y="194529"/>
                </a:cubicBezTo>
                <a:cubicBezTo>
                  <a:pt x="3010148" y="181735"/>
                  <a:pt x="3020520" y="171363"/>
                  <a:pt x="3033314" y="171363"/>
                </a:cubicBezTo>
                <a:close/>
                <a:moveTo>
                  <a:pt x="3210413" y="171363"/>
                </a:moveTo>
                <a:cubicBezTo>
                  <a:pt x="3223207" y="171363"/>
                  <a:pt x="3233579" y="181735"/>
                  <a:pt x="3233579" y="194529"/>
                </a:cubicBezTo>
                <a:cubicBezTo>
                  <a:pt x="3233579" y="207323"/>
                  <a:pt x="3223207" y="217695"/>
                  <a:pt x="3210413" y="217695"/>
                </a:cubicBezTo>
                <a:cubicBezTo>
                  <a:pt x="3197619" y="217695"/>
                  <a:pt x="3187247" y="207323"/>
                  <a:pt x="3187247" y="194529"/>
                </a:cubicBezTo>
                <a:cubicBezTo>
                  <a:pt x="3187247" y="181735"/>
                  <a:pt x="3197619" y="171363"/>
                  <a:pt x="3210413" y="171363"/>
                </a:cubicBezTo>
                <a:close/>
                <a:moveTo>
                  <a:pt x="3387508" y="171363"/>
                </a:moveTo>
                <a:cubicBezTo>
                  <a:pt x="3400302" y="171363"/>
                  <a:pt x="3410674" y="181735"/>
                  <a:pt x="3410674" y="194529"/>
                </a:cubicBezTo>
                <a:cubicBezTo>
                  <a:pt x="3410674" y="207323"/>
                  <a:pt x="3400302" y="217695"/>
                  <a:pt x="3387508" y="217695"/>
                </a:cubicBezTo>
                <a:cubicBezTo>
                  <a:pt x="3374714" y="217695"/>
                  <a:pt x="3364342" y="207323"/>
                  <a:pt x="3364342" y="194529"/>
                </a:cubicBezTo>
                <a:cubicBezTo>
                  <a:pt x="3364342" y="181735"/>
                  <a:pt x="3374714" y="171363"/>
                  <a:pt x="3387508" y="171363"/>
                </a:cubicBezTo>
                <a:close/>
                <a:moveTo>
                  <a:pt x="27306" y="5"/>
                </a:moveTo>
                <a:cubicBezTo>
                  <a:pt x="40100" y="5"/>
                  <a:pt x="50472" y="10377"/>
                  <a:pt x="50472" y="23171"/>
                </a:cubicBezTo>
                <a:cubicBezTo>
                  <a:pt x="50472" y="35965"/>
                  <a:pt x="40100" y="46337"/>
                  <a:pt x="27306" y="46337"/>
                </a:cubicBezTo>
                <a:cubicBezTo>
                  <a:pt x="14512" y="46337"/>
                  <a:pt x="4140" y="35965"/>
                  <a:pt x="4140" y="23171"/>
                </a:cubicBezTo>
                <a:cubicBezTo>
                  <a:pt x="4140" y="10377"/>
                  <a:pt x="14512" y="5"/>
                  <a:pt x="27306" y="5"/>
                </a:cubicBezTo>
                <a:close/>
                <a:moveTo>
                  <a:pt x="204404" y="5"/>
                </a:moveTo>
                <a:cubicBezTo>
                  <a:pt x="217198" y="5"/>
                  <a:pt x="227570" y="10377"/>
                  <a:pt x="227570" y="23171"/>
                </a:cubicBezTo>
                <a:cubicBezTo>
                  <a:pt x="227570" y="35965"/>
                  <a:pt x="217198" y="46337"/>
                  <a:pt x="204404" y="46337"/>
                </a:cubicBezTo>
                <a:cubicBezTo>
                  <a:pt x="191610" y="46337"/>
                  <a:pt x="181238" y="35965"/>
                  <a:pt x="181238" y="23171"/>
                </a:cubicBezTo>
                <a:cubicBezTo>
                  <a:pt x="181238" y="10377"/>
                  <a:pt x="191610" y="5"/>
                  <a:pt x="204404" y="5"/>
                </a:cubicBezTo>
                <a:close/>
                <a:moveTo>
                  <a:pt x="381506" y="5"/>
                </a:moveTo>
                <a:cubicBezTo>
                  <a:pt x="394301" y="5"/>
                  <a:pt x="404671" y="10377"/>
                  <a:pt x="404671" y="23171"/>
                </a:cubicBezTo>
                <a:cubicBezTo>
                  <a:pt x="404671" y="35965"/>
                  <a:pt x="394301" y="46337"/>
                  <a:pt x="381506" y="46337"/>
                </a:cubicBezTo>
                <a:cubicBezTo>
                  <a:pt x="368712" y="46337"/>
                  <a:pt x="358339" y="35965"/>
                  <a:pt x="358339" y="23171"/>
                </a:cubicBezTo>
                <a:cubicBezTo>
                  <a:pt x="358339" y="10377"/>
                  <a:pt x="368712" y="5"/>
                  <a:pt x="381506" y="5"/>
                </a:cubicBezTo>
                <a:close/>
                <a:moveTo>
                  <a:pt x="558603" y="5"/>
                </a:moveTo>
                <a:cubicBezTo>
                  <a:pt x="571397" y="5"/>
                  <a:pt x="581770" y="10377"/>
                  <a:pt x="581770" y="23171"/>
                </a:cubicBezTo>
                <a:cubicBezTo>
                  <a:pt x="581770" y="35965"/>
                  <a:pt x="571397" y="46337"/>
                  <a:pt x="558603" y="46337"/>
                </a:cubicBezTo>
                <a:cubicBezTo>
                  <a:pt x="545809" y="46337"/>
                  <a:pt x="535438" y="35965"/>
                  <a:pt x="535438" y="23171"/>
                </a:cubicBezTo>
                <a:cubicBezTo>
                  <a:pt x="535438" y="10377"/>
                  <a:pt x="545809" y="5"/>
                  <a:pt x="558603" y="5"/>
                </a:cubicBezTo>
                <a:close/>
                <a:moveTo>
                  <a:pt x="735706" y="5"/>
                </a:moveTo>
                <a:cubicBezTo>
                  <a:pt x="748500" y="5"/>
                  <a:pt x="758872" y="10377"/>
                  <a:pt x="758872" y="23171"/>
                </a:cubicBezTo>
                <a:cubicBezTo>
                  <a:pt x="758872" y="35965"/>
                  <a:pt x="748500" y="46337"/>
                  <a:pt x="735706" y="46337"/>
                </a:cubicBezTo>
                <a:cubicBezTo>
                  <a:pt x="722912" y="46337"/>
                  <a:pt x="712539" y="35965"/>
                  <a:pt x="712539" y="23171"/>
                </a:cubicBezTo>
                <a:cubicBezTo>
                  <a:pt x="712539" y="10377"/>
                  <a:pt x="722912" y="5"/>
                  <a:pt x="735706" y="5"/>
                </a:cubicBezTo>
                <a:close/>
                <a:moveTo>
                  <a:pt x="912804" y="5"/>
                </a:moveTo>
                <a:cubicBezTo>
                  <a:pt x="925595" y="5"/>
                  <a:pt x="935967" y="10377"/>
                  <a:pt x="935967" y="23171"/>
                </a:cubicBezTo>
                <a:cubicBezTo>
                  <a:pt x="935967" y="35965"/>
                  <a:pt x="925595" y="46337"/>
                  <a:pt x="912804" y="46337"/>
                </a:cubicBezTo>
                <a:cubicBezTo>
                  <a:pt x="900003" y="46337"/>
                  <a:pt x="889637" y="35965"/>
                  <a:pt x="889637" y="23171"/>
                </a:cubicBezTo>
                <a:cubicBezTo>
                  <a:pt x="889637" y="10377"/>
                  <a:pt x="900003" y="5"/>
                  <a:pt x="912804" y="5"/>
                </a:cubicBezTo>
                <a:close/>
                <a:moveTo>
                  <a:pt x="1089905" y="5"/>
                </a:moveTo>
                <a:cubicBezTo>
                  <a:pt x="1102702" y="5"/>
                  <a:pt x="1113073" y="10377"/>
                  <a:pt x="1113073" y="23171"/>
                </a:cubicBezTo>
                <a:cubicBezTo>
                  <a:pt x="1113073" y="35965"/>
                  <a:pt x="1102702" y="46337"/>
                  <a:pt x="1089905" y="46337"/>
                </a:cubicBezTo>
                <a:cubicBezTo>
                  <a:pt x="1077108" y="46337"/>
                  <a:pt x="1066735" y="35965"/>
                  <a:pt x="1066735" y="23171"/>
                </a:cubicBezTo>
                <a:cubicBezTo>
                  <a:pt x="1066735" y="10377"/>
                  <a:pt x="1077108" y="5"/>
                  <a:pt x="1089905" y="5"/>
                </a:cubicBezTo>
                <a:close/>
                <a:moveTo>
                  <a:pt x="1266997" y="5"/>
                </a:moveTo>
                <a:cubicBezTo>
                  <a:pt x="1279791" y="5"/>
                  <a:pt x="1290163" y="10377"/>
                  <a:pt x="1290163" y="23171"/>
                </a:cubicBezTo>
                <a:cubicBezTo>
                  <a:pt x="1290163" y="35965"/>
                  <a:pt x="1279791" y="46337"/>
                  <a:pt x="1266997" y="46337"/>
                </a:cubicBezTo>
                <a:cubicBezTo>
                  <a:pt x="1254201" y="46337"/>
                  <a:pt x="1243831" y="35965"/>
                  <a:pt x="1243831" y="23171"/>
                </a:cubicBezTo>
                <a:cubicBezTo>
                  <a:pt x="1243831" y="10377"/>
                  <a:pt x="1254201" y="5"/>
                  <a:pt x="1266997" y="5"/>
                </a:cubicBezTo>
                <a:close/>
                <a:moveTo>
                  <a:pt x="1444095" y="5"/>
                </a:moveTo>
                <a:cubicBezTo>
                  <a:pt x="1456890" y="5"/>
                  <a:pt x="1467259" y="10377"/>
                  <a:pt x="1467259" y="23171"/>
                </a:cubicBezTo>
                <a:cubicBezTo>
                  <a:pt x="1467259" y="35965"/>
                  <a:pt x="1456890" y="46337"/>
                  <a:pt x="1444095" y="46337"/>
                </a:cubicBezTo>
                <a:cubicBezTo>
                  <a:pt x="1431303" y="46337"/>
                  <a:pt x="1420930" y="35965"/>
                  <a:pt x="1420930" y="23171"/>
                </a:cubicBezTo>
                <a:cubicBezTo>
                  <a:pt x="1420930" y="10377"/>
                  <a:pt x="1431303" y="5"/>
                  <a:pt x="1444095" y="5"/>
                </a:cubicBezTo>
                <a:close/>
                <a:moveTo>
                  <a:pt x="1621182" y="5"/>
                </a:moveTo>
                <a:cubicBezTo>
                  <a:pt x="1633981" y="5"/>
                  <a:pt x="1644355" y="10377"/>
                  <a:pt x="1644355" y="23171"/>
                </a:cubicBezTo>
                <a:cubicBezTo>
                  <a:pt x="1644355" y="35965"/>
                  <a:pt x="1633981" y="46337"/>
                  <a:pt x="1621182" y="46337"/>
                </a:cubicBezTo>
                <a:cubicBezTo>
                  <a:pt x="1608385" y="46337"/>
                  <a:pt x="1598010" y="35965"/>
                  <a:pt x="1598010" y="23171"/>
                </a:cubicBezTo>
                <a:cubicBezTo>
                  <a:pt x="1598010" y="10377"/>
                  <a:pt x="1608385" y="5"/>
                  <a:pt x="1621182" y="5"/>
                </a:cubicBezTo>
                <a:close/>
                <a:moveTo>
                  <a:pt x="1795687" y="1"/>
                </a:moveTo>
                <a:cubicBezTo>
                  <a:pt x="1808481" y="1"/>
                  <a:pt x="1818853" y="10372"/>
                  <a:pt x="1818853" y="23166"/>
                </a:cubicBezTo>
                <a:cubicBezTo>
                  <a:pt x="1818853" y="35960"/>
                  <a:pt x="1808481" y="46332"/>
                  <a:pt x="1795687" y="46332"/>
                </a:cubicBezTo>
                <a:cubicBezTo>
                  <a:pt x="1782893" y="46332"/>
                  <a:pt x="1772521" y="35960"/>
                  <a:pt x="1772521" y="23166"/>
                </a:cubicBezTo>
                <a:cubicBezTo>
                  <a:pt x="1772521" y="10372"/>
                  <a:pt x="1782893" y="1"/>
                  <a:pt x="1795687" y="1"/>
                </a:cubicBezTo>
                <a:close/>
                <a:moveTo>
                  <a:pt x="1972786" y="1"/>
                </a:moveTo>
                <a:cubicBezTo>
                  <a:pt x="1985580" y="1"/>
                  <a:pt x="1995952" y="10372"/>
                  <a:pt x="1995952" y="23166"/>
                </a:cubicBezTo>
                <a:cubicBezTo>
                  <a:pt x="1995952" y="35960"/>
                  <a:pt x="1985580" y="46332"/>
                  <a:pt x="1972786" y="46332"/>
                </a:cubicBezTo>
                <a:cubicBezTo>
                  <a:pt x="1959992" y="46332"/>
                  <a:pt x="1949620" y="35960"/>
                  <a:pt x="1949620" y="23166"/>
                </a:cubicBezTo>
                <a:cubicBezTo>
                  <a:pt x="1949620" y="10372"/>
                  <a:pt x="1959992" y="1"/>
                  <a:pt x="1972786" y="1"/>
                </a:cubicBezTo>
                <a:close/>
                <a:moveTo>
                  <a:pt x="2149884" y="0"/>
                </a:moveTo>
                <a:cubicBezTo>
                  <a:pt x="2162678" y="0"/>
                  <a:pt x="2173050" y="10372"/>
                  <a:pt x="2173050" y="23166"/>
                </a:cubicBezTo>
                <a:cubicBezTo>
                  <a:pt x="2173050" y="35960"/>
                  <a:pt x="2162678" y="46332"/>
                  <a:pt x="2149884" y="46332"/>
                </a:cubicBezTo>
                <a:cubicBezTo>
                  <a:pt x="2137090" y="46332"/>
                  <a:pt x="2126718" y="35960"/>
                  <a:pt x="2126718" y="23166"/>
                </a:cubicBezTo>
                <a:cubicBezTo>
                  <a:pt x="2126718" y="10372"/>
                  <a:pt x="2137090" y="0"/>
                  <a:pt x="2149884" y="0"/>
                </a:cubicBezTo>
                <a:close/>
                <a:moveTo>
                  <a:pt x="2326983" y="0"/>
                </a:moveTo>
                <a:cubicBezTo>
                  <a:pt x="2339777" y="0"/>
                  <a:pt x="2350149" y="10372"/>
                  <a:pt x="2350149" y="23166"/>
                </a:cubicBezTo>
                <a:cubicBezTo>
                  <a:pt x="2350149" y="35960"/>
                  <a:pt x="2339777" y="46332"/>
                  <a:pt x="2326983" y="46332"/>
                </a:cubicBezTo>
                <a:cubicBezTo>
                  <a:pt x="2314189" y="46332"/>
                  <a:pt x="2303817" y="35960"/>
                  <a:pt x="2303817" y="23166"/>
                </a:cubicBezTo>
                <a:cubicBezTo>
                  <a:pt x="2303817" y="10372"/>
                  <a:pt x="2314189" y="0"/>
                  <a:pt x="2326983" y="0"/>
                </a:cubicBezTo>
                <a:close/>
                <a:moveTo>
                  <a:pt x="2504082" y="0"/>
                </a:moveTo>
                <a:cubicBezTo>
                  <a:pt x="2516876" y="0"/>
                  <a:pt x="2527248" y="10372"/>
                  <a:pt x="2527248" y="23166"/>
                </a:cubicBezTo>
                <a:cubicBezTo>
                  <a:pt x="2527248" y="35960"/>
                  <a:pt x="2516876" y="46332"/>
                  <a:pt x="2504082" y="46332"/>
                </a:cubicBezTo>
                <a:cubicBezTo>
                  <a:pt x="2491288" y="46332"/>
                  <a:pt x="2480916" y="35960"/>
                  <a:pt x="2480916" y="23166"/>
                </a:cubicBezTo>
                <a:cubicBezTo>
                  <a:pt x="2480916" y="10372"/>
                  <a:pt x="2491288" y="0"/>
                  <a:pt x="2504082" y="0"/>
                </a:cubicBezTo>
                <a:close/>
                <a:moveTo>
                  <a:pt x="2681181" y="0"/>
                </a:moveTo>
                <a:cubicBezTo>
                  <a:pt x="2693975" y="0"/>
                  <a:pt x="2704347" y="10372"/>
                  <a:pt x="2704347" y="23166"/>
                </a:cubicBezTo>
                <a:cubicBezTo>
                  <a:pt x="2704347" y="35960"/>
                  <a:pt x="2693975" y="46332"/>
                  <a:pt x="2681181" y="46332"/>
                </a:cubicBezTo>
                <a:cubicBezTo>
                  <a:pt x="2668387" y="46332"/>
                  <a:pt x="2658015" y="35960"/>
                  <a:pt x="2658015" y="23166"/>
                </a:cubicBezTo>
                <a:cubicBezTo>
                  <a:pt x="2658015" y="10372"/>
                  <a:pt x="2668387" y="0"/>
                  <a:pt x="2681181" y="0"/>
                </a:cubicBezTo>
                <a:close/>
                <a:moveTo>
                  <a:pt x="2858280" y="0"/>
                </a:moveTo>
                <a:cubicBezTo>
                  <a:pt x="2871074" y="0"/>
                  <a:pt x="2881446" y="10372"/>
                  <a:pt x="2881446" y="23166"/>
                </a:cubicBezTo>
                <a:cubicBezTo>
                  <a:pt x="2881446" y="35960"/>
                  <a:pt x="2871074" y="46332"/>
                  <a:pt x="2858280" y="46332"/>
                </a:cubicBezTo>
                <a:cubicBezTo>
                  <a:pt x="2845486" y="46332"/>
                  <a:pt x="2835114" y="35960"/>
                  <a:pt x="2835114" y="23166"/>
                </a:cubicBezTo>
                <a:cubicBezTo>
                  <a:pt x="2835114" y="10372"/>
                  <a:pt x="2845486" y="0"/>
                  <a:pt x="2858280" y="0"/>
                </a:cubicBezTo>
                <a:close/>
                <a:moveTo>
                  <a:pt x="3035379" y="0"/>
                </a:moveTo>
                <a:cubicBezTo>
                  <a:pt x="3048173" y="0"/>
                  <a:pt x="3058545" y="10372"/>
                  <a:pt x="3058545" y="23166"/>
                </a:cubicBezTo>
                <a:cubicBezTo>
                  <a:pt x="3058545" y="35960"/>
                  <a:pt x="3048173" y="46332"/>
                  <a:pt x="3035379" y="46332"/>
                </a:cubicBezTo>
                <a:cubicBezTo>
                  <a:pt x="3022585" y="46332"/>
                  <a:pt x="3012213" y="35960"/>
                  <a:pt x="3012213" y="23166"/>
                </a:cubicBezTo>
                <a:cubicBezTo>
                  <a:pt x="3012213" y="10372"/>
                  <a:pt x="3022585" y="0"/>
                  <a:pt x="3035379" y="0"/>
                </a:cubicBezTo>
                <a:close/>
                <a:moveTo>
                  <a:pt x="3212478" y="0"/>
                </a:moveTo>
                <a:cubicBezTo>
                  <a:pt x="3225272" y="0"/>
                  <a:pt x="3235644" y="10372"/>
                  <a:pt x="3235644" y="23166"/>
                </a:cubicBezTo>
                <a:cubicBezTo>
                  <a:pt x="3235644" y="35960"/>
                  <a:pt x="3225272" y="46332"/>
                  <a:pt x="3212478" y="46332"/>
                </a:cubicBezTo>
                <a:cubicBezTo>
                  <a:pt x="3199684" y="46332"/>
                  <a:pt x="3189312" y="35960"/>
                  <a:pt x="3189312" y="23166"/>
                </a:cubicBezTo>
                <a:cubicBezTo>
                  <a:pt x="3189312" y="10372"/>
                  <a:pt x="3199684" y="0"/>
                  <a:pt x="3212478" y="0"/>
                </a:cubicBezTo>
                <a:close/>
                <a:moveTo>
                  <a:pt x="3389573" y="0"/>
                </a:moveTo>
                <a:cubicBezTo>
                  <a:pt x="3402367" y="0"/>
                  <a:pt x="3412739" y="10372"/>
                  <a:pt x="3412739" y="23166"/>
                </a:cubicBezTo>
                <a:cubicBezTo>
                  <a:pt x="3412739" y="35960"/>
                  <a:pt x="3402367" y="46332"/>
                  <a:pt x="3389573" y="46332"/>
                </a:cubicBezTo>
                <a:cubicBezTo>
                  <a:pt x="3376779" y="46332"/>
                  <a:pt x="3366407" y="35960"/>
                  <a:pt x="3366407" y="23166"/>
                </a:cubicBezTo>
                <a:cubicBezTo>
                  <a:pt x="3366407" y="10372"/>
                  <a:pt x="3376779" y="0"/>
                  <a:pt x="3389573" y="0"/>
                </a:cubicBezTo>
                <a:close/>
              </a:path>
            </a:pathLst>
          </a:custGeom>
          <a:gradFill>
            <a:gsLst>
              <a:gs pos="0">
                <a:schemeClr val="accent2"/>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30" name="Google Shape;630;p33"/>
          <p:cNvSpPr/>
          <p:nvPr/>
        </p:nvSpPr>
        <p:spPr>
          <a:xfrm>
            <a:off x="8345350" y="5899353"/>
            <a:ext cx="3271372" cy="328699"/>
          </a:xfrm>
          <a:custGeom>
            <a:avLst/>
            <a:gdLst/>
            <a:ahLst/>
            <a:cxnLst/>
            <a:rect l="l" t="t" r="r" b="b"/>
            <a:pathLst>
              <a:path w="175127" h="22771" extrusionOk="0">
                <a:moveTo>
                  <a:pt x="0" y="22771"/>
                </a:moveTo>
                <a:cubicBezTo>
                  <a:pt x="2272" y="18985"/>
                  <a:pt x="8071" y="424"/>
                  <a:pt x="13631" y="53"/>
                </a:cubicBezTo>
                <a:cubicBezTo>
                  <a:pt x="19191" y="-318"/>
                  <a:pt x="27192" y="20373"/>
                  <a:pt x="33358" y="20546"/>
                </a:cubicBezTo>
                <a:cubicBezTo>
                  <a:pt x="39524" y="20719"/>
                  <a:pt x="44840" y="1019"/>
                  <a:pt x="50628" y="1092"/>
                </a:cubicBezTo>
                <a:cubicBezTo>
                  <a:pt x="56417" y="1165"/>
                  <a:pt x="62269" y="20983"/>
                  <a:pt x="68089" y="20983"/>
                </a:cubicBezTo>
                <a:cubicBezTo>
                  <a:pt x="73909" y="20983"/>
                  <a:pt x="79508" y="1201"/>
                  <a:pt x="85549" y="1092"/>
                </a:cubicBezTo>
                <a:cubicBezTo>
                  <a:pt x="91590" y="983"/>
                  <a:pt x="98232" y="20401"/>
                  <a:pt x="104337" y="20328"/>
                </a:cubicBezTo>
                <a:cubicBezTo>
                  <a:pt x="110442" y="20255"/>
                  <a:pt x="116262" y="692"/>
                  <a:pt x="122177" y="655"/>
                </a:cubicBezTo>
                <a:cubicBezTo>
                  <a:pt x="128092" y="619"/>
                  <a:pt x="134102" y="20218"/>
                  <a:pt x="139827" y="20109"/>
                </a:cubicBezTo>
                <a:cubicBezTo>
                  <a:pt x="145552" y="20000"/>
                  <a:pt x="150645" y="-36"/>
                  <a:pt x="156528" y="0"/>
                </a:cubicBezTo>
                <a:cubicBezTo>
                  <a:pt x="162411" y="37"/>
                  <a:pt x="172027" y="16940"/>
                  <a:pt x="175127" y="20328"/>
                </a:cubicBezTo>
              </a:path>
            </a:pathLst>
          </a:custGeom>
          <a:noFill/>
          <a:ln w="38100" cap="flat" cmpd="sng">
            <a:solidFill>
              <a:schemeClr val="accent6"/>
            </a:solidFill>
            <a:prstDash val="solid"/>
            <a:round/>
            <a:headEnd type="none" w="med" len="med"/>
            <a:tailEnd type="none" w="med" len="me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414000" y="1716489"/>
            <a:ext cx="3679322"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1800" dirty="0"/>
              <a:t>Location and Parking Arrangements</a:t>
            </a:r>
            <a:endParaRPr sz="1800" dirty="0"/>
          </a:p>
        </p:txBody>
      </p:sp>
      <p:sp>
        <p:nvSpPr>
          <p:cNvPr id="214" name="Google Shape;214;p25"/>
          <p:cNvSpPr/>
          <p:nvPr/>
        </p:nvSpPr>
        <p:spPr>
          <a:xfrm>
            <a:off x="414000" y="6248953"/>
            <a:ext cx="3271372" cy="328699"/>
          </a:xfrm>
          <a:custGeom>
            <a:avLst/>
            <a:gdLst/>
            <a:ahLst/>
            <a:cxnLst/>
            <a:rect l="l" t="t" r="r" b="b"/>
            <a:pathLst>
              <a:path w="175127" h="22771" extrusionOk="0">
                <a:moveTo>
                  <a:pt x="0" y="22771"/>
                </a:moveTo>
                <a:cubicBezTo>
                  <a:pt x="2272" y="18985"/>
                  <a:pt x="8071" y="424"/>
                  <a:pt x="13631" y="53"/>
                </a:cubicBezTo>
                <a:cubicBezTo>
                  <a:pt x="19191" y="-318"/>
                  <a:pt x="27192" y="20373"/>
                  <a:pt x="33358" y="20546"/>
                </a:cubicBezTo>
                <a:cubicBezTo>
                  <a:pt x="39524" y="20719"/>
                  <a:pt x="44840" y="1019"/>
                  <a:pt x="50628" y="1092"/>
                </a:cubicBezTo>
                <a:cubicBezTo>
                  <a:pt x="56417" y="1165"/>
                  <a:pt x="62269" y="20983"/>
                  <a:pt x="68089" y="20983"/>
                </a:cubicBezTo>
                <a:cubicBezTo>
                  <a:pt x="73909" y="20983"/>
                  <a:pt x="79508" y="1201"/>
                  <a:pt x="85549" y="1092"/>
                </a:cubicBezTo>
                <a:cubicBezTo>
                  <a:pt x="91590" y="983"/>
                  <a:pt x="98232" y="20401"/>
                  <a:pt x="104337" y="20328"/>
                </a:cubicBezTo>
                <a:cubicBezTo>
                  <a:pt x="110442" y="20255"/>
                  <a:pt x="116262" y="692"/>
                  <a:pt x="122177" y="655"/>
                </a:cubicBezTo>
                <a:cubicBezTo>
                  <a:pt x="128092" y="619"/>
                  <a:pt x="134102" y="20218"/>
                  <a:pt x="139827" y="20109"/>
                </a:cubicBezTo>
                <a:cubicBezTo>
                  <a:pt x="145552" y="20000"/>
                  <a:pt x="150645" y="-36"/>
                  <a:pt x="156528" y="0"/>
                </a:cubicBezTo>
                <a:cubicBezTo>
                  <a:pt x="162411" y="37"/>
                  <a:pt x="172027" y="16940"/>
                  <a:pt x="175127" y="20328"/>
                </a:cubicBezTo>
              </a:path>
            </a:pathLst>
          </a:custGeom>
          <a:noFill/>
          <a:ln w="38100" cap="flat" cmpd="sng">
            <a:solidFill>
              <a:schemeClr val="accent6"/>
            </a:solidFill>
            <a:prstDash val="solid"/>
            <a:round/>
            <a:headEnd type="none" w="med" len="med"/>
            <a:tailEnd type="none" w="med" len="med"/>
          </a:ln>
        </p:spPr>
      </p:sp>
      <p:sp>
        <p:nvSpPr>
          <p:cNvPr id="7" name="Google Shape;210;p25">
            <a:extLst>
              <a:ext uri="{FF2B5EF4-FFF2-40B4-BE49-F238E27FC236}">
                <a16:creationId xmlns:a16="http://schemas.microsoft.com/office/drawing/2014/main" id="{CF0E244A-5018-4EAE-8EA2-120A548F48C9}"/>
              </a:ext>
            </a:extLst>
          </p:cNvPr>
          <p:cNvSpPr txBox="1">
            <a:spLocks/>
          </p:cNvSpPr>
          <p:nvPr/>
        </p:nvSpPr>
        <p:spPr>
          <a:xfrm>
            <a:off x="414000" y="2813102"/>
            <a:ext cx="3679322" cy="763500"/>
          </a:xfrm>
          <a:prstGeom prst="rect">
            <a:avLst/>
          </a:pr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Archivo"/>
              <a:buNone/>
              <a:defRPr sz="4800" b="1" i="0" u="none" strike="noStrike" cap="none">
                <a:solidFill>
                  <a:schemeClr val="lt1"/>
                </a:solidFill>
                <a:latin typeface="Archivo"/>
                <a:ea typeface="Archivo"/>
                <a:cs typeface="Archivo"/>
                <a:sym typeface="Archivo"/>
              </a:defRPr>
            </a:lvl1pPr>
            <a:lvl2pPr marR="0" lvl="1"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9pPr>
          </a:lstStyle>
          <a:p>
            <a:pPr algn="ctr"/>
            <a:r>
              <a:rPr lang="en-US" sz="1800" dirty="0"/>
              <a:t>Contraction of Speakers, Sponsors, and Volunteers</a:t>
            </a:r>
          </a:p>
        </p:txBody>
      </p:sp>
      <p:sp>
        <p:nvSpPr>
          <p:cNvPr id="8" name="Google Shape;210;p25">
            <a:extLst>
              <a:ext uri="{FF2B5EF4-FFF2-40B4-BE49-F238E27FC236}">
                <a16:creationId xmlns:a16="http://schemas.microsoft.com/office/drawing/2014/main" id="{E574E7C6-2AC6-43BD-AA2A-5AFE487A92CC}"/>
              </a:ext>
            </a:extLst>
          </p:cNvPr>
          <p:cNvSpPr txBox="1">
            <a:spLocks/>
          </p:cNvSpPr>
          <p:nvPr/>
        </p:nvSpPr>
        <p:spPr>
          <a:xfrm>
            <a:off x="414000" y="3944838"/>
            <a:ext cx="3679322" cy="763500"/>
          </a:xfrm>
          <a:prstGeom prst="rect">
            <a:avLst/>
          </a:pr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Archivo"/>
              <a:buNone/>
              <a:defRPr sz="4800" b="1" i="0" u="none" strike="noStrike" cap="none">
                <a:solidFill>
                  <a:schemeClr val="lt1"/>
                </a:solidFill>
                <a:latin typeface="Archivo"/>
                <a:ea typeface="Archivo"/>
                <a:cs typeface="Archivo"/>
                <a:sym typeface="Archivo"/>
              </a:defRPr>
            </a:lvl1pPr>
            <a:lvl2pPr marR="0" lvl="1"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9pPr>
          </a:lstStyle>
          <a:p>
            <a:pPr algn="ctr"/>
            <a:r>
              <a:rPr lang="en-US" sz="1800" dirty="0"/>
              <a:t>Itinerary and Info Packets</a:t>
            </a:r>
          </a:p>
        </p:txBody>
      </p:sp>
      <p:sp>
        <p:nvSpPr>
          <p:cNvPr id="9" name="Google Shape;210;p25">
            <a:extLst>
              <a:ext uri="{FF2B5EF4-FFF2-40B4-BE49-F238E27FC236}">
                <a16:creationId xmlns:a16="http://schemas.microsoft.com/office/drawing/2014/main" id="{7D302B7A-13AE-418E-AC60-B42E014A41EB}"/>
              </a:ext>
            </a:extLst>
          </p:cNvPr>
          <p:cNvSpPr txBox="1">
            <a:spLocks/>
          </p:cNvSpPr>
          <p:nvPr/>
        </p:nvSpPr>
        <p:spPr>
          <a:xfrm>
            <a:off x="414000" y="5107277"/>
            <a:ext cx="3679322" cy="763500"/>
          </a:xfrm>
          <a:prstGeom prst="rect">
            <a:avLst/>
          </a:pr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Archivo"/>
              <a:buNone/>
              <a:defRPr sz="4800" b="1" i="0" u="none" strike="noStrike" cap="none">
                <a:solidFill>
                  <a:schemeClr val="lt1"/>
                </a:solidFill>
                <a:latin typeface="Archivo"/>
                <a:ea typeface="Archivo"/>
                <a:cs typeface="Archivo"/>
                <a:sym typeface="Archivo"/>
              </a:defRPr>
            </a:lvl1pPr>
            <a:lvl2pPr marR="0" lvl="1"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9pPr>
          </a:lstStyle>
          <a:p>
            <a:pPr algn="ctr"/>
            <a:r>
              <a:rPr lang="en-US" sz="1800" dirty="0"/>
              <a:t>Gratuity Gifts and Swag-Bags</a:t>
            </a:r>
          </a:p>
        </p:txBody>
      </p:sp>
      <p:sp>
        <p:nvSpPr>
          <p:cNvPr id="10" name="Google Shape;210;p25">
            <a:extLst>
              <a:ext uri="{FF2B5EF4-FFF2-40B4-BE49-F238E27FC236}">
                <a16:creationId xmlns:a16="http://schemas.microsoft.com/office/drawing/2014/main" id="{9DB661CC-9702-41C3-B2A7-98A8BE6617F6}"/>
              </a:ext>
            </a:extLst>
          </p:cNvPr>
          <p:cNvSpPr txBox="1">
            <a:spLocks/>
          </p:cNvSpPr>
          <p:nvPr/>
        </p:nvSpPr>
        <p:spPr>
          <a:xfrm>
            <a:off x="4277598" y="2345967"/>
            <a:ext cx="3679322" cy="763500"/>
          </a:xfrm>
          <a:prstGeom prst="rect">
            <a:avLst/>
          </a:pr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Archivo"/>
              <a:buNone/>
              <a:defRPr sz="4800" b="1" i="0" u="none" strike="noStrike" cap="none">
                <a:solidFill>
                  <a:schemeClr val="lt1"/>
                </a:solidFill>
                <a:latin typeface="Archivo"/>
                <a:ea typeface="Archivo"/>
                <a:cs typeface="Archivo"/>
                <a:sym typeface="Archivo"/>
              </a:defRPr>
            </a:lvl1pPr>
            <a:lvl2pPr marR="0" lvl="1"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9pPr>
          </a:lstStyle>
          <a:p>
            <a:pPr algn="ctr"/>
            <a:r>
              <a:rPr lang="en-US" sz="1800" dirty="0"/>
              <a:t>Contraction of Catering, Audio/Video, and Set Up Crew</a:t>
            </a:r>
          </a:p>
        </p:txBody>
      </p:sp>
      <p:sp>
        <p:nvSpPr>
          <p:cNvPr id="11" name="Google Shape;210;p25">
            <a:extLst>
              <a:ext uri="{FF2B5EF4-FFF2-40B4-BE49-F238E27FC236}">
                <a16:creationId xmlns:a16="http://schemas.microsoft.com/office/drawing/2014/main" id="{1A68D38D-1970-4B42-92C4-C5F1011E7BE2}"/>
              </a:ext>
            </a:extLst>
          </p:cNvPr>
          <p:cNvSpPr txBox="1">
            <a:spLocks/>
          </p:cNvSpPr>
          <p:nvPr/>
        </p:nvSpPr>
        <p:spPr>
          <a:xfrm>
            <a:off x="4277598" y="3479028"/>
            <a:ext cx="3679322" cy="763500"/>
          </a:xfrm>
          <a:prstGeom prst="rect">
            <a:avLst/>
          </a:pr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Archivo"/>
              <a:buNone/>
              <a:defRPr sz="4800" b="1" i="0" u="none" strike="noStrike" cap="none">
                <a:solidFill>
                  <a:schemeClr val="lt1"/>
                </a:solidFill>
                <a:latin typeface="Archivo"/>
                <a:ea typeface="Archivo"/>
                <a:cs typeface="Archivo"/>
                <a:sym typeface="Archivo"/>
              </a:defRPr>
            </a:lvl1pPr>
            <a:lvl2pPr marR="0" lvl="1"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9pPr>
          </a:lstStyle>
          <a:p>
            <a:pPr algn="ctr"/>
            <a:r>
              <a:rPr lang="en-US" sz="1800" dirty="0"/>
              <a:t>Health &amp; Safety and </a:t>
            </a:r>
            <a:r>
              <a:rPr lang="en-US" sz="1800" dirty="0" err="1"/>
              <a:t>Inclimate</a:t>
            </a:r>
            <a:r>
              <a:rPr lang="en-US" sz="1800" dirty="0"/>
              <a:t> Weather Plans</a:t>
            </a:r>
          </a:p>
        </p:txBody>
      </p:sp>
      <p:sp>
        <p:nvSpPr>
          <p:cNvPr id="12" name="Google Shape;210;p25">
            <a:extLst>
              <a:ext uri="{FF2B5EF4-FFF2-40B4-BE49-F238E27FC236}">
                <a16:creationId xmlns:a16="http://schemas.microsoft.com/office/drawing/2014/main" id="{A5C54FBA-8436-4AB1-AB81-C86C322CF7FE}"/>
              </a:ext>
            </a:extLst>
          </p:cNvPr>
          <p:cNvSpPr txBox="1">
            <a:spLocks/>
          </p:cNvSpPr>
          <p:nvPr/>
        </p:nvSpPr>
        <p:spPr>
          <a:xfrm>
            <a:off x="4277598" y="4612089"/>
            <a:ext cx="3679322" cy="763500"/>
          </a:xfrm>
          <a:prstGeom prst="rect">
            <a:avLst/>
          </a:pr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Archivo"/>
              <a:buNone/>
              <a:defRPr sz="4800" b="1" i="0" u="none" strike="noStrike" cap="none">
                <a:solidFill>
                  <a:schemeClr val="lt1"/>
                </a:solidFill>
                <a:latin typeface="Archivo"/>
                <a:ea typeface="Archivo"/>
                <a:cs typeface="Archivo"/>
                <a:sym typeface="Archivo"/>
              </a:defRPr>
            </a:lvl1pPr>
            <a:lvl2pPr marR="0" lvl="1"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9pPr>
          </a:lstStyle>
          <a:p>
            <a:pPr algn="ctr"/>
            <a:r>
              <a:rPr lang="en-US" sz="1800" dirty="0"/>
              <a:t>Marketing</a:t>
            </a:r>
          </a:p>
        </p:txBody>
      </p:sp>
      <p:sp>
        <p:nvSpPr>
          <p:cNvPr id="15" name="Google Shape;210;p25">
            <a:extLst>
              <a:ext uri="{FF2B5EF4-FFF2-40B4-BE49-F238E27FC236}">
                <a16:creationId xmlns:a16="http://schemas.microsoft.com/office/drawing/2014/main" id="{23441FA9-E4C3-4515-9C69-284C73EF2406}"/>
              </a:ext>
            </a:extLst>
          </p:cNvPr>
          <p:cNvSpPr txBox="1">
            <a:spLocks/>
          </p:cNvSpPr>
          <p:nvPr/>
        </p:nvSpPr>
        <p:spPr>
          <a:xfrm>
            <a:off x="8141196" y="1716489"/>
            <a:ext cx="3679322" cy="763500"/>
          </a:xfrm>
          <a:prstGeom prst="rect">
            <a:avLst/>
          </a:pr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Archivo"/>
              <a:buNone/>
              <a:defRPr sz="4800" b="1" i="0" u="none" strike="noStrike" cap="none">
                <a:solidFill>
                  <a:schemeClr val="lt1"/>
                </a:solidFill>
                <a:latin typeface="Archivo"/>
                <a:ea typeface="Archivo"/>
                <a:cs typeface="Archivo"/>
                <a:sym typeface="Archivo"/>
              </a:defRPr>
            </a:lvl1pPr>
            <a:lvl2pPr marR="0" lvl="1"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9pPr>
          </a:lstStyle>
          <a:p>
            <a:pPr algn="ctr"/>
            <a:r>
              <a:rPr lang="en-US" sz="1800" dirty="0"/>
              <a:t>Promotional Advertisement Video</a:t>
            </a:r>
          </a:p>
        </p:txBody>
      </p:sp>
      <p:sp>
        <p:nvSpPr>
          <p:cNvPr id="16" name="Google Shape;210;p25">
            <a:extLst>
              <a:ext uri="{FF2B5EF4-FFF2-40B4-BE49-F238E27FC236}">
                <a16:creationId xmlns:a16="http://schemas.microsoft.com/office/drawing/2014/main" id="{D4B57A90-2445-4406-A476-4D9A27307EA9}"/>
              </a:ext>
            </a:extLst>
          </p:cNvPr>
          <p:cNvSpPr txBox="1">
            <a:spLocks/>
          </p:cNvSpPr>
          <p:nvPr/>
        </p:nvSpPr>
        <p:spPr>
          <a:xfrm>
            <a:off x="8141196" y="2813102"/>
            <a:ext cx="3679322" cy="763500"/>
          </a:xfrm>
          <a:prstGeom prst="rect">
            <a:avLst/>
          </a:pr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Archivo"/>
              <a:buNone/>
              <a:defRPr sz="4800" b="1" i="0" u="none" strike="noStrike" cap="none">
                <a:solidFill>
                  <a:schemeClr val="lt1"/>
                </a:solidFill>
                <a:latin typeface="Archivo"/>
                <a:ea typeface="Archivo"/>
                <a:cs typeface="Archivo"/>
                <a:sym typeface="Archivo"/>
              </a:defRPr>
            </a:lvl1pPr>
            <a:lvl2pPr marR="0" lvl="1"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9pPr>
          </a:lstStyle>
          <a:p>
            <a:pPr algn="ctr"/>
            <a:r>
              <a:rPr lang="en-US" sz="1800" dirty="0"/>
              <a:t>Website Development</a:t>
            </a:r>
          </a:p>
        </p:txBody>
      </p:sp>
      <p:sp>
        <p:nvSpPr>
          <p:cNvPr id="17" name="Google Shape;210;p25">
            <a:extLst>
              <a:ext uri="{FF2B5EF4-FFF2-40B4-BE49-F238E27FC236}">
                <a16:creationId xmlns:a16="http://schemas.microsoft.com/office/drawing/2014/main" id="{3C46DAB0-95BC-48B0-92B4-5E373533D7AE}"/>
              </a:ext>
            </a:extLst>
          </p:cNvPr>
          <p:cNvSpPr txBox="1">
            <a:spLocks/>
          </p:cNvSpPr>
          <p:nvPr/>
        </p:nvSpPr>
        <p:spPr>
          <a:xfrm>
            <a:off x="8141196" y="3944838"/>
            <a:ext cx="3679322" cy="763500"/>
          </a:xfrm>
          <a:prstGeom prst="rect">
            <a:avLst/>
          </a:pr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Archivo"/>
              <a:buNone/>
              <a:defRPr sz="4800" b="1" i="0" u="none" strike="noStrike" cap="none">
                <a:solidFill>
                  <a:schemeClr val="lt1"/>
                </a:solidFill>
                <a:latin typeface="Archivo"/>
                <a:ea typeface="Archivo"/>
                <a:cs typeface="Archivo"/>
                <a:sym typeface="Archivo"/>
              </a:defRPr>
            </a:lvl1pPr>
            <a:lvl2pPr marR="0" lvl="1"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9pPr>
          </a:lstStyle>
          <a:p>
            <a:pPr algn="ctr"/>
            <a:r>
              <a:rPr lang="en-US" sz="1800" dirty="0"/>
              <a:t>Website Maintenance</a:t>
            </a:r>
          </a:p>
        </p:txBody>
      </p:sp>
      <p:sp>
        <p:nvSpPr>
          <p:cNvPr id="18" name="Google Shape;210;p25">
            <a:extLst>
              <a:ext uri="{FF2B5EF4-FFF2-40B4-BE49-F238E27FC236}">
                <a16:creationId xmlns:a16="http://schemas.microsoft.com/office/drawing/2014/main" id="{0A8A85B6-F7A0-43F7-9CC9-A040A3193774}"/>
              </a:ext>
            </a:extLst>
          </p:cNvPr>
          <p:cNvSpPr txBox="1">
            <a:spLocks/>
          </p:cNvSpPr>
          <p:nvPr/>
        </p:nvSpPr>
        <p:spPr>
          <a:xfrm>
            <a:off x="8141196" y="5107277"/>
            <a:ext cx="3679322" cy="763500"/>
          </a:xfrm>
          <a:prstGeom prst="rect">
            <a:avLst/>
          </a:pr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Archivo"/>
              <a:buNone/>
              <a:defRPr sz="4800" b="1" i="0" u="none" strike="noStrike" cap="none">
                <a:solidFill>
                  <a:schemeClr val="lt1"/>
                </a:solidFill>
                <a:latin typeface="Archivo"/>
                <a:ea typeface="Archivo"/>
                <a:cs typeface="Archivo"/>
                <a:sym typeface="Archivo"/>
              </a:defRPr>
            </a:lvl1pPr>
            <a:lvl2pPr marR="0" lvl="1"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4800"/>
              <a:buFont typeface="Archivo"/>
              <a:buNone/>
              <a:defRPr sz="4800" b="1" i="0" u="none" strike="noStrike" cap="none">
                <a:solidFill>
                  <a:schemeClr val="dk1"/>
                </a:solidFill>
                <a:latin typeface="Archivo"/>
                <a:ea typeface="Archivo"/>
                <a:cs typeface="Archivo"/>
                <a:sym typeface="Archivo"/>
              </a:defRPr>
            </a:lvl9pPr>
          </a:lstStyle>
          <a:p>
            <a:pPr algn="ctr"/>
            <a:r>
              <a:rPr lang="en-US" sz="1800" dirty="0"/>
              <a:t>Coordination of Post-Conference Meeting</a:t>
            </a:r>
          </a:p>
        </p:txBody>
      </p:sp>
      <p:sp>
        <p:nvSpPr>
          <p:cNvPr id="19" name="Google Shape;185;p21">
            <a:extLst>
              <a:ext uri="{FF2B5EF4-FFF2-40B4-BE49-F238E27FC236}">
                <a16:creationId xmlns:a16="http://schemas.microsoft.com/office/drawing/2014/main" id="{9F5A33EB-8EE1-4DE9-837F-DE045EA6ED69}"/>
              </a:ext>
            </a:extLst>
          </p:cNvPr>
          <p:cNvSpPr txBox="1">
            <a:spLocks/>
          </p:cNvSpPr>
          <p:nvPr/>
        </p:nvSpPr>
        <p:spPr>
          <a:xfrm>
            <a:off x="302428" y="475450"/>
            <a:ext cx="5793572" cy="842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1pPr>
            <a:lvl2pPr marL="914400" marR="0" lvl="1"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2pPr>
            <a:lvl3pPr marL="1371600" marR="0" lvl="2"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3pPr>
            <a:lvl4pPr marL="1828800" marR="0" lvl="3"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4pPr>
            <a:lvl5pPr marL="2286000" marR="0" lvl="4"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5pPr>
            <a:lvl6pPr marL="2743200" marR="0" lvl="5"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6pPr>
            <a:lvl7pPr marL="3200400" marR="0" lvl="6"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7pPr>
            <a:lvl8pPr marL="3657600" marR="0" lvl="7" indent="-355600" algn="l" rtl="0">
              <a:lnSpc>
                <a:spcPct val="115000"/>
              </a:lnSpc>
              <a:spcBef>
                <a:spcPts val="2100"/>
              </a:spcBef>
              <a:spcAft>
                <a:spcPts val="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8pPr>
            <a:lvl9pPr marL="4114800" marR="0" lvl="8" indent="-355600" algn="l" rtl="0">
              <a:lnSpc>
                <a:spcPct val="115000"/>
              </a:lnSpc>
              <a:spcBef>
                <a:spcPts val="2100"/>
              </a:spcBef>
              <a:spcAft>
                <a:spcPts val="2100"/>
              </a:spcAft>
              <a:buClr>
                <a:schemeClr val="dk2"/>
              </a:buClr>
              <a:buSzPts val="2000"/>
              <a:buFont typeface="Hind Madurai"/>
              <a:buChar char="■"/>
              <a:defRPr sz="2000" b="0" i="0" u="none" strike="noStrike" cap="none">
                <a:solidFill>
                  <a:schemeClr val="dk2"/>
                </a:solidFill>
                <a:latin typeface="Hind Madurai"/>
                <a:ea typeface="Hind Madurai"/>
                <a:cs typeface="Hind Madurai"/>
                <a:sym typeface="Hind Madurai"/>
              </a:defRPr>
            </a:lvl9pPr>
          </a:lstStyle>
          <a:p>
            <a:pPr marL="0" indent="0">
              <a:buFont typeface="Hind Madurai"/>
              <a:buNone/>
            </a:pPr>
            <a:r>
              <a:rPr lang="en-US" sz="3800" b="1" dirty="0">
                <a:solidFill>
                  <a:schemeClr val="tx1"/>
                </a:solidFill>
                <a:latin typeface="Archivo" panose="020B0604020202020204" charset="0"/>
                <a:cs typeface="Archivo" panose="020B0604020202020204" charset="0"/>
              </a:rPr>
              <a:t>What We Provide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Work Breakdown Structure</a:t>
            </a:r>
            <a:endParaRPr dirty="0"/>
          </a:p>
        </p:txBody>
      </p:sp>
    </p:spTree>
    <p:extLst>
      <p:ext uri="{BB962C8B-B14F-4D97-AF65-F5344CB8AC3E}">
        <p14:creationId xmlns:p14="http://schemas.microsoft.com/office/powerpoint/2010/main" val="2391967726"/>
      </p:ext>
    </p:extLst>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595959"/>
      </a:dk2>
      <a:lt2>
        <a:srgbClr val="434343"/>
      </a:lt2>
      <a:accent1>
        <a:srgbClr val="4E1F19"/>
      </a:accent1>
      <a:accent2>
        <a:srgbClr val="F38375"/>
      </a:accent2>
      <a:accent3>
        <a:srgbClr val="F7A399"/>
      </a:accent3>
      <a:accent4>
        <a:srgbClr val="FBC3BC"/>
      </a:accent4>
      <a:accent5>
        <a:srgbClr val="FFE3E0"/>
      </a:accent5>
      <a:accent6>
        <a:srgbClr val="D95A4A"/>
      </a:accent6>
      <a:hlink>
        <a:srgbClr val="8D372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480</Words>
  <Application>Microsoft Macintosh PowerPoint</Application>
  <PresentationFormat>Widescreen</PresentationFormat>
  <Paragraphs>42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Arial</vt:lpstr>
      <vt:lpstr>Archivo</vt:lpstr>
      <vt:lpstr>Hind Madurai</vt:lpstr>
      <vt:lpstr>SlidesMania</vt:lpstr>
      <vt:lpstr>College of Information Conference Aug. 1 – 4, 2022</vt:lpstr>
      <vt:lpstr>PowerPoint Presentation</vt:lpstr>
      <vt:lpstr>Project Scope</vt:lpstr>
      <vt:lpstr>Project Scope</vt:lpstr>
      <vt:lpstr>PowerPoint Presentation</vt:lpstr>
      <vt:lpstr>...............................................................</vt:lpstr>
      <vt:lpstr>How</vt:lpstr>
      <vt:lpstr>Location and Parking Arrangements</vt:lpstr>
      <vt:lpstr>Work Breakdown Structure</vt:lpstr>
      <vt:lpstr>PowerPoint Presentation</vt:lpstr>
      <vt:lpstr>Project Schedule</vt:lpstr>
      <vt:lpstr>PowerPoint Presentation</vt:lpstr>
      <vt:lpstr>PowerPoint Presentation</vt:lpstr>
      <vt:lpstr>PowerPoint Presentation</vt:lpstr>
      <vt:lpstr>Project Budget</vt:lpstr>
      <vt:lpstr>PowerPoint Presentation</vt:lpstr>
      <vt:lpstr>Project Checklist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of Information Conference Aug. 1 – 4, 2022</dc:title>
  <dc:creator>Tristan Kraus</dc:creator>
  <cp:lastModifiedBy>Mahbub, Sadia</cp:lastModifiedBy>
  <cp:revision>3</cp:revision>
  <dcterms:modified xsi:type="dcterms:W3CDTF">2022-08-13T22:34:04Z</dcterms:modified>
</cp:coreProperties>
</file>