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78" r:id="rId1"/>
  </p:sldMasterIdLst>
  <p:sldIdLst>
    <p:sldId id="256" r:id="rId2"/>
    <p:sldId id="272" r:id="rId3"/>
    <p:sldId id="273" r:id="rId4"/>
    <p:sldId id="288" r:id="rId5"/>
    <p:sldId id="274" r:id="rId6"/>
    <p:sldId id="275" r:id="rId7"/>
    <p:sldId id="280" r:id="rId8"/>
    <p:sldId id="278" r:id="rId9"/>
    <p:sldId id="276" r:id="rId10"/>
    <p:sldId id="290" r:id="rId11"/>
    <p:sldId id="279" r:id="rId12"/>
    <p:sldId id="285" r:id="rId13"/>
    <p:sldId id="286" r:id="rId14"/>
    <p:sldId id="287" r:id="rId15"/>
    <p:sldId id="281" r:id="rId16"/>
    <p:sldId id="282" r:id="rId17"/>
    <p:sldId id="283" r:id="rId18"/>
    <p:sldId id="284" r:id="rId1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1" d="100"/>
          <a:sy n="111" d="100"/>
        </p:scale>
        <p:origin x="67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1">
            <a:extLst>
              <a:ext uri="{FF2B5EF4-FFF2-40B4-BE49-F238E27FC236}">
                <a16:creationId xmlns:a16="http://schemas.microsoft.com/office/drawing/2014/main" id="{9AC20B7C-36D7-9B28-AFE0-4615C4A29094}"/>
              </a:ext>
            </a:extLst>
          </p:cNvPr>
          <p:cNvGrpSpPr>
            <a:grpSpLocks/>
          </p:cNvGrpSpPr>
          <p:nvPr/>
        </p:nvGrpSpPr>
        <p:grpSpPr bwMode="auto">
          <a:xfrm>
            <a:off x="0" y="0"/>
            <a:ext cx="12192000" cy="6858000"/>
            <a:chOff x="0" y="0"/>
            <a:chExt cx="12192000" cy="6858000"/>
          </a:xfrm>
        </p:grpSpPr>
        <p:sp>
          <p:nvSpPr>
            <p:cNvPr id="5" name="Rectangle 4">
              <a:extLst>
                <a:ext uri="{FF2B5EF4-FFF2-40B4-BE49-F238E27FC236}">
                  <a16:creationId xmlns:a16="http://schemas.microsoft.com/office/drawing/2014/main" id="{C0D791C8-8A9D-E12B-45D4-6B2C1BA2F7E6}"/>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Freeform 5">
              <a:extLst>
                <a:ext uri="{FF2B5EF4-FFF2-40B4-BE49-F238E27FC236}">
                  <a16:creationId xmlns:a16="http://schemas.microsoft.com/office/drawing/2014/main" id="{6E01D611-96A6-BEB7-96AC-0657D5F511FA}"/>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 name="Rectangle 6">
            <a:extLst>
              <a:ext uri="{FF2B5EF4-FFF2-40B4-BE49-F238E27FC236}">
                <a16:creationId xmlns:a16="http://schemas.microsoft.com/office/drawing/2014/main" id="{7B7A25B8-E0DF-0867-6046-FDDD42F3511F}"/>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806A677F-302D-AA42-3CAC-4081A557C0C1}"/>
              </a:ext>
            </a:extLst>
          </p:cNvPr>
          <p:cNvSpPr>
            <a:spLocks noGrp="1"/>
          </p:cNvSpPr>
          <p:nvPr>
            <p:ph type="dt" sz="half" idx="10"/>
          </p:nvPr>
        </p:nvSpPr>
        <p:spPr bwMode="gray">
          <a:xfrm rot="5400000">
            <a:off x="10158413" y="1792288"/>
            <a:ext cx="990600" cy="304800"/>
          </a:xfrm>
        </p:spPr>
        <p:txBody>
          <a:bodyPr anchor="t"/>
          <a:lstStyle>
            <a:lvl1pPr algn="l">
              <a:defRPr b="0" i="0">
                <a:solidFill>
                  <a:schemeClr val="bg1">
                    <a:alpha val="60000"/>
                  </a:schemeClr>
                </a:solidFill>
              </a:defRPr>
            </a:lvl1pPr>
          </a:lstStyle>
          <a:p>
            <a:pPr>
              <a:defRPr/>
            </a:pPr>
            <a:fld id="{7FABB7FC-C407-924C-90D2-FB602968B190}" type="datetimeFigureOut">
              <a:rPr lang="en-IN"/>
              <a:pPr>
                <a:defRPr/>
              </a:pPr>
              <a:t>16/08/22</a:t>
            </a:fld>
            <a:endParaRPr lang="en-IN"/>
          </a:p>
        </p:txBody>
      </p:sp>
      <p:sp>
        <p:nvSpPr>
          <p:cNvPr id="9" name="Footer Placeholder 4">
            <a:extLst>
              <a:ext uri="{FF2B5EF4-FFF2-40B4-BE49-F238E27FC236}">
                <a16:creationId xmlns:a16="http://schemas.microsoft.com/office/drawing/2014/main" id="{A9D439F6-40BF-E52C-9017-20DEF5B434E3}"/>
              </a:ext>
            </a:extLst>
          </p:cNvPr>
          <p:cNvSpPr>
            <a:spLocks noGrp="1"/>
          </p:cNvSpPr>
          <p:nvPr>
            <p:ph type="ftr" sz="quarter" idx="11"/>
          </p:nvPr>
        </p:nvSpPr>
        <p:spPr bwMode="gray">
          <a:xfrm rot="5400000">
            <a:off x="8952706" y="3228182"/>
            <a:ext cx="3859213" cy="304800"/>
          </a:xfrm>
        </p:spPr>
        <p:txBody>
          <a:bodyPr/>
          <a:lstStyle>
            <a:lvl1pPr>
              <a:defRPr b="0" i="0">
                <a:solidFill>
                  <a:schemeClr val="bg1">
                    <a:alpha val="60000"/>
                  </a:schemeClr>
                </a:solidFill>
              </a:defRPr>
            </a:lvl1pPr>
          </a:lstStyle>
          <a:p>
            <a:pPr>
              <a:defRPr/>
            </a:pPr>
            <a:endParaRPr lang="en-IN"/>
          </a:p>
        </p:txBody>
      </p:sp>
      <p:sp>
        <p:nvSpPr>
          <p:cNvPr id="10" name="Slide Number Placeholder 5">
            <a:extLst>
              <a:ext uri="{FF2B5EF4-FFF2-40B4-BE49-F238E27FC236}">
                <a16:creationId xmlns:a16="http://schemas.microsoft.com/office/drawing/2014/main" id="{BED582C1-D419-93FC-1B74-4397FE5DF969}"/>
              </a:ext>
            </a:extLst>
          </p:cNvPr>
          <p:cNvSpPr>
            <a:spLocks noGrp="1"/>
          </p:cNvSpPr>
          <p:nvPr>
            <p:ph type="sldNum" sz="quarter" idx="12"/>
          </p:nvPr>
        </p:nvSpPr>
        <p:spPr/>
        <p:txBody>
          <a:bodyPr/>
          <a:lstStyle>
            <a:lvl1pPr>
              <a:defRPr/>
            </a:lvl1pPr>
          </a:lstStyle>
          <a:p>
            <a:pPr>
              <a:defRPr/>
            </a:pPr>
            <a:fld id="{E4539D1C-B847-C345-AB17-95CBA33A1FE9}" type="slidenum">
              <a:rPr lang="en-IN" altLang="en-US"/>
              <a:pPr>
                <a:defRPr/>
              </a:pPr>
              <a:t>‹#›</a:t>
            </a:fld>
            <a:endParaRPr lang="en-IN" altLang="en-US"/>
          </a:p>
        </p:txBody>
      </p:sp>
    </p:spTree>
    <p:extLst>
      <p:ext uri="{BB962C8B-B14F-4D97-AF65-F5344CB8AC3E}">
        <p14:creationId xmlns:p14="http://schemas.microsoft.com/office/powerpoint/2010/main" val="19846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21">
            <a:extLst>
              <a:ext uri="{FF2B5EF4-FFF2-40B4-BE49-F238E27FC236}">
                <a16:creationId xmlns:a16="http://schemas.microsoft.com/office/drawing/2014/main" id="{3BD58124-1FC7-0E64-2C5A-8D9016E3F2F4}"/>
              </a:ext>
            </a:extLst>
          </p:cNvPr>
          <p:cNvGrpSpPr>
            <a:grpSpLocks/>
          </p:cNvGrpSpPr>
          <p:nvPr/>
        </p:nvGrpSpPr>
        <p:grpSpPr bwMode="auto">
          <a:xfrm>
            <a:off x="0" y="0"/>
            <a:ext cx="12192000" cy="6858000"/>
            <a:chOff x="0" y="0"/>
            <a:chExt cx="12192000" cy="6858000"/>
          </a:xfrm>
        </p:grpSpPr>
        <p:sp>
          <p:nvSpPr>
            <p:cNvPr id="6" name="Rectangle 5">
              <a:extLst>
                <a:ext uri="{FF2B5EF4-FFF2-40B4-BE49-F238E27FC236}">
                  <a16:creationId xmlns:a16="http://schemas.microsoft.com/office/drawing/2014/main" id="{95AEBF10-D868-A5A5-5A98-B63A5708B3C7}"/>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14E3380C-64DC-3598-D369-CCEF9D913A0B}"/>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6C3F43B5-220E-96F1-24F7-5561423FC2C6}"/>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04A488F4-4859-8F9F-A2FE-27F167B8806C}"/>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5FDAB08E-5FE3-8D38-7B99-CAE8B0DB07E2}"/>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9F39CE6E-B713-FC01-AF3F-2354A1055C97}"/>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A20C154F-9DB0-E09F-4B7D-36AFB45D05B4}"/>
                </a:ext>
              </a:extLst>
            </p:cNvPr>
            <p:cNvSpPr>
              <a:spLocks/>
            </p:cNvSpPr>
            <p:nvPr/>
          </p:nvSpPr>
          <p:spPr bwMode="gray">
            <a:xfrm rot="10371525">
              <a:off x="263767" y="4438254"/>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9C8F2269-F399-96C7-A1A7-3BCFB687A48C}"/>
                </a:ext>
              </a:extLst>
            </p:cNvPr>
            <p:cNvSpPr>
              <a:spLocks/>
            </p:cNvSpPr>
            <p:nvPr/>
          </p:nvSpPr>
          <p:spPr bwMode="gray">
            <a:xfrm rot="10800000">
              <a:off x="459506" y="321130"/>
              <a:ext cx="11277600" cy="4533900"/>
            </a:xfrm>
            <a:custGeom>
              <a:avLst/>
              <a:gdLst>
                <a:gd name="T0" fmla="*/ 0 w 7104"/>
                <a:gd name="T1" fmla="*/ 0 h 2856"/>
                <a:gd name="T2" fmla="*/ 0 w 7104"/>
                <a:gd name="T3" fmla="*/ 2147483646 h 2856"/>
                <a:gd name="T4" fmla="*/ 2147483646 w 7104"/>
                <a:gd name="T5" fmla="*/ 2147483646 h 2856"/>
                <a:gd name="T6" fmla="*/ 2147483646 w 7104"/>
                <a:gd name="T7" fmla="*/ 2520950 h 2856"/>
                <a:gd name="T8" fmla="*/ 2147483646 w 7104"/>
                <a:gd name="T9" fmla="*/ 2520950 h 2856"/>
                <a:gd name="T10" fmla="*/ 2147483646 w 7104"/>
                <a:gd name="T11" fmla="*/ 65524063 h 2856"/>
                <a:gd name="T12" fmla="*/ 2147483646 w 7104"/>
                <a:gd name="T13" fmla="*/ 126007813 h 2856"/>
                <a:gd name="T14" fmla="*/ 2147483646 w 7104"/>
                <a:gd name="T15" fmla="*/ 183972200 h 2856"/>
                <a:gd name="T16" fmla="*/ 2147483646 w 7104"/>
                <a:gd name="T17" fmla="*/ 234375325 h 2856"/>
                <a:gd name="T18" fmla="*/ 2147483646 w 7104"/>
                <a:gd name="T19" fmla="*/ 284778450 h 2856"/>
                <a:gd name="T20" fmla="*/ 2147483646 w 7104"/>
                <a:gd name="T21" fmla="*/ 332660625 h 2856"/>
                <a:gd name="T22" fmla="*/ 2147483646 w 7104"/>
                <a:gd name="T23" fmla="*/ 372983125 h 2856"/>
                <a:gd name="T24" fmla="*/ 2147483646 w 7104"/>
                <a:gd name="T25" fmla="*/ 410786263 h 2856"/>
                <a:gd name="T26" fmla="*/ 2147483646 w 7104"/>
                <a:gd name="T27" fmla="*/ 446068450 h 2856"/>
                <a:gd name="T28" fmla="*/ 2147483646 w 7104"/>
                <a:gd name="T29" fmla="*/ 476310325 h 2856"/>
                <a:gd name="T30" fmla="*/ 2147483646 w 7104"/>
                <a:gd name="T31" fmla="*/ 506552200 h 2856"/>
                <a:gd name="T32" fmla="*/ 2147483646 w 7104"/>
                <a:gd name="T33" fmla="*/ 531753763 h 2856"/>
                <a:gd name="T34" fmla="*/ 2147483646 w 7104"/>
                <a:gd name="T35" fmla="*/ 551915013 h 2856"/>
                <a:gd name="T36" fmla="*/ 2147483646 w 7104"/>
                <a:gd name="T37" fmla="*/ 572076263 h 2856"/>
                <a:gd name="T38" fmla="*/ 2147483646 w 7104"/>
                <a:gd name="T39" fmla="*/ 589716563 h 2856"/>
                <a:gd name="T40" fmla="*/ 2147483646 w 7104"/>
                <a:gd name="T41" fmla="*/ 602318138 h 2856"/>
                <a:gd name="T42" fmla="*/ 2147483646 w 7104"/>
                <a:gd name="T43" fmla="*/ 612398763 h 2856"/>
                <a:gd name="T44" fmla="*/ 2147483646 w 7104"/>
                <a:gd name="T45" fmla="*/ 622479388 h 2856"/>
                <a:gd name="T46" fmla="*/ 2147483646 w 7104"/>
                <a:gd name="T47" fmla="*/ 627519700 h 2856"/>
                <a:gd name="T48" fmla="*/ 2147483646 w 7104"/>
                <a:gd name="T49" fmla="*/ 632560013 h 2856"/>
                <a:gd name="T50" fmla="*/ 2147483646 w 7104"/>
                <a:gd name="T51" fmla="*/ 635079375 h 2856"/>
                <a:gd name="T52" fmla="*/ 2147483646 w 7104"/>
                <a:gd name="T53" fmla="*/ 632560013 h 2856"/>
                <a:gd name="T54" fmla="*/ 2147483646 w 7104"/>
                <a:gd name="T55" fmla="*/ 632560013 h 2856"/>
                <a:gd name="T56" fmla="*/ 2147483646 w 7104"/>
                <a:gd name="T57" fmla="*/ 627519700 h 2856"/>
                <a:gd name="T58" fmla="*/ 2147483646 w 7104"/>
                <a:gd name="T59" fmla="*/ 619958438 h 2856"/>
                <a:gd name="T60" fmla="*/ 2147483646 w 7104"/>
                <a:gd name="T61" fmla="*/ 612398763 h 2856"/>
                <a:gd name="T62" fmla="*/ 2147483646 w 7104"/>
                <a:gd name="T63" fmla="*/ 604837500 h 2856"/>
                <a:gd name="T64" fmla="*/ 2147483646 w 7104"/>
                <a:gd name="T65" fmla="*/ 592237513 h 2856"/>
                <a:gd name="T66" fmla="*/ 2147483646 w 7104"/>
                <a:gd name="T67" fmla="*/ 579635938 h 2856"/>
                <a:gd name="T68" fmla="*/ 2147483646 w 7104"/>
                <a:gd name="T69" fmla="*/ 567035950 h 2856"/>
                <a:gd name="T70" fmla="*/ 2147483646 w 7104"/>
                <a:gd name="T71" fmla="*/ 534273125 h 2856"/>
                <a:gd name="T72" fmla="*/ 2147483646 w 7104"/>
                <a:gd name="T73" fmla="*/ 498990938 h 2856"/>
                <a:gd name="T74" fmla="*/ 2147483646 w 7104"/>
                <a:gd name="T75" fmla="*/ 461189388 h 2856"/>
                <a:gd name="T76" fmla="*/ 2147483646 w 7104"/>
                <a:gd name="T77" fmla="*/ 420866888 h 2856"/>
                <a:gd name="T78" fmla="*/ 2147483646 w 7104"/>
                <a:gd name="T79" fmla="*/ 378023438 h 2856"/>
                <a:gd name="T80" fmla="*/ 2147483646 w 7104"/>
                <a:gd name="T81" fmla="*/ 332660625 h 2856"/>
                <a:gd name="T82" fmla="*/ 2147483646 w 7104"/>
                <a:gd name="T83" fmla="*/ 287297813 h 2856"/>
                <a:gd name="T84" fmla="*/ 1978323450 w 7104"/>
                <a:gd name="T85" fmla="*/ 241935000 h 2856"/>
                <a:gd name="T86" fmla="*/ 1580138763 w 7104"/>
                <a:gd name="T87" fmla="*/ 199093138 h 2856"/>
                <a:gd name="T88" fmla="*/ 1227316888 w 7104"/>
                <a:gd name="T89" fmla="*/ 158770638 h 2856"/>
                <a:gd name="T90" fmla="*/ 909777200 w 7104"/>
                <a:gd name="T91" fmla="*/ 120967500 h 2856"/>
                <a:gd name="T92" fmla="*/ 640119688 w 7104"/>
                <a:gd name="T93" fmla="*/ 88206263 h 2856"/>
                <a:gd name="T94" fmla="*/ 415826575 w 7104"/>
                <a:gd name="T95" fmla="*/ 57964388 h 2856"/>
                <a:gd name="T96" fmla="*/ 105846563 w 7104"/>
                <a:gd name="T97" fmla="*/ 15120938 h 2856"/>
                <a:gd name="T98" fmla="*/ 0 w 7104"/>
                <a:gd name="T99" fmla="*/ 0 h 2856"/>
                <a:gd name="T100" fmla="*/ 0 w 7104"/>
                <a:gd name="T101" fmla="*/ 0 h 28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9254B80F-EF23-C660-B2BB-F34E796F8EBD}"/>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AB1310F8-B4B2-546C-9E20-4D82A6CFF971}"/>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4">
            <a:extLst>
              <a:ext uri="{FF2B5EF4-FFF2-40B4-BE49-F238E27FC236}">
                <a16:creationId xmlns:a16="http://schemas.microsoft.com/office/drawing/2014/main" id="{DC8DC561-DF03-D6CA-E827-9DE993F525D1}"/>
              </a:ext>
            </a:extLst>
          </p:cNvPr>
          <p:cNvSpPr>
            <a:spLocks noGrp="1"/>
          </p:cNvSpPr>
          <p:nvPr>
            <p:ph type="dt" sz="half" idx="10"/>
          </p:nvPr>
        </p:nvSpPr>
        <p:spPr/>
        <p:txBody>
          <a:bodyPr/>
          <a:lstStyle>
            <a:lvl1pPr>
              <a:defRPr/>
            </a:lvl1pPr>
          </a:lstStyle>
          <a:p>
            <a:pPr>
              <a:defRPr/>
            </a:pPr>
            <a:fld id="{500C3B87-6326-854D-AB69-548100335B2F}" type="datetimeFigureOut">
              <a:rPr lang="en-IN"/>
              <a:pPr>
                <a:defRPr/>
              </a:pPr>
              <a:t>16/08/22</a:t>
            </a:fld>
            <a:endParaRPr lang="en-IN"/>
          </a:p>
        </p:txBody>
      </p:sp>
      <p:sp>
        <p:nvSpPr>
          <p:cNvPr id="17" name="Footer Placeholder 5">
            <a:extLst>
              <a:ext uri="{FF2B5EF4-FFF2-40B4-BE49-F238E27FC236}">
                <a16:creationId xmlns:a16="http://schemas.microsoft.com/office/drawing/2014/main" id="{E843174E-98ED-0891-E244-8C48DEC3D82F}"/>
              </a:ext>
            </a:extLst>
          </p:cNvPr>
          <p:cNvSpPr>
            <a:spLocks noGrp="1"/>
          </p:cNvSpPr>
          <p:nvPr>
            <p:ph type="ftr" sz="quarter" idx="11"/>
          </p:nvPr>
        </p:nvSpPr>
        <p:spPr/>
        <p:txBody>
          <a:bodyPr/>
          <a:lstStyle>
            <a:lvl1pPr>
              <a:defRPr/>
            </a:lvl1pPr>
          </a:lstStyle>
          <a:p>
            <a:pPr>
              <a:defRPr/>
            </a:pPr>
            <a:endParaRPr lang="en-IN"/>
          </a:p>
        </p:txBody>
      </p:sp>
      <p:sp>
        <p:nvSpPr>
          <p:cNvPr id="18" name="Slide Number Placeholder 6">
            <a:extLst>
              <a:ext uri="{FF2B5EF4-FFF2-40B4-BE49-F238E27FC236}">
                <a16:creationId xmlns:a16="http://schemas.microsoft.com/office/drawing/2014/main" id="{67A07C55-EECD-A299-7A37-014152059A3F}"/>
              </a:ext>
            </a:extLst>
          </p:cNvPr>
          <p:cNvSpPr>
            <a:spLocks noGrp="1"/>
          </p:cNvSpPr>
          <p:nvPr>
            <p:ph type="sldNum" sz="quarter" idx="12"/>
          </p:nvPr>
        </p:nvSpPr>
        <p:spPr/>
        <p:txBody>
          <a:bodyPr/>
          <a:lstStyle>
            <a:lvl1pPr>
              <a:defRPr/>
            </a:lvl1pPr>
          </a:lstStyle>
          <a:p>
            <a:pPr>
              <a:defRPr/>
            </a:pPr>
            <a:fld id="{AF8C376B-50C9-7E45-B092-D3DB9998884E}" type="slidenum">
              <a:rPr lang="en-IN" altLang="en-US"/>
              <a:pPr>
                <a:defRPr/>
              </a:pPr>
              <a:t>‹#›</a:t>
            </a:fld>
            <a:endParaRPr lang="en-IN" altLang="en-US"/>
          </a:p>
        </p:txBody>
      </p:sp>
    </p:spTree>
    <p:extLst>
      <p:ext uri="{BB962C8B-B14F-4D97-AF65-F5344CB8AC3E}">
        <p14:creationId xmlns:p14="http://schemas.microsoft.com/office/powerpoint/2010/main" val="18565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1">
            <a:extLst>
              <a:ext uri="{FF2B5EF4-FFF2-40B4-BE49-F238E27FC236}">
                <a16:creationId xmlns:a16="http://schemas.microsoft.com/office/drawing/2014/main" id="{B3449B28-E047-FA8B-0B75-00F2D2A1D599}"/>
              </a:ext>
            </a:extLst>
          </p:cNvPr>
          <p:cNvGrpSpPr>
            <a:grpSpLocks/>
          </p:cNvGrpSpPr>
          <p:nvPr/>
        </p:nvGrpSpPr>
        <p:grpSpPr bwMode="auto">
          <a:xfrm>
            <a:off x="0" y="0"/>
            <a:ext cx="12192000" cy="6858000"/>
            <a:chOff x="0" y="0"/>
            <a:chExt cx="12192000" cy="6858000"/>
          </a:xfrm>
        </p:grpSpPr>
        <p:sp>
          <p:nvSpPr>
            <p:cNvPr id="5" name="Rectangle 4">
              <a:extLst>
                <a:ext uri="{FF2B5EF4-FFF2-40B4-BE49-F238E27FC236}">
                  <a16:creationId xmlns:a16="http://schemas.microsoft.com/office/drawing/2014/main" id="{C8761511-0499-2E73-0B3A-7973A26B4B39}"/>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EF59140F-15F9-D006-3E21-544B03FA1FC3}"/>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3E0D3F81-D9CD-E653-657C-AD64BCAD3EB1}"/>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09C0299F-5277-8A17-89EE-5DA74C048F36}"/>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99A001A6-53C6-130B-5F52-54F188DCD37B}"/>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8BC39254-814D-1EFD-F2EE-0EB60BC14F05}"/>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75193226-4AB2-D5AB-4587-48A3C6E3781C}"/>
                </a:ext>
              </a:extLst>
            </p:cNvPr>
            <p:cNvSpPr>
              <a:spLocks/>
            </p:cNvSpPr>
            <p:nvPr/>
          </p:nvSpPr>
          <p:spPr bwMode="gray">
            <a:xfrm rot="-589932">
              <a:off x="8490951" y="2714874"/>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4B98AB18-1896-5A7E-0506-5685B97CF25D}"/>
                </a:ext>
              </a:extLst>
            </p:cNvPr>
            <p:cNvSpPr>
              <a:spLocks/>
            </p:cNvSpPr>
            <p:nvPr/>
          </p:nvSpPr>
          <p:spPr bwMode="gray">
            <a:xfrm>
              <a:off x="455612" y="2801319"/>
              <a:ext cx="11277600" cy="3602637"/>
            </a:xfrm>
            <a:custGeom>
              <a:avLst/>
              <a:gdLst>
                <a:gd name="T0" fmla="*/ 0 w 10000"/>
                <a:gd name="T1" fmla="*/ 0 h 7946"/>
                <a:gd name="T2" fmla="*/ 0 w 10000"/>
                <a:gd name="T3" fmla="*/ 1633194231 h 7946"/>
                <a:gd name="T4" fmla="*/ 2147483646 w 10000"/>
                <a:gd name="T5" fmla="*/ 1633399617 h 7946"/>
                <a:gd name="T6" fmla="*/ 2147483646 w 10000"/>
                <a:gd name="T7" fmla="*/ 822449 h 7946"/>
                <a:gd name="T8" fmla="*/ 2147483646 w 10000"/>
                <a:gd name="T9" fmla="*/ 822449 h 7946"/>
                <a:gd name="T10" fmla="*/ 2147483646 w 10000"/>
                <a:gd name="T11" fmla="*/ 18705965 h 7946"/>
                <a:gd name="T12" fmla="*/ 2147483646 w 10000"/>
                <a:gd name="T13" fmla="*/ 35973323 h 7946"/>
                <a:gd name="T14" fmla="*/ 2147483646 w 10000"/>
                <a:gd name="T15" fmla="*/ 52624071 h 7946"/>
                <a:gd name="T16" fmla="*/ 2147483646 w 10000"/>
                <a:gd name="T17" fmla="*/ 67013310 h 7946"/>
                <a:gd name="T18" fmla="*/ 2147483646 w 10000"/>
                <a:gd name="T19" fmla="*/ 81402549 h 7946"/>
                <a:gd name="T20" fmla="*/ 2147483646 w 10000"/>
                <a:gd name="T21" fmla="*/ 94969791 h 7946"/>
                <a:gd name="T22" fmla="*/ 2147483646 w 10000"/>
                <a:gd name="T23" fmla="*/ 106481364 h 7946"/>
                <a:gd name="T24" fmla="*/ 2147483646 w 10000"/>
                <a:gd name="T25" fmla="*/ 117376325 h 7946"/>
                <a:gd name="T26" fmla="*/ 2147483646 w 10000"/>
                <a:gd name="T27" fmla="*/ 127448838 h 7946"/>
                <a:gd name="T28" fmla="*/ 2147483646 w 10000"/>
                <a:gd name="T29" fmla="*/ 136082290 h 7946"/>
                <a:gd name="T30" fmla="*/ 2147483646 w 10000"/>
                <a:gd name="T31" fmla="*/ 144716196 h 7946"/>
                <a:gd name="T32" fmla="*/ 2147483646 w 10000"/>
                <a:gd name="T33" fmla="*/ 151910589 h 7946"/>
                <a:gd name="T34" fmla="*/ 2147483646 w 10000"/>
                <a:gd name="T35" fmla="*/ 157666375 h 7946"/>
                <a:gd name="T36" fmla="*/ 2147483646 w 10000"/>
                <a:gd name="T37" fmla="*/ 163422161 h 7946"/>
                <a:gd name="T38" fmla="*/ 2147483646 w 10000"/>
                <a:gd name="T39" fmla="*/ 168355498 h 7946"/>
                <a:gd name="T40" fmla="*/ 2147483646 w 10000"/>
                <a:gd name="T41" fmla="*/ 172055614 h 7946"/>
                <a:gd name="T42" fmla="*/ 2147483646 w 10000"/>
                <a:gd name="T43" fmla="*/ 174933734 h 7946"/>
                <a:gd name="T44" fmla="*/ 2147483646 w 10000"/>
                <a:gd name="T45" fmla="*/ 177811400 h 7946"/>
                <a:gd name="T46" fmla="*/ 2147483646 w 10000"/>
                <a:gd name="T47" fmla="*/ 179250460 h 7946"/>
                <a:gd name="T48" fmla="*/ 2147483646 w 10000"/>
                <a:gd name="T49" fmla="*/ 180689520 h 7946"/>
                <a:gd name="T50" fmla="*/ 2147483646 w 10000"/>
                <a:gd name="T51" fmla="*/ 181306130 h 7946"/>
                <a:gd name="T52" fmla="*/ 2147483646 w 10000"/>
                <a:gd name="T53" fmla="*/ 180689520 h 7946"/>
                <a:gd name="T54" fmla="*/ 2147483646 w 10000"/>
                <a:gd name="T55" fmla="*/ 180689520 h 7946"/>
                <a:gd name="T56" fmla="*/ 2147483646 w 10000"/>
                <a:gd name="T57" fmla="*/ 179250460 h 7946"/>
                <a:gd name="T58" fmla="*/ 2147483646 w 10000"/>
                <a:gd name="T59" fmla="*/ 176989404 h 7946"/>
                <a:gd name="T60" fmla="*/ 2147483646 w 10000"/>
                <a:gd name="T61" fmla="*/ 174933734 h 7946"/>
                <a:gd name="T62" fmla="*/ 2147483646 w 10000"/>
                <a:gd name="T63" fmla="*/ 172672678 h 7946"/>
                <a:gd name="T64" fmla="*/ 2147483646 w 10000"/>
                <a:gd name="T65" fmla="*/ 169177947 h 7946"/>
                <a:gd name="T66" fmla="*/ 2147483646 w 10000"/>
                <a:gd name="T67" fmla="*/ 165477832 h 7946"/>
                <a:gd name="T68" fmla="*/ 2147483646 w 10000"/>
                <a:gd name="T69" fmla="*/ 161983101 h 7946"/>
                <a:gd name="T70" fmla="*/ 2147483646 w 10000"/>
                <a:gd name="T71" fmla="*/ 152527199 h 7946"/>
                <a:gd name="T72" fmla="*/ 2147483646 w 10000"/>
                <a:gd name="T73" fmla="*/ 142454687 h 7946"/>
                <a:gd name="T74" fmla="*/ 2147483646 w 10000"/>
                <a:gd name="T75" fmla="*/ 131765564 h 7946"/>
                <a:gd name="T76" fmla="*/ 2147483646 w 10000"/>
                <a:gd name="T77" fmla="*/ 120253992 h 7946"/>
                <a:gd name="T78" fmla="*/ 2147483646 w 10000"/>
                <a:gd name="T79" fmla="*/ 107920423 h 7946"/>
                <a:gd name="T80" fmla="*/ 2047667065 w 10000"/>
                <a:gd name="T81" fmla="*/ 94969791 h 7946"/>
                <a:gd name="T82" fmla="*/ 1713172322 w 10000"/>
                <a:gd name="T83" fmla="*/ 82019613 h 7946"/>
                <a:gd name="T84" fmla="*/ 1405386318 w 10000"/>
                <a:gd name="T85" fmla="*/ 69068980 h 7946"/>
                <a:gd name="T86" fmla="*/ 1123036941 w 10000"/>
                <a:gd name="T87" fmla="*/ 56940798 h 7946"/>
                <a:gd name="T88" fmla="*/ 872483630 w 10000"/>
                <a:gd name="T89" fmla="*/ 45429225 h 7946"/>
                <a:gd name="T90" fmla="*/ 646095960 w 10000"/>
                <a:gd name="T91" fmla="*/ 34534717 h 7946"/>
                <a:gd name="T92" fmla="*/ 455319567 w 10000"/>
                <a:gd name="T93" fmla="*/ 25284201 h 7946"/>
                <a:gd name="T94" fmla="*/ 295067126 w 10000"/>
                <a:gd name="T95" fmla="*/ 16650748 h 7946"/>
                <a:gd name="T96" fmla="*/ 75038895 w 10000"/>
                <a:gd name="T97" fmla="*/ 4316726 h 7946"/>
                <a:gd name="T98" fmla="*/ 0 w 10000"/>
                <a:gd name="T99" fmla="*/ 0 h 7946"/>
                <a:gd name="T100" fmla="*/ 0 w 10000"/>
                <a:gd name="T101" fmla="*/ 0 h 79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F8BD9277-C6EF-2337-E95D-3DB2DF9A7EDF}"/>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FBD5F1B1-7CD7-1B88-D919-EF20C17FA42D}"/>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3">
            <a:extLst>
              <a:ext uri="{FF2B5EF4-FFF2-40B4-BE49-F238E27FC236}">
                <a16:creationId xmlns:a16="http://schemas.microsoft.com/office/drawing/2014/main" id="{73FBE6B1-9072-A628-9B02-049B43310054}"/>
              </a:ext>
            </a:extLst>
          </p:cNvPr>
          <p:cNvSpPr>
            <a:spLocks noGrp="1"/>
          </p:cNvSpPr>
          <p:nvPr>
            <p:ph type="dt" sz="half" idx="10"/>
          </p:nvPr>
        </p:nvSpPr>
        <p:spPr/>
        <p:txBody>
          <a:bodyPr/>
          <a:lstStyle>
            <a:lvl1pPr>
              <a:defRPr/>
            </a:lvl1pPr>
          </a:lstStyle>
          <a:p>
            <a:pPr>
              <a:defRPr/>
            </a:pPr>
            <a:fld id="{69BD6544-E953-554E-9A75-33A52C51020F}" type="datetimeFigureOut">
              <a:rPr lang="en-IN"/>
              <a:pPr>
                <a:defRPr/>
              </a:pPr>
              <a:t>16/08/22</a:t>
            </a:fld>
            <a:endParaRPr lang="en-IN"/>
          </a:p>
        </p:txBody>
      </p:sp>
      <p:sp>
        <p:nvSpPr>
          <p:cNvPr id="17" name="Footer Placeholder 4">
            <a:extLst>
              <a:ext uri="{FF2B5EF4-FFF2-40B4-BE49-F238E27FC236}">
                <a16:creationId xmlns:a16="http://schemas.microsoft.com/office/drawing/2014/main" id="{4EE79F05-0F63-AC82-DA8E-99C316CE9AEC}"/>
              </a:ext>
            </a:extLst>
          </p:cNvPr>
          <p:cNvSpPr>
            <a:spLocks noGrp="1"/>
          </p:cNvSpPr>
          <p:nvPr>
            <p:ph type="ftr" sz="quarter" idx="11"/>
          </p:nvPr>
        </p:nvSpPr>
        <p:spPr/>
        <p:txBody>
          <a:bodyPr/>
          <a:lstStyle>
            <a:lvl1pPr>
              <a:defRPr/>
            </a:lvl1pPr>
          </a:lstStyle>
          <a:p>
            <a:pPr>
              <a:defRPr/>
            </a:pPr>
            <a:endParaRPr lang="en-IN"/>
          </a:p>
        </p:txBody>
      </p:sp>
      <p:sp>
        <p:nvSpPr>
          <p:cNvPr id="18" name="Slide Number Placeholder 5">
            <a:extLst>
              <a:ext uri="{FF2B5EF4-FFF2-40B4-BE49-F238E27FC236}">
                <a16:creationId xmlns:a16="http://schemas.microsoft.com/office/drawing/2014/main" id="{D8EBE9E3-3E8A-5837-7AB8-39E912D27BD4}"/>
              </a:ext>
            </a:extLst>
          </p:cNvPr>
          <p:cNvSpPr>
            <a:spLocks noGrp="1"/>
          </p:cNvSpPr>
          <p:nvPr>
            <p:ph type="sldNum" sz="quarter" idx="12"/>
          </p:nvPr>
        </p:nvSpPr>
        <p:spPr/>
        <p:txBody>
          <a:bodyPr/>
          <a:lstStyle>
            <a:lvl1pPr>
              <a:defRPr/>
            </a:lvl1pPr>
          </a:lstStyle>
          <a:p>
            <a:pPr>
              <a:defRPr/>
            </a:pPr>
            <a:fld id="{E7D065DB-700F-2B4D-98D8-A9A13AED094E}" type="slidenum">
              <a:rPr lang="en-IN" altLang="en-US"/>
              <a:pPr>
                <a:defRPr/>
              </a:pPr>
              <a:t>‹#›</a:t>
            </a:fld>
            <a:endParaRPr lang="en-IN" altLang="en-US"/>
          </a:p>
        </p:txBody>
      </p:sp>
    </p:spTree>
    <p:extLst>
      <p:ext uri="{BB962C8B-B14F-4D97-AF65-F5344CB8AC3E}">
        <p14:creationId xmlns:p14="http://schemas.microsoft.com/office/powerpoint/2010/main" val="4195485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1">
            <a:extLst>
              <a:ext uri="{FF2B5EF4-FFF2-40B4-BE49-F238E27FC236}">
                <a16:creationId xmlns:a16="http://schemas.microsoft.com/office/drawing/2014/main" id="{0216053F-204F-8409-8050-92ADE636AC8F}"/>
              </a:ext>
            </a:extLst>
          </p:cNvPr>
          <p:cNvGrpSpPr>
            <a:grpSpLocks/>
          </p:cNvGrpSpPr>
          <p:nvPr/>
        </p:nvGrpSpPr>
        <p:grpSpPr bwMode="auto">
          <a:xfrm>
            <a:off x="0" y="0"/>
            <a:ext cx="12192000" cy="6858000"/>
            <a:chOff x="0" y="0"/>
            <a:chExt cx="12192000" cy="6858000"/>
          </a:xfrm>
        </p:grpSpPr>
        <p:sp>
          <p:nvSpPr>
            <p:cNvPr id="6" name="Rectangle 5">
              <a:extLst>
                <a:ext uri="{FF2B5EF4-FFF2-40B4-BE49-F238E27FC236}">
                  <a16:creationId xmlns:a16="http://schemas.microsoft.com/office/drawing/2014/main" id="{EBA463A6-E327-1685-AB9A-8A6F1B632CD0}"/>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B1FD9748-6709-560A-F80B-E4D64A694EA7}"/>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E2534B3A-C9F9-6EB0-25CB-42B0661E69E9}"/>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6520F899-FDA8-98AD-DBD9-64827AD5226F}"/>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9DDC9E77-A969-4724-F5D9-64195BE2F145}"/>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A82B2F4F-8736-A134-2C9F-2FB1D213D09E}"/>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92AC3B70-7919-40E6-7E95-5EA94944E663}"/>
                </a:ext>
              </a:extLst>
            </p:cNvPr>
            <p:cNvSpPr>
              <a:spLocks/>
            </p:cNvSpPr>
            <p:nvPr/>
          </p:nvSpPr>
          <p:spPr bwMode="gray">
            <a:xfrm rot="-589932">
              <a:off x="8490951" y="4185117"/>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FDA9C7C3-04A1-C40C-687A-3741BE6EC885}"/>
                </a:ext>
              </a:extLst>
            </p:cNvPr>
            <p:cNvSpPr>
              <a:spLocks/>
            </p:cNvSpPr>
            <p:nvPr/>
          </p:nvSpPr>
          <p:spPr bwMode="gray">
            <a:xfrm>
              <a:off x="455612" y="4241801"/>
              <a:ext cx="11277600" cy="2337161"/>
            </a:xfrm>
            <a:custGeom>
              <a:avLst/>
              <a:gdLst>
                <a:gd name="T0" fmla="*/ 0 w 10000"/>
                <a:gd name="T1" fmla="*/ 0 h 8000"/>
                <a:gd name="T2" fmla="*/ 0 w 10000"/>
                <a:gd name="T3" fmla="*/ 680229833 h 8000"/>
                <a:gd name="T4" fmla="*/ 2147483646 w 10000"/>
                <a:gd name="T5" fmla="*/ 682790192 h 8000"/>
                <a:gd name="T6" fmla="*/ 2147483646 w 10000"/>
                <a:gd name="T7" fmla="*/ 597437 h 8000"/>
                <a:gd name="T8" fmla="*/ 2147483646 w 10000"/>
                <a:gd name="T9" fmla="*/ 597437 h 8000"/>
                <a:gd name="T10" fmla="*/ 2147483646 w 10000"/>
                <a:gd name="T11" fmla="*/ 13314514 h 8000"/>
                <a:gd name="T12" fmla="*/ 2147483646 w 10000"/>
                <a:gd name="T13" fmla="*/ 25433862 h 8000"/>
                <a:gd name="T14" fmla="*/ 2147483646 w 10000"/>
                <a:gd name="T15" fmla="*/ 37297292 h 8000"/>
                <a:gd name="T16" fmla="*/ 2147483646 w 10000"/>
                <a:gd name="T17" fmla="*/ 47454009 h 8000"/>
                <a:gd name="T18" fmla="*/ 2147483646 w 10000"/>
                <a:gd name="T19" fmla="*/ 57695741 h 8000"/>
                <a:gd name="T20" fmla="*/ 2147483646 w 10000"/>
                <a:gd name="T21" fmla="*/ 67254729 h 8000"/>
                <a:gd name="T22" fmla="*/ 2147483646 w 10000"/>
                <a:gd name="T23" fmla="*/ 75448231 h 8000"/>
                <a:gd name="T24" fmla="*/ 2147483646 w 10000"/>
                <a:gd name="T25" fmla="*/ 83214910 h 8000"/>
                <a:gd name="T26" fmla="*/ 2147483646 w 10000"/>
                <a:gd name="T27" fmla="*/ 90299137 h 8000"/>
                <a:gd name="T28" fmla="*/ 2147483646 w 10000"/>
                <a:gd name="T29" fmla="*/ 96444117 h 8000"/>
                <a:gd name="T30" fmla="*/ 2147483646 w 10000"/>
                <a:gd name="T31" fmla="*/ 102589098 h 8000"/>
                <a:gd name="T32" fmla="*/ 2147483646 w 10000"/>
                <a:gd name="T33" fmla="*/ 107710110 h 8000"/>
                <a:gd name="T34" fmla="*/ 2147483646 w 10000"/>
                <a:gd name="T35" fmla="*/ 111721554 h 8000"/>
                <a:gd name="T36" fmla="*/ 2147483646 w 10000"/>
                <a:gd name="T37" fmla="*/ 115903612 h 8000"/>
                <a:gd name="T38" fmla="*/ 2147483646 w 10000"/>
                <a:gd name="T39" fmla="*/ 119402926 h 8000"/>
                <a:gd name="T40" fmla="*/ 2147483646 w 10000"/>
                <a:gd name="T41" fmla="*/ 121877980 h 8000"/>
                <a:gd name="T42" fmla="*/ 2147483646 w 10000"/>
                <a:gd name="T43" fmla="*/ 124011808 h 8000"/>
                <a:gd name="T44" fmla="*/ 2147483646 w 10000"/>
                <a:gd name="T45" fmla="*/ 126060037 h 8000"/>
                <a:gd name="T46" fmla="*/ 2147483646 w 10000"/>
                <a:gd name="T47" fmla="*/ 126998992 h 8000"/>
                <a:gd name="T48" fmla="*/ 2147483646 w 10000"/>
                <a:gd name="T49" fmla="*/ 128023252 h 8000"/>
                <a:gd name="T50" fmla="*/ 2147483646 w 10000"/>
                <a:gd name="T51" fmla="*/ 128535383 h 8000"/>
                <a:gd name="T52" fmla="*/ 2147483646 w 10000"/>
                <a:gd name="T53" fmla="*/ 128023252 h 8000"/>
                <a:gd name="T54" fmla="*/ 2147483646 w 10000"/>
                <a:gd name="T55" fmla="*/ 128023252 h 8000"/>
                <a:gd name="T56" fmla="*/ 2147483646 w 10000"/>
                <a:gd name="T57" fmla="*/ 126998992 h 8000"/>
                <a:gd name="T58" fmla="*/ 2147483646 w 10000"/>
                <a:gd name="T59" fmla="*/ 125462600 h 8000"/>
                <a:gd name="T60" fmla="*/ 2147483646 w 10000"/>
                <a:gd name="T61" fmla="*/ 124011808 h 8000"/>
                <a:gd name="T62" fmla="*/ 2147483646 w 10000"/>
                <a:gd name="T63" fmla="*/ 122390110 h 8000"/>
                <a:gd name="T64" fmla="*/ 2147483646 w 10000"/>
                <a:gd name="T65" fmla="*/ 119915057 h 8000"/>
                <a:gd name="T66" fmla="*/ 2147483646 w 10000"/>
                <a:gd name="T67" fmla="*/ 117269098 h 8000"/>
                <a:gd name="T68" fmla="*/ 2147483646 w 10000"/>
                <a:gd name="T69" fmla="*/ 114879351 h 8000"/>
                <a:gd name="T70" fmla="*/ 2147483646 w 10000"/>
                <a:gd name="T71" fmla="*/ 108136934 h 8000"/>
                <a:gd name="T72" fmla="*/ 2147483646 w 10000"/>
                <a:gd name="T73" fmla="*/ 100967692 h 8000"/>
                <a:gd name="T74" fmla="*/ 2147483646 w 10000"/>
                <a:gd name="T75" fmla="*/ 93456933 h 8000"/>
                <a:gd name="T76" fmla="*/ 2147483646 w 10000"/>
                <a:gd name="T77" fmla="*/ 85178125 h 8000"/>
                <a:gd name="T78" fmla="*/ 2147483646 w 10000"/>
                <a:gd name="T79" fmla="*/ 76557799 h 8000"/>
                <a:gd name="T80" fmla="*/ 2047667065 w 10000"/>
                <a:gd name="T81" fmla="*/ 67254729 h 8000"/>
                <a:gd name="T82" fmla="*/ 1713172322 w 10000"/>
                <a:gd name="T83" fmla="*/ 58122565 h 8000"/>
                <a:gd name="T84" fmla="*/ 1405386318 w 10000"/>
                <a:gd name="T85" fmla="*/ 48990108 h 8000"/>
                <a:gd name="T86" fmla="*/ 1123036941 w 10000"/>
                <a:gd name="T87" fmla="*/ 40370074 h 8000"/>
                <a:gd name="T88" fmla="*/ 872483630 w 10000"/>
                <a:gd name="T89" fmla="*/ 32176572 h 8000"/>
                <a:gd name="T90" fmla="*/ 646095960 w 10000"/>
                <a:gd name="T91" fmla="*/ 24409894 h 8000"/>
                <a:gd name="T92" fmla="*/ 455319567 w 10000"/>
                <a:gd name="T93" fmla="*/ 17923103 h 8000"/>
                <a:gd name="T94" fmla="*/ 295067126 w 10000"/>
                <a:gd name="T95" fmla="*/ 11778123 h 8000"/>
                <a:gd name="T96" fmla="*/ 75038895 w 10000"/>
                <a:gd name="T97" fmla="*/ 29871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5">
              <a:extLst>
                <a:ext uri="{FF2B5EF4-FFF2-40B4-BE49-F238E27FC236}">
                  <a16:creationId xmlns:a16="http://schemas.microsoft.com/office/drawing/2014/main" id="{6829DF36-BE9A-E29A-8319-6ACFAE376551}"/>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 name="TextBox 31">
            <a:extLst>
              <a:ext uri="{FF2B5EF4-FFF2-40B4-BE49-F238E27FC236}">
                <a16:creationId xmlns:a16="http://schemas.microsoft.com/office/drawing/2014/main" id="{ED88C4C3-48FB-8627-D2E3-06AA481F0F2F}"/>
              </a:ext>
            </a:extLst>
          </p:cNvPr>
          <p:cNvSpPr txBox="1">
            <a:spLocks noChangeArrowheads="1"/>
          </p:cNvSpPr>
          <p:nvPr/>
        </p:nvSpPr>
        <p:spPr bwMode="gray">
          <a:xfrm>
            <a:off x="881063" y="608013"/>
            <a:ext cx="801687" cy="1568450"/>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9600">
                <a:solidFill>
                  <a:srgbClr val="EF53A5"/>
                </a:solidFill>
                <a:latin typeface="Arial" panose="020B0604020202020204" pitchFamily="34" charset="0"/>
              </a:rPr>
              <a:t>“</a:t>
            </a:r>
          </a:p>
        </p:txBody>
      </p:sp>
      <p:sp>
        <p:nvSpPr>
          <p:cNvPr id="18" name="TextBox 32">
            <a:extLst>
              <a:ext uri="{FF2B5EF4-FFF2-40B4-BE49-F238E27FC236}">
                <a16:creationId xmlns:a16="http://schemas.microsoft.com/office/drawing/2014/main" id="{918AE4B1-7480-064E-25FC-2013AE277438}"/>
              </a:ext>
            </a:extLst>
          </p:cNvPr>
          <p:cNvSpPr txBox="1">
            <a:spLocks noChangeArrowheads="1"/>
          </p:cNvSpPr>
          <p:nvPr/>
        </p:nvSpPr>
        <p:spPr bwMode="gray">
          <a:xfrm>
            <a:off x="9883775" y="2613025"/>
            <a:ext cx="654050" cy="1570038"/>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9600">
                <a:solidFill>
                  <a:srgbClr val="EF53A5"/>
                </a:solidFill>
                <a:latin typeface="Arial" panose="020B0604020202020204" pitchFamily="34" charset="0"/>
              </a:rPr>
              <a:t>”</a:t>
            </a:r>
          </a:p>
        </p:txBody>
      </p:sp>
      <p:sp>
        <p:nvSpPr>
          <p:cNvPr id="19" name="Rectangle 18">
            <a:extLst>
              <a:ext uri="{FF2B5EF4-FFF2-40B4-BE49-F238E27FC236}">
                <a16:creationId xmlns:a16="http://schemas.microsoft.com/office/drawing/2014/main" id="{871AC4BE-52F9-3D60-400A-939C48B23DC7}"/>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Date Placeholder 3">
            <a:extLst>
              <a:ext uri="{FF2B5EF4-FFF2-40B4-BE49-F238E27FC236}">
                <a16:creationId xmlns:a16="http://schemas.microsoft.com/office/drawing/2014/main" id="{39347E62-122A-2C7A-76B2-EFE55E324731}"/>
              </a:ext>
            </a:extLst>
          </p:cNvPr>
          <p:cNvSpPr>
            <a:spLocks noGrp="1"/>
          </p:cNvSpPr>
          <p:nvPr>
            <p:ph type="dt" sz="half" idx="14"/>
          </p:nvPr>
        </p:nvSpPr>
        <p:spPr/>
        <p:txBody>
          <a:bodyPr/>
          <a:lstStyle>
            <a:lvl1pPr>
              <a:defRPr/>
            </a:lvl1pPr>
          </a:lstStyle>
          <a:p>
            <a:pPr>
              <a:defRPr/>
            </a:pPr>
            <a:fld id="{3FC3FD11-7795-AE4F-A67E-0ACB80D40F5F}" type="datetimeFigureOut">
              <a:rPr lang="en-IN"/>
              <a:pPr>
                <a:defRPr/>
              </a:pPr>
              <a:t>16/08/22</a:t>
            </a:fld>
            <a:endParaRPr lang="en-IN"/>
          </a:p>
        </p:txBody>
      </p:sp>
      <p:sp>
        <p:nvSpPr>
          <p:cNvPr id="21" name="Footer Placeholder 4">
            <a:extLst>
              <a:ext uri="{FF2B5EF4-FFF2-40B4-BE49-F238E27FC236}">
                <a16:creationId xmlns:a16="http://schemas.microsoft.com/office/drawing/2014/main" id="{E95B5C56-698B-CB7B-5B0E-5F62B5D2907F}"/>
              </a:ext>
            </a:extLst>
          </p:cNvPr>
          <p:cNvSpPr>
            <a:spLocks noGrp="1"/>
          </p:cNvSpPr>
          <p:nvPr>
            <p:ph type="ftr" sz="quarter" idx="15"/>
          </p:nvPr>
        </p:nvSpPr>
        <p:spPr/>
        <p:txBody>
          <a:bodyPr/>
          <a:lstStyle>
            <a:lvl1pPr>
              <a:defRPr/>
            </a:lvl1pPr>
          </a:lstStyle>
          <a:p>
            <a:pPr>
              <a:defRPr/>
            </a:pPr>
            <a:endParaRPr lang="en-IN"/>
          </a:p>
        </p:txBody>
      </p:sp>
      <p:sp>
        <p:nvSpPr>
          <p:cNvPr id="22" name="Slide Number Placeholder 5">
            <a:extLst>
              <a:ext uri="{FF2B5EF4-FFF2-40B4-BE49-F238E27FC236}">
                <a16:creationId xmlns:a16="http://schemas.microsoft.com/office/drawing/2014/main" id="{CFE8D2E1-65C2-B064-C4C6-B3D772010D3E}"/>
              </a:ext>
            </a:extLst>
          </p:cNvPr>
          <p:cNvSpPr>
            <a:spLocks noGrp="1"/>
          </p:cNvSpPr>
          <p:nvPr>
            <p:ph type="sldNum" sz="quarter" idx="16"/>
          </p:nvPr>
        </p:nvSpPr>
        <p:spPr/>
        <p:txBody>
          <a:bodyPr/>
          <a:lstStyle>
            <a:lvl1pPr>
              <a:defRPr/>
            </a:lvl1pPr>
          </a:lstStyle>
          <a:p>
            <a:pPr>
              <a:defRPr/>
            </a:pPr>
            <a:fld id="{C0ECAC78-4AF1-5549-A60C-07FABD8C9746}" type="slidenum">
              <a:rPr lang="en-IN" altLang="en-US"/>
              <a:pPr>
                <a:defRPr/>
              </a:pPr>
              <a:t>‹#›</a:t>
            </a:fld>
            <a:endParaRPr lang="en-IN" altLang="en-US"/>
          </a:p>
        </p:txBody>
      </p:sp>
    </p:spTree>
    <p:extLst>
      <p:ext uri="{BB962C8B-B14F-4D97-AF65-F5344CB8AC3E}">
        <p14:creationId xmlns:p14="http://schemas.microsoft.com/office/powerpoint/2010/main" val="983565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1">
            <a:extLst>
              <a:ext uri="{FF2B5EF4-FFF2-40B4-BE49-F238E27FC236}">
                <a16:creationId xmlns:a16="http://schemas.microsoft.com/office/drawing/2014/main" id="{C7A55C2A-EC27-A575-7E94-08AE7595509B}"/>
              </a:ext>
            </a:extLst>
          </p:cNvPr>
          <p:cNvGrpSpPr>
            <a:grpSpLocks/>
          </p:cNvGrpSpPr>
          <p:nvPr/>
        </p:nvGrpSpPr>
        <p:grpSpPr bwMode="auto">
          <a:xfrm>
            <a:off x="0" y="0"/>
            <a:ext cx="12192000" cy="6858000"/>
            <a:chOff x="0" y="0"/>
            <a:chExt cx="12192000" cy="6858000"/>
          </a:xfrm>
        </p:grpSpPr>
        <p:sp>
          <p:nvSpPr>
            <p:cNvPr id="5" name="Rectangle 4">
              <a:extLst>
                <a:ext uri="{FF2B5EF4-FFF2-40B4-BE49-F238E27FC236}">
                  <a16:creationId xmlns:a16="http://schemas.microsoft.com/office/drawing/2014/main" id="{8787128F-52D5-B9A2-B95F-E80DF094CC3B}"/>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C5D92B7E-6904-6B1B-CE21-E1B9020E34BC}"/>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0B6D7EB9-69B9-BBC5-E375-25AE45FC3242}"/>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940F3A4F-B21E-B842-F756-B343F28B95E0}"/>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E68CA957-0BD6-B246-08D7-AE3C1BED25D9}"/>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E8D515C6-82AA-A84F-5962-E90F2CC25E7A}"/>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93A4A6E7-AB4D-CFF1-E4FA-F538C89A2E5F}"/>
                </a:ext>
              </a:extLst>
            </p:cNvPr>
            <p:cNvSpPr>
              <a:spLocks/>
            </p:cNvSpPr>
            <p:nvPr/>
          </p:nvSpPr>
          <p:spPr bwMode="gray">
            <a:xfrm rot="-589932">
              <a:off x="8490951" y="4193583"/>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
              <a:extLst>
                <a:ext uri="{FF2B5EF4-FFF2-40B4-BE49-F238E27FC236}">
                  <a16:creationId xmlns:a16="http://schemas.microsoft.com/office/drawing/2014/main" id="{2C7A43BB-AA66-5875-64CF-40E8C84D718B}"/>
                </a:ext>
              </a:extLst>
            </p:cNvPr>
            <p:cNvSpPr>
              <a:spLocks/>
            </p:cNvSpPr>
            <p:nvPr/>
          </p:nvSpPr>
          <p:spPr bwMode="gray">
            <a:xfrm>
              <a:off x="455612" y="4241801"/>
              <a:ext cx="11277600" cy="2337161"/>
            </a:xfrm>
            <a:custGeom>
              <a:avLst/>
              <a:gdLst>
                <a:gd name="T0" fmla="*/ 0 w 10000"/>
                <a:gd name="T1" fmla="*/ 0 h 8000"/>
                <a:gd name="T2" fmla="*/ 0 w 10000"/>
                <a:gd name="T3" fmla="*/ 680229833 h 8000"/>
                <a:gd name="T4" fmla="*/ 2147483646 w 10000"/>
                <a:gd name="T5" fmla="*/ 682790192 h 8000"/>
                <a:gd name="T6" fmla="*/ 2147483646 w 10000"/>
                <a:gd name="T7" fmla="*/ 597437 h 8000"/>
                <a:gd name="T8" fmla="*/ 2147483646 w 10000"/>
                <a:gd name="T9" fmla="*/ 597437 h 8000"/>
                <a:gd name="T10" fmla="*/ 2147483646 w 10000"/>
                <a:gd name="T11" fmla="*/ 13314514 h 8000"/>
                <a:gd name="T12" fmla="*/ 2147483646 w 10000"/>
                <a:gd name="T13" fmla="*/ 25433862 h 8000"/>
                <a:gd name="T14" fmla="*/ 2147483646 w 10000"/>
                <a:gd name="T15" fmla="*/ 37297292 h 8000"/>
                <a:gd name="T16" fmla="*/ 2147483646 w 10000"/>
                <a:gd name="T17" fmla="*/ 47454009 h 8000"/>
                <a:gd name="T18" fmla="*/ 2147483646 w 10000"/>
                <a:gd name="T19" fmla="*/ 57695741 h 8000"/>
                <a:gd name="T20" fmla="*/ 2147483646 w 10000"/>
                <a:gd name="T21" fmla="*/ 67254729 h 8000"/>
                <a:gd name="T22" fmla="*/ 2147483646 w 10000"/>
                <a:gd name="T23" fmla="*/ 75448231 h 8000"/>
                <a:gd name="T24" fmla="*/ 2147483646 w 10000"/>
                <a:gd name="T25" fmla="*/ 83214910 h 8000"/>
                <a:gd name="T26" fmla="*/ 2147483646 w 10000"/>
                <a:gd name="T27" fmla="*/ 90299137 h 8000"/>
                <a:gd name="T28" fmla="*/ 2147483646 w 10000"/>
                <a:gd name="T29" fmla="*/ 96444117 h 8000"/>
                <a:gd name="T30" fmla="*/ 2147483646 w 10000"/>
                <a:gd name="T31" fmla="*/ 102589098 h 8000"/>
                <a:gd name="T32" fmla="*/ 2147483646 w 10000"/>
                <a:gd name="T33" fmla="*/ 107710110 h 8000"/>
                <a:gd name="T34" fmla="*/ 2147483646 w 10000"/>
                <a:gd name="T35" fmla="*/ 111721554 h 8000"/>
                <a:gd name="T36" fmla="*/ 2147483646 w 10000"/>
                <a:gd name="T37" fmla="*/ 115903612 h 8000"/>
                <a:gd name="T38" fmla="*/ 2147483646 w 10000"/>
                <a:gd name="T39" fmla="*/ 119402926 h 8000"/>
                <a:gd name="T40" fmla="*/ 2147483646 w 10000"/>
                <a:gd name="T41" fmla="*/ 121877980 h 8000"/>
                <a:gd name="T42" fmla="*/ 2147483646 w 10000"/>
                <a:gd name="T43" fmla="*/ 124011808 h 8000"/>
                <a:gd name="T44" fmla="*/ 2147483646 w 10000"/>
                <a:gd name="T45" fmla="*/ 126060037 h 8000"/>
                <a:gd name="T46" fmla="*/ 2147483646 w 10000"/>
                <a:gd name="T47" fmla="*/ 126998992 h 8000"/>
                <a:gd name="T48" fmla="*/ 2147483646 w 10000"/>
                <a:gd name="T49" fmla="*/ 128023252 h 8000"/>
                <a:gd name="T50" fmla="*/ 2147483646 w 10000"/>
                <a:gd name="T51" fmla="*/ 128535383 h 8000"/>
                <a:gd name="T52" fmla="*/ 2147483646 w 10000"/>
                <a:gd name="T53" fmla="*/ 128023252 h 8000"/>
                <a:gd name="T54" fmla="*/ 2147483646 w 10000"/>
                <a:gd name="T55" fmla="*/ 128023252 h 8000"/>
                <a:gd name="T56" fmla="*/ 2147483646 w 10000"/>
                <a:gd name="T57" fmla="*/ 126998992 h 8000"/>
                <a:gd name="T58" fmla="*/ 2147483646 w 10000"/>
                <a:gd name="T59" fmla="*/ 125462600 h 8000"/>
                <a:gd name="T60" fmla="*/ 2147483646 w 10000"/>
                <a:gd name="T61" fmla="*/ 124011808 h 8000"/>
                <a:gd name="T62" fmla="*/ 2147483646 w 10000"/>
                <a:gd name="T63" fmla="*/ 122390110 h 8000"/>
                <a:gd name="T64" fmla="*/ 2147483646 w 10000"/>
                <a:gd name="T65" fmla="*/ 119915057 h 8000"/>
                <a:gd name="T66" fmla="*/ 2147483646 w 10000"/>
                <a:gd name="T67" fmla="*/ 117269098 h 8000"/>
                <a:gd name="T68" fmla="*/ 2147483646 w 10000"/>
                <a:gd name="T69" fmla="*/ 114879351 h 8000"/>
                <a:gd name="T70" fmla="*/ 2147483646 w 10000"/>
                <a:gd name="T71" fmla="*/ 108136934 h 8000"/>
                <a:gd name="T72" fmla="*/ 2147483646 w 10000"/>
                <a:gd name="T73" fmla="*/ 100967692 h 8000"/>
                <a:gd name="T74" fmla="*/ 2147483646 w 10000"/>
                <a:gd name="T75" fmla="*/ 93456933 h 8000"/>
                <a:gd name="T76" fmla="*/ 2147483646 w 10000"/>
                <a:gd name="T77" fmla="*/ 85178125 h 8000"/>
                <a:gd name="T78" fmla="*/ 2147483646 w 10000"/>
                <a:gd name="T79" fmla="*/ 76557799 h 8000"/>
                <a:gd name="T80" fmla="*/ 2047667065 w 10000"/>
                <a:gd name="T81" fmla="*/ 67254729 h 8000"/>
                <a:gd name="T82" fmla="*/ 1713172322 w 10000"/>
                <a:gd name="T83" fmla="*/ 58122565 h 8000"/>
                <a:gd name="T84" fmla="*/ 1405386318 w 10000"/>
                <a:gd name="T85" fmla="*/ 48990108 h 8000"/>
                <a:gd name="T86" fmla="*/ 1123036941 w 10000"/>
                <a:gd name="T87" fmla="*/ 40370074 h 8000"/>
                <a:gd name="T88" fmla="*/ 872483630 w 10000"/>
                <a:gd name="T89" fmla="*/ 32176572 h 8000"/>
                <a:gd name="T90" fmla="*/ 646095960 w 10000"/>
                <a:gd name="T91" fmla="*/ 24409894 h 8000"/>
                <a:gd name="T92" fmla="*/ 455319567 w 10000"/>
                <a:gd name="T93" fmla="*/ 17923103 h 8000"/>
                <a:gd name="T94" fmla="*/ 295067126 w 10000"/>
                <a:gd name="T95" fmla="*/ 11778123 h 8000"/>
                <a:gd name="T96" fmla="*/ 75038895 w 10000"/>
                <a:gd name="T97" fmla="*/ 29871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9AC98D0E-775A-87FF-DE25-12C6B19E6BB7}"/>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Rectangle 13">
            <a:extLst>
              <a:ext uri="{FF2B5EF4-FFF2-40B4-BE49-F238E27FC236}">
                <a16:creationId xmlns:a16="http://schemas.microsoft.com/office/drawing/2014/main" id="{B2B6E29B-499C-F0B3-9190-5A4F0BD32F65}"/>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a:extLst>
              <a:ext uri="{FF2B5EF4-FFF2-40B4-BE49-F238E27FC236}">
                <a16:creationId xmlns:a16="http://schemas.microsoft.com/office/drawing/2014/main" id="{91A950D4-2FD4-21DE-3CC9-EA568E3E7511}"/>
              </a:ext>
            </a:extLst>
          </p:cNvPr>
          <p:cNvSpPr>
            <a:spLocks noGrp="1"/>
          </p:cNvSpPr>
          <p:nvPr>
            <p:ph type="dt" sz="half" idx="10"/>
          </p:nvPr>
        </p:nvSpPr>
        <p:spPr/>
        <p:txBody>
          <a:bodyPr/>
          <a:lstStyle>
            <a:lvl1pPr>
              <a:defRPr/>
            </a:lvl1pPr>
          </a:lstStyle>
          <a:p>
            <a:pPr>
              <a:defRPr/>
            </a:pPr>
            <a:fld id="{0D28E236-32E9-BC45-BA50-459BCF2DE3D1}" type="datetimeFigureOut">
              <a:rPr lang="en-IN"/>
              <a:pPr>
                <a:defRPr/>
              </a:pPr>
              <a:t>16/08/22</a:t>
            </a:fld>
            <a:endParaRPr lang="en-IN"/>
          </a:p>
        </p:txBody>
      </p:sp>
      <p:sp>
        <p:nvSpPr>
          <p:cNvPr id="16" name="Footer Placeholder 4">
            <a:extLst>
              <a:ext uri="{FF2B5EF4-FFF2-40B4-BE49-F238E27FC236}">
                <a16:creationId xmlns:a16="http://schemas.microsoft.com/office/drawing/2014/main" id="{0A54CB7C-301D-4FAD-1D26-2A962B0C1E28}"/>
              </a:ext>
            </a:extLst>
          </p:cNvPr>
          <p:cNvSpPr>
            <a:spLocks noGrp="1"/>
          </p:cNvSpPr>
          <p:nvPr>
            <p:ph type="ftr" sz="quarter" idx="11"/>
          </p:nvPr>
        </p:nvSpPr>
        <p:spPr/>
        <p:txBody>
          <a:bodyPr/>
          <a:lstStyle>
            <a:lvl1pPr>
              <a:defRPr/>
            </a:lvl1pPr>
          </a:lstStyle>
          <a:p>
            <a:pPr>
              <a:defRPr/>
            </a:pPr>
            <a:endParaRPr lang="en-IN"/>
          </a:p>
        </p:txBody>
      </p:sp>
      <p:sp>
        <p:nvSpPr>
          <p:cNvPr id="17" name="Slide Number Placeholder 5">
            <a:extLst>
              <a:ext uri="{FF2B5EF4-FFF2-40B4-BE49-F238E27FC236}">
                <a16:creationId xmlns:a16="http://schemas.microsoft.com/office/drawing/2014/main" id="{47C239F4-B200-8E48-5E0F-0C4F5A494347}"/>
              </a:ext>
            </a:extLst>
          </p:cNvPr>
          <p:cNvSpPr>
            <a:spLocks noGrp="1"/>
          </p:cNvSpPr>
          <p:nvPr>
            <p:ph type="sldNum" sz="quarter" idx="12"/>
          </p:nvPr>
        </p:nvSpPr>
        <p:spPr/>
        <p:txBody>
          <a:bodyPr/>
          <a:lstStyle>
            <a:lvl1pPr>
              <a:defRPr/>
            </a:lvl1pPr>
          </a:lstStyle>
          <a:p>
            <a:pPr>
              <a:defRPr/>
            </a:pPr>
            <a:fld id="{70839BF3-4103-6A44-A38E-22D511B2969D}" type="slidenum">
              <a:rPr lang="en-IN" altLang="en-US"/>
              <a:pPr>
                <a:defRPr/>
              </a:pPr>
              <a:t>‹#›</a:t>
            </a:fld>
            <a:endParaRPr lang="en-IN" altLang="en-US"/>
          </a:p>
        </p:txBody>
      </p:sp>
    </p:spTree>
    <p:extLst>
      <p:ext uri="{BB962C8B-B14F-4D97-AF65-F5344CB8AC3E}">
        <p14:creationId xmlns:p14="http://schemas.microsoft.com/office/powerpoint/2010/main" val="139770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924EA56-21A1-E2FA-769F-9D2927119FE5}"/>
              </a:ext>
            </a:extLst>
          </p:cNvPr>
          <p:cNvCxnSpPr/>
          <p:nvPr/>
        </p:nvCxnSpPr>
        <p:spPr>
          <a:xfrm>
            <a:off x="4403725"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72D73A2B-E35C-FDD5-6675-1A235CDAF48D}"/>
              </a:ext>
            </a:extLst>
          </p:cNvPr>
          <p:cNvCxnSpPr/>
          <p:nvPr/>
        </p:nvCxnSpPr>
        <p:spPr>
          <a:xfrm>
            <a:off x="77724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6">
            <a:extLst>
              <a:ext uri="{FF2B5EF4-FFF2-40B4-BE49-F238E27FC236}">
                <a16:creationId xmlns:a16="http://schemas.microsoft.com/office/drawing/2014/main" id="{1B42F754-958B-7DBF-1AC8-FFC09C160974}"/>
              </a:ext>
            </a:extLst>
          </p:cNvPr>
          <p:cNvSpPr>
            <a:spLocks noGrp="1"/>
          </p:cNvSpPr>
          <p:nvPr>
            <p:ph type="dt" sz="half" idx="18"/>
          </p:nvPr>
        </p:nvSpPr>
        <p:spPr/>
        <p:txBody>
          <a:bodyPr/>
          <a:lstStyle>
            <a:lvl1pPr>
              <a:defRPr/>
            </a:lvl1pPr>
          </a:lstStyle>
          <a:p>
            <a:pPr>
              <a:defRPr/>
            </a:pPr>
            <a:fld id="{C0B2CC7E-D349-FE43-8777-BCD5AABF8DFC}" type="datetimeFigureOut">
              <a:rPr lang="en-IN"/>
              <a:pPr>
                <a:defRPr/>
              </a:pPr>
              <a:t>16/08/22</a:t>
            </a:fld>
            <a:endParaRPr lang="en-IN"/>
          </a:p>
        </p:txBody>
      </p:sp>
      <p:sp>
        <p:nvSpPr>
          <p:cNvPr id="12" name="Footer Placeholder 7">
            <a:extLst>
              <a:ext uri="{FF2B5EF4-FFF2-40B4-BE49-F238E27FC236}">
                <a16:creationId xmlns:a16="http://schemas.microsoft.com/office/drawing/2014/main" id="{BBC7787A-E8D0-E2A1-650C-BD037E8843E1}"/>
              </a:ext>
            </a:extLst>
          </p:cNvPr>
          <p:cNvSpPr>
            <a:spLocks noGrp="1"/>
          </p:cNvSpPr>
          <p:nvPr>
            <p:ph type="ftr" sz="quarter" idx="19"/>
          </p:nvPr>
        </p:nvSpPr>
        <p:spPr/>
        <p:txBody>
          <a:bodyPr/>
          <a:lstStyle>
            <a:lvl1pPr>
              <a:defRPr/>
            </a:lvl1pPr>
          </a:lstStyle>
          <a:p>
            <a:pPr>
              <a:defRPr/>
            </a:pPr>
            <a:endParaRPr lang="en-IN"/>
          </a:p>
        </p:txBody>
      </p:sp>
      <p:sp>
        <p:nvSpPr>
          <p:cNvPr id="13" name="Slide Number Placeholder 8">
            <a:extLst>
              <a:ext uri="{FF2B5EF4-FFF2-40B4-BE49-F238E27FC236}">
                <a16:creationId xmlns:a16="http://schemas.microsoft.com/office/drawing/2014/main" id="{D752B046-4930-A842-67AC-274CAB78562D}"/>
              </a:ext>
            </a:extLst>
          </p:cNvPr>
          <p:cNvSpPr>
            <a:spLocks noGrp="1"/>
          </p:cNvSpPr>
          <p:nvPr>
            <p:ph type="sldNum" sz="quarter" idx="20"/>
          </p:nvPr>
        </p:nvSpPr>
        <p:spPr/>
        <p:txBody>
          <a:bodyPr/>
          <a:lstStyle>
            <a:lvl1pPr>
              <a:defRPr/>
            </a:lvl1pPr>
          </a:lstStyle>
          <a:p>
            <a:pPr>
              <a:defRPr/>
            </a:pPr>
            <a:fld id="{357D21B3-DBE1-7342-9E14-F6B662259558}" type="slidenum">
              <a:rPr lang="en-IN" altLang="en-US"/>
              <a:pPr>
                <a:defRPr/>
              </a:pPr>
              <a:t>‹#›</a:t>
            </a:fld>
            <a:endParaRPr lang="en-IN" altLang="en-US"/>
          </a:p>
        </p:txBody>
      </p:sp>
    </p:spTree>
    <p:extLst>
      <p:ext uri="{BB962C8B-B14F-4D97-AF65-F5344CB8AC3E}">
        <p14:creationId xmlns:p14="http://schemas.microsoft.com/office/powerpoint/2010/main" val="3158944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FC5576A-123A-CA7D-A524-334075C0DEA8}"/>
              </a:ext>
            </a:extLst>
          </p:cNvPr>
          <p:cNvCxnSpPr/>
          <p:nvPr/>
        </p:nvCxnSpPr>
        <p:spPr>
          <a:xfrm>
            <a:off x="4405313"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23737E9-4091-B629-E963-0569C70A8056}"/>
              </a:ext>
            </a:extLst>
          </p:cNvPr>
          <p:cNvCxnSpPr/>
          <p:nvPr/>
        </p:nvCxnSpPr>
        <p:spPr>
          <a:xfrm>
            <a:off x="77978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1154954" y="5109106"/>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4570172" y="5109105"/>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982775" y="5109104"/>
            <a:ext cx="3051096"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6">
            <a:extLst>
              <a:ext uri="{FF2B5EF4-FFF2-40B4-BE49-F238E27FC236}">
                <a16:creationId xmlns:a16="http://schemas.microsoft.com/office/drawing/2014/main" id="{07EF4E6C-9866-80DF-6018-3B84E08E02A0}"/>
              </a:ext>
            </a:extLst>
          </p:cNvPr>
          <p:cNvSpPr>
            <a:spLocks noGrp="1"/>
          </p:cNvSpPr>
          <p:nvPr>
            <p:ph type="dt" sz="half" idx="23"/>
          </p:nvPr>
        </p:nvSpPr>
        <p:spPr/>
        <p:txBody>
          <a:bodyPr/>
          <a:lstStyle>
            <a:lvl1pPr>
              <a:defRPr/>
            </a:lvl1pPr>
          </a:lstStyle>
          <a:p>
            <a:pPr>
              <a:defRPr/>
            </a:pPr>
            <a:fld id="{80EEFACC-B70B-E546-9B4C-D08CB4C4D4D1}" type="datetimeFigureOut">
              <a:rPr lang="en-IN"/>
              <a:pPr>
                <a:defRPr/>
              </a:pPr>
              <a:t>16/08/22</a:t>
            </a:fld>
            <a:endParaRPr lang="en-IN"/>
          </a:p>
        </p:txBody>
      </p:sp>
      <p:sp>
        <p:nvSpPr>
          <p:cNvPr id="16" name="Footer Placeholder 7">
            <a:extLst>
              <a:ext uri="{FF2B5EF4-FFF2-40B4-BE49-F238E27FC236}">
                <a16:creationId xmlns:a16="http://schemas.microsoft.com/office/drawing/2014/main" id="{E55CD918-D1AB-2415-49D7-58EE91592F0C}"/>
              </a:ext>
            </a:extLst>
          </p:cNvPr>
          <p:cNvSpPr>
            <a:spLocks noGrp="1"/>
          </p:cNvSpPr>
          <p:nvPr>
            <p:ph type="ftr" sz="quarter" idx="24"/>
          </p:nvPr>
        </p:nvSpPr>
        <p:spPr>
          <a:xfrm>
            <a:off x="560388" y="6391275"/>
            <a:ext cx="3644900" cy="304800"/>
          </a:xfrm>
        </p:spPr>
        <p:txBody>
          <a:bodyPr/>
          <a:lstStyle>
            <a:lvl1pPr>
              <a:defRPr/>
            </a:lvl1pPr>
          </a:lstStyle>
          <a:p>
            <a:pPr>
              <a:defRPr/>
            </a:pPr>
            <a:endParaRPr lang="en-IN"/>
          </a:p>
        </p:txBody>
      </p:sp>
      <p:sp>
        <p:nvSpPr>
          <p:cNvPr id="17" name="Slide Number Placeholder 8">
            <a:extLst>
              <a:ext uri="{FF2B5EF4-FFF2-40B4-BE49-F238E27FC236}">
                <a16:creationId xmlns:a16="http://schemas.microsoft.com/office/drawing/2014/main" id="{E6DBCEDE-68FC-4D9F-FDAF-405DE4ED63BE}"/>
              </a:ext>
            </a:extLst>
          </p:cNvPr>
          <p:cNvSpPr>
            <a:spLocks noGrp="1"/>
          </p:cNvSpPr>
          <p:nvPr>
            <p:ph type="sldNum" sz="quarter" idx="25"/>
          </p:nvPr>
        </p:nvSpPr>
        <p:spPr/>
        <p:txBody>
          <a:bodyPr/>
          <a:lstStyle>
            <a:lvl1pPr>
              <a:defRPr/>
            </a:lvl1pPr>
          </a:lstStyle>
          <a:p>
            <a:pPr>
              <a:defRPr/>
            </a:pPr>
            <a:fld id="{E587AE28-8144-3F4E-9440-372EF686894E}" type="slidenum">
              <a:rPr lang="en-IN" altLang="en-US"/>
              <a:pPr>
                <a:defRPr/>
              </a:pPr>
              <a:t>‹#›</a:t>
            </a:fld>
            <a:endParaRPr lang="en-IN" altLang="en-US"/>
          </a:p>
        </p:txBody>
      </p:sp>
    </p:spTree>
    <p:extLst>
      <p:ext uri="{BB962C8B-B14F-4D97-AF65-F5344CB8AC3E}">
        <p14:creationId xmlns:p14="http://schemas.microsoft.com/office/powerpoint/2010/main" val="1390781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3E57A8-3344-CAA6-26C9-4D80D3426503}"/>
              </a:ext>
            </a:extLst>
          </p:cNvPr>
          <p:cNvSpPr>
            <a:spLocks noGrp="1"/>
          </p:cNvSpPr>
          <p:nvPr>
            <p:ph type="dt" sz="half" idx="10"/>
          </p:nvPr>
        </p:nvSpPr>
        <p:spPr>
          <a:xfrm>
            <a:off x="10694988" y="6391275"/>
            <a:ext cx="990600" cy="304800"/>
          </a:xfrm>
        </p:spPr>
        <p:txBody>
          <a:bodyPr/>
          <a:lstStyle>
            <a:lvl1pPr>
              <a:defRPr/>
            </a:lvl1pPr>
          </a:lstStyle>
          <a:p>
            <a:pPr>
              <a:defRPr/>
            </a:pPr>
            <a:fld id="{9E71E7C0-2DA4-8446-8B0E-474AF54A0340}" type="datetimeFigureOut">
              <a:rPr lang="en-IN"/>
              <a:pPr>
                <a:defRPr/>
              </a:pPr>
              <a:t>16/08/22</a:t>
            </a:fld>
            <a:endParaRPr lang="en-IN"/>
          </a:p>
        </p:txBody>
      </p:sp>
      <p:sp>
        <p:nvSpPr>
          <p:cNvPr id="5" name="Footer Placeholder 4">
            <a:extLst>
              <a:ext uri="{FF2B5EF4-FFF2-40B4-BE49-F238E27FC236}">
                <a16:creationId xmlns:a16="http://schemas.microsoft.com/office/drawing/2014/main" id="{4CBD3BF1-73F6-3AE6-CC2F-07270A5B032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571E934D-17AB-42BA-B023-F9D7435185E5}"/>
              </a:ext>
            </a:extLst>
          </p:cNvPr>
          <p:cNvSpPr>
            <a:spLocks noGrp="1"/>
          </p:cNvSpPr>
          <p:nvPr>
            <p:ph type="sldNum" sz="quarter" idx="12"/>
          </p:nvPr>
        </p:nvSpPr>
        <p:spPr/>
        <p:txBody>
          <a:bodyPr/>
          <a:lstStyle>
            <a:lvl1pPr>
              <a:defRPr/>
            </a:lvl1pPr>
          </a:lstStyle>
          <a:p>
            <a:pPr>
              <a:defRPr/>
            </a:pPr>
            <a:fld id="{E89B4FE4-FEE7-2947-A279-E70F5BF66A96}" type="slidenum">
              <a:rPr lang="en-IN" altLang="en-US"/>
              <a:pPr>
                <a:defRPr/>
              </a:pPr>
              <a:t>‹#›</a:t>
            </a:fld>
            <a:endParaRPr lang="en-IN" altLang="en-US"/>
          </a:p>
        </p:txBody>
      </p:sp>
    </p:spTree>
    <p:extLst>
      <p:ext uri="{BB962C8B-B14F-4D97-AF65-F5344CB8AC3E}">
        <p14:creationId xmlns:p14="http://schemas.microsoft.com/office/powerpoint/2010/main" val="3464011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1">
            <a:extLst>
              <a:ext uri="{FF2B5EF4-FFF2-40B4-BE49-F238E27FC236}">
                <a16:creationId xmlns:a16="http://schemas.microsoft.com/office/drawing/2014/main" id="{9DC81F00-598E-CAA0-FB35-AC6E491F5CC5}"/>
              </a:ext>
            </a:extLst>
          </p:cNvPr>
          <p:cNvGrpSpPr>
            <a:grpSpLocks/>
          </p:cNvGrpSpPr>
          <p:nvPr/>
        </p:nvGrpSpPr>
        <p:grpSpPr bwMode="auto">
          <a:xfrm>
            <a:off x="0" y="0"/>
            <a:ext cx="12192000" cy="6858000"/>
            <a:chOff x="0" y="0"/>
            <a:chExt cx="12192000" cy="6858000"/>
          </a:xfrm>
        </p:grpSpPr>
        <p:sp>
          <p:nvSpPr>
            <p:cNvPr id="5" name="Rectangle 4">
              <a:extLst>
                <a:ext uri="{FF2B5EF4-FFF2-40B4-BE49-F238E27FC236}">
                  <a16:creationId xmlns:a16="http://schemas.microsoft.com/office/drawing/2014/main" id="{53EAA3C5-1B73-0662-4852-C95113962212}"/>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D8CB31A3-AF1D-C152-49CD-319D63613A47}"/>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8098E7E9-A5ED-B86D-B8E6-1098DAB18E91}"/>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C68D1D6E-30AA-814E-8B43-85CECCB1BC32}"/>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C1CEB548-C730-70AA-565B-4DB8A43BBA0A}"/>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528FE628-8BA0-2B12-DEB5-631C84A4B2AE}"/>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CB247CE7-5E03-E543-FB03-BB7EA1EA345D}"/>
                </a:ext>
              </a:extLst>
            </p:cNvPr>
            <p:cNvSpPr/>
            <p:nvPr/>
          </p:nvSpPr>
          <p:spPr bwMode="gray">
            <a:xfrm>
              <a:off x="414338" y="401638"/>
              <a:ext cx="65119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71B742F1-C89C-9CFC-79C1-4BE3533F87B1}"/>
                </a:ext>
              </a:extLst>
            </p:cNvPr>
            <p:cNvSpPr>
              <a:spLocks/>
            </p:cNvSpPr>
            <p:nvPr/>
          </p:nvSpPr>
          <p:spPr bwMode="gray">
            <a:xfrm rot="5101749">
              <a:off x="6294738" y="4577737"/>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20FB9CE1-13FD-E2B2-CD6A-7D877684D14A}"/>
                </a:ext>
              </a:extLst>
            </p:cNvPr>
            <p:cNvSpPr>
              <a:spLocks/>
            </p:cNvSpPr>
            <p:nvPr/>
          </p:nvSpPr>
          <p:spPr bwMode="gray">
            <a:xfrm rot="5400000">
              <a:off x="4449232" y="2801721"/>
              <a:ext cx="6053670" cy="1254558"/>
            </a:xfrm>
            <a:custGeom>
              <a:avLst/>
              <a:gdLst>
                <a:gd name="T0" fmla="*/ 0 w 10000"/>
                <a:gd name="T1" fmla="*/ 0 h 8000"/>
                <a:gd name="T2" fmla="*/ 0 w 10000"/>
                <a:gd name="T3" fmla="*/ 196001635 h 8000"/>
                <a:gd name="T4" fmla="*/ 2147483646 w 10000"/>
                <a:gd name="T5" fmla="*/ 196739472 h 8000"/>
                <a:gd name="T6" fmla="*/ 2147483646 w 10000"/>
                <a:gd name="T7" fmla="*/ 172188 h 8000"/>
                <a:gd name="T8" fmla="*/ 2147483646 w 10000"/>
                <a:gd name="T9" fmla="*/ 172188 h 8000"/>
                <a:gd name="T10" fmla="*/ 2147483646 w 10000"/>
                <a:gd name="T11" fmla="*/ 3836438 h 8000"/>
                <a:gd name="T12" fmla="*/ 2147483646 w 10000"/>
                <a:gd name="T13" fmla="*/ 7328501 h 8000"/>
                <a:gd name="T14" fmla="*/ 2147483646 w 10000"/>
                <a:gd name="T15" fmla="*/ 10746857 h 8000"/>
                <a:gd name="T16" fmla="*/ 2147483646 w 10000"/>
                <a:gd name="T17" fmla="*/ 13673428 h 8000"/>
                <a:gd name="T18" fmla="*/ 2147483646 w 10000"/>
                <a:gd name="T19" fmla="*/ 16624462 h 8000"/>
                <a:gd name="T20" fmla="*/ 2147483646 w 10000"/>
                <a:gd name="T21" fmla="*/ 19378844 h 8000"/>
                <a:gd name="T22" fmla="*/ 2147483646 w 10000"/>
                <a:gd name="T23" fmla="*/ 21739765 h 8000"/>
                <a:gd name="T24" fmla="*/ 2147483646 w 10000"/>
                <a:gd name="T25" fmla="*/ 23977583 h 8000"/>
                <a:gd name="T26" fmla="*/ 2147483646 w 10000"/>
                <a:gd name="T27" fmla="*/ 26018749 h 8000"/>
                <a:gd name="T28" fmla="*/ 2147483646 w 10000"/>
                <a:gd name="T29" fmla="*/ 27789401 h 8000"/>
                <a:gd name="T30" fmla="*/ 2147483646 w 10000"/>
                <a:gd name="T31" fmla="*/ 29560052 h 8000"/>
                <a:gd name="T32" fmla="*/ 2147483646 w 10000"/>
                <a:gd name="T33" fmla="*/ 31035726 h 8000"/>
                <a:gd name="T34" fmla="*/ 2147483646 w 10000"/>
                <a:gd name="T35" fmla="*/ 32191488 h 8000"/>
                <a:gd name="T36" fmla="*/ 2147483646 w 10000"/>
                <a:gd name="T37" fmla="*/ 33396491 h 8000"/>
                <a:gd name="T38" fmla="*/ 2147483646 w 10000"/>
                <a:gd name="T39" fmla="*/ 34404842 h 8000"/>
                <a:gd name="T40" fmla="*/ 2147483646 w 10000"/>
                <a:gd name="T41" fmla="*/ 35118058 h 8000"/>
                <a:gd name="T42" fmla="*/ 2147483646 w 10000"/>
                <a:gd name="T43" fmla="*/ 35732791 h 8000"/>
                <a:gd name="T44" fmla="*/ 2147483646 w 10000"/>
                <a:gd name="T45" fmla="*/ 36323061 h 8000"/>
                <a:gd name="T46" fmla="*/ 2109030222 w 10000"/>
                <a:gd name="T47" fmla="*/ 36593575 h 8000"/>
                <a:gd name="T48" fmla="*/ 2030972384 w 10000"/>
                <a:gd name="T49" fmla="*/ 36888710 h 8000"/>
                <a:gd name="T50" fmla="*/ 1954013894 w 10000"/>
                <a:gd name="T51" fmla="*/ 37036277 h 8000"/>
                <a:gd name="T52" fmla="*/ 1877788503 w 10000"/>
                <a:gd name="T53" fmla="*/ 36888710 h 8000"/>
                <a:gd name="T54" fmla="*/ 1802295606 w 10000"/>
                <a:gd name="T55" fmla="*/ 36888710 h 8000"/>
                <a:gd name="T56" fmla="*/ 1727535808 w 10000"/>
                <a:gd name="T57" fmla="*/ 36593575 h 8000"/>
                <a:gd name="T58" fmla="*/ 1654242209 w 10000"/>
                <a:gd name="T59" fmla="*/ 36150873 h 8000"/>
                <a:gd name="T60" fmla="*/ 1581681104 w 10000"/>
                <a:gd name="T61" fmla="*/ 35732791 h 8000"/>
                <a:gd name="T62" fmla="*/ 1510586199 w 10000"/>
                <a:gd name="T63" fmla="*/ 35265625 h 8000"/>
                <a:gd name="T64" fmla="*/ 1439857540 w 10000"/>
                <a:gd name="T65" fmla="*/ 34552409 h 8000"/>
                <a:gd name="T66" fmla="*/ 1370228227 w 10000"/>
                <a:gd name="T67" fmla="*/ 33789952 h 8000"/>
                <a:gd name="T68" fmla="*/ 1302065114 w 10000"/>
                <a:gd name="T69" fmla="*/ 33101356 h 8000"/>
                <a:gd name="T70" fmla="*/ 1169036926 w 10000"/>
                <a:gd name="T71" fmla="*/ 31158673 h 8000"/>
                <a:gd name="T72" fmla="*/ 1041505471 w 10000"/>
                <a:gd name="T73" fmla="*/ 29092886 h 8000"/>
                <a:gd name="T74" fmla="*/ 919104501 w 10000"/>
                <a:gd name="T75" fmla="*/ 26928774 h 8000"/>
                <a:gd name="T76" fmla="*/ 803300216 w 10000"/>
                <a:gd name="T77" fmla="*/ 24543232 h 8000"/>
                <a:gd name="T78" fmla="*/ 692627021 w 10000"/>
                <a:gd name="T79" fmla="*/ 22059364 h 8000"/>
                <a:gd name="T80" fmla="*/ 590015498 w 10000"/>
                <a:gd name="T81" fmla="*/ 19378844 h 8000"/>
                <a:gd name="T82" fmla="*/ 493633807 w 10000"/>
                <a:gd name="T83" fmla="*/ 16747408 h 8000"/>
                <a:gd name="T84" fmla="*/ 404948753 w 10000"/>
                <a:gd name="T85" fmla="*/ 14116130 h 8000"/>
                <a:gd name="T86" fmla="*/ 323592271 w 10000"/>
                <a:gd name="T87" fmla="*/ 11632262 h 8000"/>
                <a:gd name="T88" fmla="*/ 251398018 w 10000"/>
                <a:gd name="T89" fmla="*/ 9271340 h 8000"/>
                <a:gd name="T90" fmla="*/ 186166092 w 10000"/>
                <a:gd name="T91" fmla="*/ 7033366 h 8000"/>
                <a:gd name="T92" fmla="*/ 131195742 w 10000"/>
                <a:gd name="T93" fmla="*/ 5164388 h 8000"/>
                <a:gd name="T94" fmla="*/ 85020768 w 10000"/>
                <a:gd name="T95" fmla="*/ 3393736 h 8000"/>
                <a:gd name="T96" fmla="*/ 21621893 w 10000"/>
                <a:gd name="T97" fmla="*/ 8607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4B907DE2-8216-7B8C-B977-5A3CB92A8CBE}"/>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C5F0CB89-077D-193A-CF9D-EC7C5B61913A}"/>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85235" y="1278467"/>
            <a:ext cx="1409965" cy="474859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F5285F00-95C6-42F8-EAC7-C22CCC3D5F35}"/>
              </a:ext>
            </a:extLst>
          </p:cNvPr>
          <p:cNvSpPr>
            <a:spLocks noGrp="1"/>
          </p:cNvSpPr>
          <p:nvPr>
            <p:ph type="dt" sz="half" idx="10"/>
          </p:nvPr>
        </p:nvSpPr>
        <p:spPr>
          <a:xfrm>
            <a:off x="10653713" y="6391275"/>
            <a:ext cx="992187" cy="304800"/>
          </a:xfrm>
        </p:spPr>
        <p:txBody>
          <a:bodyPr/>
          <a:lstStyle>
            <a:lvl1pPr>
              <a:defRPr/>
            </a:lvl1pPr>
          </a:lstStyle>
          <a:p>
            <a:pPr>
              <a:defRPr/>
            </a:pPr>
            <a:fld id="{C38F50FF-B2FA-AA43-A8FD-8CF756483C61}" type="datetimeFigureOut">
              <a:rPr lang="en-IN"/>
              <a:pPr>
                <a:defRPr/>
              </a:pPr>
              <a:t>16/08/22</a:t>
            </a:fld>
            <a:endParaRPr lang="en-IN"/>
          </a:p>
        </p:txBody>
      </p:sp>
      <p:sp>
        <p:nvSpPr>
          <p:cNvPr id="17" name="Footer Placeholder 4">
            <a:extLst>
              <a:ext uri="{FF2B5EF4-FFF2-40B4-BE49-F238E27FC236}">
                <a16:creationId xmlns:a16="http://schemas.microsoft.com/office/drawing/2014/main" id="{46919693-F04A-FB03-F3E7-1D4A5A3CBB81}"/>
              </a:ext>
            </a:extLst>
          </p:cNvPr>
          <p:cNvSpPr>
            <a:spLocks noGrp="1"/>
          </p:cNvSpPr>
          <p:nvPr>
            <p:ph type="ftr" sz="quarter" idx="11"/>
          </p:nvPr>
        </p:nvSpPr>
        <p:spPr/>
        <p:txBody>
          <a:bodyPr/>
          <a:lstStyle>
            <a:lvl1pPr>
              <a:defRPr/>
            </a:lvl1pPr>
          </a:lstStyle>
          <a:p>
            <a:pPr>
              <a:defRPr/>
            </a:pPr>
            <a:endParaRPr lang="en-IN"/>
          </a:p>
        </p:txBody>
      </p:sp>
      <p:sp>
        <p:nvSpPr>
          <p:cNvPr id="18" name="Slide Number Placeholder 5">
            <a:extLst>
              <a:ext uri="{FF2B5EF4-FFF2-40B4-BE49-F238E27FC236}">
                <a16:creationId xmlns:a16="http://schemas.microsoft.com/office/drawing/2014/main" id="{2CEC9C30-236C-3CCE-74E6-DBA169E38D71}"/>
              </a:ext>
            </a:extLst>
          </p:cNvPr>
          <p:cNvSpPr>
            <a:spLocks noGrp="1"/>
          </p:cNvSpPr>
          <p:nvPr>
            <p:ph type="sldNum" sz="quarter" idx="12"/>
          </p:nvPr>
        </p:nvSpPr>
        <p:spPr/>
        <p:txBody>
          <a:bodyPr/>
          <a:lstStyle>
            <a:lvl1pPr>
              <a:defRPr/>
            </a:lvl1pPr>
          </a:lstStyle>
          <a:p>
            <a:pPr>
              <a:defRPr/>
            </a:pPr>
            <a:fld id="{9D35CD06-93AF-AB4F-9BDC-A297C3EFFD13}" type="slidenum">
              <a:rPr lang="en-IN" altLang="en-US"/>
              <a:pPr>
                <a:defRPr/>
              </a:pPr>
              <a:t>‹#›</a:t>
            </a:fld>
            <a:endParaRPr lang="en-IN" altLang="en-US"/>
          </a:p>
        </p:txBody>
      </p:sp>
    </p:spTree>
    <p:extLst>
      <p:ext uri="{BB962C8B-B14F-4D97-AF65-F5344CB8AC3E}">
        <p14:creationId xmlns:p14="http://schemas.microsoft.com/office/powerpoint/2010/main" val="5855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1EE2AE-3B68-DA93-BE58-2FBE6B5A81D4}"/>
              </a:ext>
            </a:extLst>
          </p:cNvPr>
          <p:cNvSpPr>
            <a:spLocks noGrp="1"/>
          </p:cNvSpPr>
          <p:nvPr>
            <p:ph type="dt" sz="half" idx="10"/>
          </p:nvPr>
        </p:nvSpPr>
        <p:spPr/>
        <p:txBody>
          <a:bodyPr/>
          <a:lstStyle>
            <a:lvl1pPr>
              <a:defRPr/>
            </a:lvl1pPr>
          </a:lstStyle>
          <a:p>
            <a:pPr>
              <a:defRPr/>
            </a:pPr>
            <a:fld id="{62457B3D-EA42-384D-9A75-EECE2D445CF9}" type="datetimeFigureOut">
              <a:rPr lang="en-IN"/>
              <a:pPr>
                <a:defRPr/>
              </a:pPr>
              <a:t>16/08/22</a:t>
            </a:fld>
            <a:endParaRPr lang="en-IN"/>
          </a:p>
        </p:txBody>
      </p:sp>
      <p:sp>
        <p:nvSpPr>
          <p:cNvPr id="5" name="Footer Placeholder 4">
            <a:extLst>
              <a:ext uri="{FF2B5EF4-FFF2-40B4-BE49-F238E27FC236}">
                <a16:creationId xmlns:a16="http://schemas.microsoft.com/office/drawing/2014/main" id="{B829694E-4898-5E78-F7A9-899BBEC9E1D4}"/>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44643FEF-B4E9-71A8-5495-C4DD17835EF0}"/>
              </a:ext>
            </a:extLst>
          </p:cNvPr>
          <p:cNvSpPr>
            <a:spLocks noGrp="1"/>
          </p:cNvSpPr>
          <p:nvPr>
            <p:ph type="sldNum" sz="quarter" idx="12"/>
          </p:nvPr>
        </p:nvSpPr>
        <p:spPr/>
        <p:txBody>
          <a:bodyPr/>
          <a:lstStyle>
            <a:lvl1pPr>
              <a:defRPr/>
            </a:lvl1pPr>
          </a:lstStyle>
          <a:p>
            <a:pPr>
              <a:defRPr/>
            </a:pPr>
            <a:fld id="{A9FFB93D-6CAF-7340-9789-5267F6999895}" type="slidenum">
              <a:rPr lang="en-IN" altLang="en-US"/>
              <a:pPr>
                <a:defRPr/>
              </a:pPr>
              <a:t>‹#›</a:t>
            </a:fld>
            <a:endParaRPr lang="en-IN" altLang="en-US"/>
          </a:p>
        </p:txBody>
      </p:sp>
    </p:spTree>
    <p:extLst>
      <p:ext uri="{BB962C8B-B14F-4D97-AF65-F5344CB8AC3E}">
        <p14:creationId xmlns:p14="http://schemas.microsoft.com/office/powerpoint/2010/main" val="308819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1">
            <a:extLst>
              <a:ext uri="{FF2B5EF4-FFF2-40B4-BE49-F238E27FC236}">
                <a16:creationId xmlns:a16="http://schemas.microsoft.com/office/drawing/2014/main" id="{7DE30D1D-ECDA-AA4F-BC31-84913BBE5380}"/>
              </a:ext>
            </a:extLst>
          </p:cNvPr>
          <p:cNvGrpSpPr>
            <a:grpSpLocks/>
          </p:cNvGrpSpPr>
          <p:nvPr/>
        </p:nvGrpSpPr>
        <p:grpSpPr bwMode="auto">
          <a:xfrm>
            <a:off x="0" y="0"/>
            <a:ext cx="12192000" cy="6858000"/>
            <a:chOff x="0" y="0"/>
            <a:chExt cx="12192000" cy="6858000"/>
          </a:xfrm>
        </p:grpSpPr>
        <p:sp>
          <p:nvSpPr>
            <p:cNvPr id="5" name="Rectangle 4">
              <a:extLst>
                <a:ext uri="{FF2B5EF4-FFF2-40B4-BE49-F238E27FC236}">
                  <a16:creationId xmlns:a16="http://schemas.microsoft.com/office/drawing/2014/main" id="{D10D2D46-325D-B741-ACAD-593B4D177E79}"/>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CBE28FC5-B798-3B19-B118-68694B71673E}"/>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9315E8DE-4A06-66B9-56B5-966FD9CFB660}"/>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88C89CD1-6EA0-419A-D33B-B36A756C2367}"/>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8A6F8E4A-D1B0-CE9F-F184-B56A4CE11925}"/>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DBA0E165-AA2A-3319-A6A2-6D53894C72EE}"/>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E9E3215-97F8-FD87-20AB-228BF9101907}"/>
                </a:ext>
              </a:extLst>
            </p:cNvPr>
            <p:cNvSpPr/>
            <p:nvPr/>
          </p:nvSpPr>
          <p:spPr bwMode="gray">
            <a:xfrm>
              <a:off x="7289800" y="401638"/>
              <a:ext cx="44783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DFA42783-F5B3-4467-3D63-35DDAA216F9A}"/>
                </a:ext>
              </a:extLst>
            </p:cNvPr>
            <p:cNvSpPr>
              <a:spLocks/>
            </p:cNvSpPr>
            <p:nvPr/>
          </p:nvSpPr>
          <p:spPr bwMode="gray">
            <a:xfrm rot="-5400000">
              <a:off x="3787244" y="2801721"/>
              <a:ext cx="6053670" cy="1254558"/>
            </a:xfrm>
            <a:custGeom>
              <a:avLst/>
              <a:gdLst>
                <a:gd name="T0" fmla="*/ 0 w 10000"/>
                <a:gd name="T1" fmla="*/ 0 h 8000"/>
                <a:gd name="T2" fmla="*/ 0 w 10000"/>
                <a:gd name="T3" fmla="*/ 196001635 h 8000"/>
                <a:gd name="T4" fmla="*/ 2147483646 w 10000"/>
                <a:gd name="T5" fmla="*/ 196739472 h 8000"/>
                <a:gd name="T6" fmla="*/ 2147483646 w 10000"/>
                <a:gd name="T7" fmla="*/ 172188 h 8000"/>
                <a:gd name="T8" fmla="*/ 2147483646 w 10000"/>
                <a:gd name="T9" fmla="*/ 172188 h 8000"/>
                <a:gd name="T10" fmla="*/ 2147483646 w 10000"/>
                <a:gd name="T11" fmla="*/ 3836438 h 8000"/>
                <a:gd name="T12" fmla="*/ 2147483646 w 10000"/>
                <a:gd name="T13" fmla="*/ 7328501 h 8000"/>
                <a:gd name="T14" fmla="*/ 2147483646 w 10000"/>
                <a:gd name="T15" fmla="*/ 10746857 h 8000"/>
                <a:gd name="T16" fmla="*/ 2147483646 w 10000"/>
                <a:gd name="T17" fmla="*/ 13673428 h 8000"/>
                <a:gd name="T18" fmla="*/ 2147483646 w 10000"/>
                <a:gd name="T19" fmla="*/ 16624462 h 8000"/>
                <a:gd name="T20" fmla="*/ 2147483646 w 10000"/>
                <a:gd name="T21" fmla="*/ 19378844 h 8000"/>
                <a:gd name="T22" fmla="*/ 2147483646 w 10000"/>
                <a:gd name="T23" fmla="*/ 21739765 h 8000"/>
                <a:gd name="T24" fmla="*/ 2147483646 w 10000"/>
                <a:gd name="T25" fmla="*/ 23977583 h 8000"/>
                <a:gd name="T26" fmla="*/ 2147483646 w 10000"/>
                <a:gd name="T27" fmla="*/ 26018749 h 8000"/>
                <a:gd name="T28" fmla="*/ 2147483646 w 10000"/>
                <a:gd name="T29" fmla="*/ 27789401 h 8000"/>
                <a:gd name="T30" fmla="*/ 2147483646 w 10000"/>
                <a:gd name="T31" fmla="*/ 29560052 h 8000"/>
                <a:gd name="T32" fmla="*/ 2147483646 w 10000"/>
                <a:gd name="T33" fmla="*/ 31035726 h 8000"/>
                <a:gd name="T34" fmla="*/ 2147483646 w 10000"/>
                <a:gd name="T35" fmla="*/ 32191488 h 8000"/>
                <a:gd name="T36" fmla="*/ 2147483646 w 10000"/>
                <a:gd name="T37" fmla="*/ 33396491 h 8000"/>
                <a:gd name="T38" fmla="*/ 2147483646 w 10000"/>
                <a:gd name="T39" fmla="*/ 34404842 h 8000"/>
                <a:gd name="T40" fmla="*/ 2147483646 w 10000"/>
                <a:gd name="T41" fmla="*/ 35118058 h 8000"/>
                <a:gd name="T42" fmla="*/ 2147483646 w 10000"/>
                <a:gd name="T43" fmla="*/ 35732791 h 8000"/>
                <a:gd name="T44" fmla="*/ 2147483646 w 10000"/>
                <a:gd name="T45" fmla="*/ 36323061 h 8000"/>
                <a:gd name="T46" fmla="*/ 2109030222 w 10000"/>
                <a:gd name="T47" fmla="*/ 36593575 h 8000"/>
                <a:gd name="T48" fmla="*/ 2030972384 w 10000"/>
                <a:gd name="T49" fmla="*/ 36888710 h 8000"/>
                <a:gd name="T50" fmla="*/ 1954013894 w 10000"/>
                <a:gd name="T51" fmla="*/ 37036277 h 8000"/>
                <a:gd name="T52" fmla="*/ 1877788503 w 10000"/>
                <a:gd name="T53" fmla="*/ 36888710 h 8000"/>
                <a:gd name="T54" fmla="*/ 1802295606 w 10000"/>
                <a:gd name="T55" fmla="*/ 36888710 h 8000"/>
                <a:gd name="T56" fmla="*/ 1727535808 w 10000"/>
                <a:gd name="T57" fmla="*/ 36593575 h 8000"/>
                <a:gd name="T58" fmla="*/ 1654242209 w 10000"/>
                <a:gd name="T59" fmla="*/ 36150873 h 8000"/>
                <a:gd name="T60" fmla="*/ 1581681104 w 10000"/>
                <a:gd name="T61" fmla="*/ 35732791 h 8000"/>
                <a:gd name="T62" fmla="*/ 1510586199 w 10000"/>
                <a:gd name="T63" fmla="*/ 35265625 h 8000"/>
                <a:gd name="T64" fmla="*/ 1439857540 w 10000"/>
                <a:gd name="T65" fmla="*/ 34552409 h 8000"/>
                <a:gd name="T66" fmla="*/ 1370228227 w 10000"/>
                <a:gd name="T67" fmla="*/ 33789952 h 8000"/>
                <a:gd name="T68" fmla="*/ 1302065114 w 10000"/>
                <a:gd name="T69" fmla="*/ 33101356 h 8000"/>
                <a:gd name="T70" fmla="*/ 1169036926 w 10000"/>
                <a:gd name="T71" fmla="*/ 31158673 h 8000"/>
                <a:gd name="T72" fmla="*/ 1041505471 w 10000"/>
                <a:gd name="T73" fmla="*/ 29092886 h 8000"/>
                <a:gd name="T74" fmla="*/ 919104501 w 10000"/>
                <a:gd name="T75" fmla="*/ 26928774 h 8000"/>
                <a:gd name="T76" fmla="*/ 803300216 w 10000"/>
                <a:gd name="T77" fmla="*/ 24543232 h 8000"/>
                <a:gd name="T78" fmla="*/ 692627021 w 10000"/>
                <a:gd name="T79" fmla="*/ 22059364 h 8000"/>
                <a:gd name="T80" fmla="*/ 590015498 w 10000"/>
                <a:gd name="T81" fmla="*/ 19378844 h 8000"/>
                <a:gd name="T82" fmla="*/ 493633807 w 10000"/>
                <a:gd name="T83" fmla="*/ 16747408 h 8000"/>
                <a:gd name="T84" fmla="*/ 404948753 w 10000"/>
                <a:gd name="T85" fmla="*/ 14116130 h 8000"/>
                <a:gd name="T86" fmla="*/ 323592271 w 10000"/>
                <a:gd name="T87" fmla="*/ 11632262 h 8000"/>
                <a:gd name="T88" fmla="*/ 251398018 w 10000"/>
                <a:gd name="T89" fmla="*/ 9271340 h 8000"/>
                <a:gd name="T90" fmla="*/ 186166092 w 10000"/>
                <a:gd name="T91" fmla="*/ 7033366 h 8000"/>
                <a:gd name="T92" fmla="*/ 131195742 w 10000"/>
                <a:gd name="T93" fmla="*/ 5164388 h 8000"/>
                <a:gd name="T94" fmla="*/ 85020768 w 10000"/>
                <a:gd name="T95" fmla="*/ 3393736 h 8000"/>
                <a:gd name="T96" fmla="*/ 21621893 w 10000"/>
                <a:gd name="T97" fmla="*/ 8607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E34E2E81-0EF7-C7BA-ADB2-10CACE989C89}"/>
                </a:ext>
              </a:extLst>
            </p:cNvPr>
            <p:cNvSpPr>
              <a:spLocks/>
            </p:cNvSpPr>
            <p:nvPr/>
          </p:nvSpPr>
          <p:spPr bwMode="gray">
            <a:xfrm rot="-5677511">
              <a:off x="4698352" y="1826078"/>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EA09D0DF-37F4-FC3F-B203-15C505FB2C65}"/>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7437DF3E-2ED9-54B6-F52B-E87EE884D589}"/>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677645"/>
            <a:ext cx="4351025" cy="2283824"/>
          </a:xfrm>
        </p:spPr>
        <p:txBody>
          <a:bodyP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a:extLst>
              <a:ext uri="{FF2B5EF4-FFF2-40B4-BE49-F238E27FC236}">
                <a16:creationId xmlns:a16="http://schemas.microsoft.com/office/drawing/2014/main" id="{6F57F900-8BC1-B4DE-4462-5722F77343FB}"/>
              </a:ext>
            </a:extLst>
          </p:cNvPr>
          <p:cNvSpPr>
            <a:spLocks noGrp="1"/>
          </p:cNvSpPr>
          <p:nvPr>
            <p:ph type="dt" sz="half" idx="10"/>
          </p:nvPr>
        </p:nvSpPr>
        <p:spPr/>
        <p:txBody>
          <a:bodyPr/>
          <a:lstStyle>
            <a:lvl1pPr>
              <a:defRPr/>
            </a:lvl1pPr>
          </a:lstStyle>
          <a:p>
            <a:pPr>
              <a:defRPr/>
            </a:pPr>
            <a:fld id="{CB3FA912-80BD-EF4A-8832-BC65B78B13B4}" type="datetimeFigureOut">
              <a:rPr lang="en-IN"/>
              <a:pPr>
                <a:defRPr/>
              </a:pPr>
              <a:t>16/08/22</a:t>
            </a:fld>
            <a:endParaRPr lang="en-IN"/>
          </a:p>
        </p:txBody>
      </p:sp>
      <p:sp>
        <p:nvSpPr>
          <p:cNvPr id="17" name="Footer Placeholder 4">
            <a:extLst>
              <a:ext uri="{FF2B5EF4-FFF2-40B4-BE49-F238E27FC236}">
                <a16:creationId xmlns:a16="http://schemas.microsoft.com/office/drawing/2014/main" id="{3809C973-E9C0-3C79-14B9-D3B3D261DE6E}"/>
              </a:ext>
            </a:extLst>
          </p:cNvPr>
          <p:cNvSpPr>
            <a:spLocks noGrp="1"/>
          </p:cNvSpPr>
          <p:nvPr>
            <p:ph type="ftr" sz="quarter" idx="11"/>
          </p:nvPr>
        </p:nvSpPr>
        <p:spPr/>
        <p:txBody>
          <a:bodyPr/>
          <a:lstStyle>
            <a:lvl1pPr>
              <a:defRPr/>
            </a:lvl1pPr>
          </a:lstStyle>
          <a:p>
            <a:pPr>
              <a:defRPr/>
            </a:pPr>
            <a:endParaRPr lang="en-IN"/>
          </a:p>
        </p:txBody>
      </p:sp>
      <p:sp>
        <p:nvSpPr>
          <p:cNvPr id="18" name="Slide Number Placeholder 5">
            <a:extLst>
              <a:ext uri="{FF2B5EF4-FFF2-40B4-BE49-F238E27FC236}">
                <a16:creationId xmlns:a16="http://schemas.microsoft.com/office/drawing/2014/main" id="{64E1B74D-4066-E5FF-B358-EA46969E087E}"/>
              </a:ext>
            </a:extLst>
          </p:cNvPr>
          <p:cNvSpPr>
            <a:spLocks noGrp="1"/>
          </p:cNvSpPr>
          <p:nvPr>
            <p:ph type="sldNum" sz="quarter" idx="12"/>
          </p:nvPr>
        </p:nvSpPr>
        <p:spPr/>
        <p:txBody>
          <a:bodyPr/>
          <a:lstStyle>
            <a:lvl1pPr>
              <a:defRPr/>
            </a:lvl1pPr>
          </a:lstStyle>
          <a:p>
            <a:pPr>
              <a:defRPr/>
            </a:pPr>
            <a:fld id="{FFE037E1-44F2-F54C-A6C8-879987BF4E53}" type="slidenum">
              <a:rPr lang="en-IN" altLang="en-US"/>
              <a:pPr>
                <a:defRPr/>
              </a:pPr>
              <a:t>‹#›</a:t>
            </a:fld>
            <a:endParaRPr lang="en-IN" altLang="en-US"/>
          </a:p>
        </p:txBody>
      </p:sp>
    </p:spTree>
    <p:extLst>
      <p:ext uri="{BB962C8B-B14F-4D97-AF65-F5344CB8AC3E}">
        <p14:creationId xmlns:p14="http://schemas.microsoft.com/office/powerpoint/2010/main" val="343920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273F33E-BF57-C3C3-2684-288954E924BD}"/>
              </a:ext>
            </a:extLst>
          </p:cNvPr>
          <p:cNvSpPr>
            <a:spLocks noGrp="1"/>
          </p:cNvSpPr>
          <p:nvPr>
            <p:ph type="dt" sz="half" idx="10"/>
          </p:nvPr>
        </p:nvSpPr>
        <p:spPr/>
        <p:txBody>
          <a:bodyPr/>
          <a:lstStyle>
            <a:lvl1pPr>
              <a:defRPr/>
            </a:lvl1pPr>
          </a:lstStyle>
          <a:p>
            <a:pPr>
              <a:defRPr/>
            </a:pPr>
            <a:fld id="{56EC55CE-4C25-DB47-9FA4-255DDBA5DC23}" type="datetimeFigureOut">
              <a:rPr lang="en-IN"/>
              <a:pPr>
                <a:defRPr/>
              </a:pPr>
              <a:t>16/08/22</a:t>
            </a:fld>
            <a:endParaRPr lang="en-IN"/>
          </a:p>
        </p:txBody>
      </p:sp>
      <p:sp>
        <p:nvSpPr>
          <p:cNvPr id="6" name="Footer Placeholder 4">
            <a:extLst>
              <a:ext uri="{FF2B5EF4-FFF2-40B4-BE49-F238E27FC236}">
                <a16:creationId xmlns:a16="http://schemas.microsoft.com/office/drawing/2014/main" id="{17EFD431-2F0E-3918-5514-E4CD152FB55A}"/>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96DB2E70-65BC-8A25-B116-B62E8A773898}"/>
              </a:ext>
            </a:extLst>
          </p:cNvPr>
          <p:cNvSpPr>
            <a:spLocks noGrp="1"/>
          </p:cNvSpPr>
          <p:nvPr>
            <p:ph type="sldNum" sz="quarter" idx="12"/>
          </p:nvPr>
        </p:nvSpPr>
        <p:spPr/>
        <p:txBody>
          <a:bodyPr/>
          <a:lstStyle>
            <a:lvl1pPr>
              <a:defRPr/>
            </a:lvl1pPr>
          </a:lstStyle>
          <a:p>
            <a:pPr>
              <a:defRPr/>
            </a:pPr>
            <a:fld id="{DC27AE3F-7195-F847-9EB9-B37D71134DA3}" type="slidenum">
              <a:rPr lang="en-IN" altLang="en-US"/>
              <a:pPr>
                <a:defRPr/>
              </a:pPr>
              <a:t>‹#›</a:t>
            </a:fld>
            <a:endParaRPr lang="en-IN" altLang="en-US"/>
          </a:p>
        </p:txBody>
      </p:sp>
    </p:spTree>
    <p:extLst>
      <p:ext uri="{BB962C8B-B14F-4D97-AF65-F5344CB8AC3E}">
        <p14:creationId xmlns:p14="http://schemas.microsoft.com/office/powerpoint/2010/main" val="223411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C31A5DC6-1918-5CDD-5477-153B48A69C06}"/>
              </a:ext>
            </a:extLst>
          </p:cNvPr>
          <p:cNvSpPr>
            <a:spLocks noGrp="1"/>
          </p:cNvSpPr>
          <p:nvPr>
            <p:ph type="dt" sz="half" idx="10"/>
          </p:nvPr>
        </p:nvSpPr>
        <p:spPr/>
        <p:txBody>
          <a:bodyPr/>
          <a:lstStyle>
            <a:lvl1pPr>
              <a:defRPr/>
            </a:lvl1pPr>
          </a:lstStyle>
          <a:p>
            <a:pPr>
              <a:defRPr/>
            </a:pPr>
            <a:fld id="{47EDFD4F-B39B-604B-A6D3-77F509FAC533}" type="datetimeFigureOut">
              <a:rPr lang="en-IN"/>
              <a:pPr>
                <a:defRPr/>
              </a:pPr>
              <a:t>16/08/22</a:t>
            </a:fld>
            <a:endParaRPr lang="en-IN"/>
          </a:p>
        </p:txBody>
      </p:sp>
      <p:sp>
        <p:nvSpPr>
          <p:cNvPr id="8" name="Footer Placeholder 4">
            <a:extLst>
              <a:ext uri="{FF2B5EF4-FFF2-40B4-BE49-F238E27FC236}">
                <a16:creationId xmlns:a16="http://schemas.microsoft.com/office/drawing/2014/main" id="{7AAFB22E-4612-6F4B-BFC6-507D73E0E41A}"/>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50EE41EB-E928-CECC-8AD5-1EEE4254610C}"/>
              </a:ext>
            </a:extLst>
          </p:cNvPr>
          <p:cNvSpPr>
            <a:spLocks noGrp="1"/>
          </p:cNvSpPr>
          <p:nvPr>
            <p:ph type="sldNum" sz="quarter" idx="12"/>
          </p:nvPr>
        </p:nvSpPr>
        <p:spPr/>
        <p:txBody>
          <a:bodyPr/>
          <a:lstStyle>
            <a:lvl1pPr>
              <a:defRPr/>
            </a:lvl1pPr>
          </a:lstStyle>
          <a:p>
            <a:pPr>
              <a:defRPr/>
            </a:pPr>
            <a:fld id="{2EEAF1B9-08A2-AD4D-83A8-85949C1AF43A}" type="slidenum">
              <a:rPr lang="en-IN" altLang="en-US"/>
              <a:pPr>
                <a:defRPr/>
              </a:pPr>
              <a:t>‹#›</a:t>
            </a:fld>
            <a:endParaRPr lang="en-IN" altLang="en-US"/>
          </a:p>
        </p:txBody>
      </p:sp>
    </p:spTree>
    <p:extLst>
      <p:ext uri="{BB962C8B-B14F-4D97-AF65-F5344CB8AC3E}">
        <p14:creationId xmlns:p14="http://schemas.microsoft.com/office/powerpoint/2010/main" val="249826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0D391E4B-17BB-199C-7270-A28973FFBAF3}"/>
              </a:ext>
            </a:extLst>
          </p:cNvPr>
          <p:cNvSpPr>
            <a:spLocks noGrp="1"/>
          </p:cNvSpPr>
          <p:nvPr>
            <p:ph type="dt" sz="half" idx="10"/>
          </p:nvPr>
        </p:nvSpPr>
        <p:spPr/>
        <p:txBody>
          <a:bodyPr/>
          <a:lstStyle>
            <a:lvl1pPr>
              <a:defRPr/>
            </a:lvl1pPr>
          </a:lstStyle>
          <a:p>
            <a:pPr>
              <a:defRPr/>
            </a:pPr>
            <a:fld id="{FB7452A2-EEAE-A04D-A61A-F6BA20C5DA97}" type="datetimeFigureOut">
              <a:rPr lang="en-IN"/>
              <a:pPr>
                <a:defRPr/>
              </a:pPr>
              <a:t>16/08/22</a:t>
            </a:fld>
            <a:endParaRPr lang="en-IN"/>
          </a:p>
        </p:txBody>
      </p:sp>
      <p:sp>
        <p:nvSpPr>
          <p:cNvPr id="4" name="Footer Placeholder 4">
            <a:extLst>
              <a:ext uri="{FF2B5EF4-FFF2-40B4-BE49-F238E27FC236}">
                <a16:creationId xmlns:a16="http://schemas.microsoft.com/office/drawing/2014/main" id="{CB9B6406-13E3-35F8-32A0-A1F855949136}"/>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5A311F2C-6D6D-4AD7-0114-2B09E736C7CC}"/>
              </a:ext>
            </a:extLst>
          </p:cNvPr>
          <p:cNvSpPr>
            <a:spLocks noGrp="1"/>
          </p:cNvSpPr>
          <p:nvPr>
            <p:ph type="sldNum" sz="quarter" idx="12"/>
          </p:nvPr>
        </p:nvSpPr>
        <p:spPr/>
        <p:txBody>
          <a:bodyPr/>
          <a:lstStyle>
            <a:lvl1pPr>
              <a:defRPr/>
            </a:lvl1pPr>
          </a:lstStyle>
          <a:p>
            <a:pPr>
              <a:defRPr/>
            </a:pPr>
            <a:fld id="{72DDC49A-993F-F441-8FD5-12E7468958F8}" type="slidenum">
              <a:rPr lang="en-IN" altLang="en-US"/>
              <a:pPr>
                <a:defRPr/>
              </a:pPr>
              <a:t>‹#›</a:t>
            </a:fld>
            <a:endParaRPr lang="en-IN" altLang="en-US"/>
          </a:p>
        </p:txBody>
      </p:sp>
    </p:spTree>
    <p:extLst>
      <p:ext uri="{BB962C8B-B14F-4D97-AF65-F5344CB8AC3E}">
        <p14:creationId xmlns:p14="http://schemas.microsoft.com/office/powerpoint/2010/main" val="201212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B96560-3994-8EF7-0450-25E366D636D9}"/>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a:extLst>
              <a:ext uri="{FF2B5EF4-FFF2-40B4-BE49-F238E27FC236}">
                <a16:creationId xmlns:a16="http://schemas.microsoft.com/office/drawing/2014/main" id="{72F6C490-EED3-AF2E-2387-B0ECEA4C562D}"/>
              </a:ext>
            </a:extLst>
          </p:cNvPr>
          <p:cNvSpPr>
            <a:spLocks noGrp="1"/>
          </p:cNvSpPr>
          <p:nvPr>
            <p:ph type="dt" sz="half" idx="10"/>
          </p:nvPr>
        </p:nvSpPr>
        <p:spPr/>
        <p:txBody>
          <a:bodyPr/>
          <a:lstStyle>
            <a:lvl1pPr>
              <a:defRPr/>
            </a:lvl1pPr>
          </a:lstStyle>
          <a:p>
            <a:pPr>
              <a:defRPr/>
            </a:pPr>
            <a:fld id="{E8BED08A-8208-184B-9558-7B713746DAC2}" type="datetimeFigureOut">
              <a:rPr lang="en-IN"/>
              <a:pPr>
                <a:defRPr/>
              </a:pPr>
              <a:t>16/08/22</a:t>
            </a:fld>
            <a:endParaRPr lang="en-IN"/>
          </a:p>
        </p:txBody>
      </p:sp>
      <p:sp>
        <p:nvSpPr>
          <p:cNvPr id="4" name="Footer Placeholder 2">
            <a:extLst>
              <a:ext uri="{FF2B5EF4-FFF2-40B4-BE49-F238E27FC236}">
                <a16:creationId xmlns:a16="http://schemas.microsoft.com/office/drawing/2014/main" id="{9BD3EE27-3E2F-B723-D642-C5034F5100DC}"/>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3">
            <a:extLst>
              <a:ext uri="{FF2B5EF4-FFF2-40B4-BE49-F238E27FC236}">
                <a16:creationId xmlns:a16="http://schemas.microsoft.com/office/drawing/2014/main" id="{2E8D7CEF-1CA0-9FF7-C051-8C69F016614C}"/>
              </a:ext>
            </a:extLst>
          </p:cNvPr>
          <p:cNvSpPr>
            <a:spLocks noGrp="1"/>
          </p:cNvSpPr>
          <p:nvPr>
            <p:ph type="sldNum" sz="quarter" idx="12"/>
          </p:nvPr>
        </p:nvSpPr>
        <p:spPr/>
        <p:txBody>
          <a:bodyPr/>
          <a:lstStyle>
            <a:lvl1pPr>
              <a:defRPr/>
            </a:lvl1pPr>
          </a:lstStyle>
          <a:p>
            <a:pPr>
              <a:defRPr/>
            </a:pPr>
            <a:fld id="{3017F6F8-B217-5141-88B4-F9868E7512D6}" type="slidenum">
              <a:rPr lang="en-IN" altLang="en-US"/>
              <a:pPr>
                <a:defRPr/>
              </a:pPr>
              <a:t>‹#›</a:t>
            </a:fld>
            <a:endParaRPr lang="en-IN" altLang="en-US"/>
          </a:p>
        </p:txBody>
      </p:sp>
    </p:spTree>
    <p:extLst>
      <p:ext uri="{BB962C8B-B14F-4D97-AF65-F5344CB8AC3E}">
        <p14:creationId xmlns:p14="http://schemas.microsoft.com/office/powerpoint/2010/main" val="286315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1">
            <a:extLst>
              <a:ext uri="{FF2B5EF4-FFF2-40B4-BE49-F238E27FC236}">
                <a16:creationId xmlns:a16="http://schemas.microsoft.com/office/drawing/2014/main" id="{AB92B630-F277-9589-AF14-E908D6FFCD81}"/>
              </a:ext>
            </a:extLst>
          </p:cNvPr>
          <p:cNvGrpSpPr>
            <a:grpSpLocks/>
          </p:cNvGrpSpPr>
          <p:nvPr/>
        </p:nvGrpSpPr>
        <p:grpSpPr bwMode="auto">
          <a:xfrm>
            <a:off x="0" y="0"/>
            <a:ext cx="12192000" cy="6858000"/>
            <a:chOff x="0" y="0"/>
            <a:chExt cx="12192000" cy="6858000"/>
          </a:xfrm>
        </p:grpSpPr>
        <p:sp>
          <p:nvSpPr>
            <p:cNvPr id="6" name="Rectangle 5">
              <a:extLst>
                <a:ext uri="{FF2B5EF4-FFF2-40B4-BE49-F238E27FC236}">
                  <a16:creationId xmlns:a16="http://schemas.microsoft.com/office/drawing/2014/main" id="{FA61C07E-2F22-E8EF-6A14-B93C8F4FD39D}"/>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2D880C7B-3894-3257-3752-A120417786C7}"/>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F638085D-9777-0174-61E0-7F7D7024AA73}"/>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A0D71C6A-1FBF-2419-2B2B-0258064382AC}"/>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897AC213-0FA7-EE02-D464-0DB4FACFD1C8}"/>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5E7FB567-5B7F-193C-0DAF-0E640F0EFC92}"/>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992F2D5-6D92-6DD3-BC3A-68D42025FE9A}"/>
                </a:ext>
              </a:extLst>
            </p:cNvPr>
            <p:cNvSpPr/>
            <p:nvPr/>
          </p:nvSpPr>
          <p:spPr bwMode="gray">
            <a:xfrm>
              <a:off x="5713413" y="401638"/>
              <a:ext cx="60547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0DA4F332-D972-D30F-9E3B-58EC0114675F}"/>
                </a:ext>
              </a:extLst>
            </p:cNvPr>
            <p:cNvSpPr>
              <a:spLocks/>
            </p:cNvSpPr>
            <p:nvPr/>
          </p:nvSpPr>
          <p:spPr bwMode="gray">
            <a:xfrm rot="-5677511">
              <a:off x="3140485" y="1826078"/>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C32CE994-56ED-4DDC-BCC2-58F9FC684CB0}"/>
                </a:ext>
              </a:extLst>
            </p:cNvPr>
            <p:cNvSpPr>
              <a:spLocks/>
            </p:cNvSpPr>
            <p:nvPr/>
          </p:nvSpPr>
          <p:spPr bwMode="gray">
            <a:xfrm rot="-5400000">
              <a:off x="2229377" y="2801721"/>
              <a:ext cx="6053670" cy="1254558"/>
            </a:xfrm>
            <a:custGeom>
              <a:avLst/>
              <a:gdLst>
                <a:gd name="T0" fmla="*/ 0 w 10000"/>
                <a:gd name="T1" fmla="*/ 0 h 8000"/>
                <a:gd name="T2" fmla="*/ 0 w 10000"/>
                <a:gd name="T3" fmla="*/ 196001635 h 8000"/>
                <a:gd name="T4" fmla="*/ 2147483646 w 10000"/>
                <a:gd name="T5" fmla="*/ 196739472 h 8000"/>
                <a:gd name="T6" fmla="*/ 2147483646 w 10000"/>
                <a:gd name="T7" fmla="*/ 172188 h 8000"/>
                <a:gd name="T8" fmla="*/ 2147483646 w 10000"/>
                <a:gd name="T9" fmla="*/ 172188 h 8000"/>
                <a:gd name="T10" fmla="*/ 2147483646 w 10000"/>
                <a:gd name="T11" fmla="*/ 3836438 h 8000"/>
                <a:gd name="T12" fmla="*/ 2147483646 w 10000"/>
                <a:gd name="T13" fmla="*/ 7328501 h 8000"/>
                <a:gd name="T14" fmla="*/ 2147483646 w 10000"/>
                <a:gd name="T15" fmla="*/ 10746857 h 8000"/>
                <a:gd name="T16" fmla="*/ 2147483646 w 10000"/>
                <a:gd name="T17" fmla="*/ 13673428 h 8000"/>
                <a:gd name="T18" fmla="*/ 2147483646 w 10000"/>
                <a:gd name="T19" fmla="*/ 16624462 h 8000"/>
                <a:gd name="T20" fmla="*/ 2147483646 w 10000"/>
                <a:gd name="T21" fmla="*/ 19378844 h 8000"/>
                <a:gd name="T22" fmla="*/ 2147483646 w 10000"/>
                <a:gd name="T23" fmla="*/ 21739765 h 8000"/>
                <a:gd name="T24" fmla="*/ 2147483646 w 10000"/>
                <a:gd name="T25" fmla="*/ 23977583 h 8000"/>
                <a:gd name="T26" fmla="*/ 2147483646 w 10000"/>
                <a:gd name="T27" fmla="*/ 26018749 h 8000"/>
                <a:gd name="T28" fmla="*/ 2147483646 w 10000"/>
                <a:gd name="T29" fmla="*/ 27789401 h 8000"/>
                <a:gd name="T30" fmla="*/ 2147483646 w 10000"/>
                <a:gd name="T31" fmla="*/ 29560052 h 8000"/>
                <a:gd name="T32" fmla="*/ 2147483646 w 10000"/>
                <a:gd name="T33" fmla="*/ 31035726 h 8000"/>
                <a:gd name="T34" fmla="*/ 2147483646 w 10000"/>
                <a:gd name="T35" fmla="*/ 32191488 h 8000"/>
                <a:gd name="T36" fmla="*/ 2147483646 w 10000"/>
                <a:gd name="T37" fmla="*/ 33396491 h 8000"/>
                <a:gd name="T38" fmla="*/ 2147483646 w 10000"/>
                <a:gd name="T39" fmla="*/ 34404842 h 8000"/>
                <a:gd name="T40" fmla="*/ 2147483646 w 10000"/>
                <a:gd name="T41" fmla="*/ 35118058 h 8000"/>
                <a:gd name="T42" fmla="*/ 2147483646 w 10000"/>
                <a:gd name="T43" fmla="*/ 35732791 h 8000"/>
                <a:gd name="T44" fmla="*/ 2147483646 w 10000"/>
                <a:gd name="T45" fmla="*/ 36323061 h 8000"/>
                <a:gd name="T46" fmla="*/ 2109030222 w 10000"/>
                <a:gd name="T47" fmla="*/ 36593575 h 8000"/>
                <a:gd name="T48" fmla="*/ 2030972384 w 10000"/>
                <a:gd name="T49" fmla="*/ 36888710 h 8000"/>
                <a:gd name="T50" fmla="*/ 1954013894 w 10000"/>
                <a:gd name="T51" fmla="*/ 37036277 h 8000"/>
                <a:gd name="T52" fmla="*/ 1877788503 w 10000"/>
                <a:gd name="T53" fmla="*/ 36888710 h 8000"/>
                <a:gd name="T54" fmla="*/ 1802295606 w 10000"/>
                <a:gd name="T55" fmla="*/ 36888710 h 8000"/>
                <a:gd name="T56" fmla="*/ 1727535808 w 10000"/>
                <a:gd name="T57" fmla="*/ 36593575 h 8000"/>
                <a:gd name="T58" fmla="*/ 1654242209 w 10000"/>
                <a:gd name="T59" fmla="*/ 36150873 h 8000"/>
                <a:gd name="T60" fmla="*/ 1581681104 w 10000"/>
                <a:gd name="T61" fmla="*/ 35732791 h 8000"/>
                <a:gd name="T62" fmla="*/ 1510586199 w 10000"/>
                <a:gd name="T63" fmla="*/ 35265625 h 8000"/>
                <a:gd name="T64" fmla="*/ 1439857540 w 10000"/>
                <a:gd name="T65" fmla="*/ 34552409 h 8000"/>
                <a:gd name="T66" fmla="*/ 1370228227 w 10000"/>
                <a:gd name="T67" fmla="*/ 33789952 h 8000"/>
                <a:gd name="T68" fmla="*/ 1302065114 w 10000"/>
                <a:gd name="T69" fmla="*/ 33101356 h 8000"/>
                <a:gd name="T70" fmla="*/ 1169036926 w 10000"/>
                <a:gd name="T71" fmla="*/ 31158673 h 8000"/>
                <a:gd name="T72" fmla="*/ 1041505471 w 10000"/>
                <a:gd name="T73" fmla="*/ 29092886 h 8000"/>
                <a:gd name="T74" fmla="*/ 919104501 w 10000"/>
                <a:gd name="T75" fmla="*/ 26928774 h 8000"/>
                <a:gd name="T76" fmla="*/ 803300216 w 10000"/>
                <a:gd name="T77" fmla="*/ 24543232 h 8000"/>
                <a:gd name="T78" fmla="*/ 692627021 w 10000"/>
                <a:gd name="T79" fmla="*/ 22059364 h 8000"/>
                <a:gd name="T80" fmla="*/ 590015498 w 10000"/>
                <a:gd name="T81" fmla="*/ 19378844 h 8000"/>
                <a:gd name="T82" fmla="*/ 493633807 w 10000"/>
                <a:gd name="T83" fmla="*/ 16747408 h 8000"/>
                <a:gd name="T84" fmla="*/ 404948753 w 10000"/>
                <a:gd name="T85" fmla="*/ 14116130 h 8000"/>
                <a:gd name="T86" fmla="*/ 323592271 w 10000"/>
                <a:gd name="T87" fmla="*/ 11632262 h 8000"/>
                <a:gd name="T88" fmla="*/ 251398018 w 10000"/>
                <a:gd name="T89" fmla="*/ 9271340 h 8000"/>
                <a:gd name="T90" fmla="*/ 186166092 w 10000"/>
                <a:gd name="T91" fmla="*/ 7033366 h 8000"/>
                <a:gd name="T92" fmla="*/ 131195742 w 10000"/>
                <a:gd name="T93" fmla="*/ 5164388 h 8000"/>
                <a:gd name="T94" fmla="*/ 85020768 w 10000"/>
                <a:gd name="T95" fmla="*/ 3393736 h 8000"/>
                <a:gd name="T96" fmla="*/ 21621893 w 10000"/>
                <a:gd name="T97" fmla="*/ 8607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AED6FDC5-EEDE-44A4-08EE-EB2979B3ACE2}"/>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8CE716EC-02BB-3CAE-3854-5753B10D69E4}"/>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a:extLst>
              <a:ext uri="{FF2B5EF4-FFF2-40B4-BE49-F238E27FC236}">
                <a16:creationId xmlns:a16="http://schemas.microsoft.com/office/drawing/2014/main" id="{63600295-94BD-3951-1722-6273269EED6E}"/>
              </a:ext>
            </a:extLst>
          </p:cNvPr>
          <p:cNvSpPr>
            <a:spLocks noGrp="1"/>
          </p:cNvSpPr>
          <p:nvPr>
            <p:ph type="dt" sz="half" idx="10"/>
          </p:nvPr>
        </p:nvSpPr>
        <p:spPr/>
        <p:txBody>
          <a:bodyPr/>
          <a:lstStyle>
            <a:lvl1pPr>
              <a:defRPr/>
            </a:lvl1pPr>
          </a:lstStyle>
          <a:p>
            <a:pPr>
              <a:defRPr/>
            </a:pPr>
            <a:fld id="{3B8E1155-9A4D-AE42-8142-197EA8943B77}" type="datetimeFigureOut">
              <a:rPr lang="en-IN"/>
              <a:pPr>
                <a:defRPr/>
              </a:pPr>
              <a:t>16/08/22</a:t>
            </a:fld>
            <a:endParaRPr lang="en-IN"/>
          </a:p>
        </p:txBody>
      </p:sp>
      <p:sp>
        <p:nvSpPr>
          <p:cNvPr id="18" name="Footer Placeholder 5">
            <a:extLst>
              <a:ext uri="{FF2B5EF4-FFF2-40B4-BE49-F238E27FC236}">
                <a16:creationId xmlns:a16="http://schemas.microsoft.com/office/drawing/2014/main" id="{0A91A2D5-88C9-E449-F404-FCAAE7780057}"/>
              </a:ext>
            </a:extLst>
          </p:cNvPr>
          <p:cNvSpPr>
            <a:spLocks noGrp="1"/>
          </p:cNvSpPr>
          <p:nvPr>
            <p:ph type="ftr" sz="quarter" idx="11"/>
          </p:nvPr>
        </p:nvSpPr>
        <p:spPr/>
        <p:txBody>
          <a:bodyPr/>
          <a:lstStyle>
            <a:lvl1pPr>
              <a:defRPr/>
            </a:lvl1pPr>
          </a:lstStyle>
          <a:p>
            <a:pPr>
              <a:defRPr/>
            </a:pPr>
            <a:endParaRPr lang="en-IN"/>
          </a:p>
        </p:txBody>
      </p:sp>
      <p:sp>
        <p:nvSpPr>
          <p:cNvPr id="19" name="Slide Number Placeholder 6">
            <a:extLst>
              <a:ext uri="{FF2B5EF4-FFF2-40B4-BE49-F238E27FC236}">
                <a16:creationId xmlns:a16="http://schemas.microsoft.com/office/drawing/2014/main" id="{230D9A10-D6E8-AB13-0B0A-956A5EA9F97E}"/>
              </a:ext>
            </a:extLst>
          </p:cNvPr>
          <p:cNvSpPr>
            <a:spLocks noGrp="1"/>
          </p:cNvSpPr>
          <p:nvPr>
            <p:ph type="sldNum" sz="quarter" idx="12"/>
          </p:nvPr>
        </p:nvSpPr>
        <p:spPr/>
        <p:txBody>
          <a:bodyPr/>
          <a:lstStyle>
            <a:lvl1pPr>
              <a:defRPr/>
            </a:lvl1pPr>
          </a:lstStyle>
          <a:p>
            <a:pPr>
              <a:defRPr/>
            </a:pPr>
            <a:fld id="{E74A1F51-0C48-624F-8455-0D6F4D7D4602}" type="slidenum">
              <a:rPr lang="en-IN" altLang="en-US"/>
              <a:pPr>
                <a:defRPr/>
              </a:pPr>
              <a:t>‹#›</a:t>
            </a:fld>
            <a:endParaRPr lang="en-IN" altLang="en-US"/>
          </a:p>
        </p:txBody>
      </p:sp>
    </p:spTree>
    <p:extLst>
      <p:ext uri="{BB962C8B-B14F-4D97-AF65-F5344CB8AC3E}">
        <p14:creationId xmlns:p14="http://schemas.microsoft.com/office/powerpoint/2010/main" val="118936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1">
            <a:extLst>
              <a:ext uri="{FF2B5EF4-FFF2-40B4-BE49-F238E27FC236}">
                <a16:creationId xmlns:a16="http://schemas.microsoft.com/office/drawing/2014/main" id="{A15C1403-CA57-904D-0235-6326CCFA2503}"/>
              </a:ext>
            </a:extLst>
          </p:cNvPr>
          <p:cNvGrpSpPr>
            <a:grpSpLocks/>
          </p:cNvGrpSpPr>
          <p:nvPr/>
        </p:nvGrpSpPr>
        <p:grpSpPr bwMode="auto">
          <a:xfrm>
            <a:off x="0" y="0"/>
            <a:ext cx="12192000" cy="6858000"/>
            <a:chOff x="0" y="0"/>
            <a:chExt cx="12192000" cy="6858000"/>
          </a:xfrm>
        </p:grpSpPr>
        <p:sp>
          <p:nvSpPr>
            <p:cNvPr id="6" name="Rectangle 5">
              <a:extLst>
                <a:ext uri="{FF2B5EF4-FFF2-40B4-BE49-F238E27FC236}">
                  <a16:creationId xmlns:a16="http://schemas.microsoft.com/office/drawing/2014/main" id="{A880A6B6-FE80-1AA6-3D40-464927A8903A}"/>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490C29F7-A7EF-67F1-3760-6CB0144F52F0}"/>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0961E394-A6C7-D6C1-D467-BCE0FFA60F64}"/>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D8345901-E9AD-1A44-6D21-A2C617E615A5}"/>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17E162FA-3730-6C4E-D1CE-C298690B6ED0}"/>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C5A1A109-A4A7-7870-F7F6-54A9E1A64FBD}"/>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C515524-780B-47F7-CE3F-DFBD658564E9}"/>
                </a:ext>
              </a:extLst>
            </p:cNvPr>
            <p:cNvSpPr/>
            <p:nvPr/>
          </p:nvSpPr>
          <p:spPr bwMode="gray">
            <a:xfrm>
              <a:off x="6172200" y="401638"/>
              <a:ext cx="55959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27A4638D-B3C7-0C08-0FC8-84A65B7503DF}"/>
                </a:ext>
              </a:extLst>
            </p:cNvPr>
            <p:cNvSpPr>
              <a:spLocks/>
            </p:cNvSpPr>
            <p:nvPr/>
          </p:nvSpPr>
          <p:spPr bwMode="gray">
            <a:xfrm rot="-5677511">
              <a:off x="4203594" y="1826078"/>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F80CFDC1-CF83-BE30-E148-5C83273F3746}"/>
                </a:ext>
              </a:extLst>
            </p:cNvPr>
            <p:cNvSpPr>
              <a:spLocks/>
            </p:cNvSpPr>
            <p:nvPr/>
          </p:nvSpPr>
          <p:spPr bwMode="gray">
            <a:xfrm rot="-5400000">
              <a:off x="3295432" y="2801721"/>
              <a:ext cx="6053670" cy="1254558"/>
            </a:xfrm>
            <a:custGeom>
              <a:avLst/>
              <a:gdLst>
                <a:gd name="T0" fmla="*/ 0 w 10000"/>
                <a:gd name="T1" fmla="*/ 0 h 8000"/>
                <a:gd name="T2" fmla="*/ 0 w 10000"/>
                <a:gd name="T3" fmla="*/ 196001635 h 8000"/>
                <a:gd name="T4" fmla="*/ 2147483646 w 10000"/>
                <a:gd name="T5" fmla="*/ 196739472 h 8000"/>
                <a:gd name="T6" fmla="*/ 2147483646 w 10000"/>
                <a:gd name="T7" fmla="*/ 172188 h 8000"/>
                <a:gd name="T8" fmla="*/ 2147483646 w 10000"/>
                <a:gd name="T9" fmla="*/ 172188 h 8000"/>
                <a:gd name="T10" fmla="*/ 2147483646 w 10000"/>
                <a:gd name="T11" fmla="*/ 3836438 h 8000"/>
                <a:gd name="T12" fmla="*/ 2147483646 w 10000"/>
                <a:gd name="T13" fmla="*/ 7328501 h 8000"/>
                <a:gd name="T14" fmla="*/ 2147483646 w 10000"/>
                <a:gd name="T15" fmla="*/ 10746857 h 8000"/>
                <a:gd name="T16" fmla="*/ 2147483646 w 10000"/>
                <a:gd name="T17" fmla="*/ 13673428 h 8000"/>
                <a:gd name="T18" fmla="*/ 2147483646 w 10000"/>
                <a:gd name="T19" fmla="*/ 16624462 h 8000"/>
                <a:gd name="T20" fmla="*/ 2147483646 w 10000"/>
                <a:gd name="T21" fmla="*/ 19378844 h 8000"/>
                <a:gd name="T22" fmla="*/ 2147483646 w 10000"/>
                <a:gd name="T23" fmla="*/ 21739765 h 8000"/>
                <a:gd name="T24" fmla="*/ 2147483646 w 10000"/>
                <a:gd name="T25" fmla="*/ 23977583 h 8000"/>
                <a:gd name="T26" fmla="*/ 2147483646 w 10000"/>
                <a:gd name="T27" fmla="*/ 26018749 h 8000"/>
                <a:gd name="T28" fmla="*/ 2147483646 w 10000"/>
                <a:gd name="T29" fmla="*/ 27789401 h 8000"/>
                <a:gd name="T30" fmla="*/ 2147483646 w 10000"/>
                <a:gd name="T31" fmla="*/ 29560052 h 8000"/>
                <a:gd name="T32" fmla="*/ 2147483646 w 10000"/>
                <a:gd name="T33" fmla="*/ 31035726 h 8000"/>
                <a:gd name="T34" fmla="*/ 2147483646 w 10000"/>
                <a:gd name="T35" fmla="*/ 32191488 h 8000"/>
                <a:gd name="T36" fmla="*/ 2147483646 w 10000"/>
                <a:gd name="T37" fmla="*/ 33396491 h 8000"/>
                <a:gd name="T38" fmla="*/ 2147483646 w 10000"/>
                <a:gd name="T39" fmla="*/ 34404842 h 8000"/>
                <a:gd name="T40" fmla="*/ 2147483646 w 10000"/>
                <a:gd name="T41" fmla="*/ 35118058 h 8000"/>
                <a:gd name="T42" fmla="*/ 2147483646 w 10000"/>
                <a:gd name="T43" fmla="*/ 35732791 h 8000"/>
                <a:gd name="T44" fmla="*/ 2147483646 w 10000"/>
                <a:gd name="T45" fmla="*/ 36323061 h 8000"/>
                <a:gd name="T46" fmla="*/ 2109030222 w 10000"/>
                <a:gd name="T47" fmla="*/ 36593575 h 8000"/>
                <a:gd name="T48" fmla="*/ 2030972384 w 10000"/>
                <a:gd name="T49" fmla="*/ 36888710 h 8000"/>
                <a:gd name="T50" fmla="*/ 1954013894 w 10000"/>
                <a:gd name="T51" fmla="*/ 37036277 h 8000"/>
                <a:gd name="T52" fmla="*/ 1877788503 w 10000"/>
                <a:gd name="T53" fmla="*/ 36888710 h 8000"/>
                <a:gd name="T54" fmla="*/ 1802295606 w 10000"/>
                <a:gd name="T55" fmla="*/ 36888710 h 8000"/>
                <a:gd name="T56" fmla="*/ 1727535808 w 10000"/>
                <a:gd name="T57" fmla="*/ 36593575 h 8000"/>
                <a:gd name="T58" fmla="*/ 1654242209 w 10000"/>
                <a:gd name="T59" fmla="*/ 36150873 h 8000"/>
                <a:gd name="T60" fmla="*/ 1581681104 w 10000"/>
                <a:gd name="T61" fmla="*/ 35732791 h 8000"/>
                <a:gd name="T62" fmla="*/ 1510586199 w 10000"/>
                <a:gd name="T63" fmla="*/ 35265625 h 8000"/>
                <a:gd name="T64" fmla="*/ 1439857540 w 10000"/>
                <a:gd name="T65" fmla="*/ 34552409 h 8000"/>
                <a:gd name="T66" fmla="*/ 1370228227 w 10000"/>
                <a:gd name="T67" fmla="*/ 33789952 h 8000"/>
                <a:gd name="T68" fmla="*/ 1302065114 w 10000"/>
                <a:gd name="T69" fmla="*/ 33101356 h 8000"/>
                <a:gd name="T70" fmla="*/ 1169036926 w 10000"/>
                <a:gd name="T71" fmla="*/ 31158673 h 8000"/>
                <a:gd name="T72" fmla="*/ 1041505471 w 10000"/>
                <a:gd name="T73" fmla="*/ 29092886 h 8000"/>
                <a:gd name="T74" fmla="*/ 919104501 w 10000"/>
                <a:gd name="T75" fmla="*/ 26928774 h 8000"/>
                <a:gd name="T76" fmla="*/ 803300216 w 10000"/>
                <a:gd name="T77" fmla="*/ 24543232 h 8000"/>
                <a:gd name="T78" fmla="*/ 692627021 w 10000"/>
                <a:gd name="T79" fmla="*/ 22059364 h 8000"/>
                <a:gd name="T80" fmla="*/ 590015498 w 10000"/>
                <a:gd name="T81" fmla="*/ 19378844 h 8000"/>
                <a:gd name="T82" fmla="*/ 493633807 w 10000"/>
                <a:gd name="T83" fmla="*/ 16747408 h 8000"/>
                <a:gd name="T84" fmla="*/ 404948753 w 10000"/>
                <a:gd name="T85" fmla="*/ 14116130 h 8000"/>
                <a:gd name="T86" fmla="*/ 323592271 w 10000"/>
                <a:gd name="T87" fmla="*/ 11632262 h 8000"/>
                <a:gd name="T88" fmla="*/ 251398018 w 10000"/>
                <a:gd name="T89" fmla="*/ 9271340 h 8000"/>
                <a:gd name="T90" fmla="*/ 186166092 w 10000"/>
                <a:gd name="T91" fmla="*/ 7033366 h 8000"/>
                <a:gd name="T92" fmla="*/ 131195742 w 10000"/>
                <a:gd name="T93" fmla="*/ 5164388 h 8000"/>
                <a:gd name="T94" fmla="*/ 85020768 w 10000"/>
                <a:gd name="T95" fmla="*/ 3393736 h 8000"/>
                <a:gd name="T96" fmla="*/ 21621893 w 10000"/>
                <a:gd name="T97" fmla="*/ 8607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A5382A01-967E-BFE1-913C-8C0896BAF071}"/>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6A713DA7-0637-0CC1-666B-8B8C151A8D37}"/>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a:extLst>
              <a:ext uri="{FF2B5EF4-FFF2-40B4-BE49-F238E27FC236}">
                <a16:creationId xmlns:a16="http://schemas.microsoft.com/office/drawing/2014/main" id="{783F8516-5F46-9FDF-EF12-52D53E99DCD8}"/>
              </a:ext>
            </a:extLst>
          </p:cNvPr>
          <p:cNvSpPr>
            <a:spLocks noGrp="1"/>
          </p:cNvSpPr>
          <p:nvPr>
            <p:ph type="dt" sz="half" idx="10"/>
          </p:nvPr>
        </p:nvSpPr>
        <p:spPr/>
        <p:txBody>
          <a:bodyPr/>
          <a:lstStyle>
            <a:lvl1pPr>
              <a:defRPr/>
            </a:lvl1pPr>
          </a:lstStyle>
          <a:p>
            <a:pPr>
              <a:defRPr/>
            </a:pPr>
            <a:fld id="{0F91E675-D96B-6045-B055-8F49D95820CE}" type="datetimeFigureOut">
              <a:rPr lang="en-IN"/>
              <a:pPr>
                <a:defRPr/>
              </a:pPr>
              <a:t>16/08/22</a:t>
            </a:fld>
            <a:endParaRPr lang="en-IN"/>
          </a:p>
        </p:txBody>
      </p:sp>
      <p:sp>
        <p:nvSpPr>
          <p:cNvPr id="18" name="Footer Placeholder 5">
            <a:extLst>
              <a:ext uri="{FF2B5EF4-FFF2-40B4-BE49-F238E27FC236}">
                <a16:creationId xmlns:a16="http://schemas.microsoft.com/office/drawing/2014/main" id="{3CBFF013-BCB5-131A-78A3-F77D7E846A53}"/>
              </a:ext>
            </a:extLst>
          </p:cNvPr>
          <p:cNvSpPr>
            <a:spLocks noGrp="1"/>
          </p:cNvSpPr>
          <p:nvPr>
            <p:ph type="ftr" sz="quarter" idx="11"/>
          </p:nvPr>
        </p:nvSpPr>
        <p:spPr/>
        <p:txBody>
          <a:bodyPr/>
          <a:lstStyle>
            <a:lvl1pPr>
              <a:defRPr/>
            </a:lvl1pPr>
          </a:lstStyle>
          <a:p>
            <a:pPr>
              <a:defRPr/>
            </a:pPr>
            <a:endParaRPr lang="en-IN"/>
          </a:p>
        </p:txBody>
      </p:sp>
      <p:sp>
        <p:nvSpPr>
          <p:cNvPr id="19" name="Slide Number Placeholder 6">
            <a:extLst>
              <a:ext uri="{FF2B5EF4-FFF2-40B4-BE49-F238E27FC236}">
                <a16:creationId xmlns:a16="http://schemas.microsoft.com/office/drawing/2014/main" id="{1EFB6D9A-6B17-C1DE-0848-54AFA56BE8F5}"/>
              </a:ext>
            </a:extLst>
          </p:cNvPr>
          <p:cNvSpPr>
            <a:spLocks noGrp="1"/>
          </p:cNvSpPr>
          <p:nvPr>
            <p:ph type="sldNum" sz="quarter" idx="12"/>
          </p:nvPr>
        </p:nvSpPr>
        <p:spPr/>
        <p:txBody>
          <a:bodyPr/>
          <a:lstStyle>
            <a:lvl1pPr>
              <a:defRPr/>
            </a:lvl1pPr>
          </a:lstStyle>
          <a:p>
            <a:pPr>
              <a:defRPr/>
            </a:pPr>
            <a:fld id="{577E408B-91E5-194B-B196-1CE2E510B3FF}" type="slidenum">
              <a:rPr lang="en-IN" altLang="en-US"/>
              <a:pPr>
                <a:defRPr/>
              </a:pPr>
              <a:t>‹#›</a:t>
            </a:fld>
            <a:endParaRPr lang="en-IN" altLang="en-US"/>
          </a:p>
        </p:txBody>
      </p:sp>
    </p:spTree>
    <p:extLst>
      <p:ext uri="{BB962C8B-B14F-4D97-AF65-F5344CB8AC3E}">
        <p14:creationId xmlns:p14="http://schemas.microsoft.com/office/powerpoint/2010/main" val="152678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7">
            <a:extLst>
              <a:ext uri="{FF2B5EF4-FFF2-40B4-BE49-F238E27FC236}">
                <a16:creationId xmlns:a16="http://schemas.microsoft.com/office/drawing/2014/main" id="{F2CD5764-6A6D-8049-C931-9A1F7460FE46}"/>
              </a:ext>
            </a:extLst>
          </p:cNvPr>
          <p:cNvGrpSpPr>
            <a:grpSpLocks/>
          </p:cNvGrpSpPr>
          <p:nvPr/>
        </p:nvGrpSpPr>
        <p:grpSpPr bwMode="auto">
          <a:xfrm>
            <a:off x="0" y="0"/>
            <a:ext cx="12192000" cy="6858000"/>
            <a:chOff x="0" y="0"/>
            <a:chExt cx="12192000" cy="6858000"/>
          </a:xfrm>
        </p:grpSpPr>
        <p:sp>
          <p:nvSpPr>
            <p:cNvPr id="7" name="Rectangle 6">
              <a:extLst>
                <a:ext uri="{FF2B5EF4-FFF2-40B4-BE49-F238E27FC236}">
                  <a16:creationId xmlns:a16="http://schemas.microsoft.com/office/drawing/2014/main" id="{54882E67-EE47-AAF7-CB90-F53CD1E9C652}"/>
                </a:ext>
              </a:extLst>
            </p:cNvPr>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B5C0E99A-3F19-61DD-9989-38159FC918E2}"/>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31DF3D10-F7C7-19F4-B28E-CC3BF68C7BB7}"/>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2018F5FD-DF6D-12EB-770A-F8A36A2532FA}"/>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DBE07F2-D438-3916-DCE9-1F7E7790F1E1}"/>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69076474-FC13-40EF-FE8A-E7347DB274C4}"/>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a:extLst>
                <a:ext uri="{FF2B5EF4-FFF2-40B4-BE49-F238E27FC236}">
                  <a16:creationId xmlns:a16="http://schemas.microsoft.com/office/drawing/2014/main" id="{49B13E21-2CCA-1DDA-EAE2-7DF9E2F118AA}"/>
                </a:ext>
              </a:extLst>
            </p:cNvPr>
            <p:cNvSpPr>
              <a:spLocks/>
            </p:cNvSpPr>
            <p:nvPr/>
          </p:nvSpPr>
          <p:spPr bwMode="gray">
            <a:xfrm rot="-589932">
              <a:off x="8490951" y="1797517"/>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5">
              <a:extLst>
                <a:ext uri="{FF2B5EF4-FFF2-40B4-BE49-F238E27FC236}">
                  <a16:creationId xmlns:a16="http://schemas.microsoft.com/office/drawing/2014/main" id="{B2E1CE2C-5929-BCD6-72AD-08471EF9DC80}"/>
                </a:ext>
              </a:extLst>
            </p:cNvPr>
            <p:cNvSpPr>
              <a:spLocks/>
            </p:cNvSpPr>
            <p:nvPr/>
          </p:nvSpPr>
          <p:spPr bwMode="gray">
            <a:xfrm>
              <a:off x="459506" y="1866405"/>
              <a:ext cx="11277600" cy="4533900"/>
            </a:xfrm>
            <a:custGeom>
              <a:avLst/>
              <a:gdLst>
                <a:gd name="T0" fmla="*/ 0 w 7104"/>
                <a:gd name="T1" fmla="*/ 0 h 2856"/>
                <a:gd name="T2" fmla="*/ 0 w 7104"/>
                <a:gd name="T3" fmla="*/ 2147483646 h 2856"/>
                <a:gd name="T4" fmla="*/ 2147483646 w 7104"/>
                <a:gd name="T5" fmla="*/ 2147483646 h 2856"/>
                <a:gd name="T6" fmla="*/ 2147483646 w 7104"/>
                <a:gd name="T7" fmla="*/ 2520950 h 2856"/>
                <a:gd name="T8" fmla="*/ 2147483646 w 7104"/>
                <a:gd name="T9" fmla="*/ 2520950 h 2856"/>
                <a:gd name="T10" fmla="*/ 2147483646 w 7104"/>
                <a:gd name="T11" fmla="*/ 65524063 h 2856"/>
                <a:gd name="T12" fmla="*/ 2147483646 w 7104"/>
                <a:gd name="T13" fmla="*/ 126007813 h 2856"/>
                <a:gd name="T14" fmla="*/ 2147483646 w 7104"/>
                <a:gd name="T15" fmla="*/ 183972200 h 2856"/>
                <a:gd name="T16" fmla="*/ 2147483646 w 7104"/>
                <a:gd name="T17" fmla="*/ 234375325 h 2856"/>
                <a:gd name="T18" fmla="*/ 2147483646 w 7104"/>
                <a:gd name="T19" fmla="*/ 284778450 h 2856"/>
                <a:gd name="T20" fmla="*/ 2147483646 w 7104"/>
                <a:gd name="T21" fmla="*/ 332660625 h 2856"/>
                <a:gd name="T22" fmla="*/ 2147483646 w 7104"/>
                <a:gd name="T23" fmla="*/ 372983125 h 2856"/>
                <a:gd name="T24" fmla="*/ 2147483646 w 7104"/>
                <a:gd name="T25" fmla="*/ 410786263 h 2856"/>
                <a:gd name="T26" fmla="*/ 2147483646 w 7104"/>
                <a:gd name="T27" fmla="*/ 446068450 h 2856"/>
                <a:gd name="T28" fmla="*/ 2147483646 w 7104"/>
                <a:gd name="T29" fmla="*/ 476310325 h 2856"/>
                <a:gd name="T30" fmla="*/ 2147483646 w 7104"/>
                <a:gd name="T31" fmla="*/ 506552200 h 2856"/>
                <a:gd name="T32" fmla="*/ 2147483646 w 7104"/>
                <a:gd name="T33" fmla="*/ 531753763 h 2856"/>
                <a:gd name="T34" fmla="*/ 2147483646 w 7104"/>
                <a:gd name="T35" fmla="*/ 551915013 h 2856"/>
                <a:gd name="T36" fmla="*/ 2147483646 w 7104"/>
                <a:gd name="T37" fmla="*/ 572076263 h 2856"/>
                <a:gd name="T38" fmla="*/ 2147483646 w 7104"/>
                <a:gd name="T39" fmla="*/ 589716563 h 2856"/>
                <a:gd name="T40" fmla="*/ 2147483646 w 7104"/>
                <a:gd name="T41" fmla="*/ 602318138 h 2856"/>
                <a:gd name="T42" fmla="*/ 2147483646 w 7104"/>
                <a:gd name="T43" fmla="*/ 612398763 h 2856"/>
                <a:gd name="T44" fmla="*/ 2147483646 w 7104"/>
                <a:gd name="T45" fmla="*/ 622479388 h 2856"/>
                <a:gd name="T46" fmla="*/ 2147483646 w 7104"/>
                <a:gd name="T47" fmla="*/ 627519700 h 2856"/>
                <a:gd name="T48" fmla="*/ 2147483646 w 7104"/>
                <a:gd name="T49" fmla="*/ 632560013 h 2856"/>
                <a:gd name="T50" fmla="*/ 2147483646 w 7104"/>
                <a:gd name="T51" fmla="*/ 635079375 h 2856"/>
                <a:gd name="T52" fmla="*/ 2147483646 w 7104"/>
                <a:gd name="T53" fmla="*/ 632560013 h 2856"/>
                <a:gd name="T54" fmla="*/ 2147483646 w 7104"/>
                <a:gd name="T55" fmla="*/ 632560013 h 2856"/>
                <a:gd name="T56" fmla="*/ 2147483646 w 7104"/>
                <a:gd name="T57" fmla="*/ 627519700 h 2856"/>
                <a:gd name="T58" fmla="*/ 2147483646 w 7104"/>
                <a:gd name="T59" fmla="*/ 619958438 h 2856"/>
                <a:gd name="T60" fmla="*/ 2147483646 w 7104"/>
                <a:gd name="T61" fmla="*/ 612398763 h 2856"/>
                <a:gd name="T62" fmla="*/ 2147483646 w 7104"/>
                <a:gd name="T63" fmla="*/ 604837500 h 2856"/>
                <a:gd name="T64" fmla="*/ 2147483646 w 7104"/>
                <a:gd name="T65" fmla="*/ 592237513 h 2856"/>
                <a:gd name="T66" fmla="*/ 2147483646 w 7104"/>
                <a:gd name="T67" fmla="*/ 579635938 h 2856"/>
                <a:gd name="T68" fmla="*/ 2147483646 w 7104"/>
                <a:gd name="T69" fmla="*/ 567035950 h 2856"/>
                <a:gd name="T70" fmla="*/ 2147483646 w 7104"/>
                <a:gd name="T71" fmla="*/ 534273125 h 2856"/>
                <a:gd name="T72" fmla="*/ 2147483646 w 7104"/>
                <a:gd name="T73" fmla="*/ 498990938 h 2856"/>
                <a:gd name="T74" fmla="*/ 2147483646 w 7104"/>
                <a:gd name="T75" fmla="*/ 461189388 h 2856"/>
                <a:gd name="T76" fmla="*/ 2147483646 w 7104"/>
                <a:gd name="T77" fmla="*/ 420866888 h 2856"/>
                <a:gd name="T78" fmla="*/ 2147483646 w 7104"/>
                <a:gd name="T79" fmla="*/ 378023438 h 2856"/>
                <a:gd name="T80" fmla="*/ 2147483646 w 7104"/>
                <a:gd name="T81" fmla="*/ 332660625 h 2856"/>
                <a:gd name="T82" fmla="*/ 2147483646 w 7104"/>
                <a:gd name="T83" fmla="*/ 287297813 h 2856"/>
                <a:gd name="T84" fmla="*/ 1978323450 w 7104"/>
                <a:gd name="T85" fmla="*/ 241935000 h 2856"/>
                <a:gd name="T86" fmla="*/ 1580138763 w 7104"/>
                <a:gd name="T87" fmla="*/ 199093138 h 2856"/>
                <a:gd name="T88" fmla="*/ 1227316888 w 7104"/>
                <a:gd name="T89" fmla="*/ 158770638 h 2856"/>
                <a:gd name="T90" fmla="*/ 909777200 w 7104"/>
                <a:gd name="T91" fmla="*/ 120967500 h 2856"/>
                <a:gd name="T92" fmla="*/ 640119688 w 7104"/>
                <a:gd name="T93" fmla="*/ 88206263 h 2856"/>
                <a:gd name="T94" fmla="*/ 415826575 w 7104"/>
                <a:gd name="T95" fmla="*/ 57964388 h 2856"/>
                <a:gd name="T96" fmla="*/ 105846563 w 7104"/>
                <a:gd name="T97" fmla="*/ 15120938 h 2856"/>
                <a:gd name="T98" fmla="*/ 0 w 7104"/>
                <a:gd name="T99" fmla="*/ 0 h 2856"/>
                <a:gd name="T100" fmla="*/ 0 w 7104"/>
                <a:gd name="T101" fmla="*/ 0 h 28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
              <a:extLst>
                <a:ext uri="{FF2B5EF4-FFF2-40B4-BE49-F238E27FC236}">
                  <a16:creationId xmlns:a16="http://schemas.microsoft.com/office/drawing/2014/main" id="{7A4AFF41-5EF9-9C9E-599C-EBB31BF675DF}"/>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7" name="Title Placeholder 1">
            <a:extLst>
              <a:ext uri="{FF2B5EF4-FFF2-40B4-BE49-F238E27FC236}">
                <a16:creationId xmlns:a16="http://schemas.microsoft.com/office/drawing/2014/main" id="{7D1ADECC-8528-873D-3594-7C1998CF2FF8}"/>
              </a:ext>
            </a:extLst>
          </p:cNvPr>
          <p:cNvSpPr>
            <a:spLocks noGrp="1"/>
          </p:cNvSpPr>
          <p:nvPr>
            <p:ph type="title"/>
          </p:nvPr>
        </p:nvSpPr>
        <p:spPr bwMode="gray">
          <a:xfrm>
            <a:off x="1155700" y="973138"/>
            <a:ext cx="876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CEEF1916-9338-6508-BCEF-21AF6A99D34E}"/>
              </a:ext>
            </a:extLst>
          </p:cNvPr>
          <p:cNvSpPr>
            <a:spLocks noGrp="1"/>
          </p:cNvSpPr>
          <p:nvPr>
            <p:ph type="body" idx="1"/>
          </p:nvPr>
        </p:nvSpPr>
        <p:spPr bwMode="auto">
          <a:xfrm>
            <a:off x="1155700" y="2603500"/>
            <a:ext cx="87614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891979D-B95F-AD3D-23B0-950ECFBCB1CC}"/>
              </a:ext>
            </a:extLst>
          </p:cNvPr>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lgn="r" eaLnBrk="1" fontAlgn="auto" hangingPunct="1">
              <a:spcBef>
                <a:spcPts val="0"/>
              </a:spcBef>
              <a:spcAft>
                <a:spcPts val="0"/>
              </a:spcAft>
              <a:defRPr sz="1000" b="1" i="0">
                <a:solidFill>
                  <a:schemeClr val="accent1"/>
                </a:solidFill>
                <a:latin typeface="+mn-lt"/>
                <a:cs typeface="+mn-cs"/>
              </a:defRPr>
            </a:lvl1pPr>
          </a:lstStyle>
          <a:p>
            <a:pPr>
              <a:defRPr/>
            </a:pPr>
            <a:fld id="{E8A0583D-0314-7F44-BFC7-52EAE045A656}" type="datetimeFigureOut">
              <a:rPr lang="en-IN"/>
              <a:pPr>
                <a:defRPr/>
              </a:pPr>
              <a:t>16/08/22</a:t>
            </a:fld>
            <a:endParaRPr lang="en-IN"/>
          </a:p>
        </p:txBody>
      </p:sp>
      <p:sp>
        <p:nvSpPr>
          <p:cNvPr id="5" name="Footer Placeholder 4">
            <a:extLst>
              <a:ext uri="{FF2B5EF4-FFF2-40B4-BE49-F238E27FC236}">
                <a16:creationId xmlns:a16="http://schemas.microsoft.com/office/drawing/2014/main" id="{0A47C4D5-BC99-871E-2434-95172C4E2BC2}"/>
              </a:ext>
            </a:extLst>
          </p:cNvPr>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accent1"/>
                </a:solidFill>
                <a:latin typeface="+mn-lt"/>
                <a:cs typeface="+mn-cs"/>
              </a:defRPr>
            </a:lvl1pPr>
          </a:lstStyle>
          <a:p>
            <a:pPr>
              <a:defRPr/>
            </a:pPr>
            <a:endParaRPr lang="en-IN"/>
          </a:p>
        </p:txBody>
      </p:sp>
      <p:sp>
        <p:nvSpPr>
          <p:cNvPr id="21" name="Rectangle 20">
            <a:extLst>
              <a:ext uri="{FF2B5EF4-FFF2-40B4-BE49-F238E27FC236}">
                <a16:creationId xmlns:a16="http://schemas.microsoft.com/office/drawing/2014/main" id="{56362197-B2A5-ABA6-EF81-A5D39043ECD7}"/>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4A65D81B-7D1C-6186-23FF-A7F2AC4D9BE4}"/>
              </a:ext>
            </a:extLst>
          </p:cNvPr>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chemeClr val="bg1"/>
                </a:solidFill>
              </a:defRPr>
            </a:lvl1pPr>
          </a:lstStyle>
          <a:p>
            <a:pPr>
              <a:defRPr/>
            </a:pPr>
            <a:fld id="{221FB844-19D7-7549-BEA7-C9DAA57AF8F0}"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773" r:id="rId1"/>
    <p:sldLayoutId id="2147483769" r:id="rId2"/>
    <p:sldLayoutId id="2147483774" r:id="rId3"/>
    <p:sldLayoutId id="2147483770" r:id="rId4"/>
    <p:sldLayoutId id="2147483771" r:id="rId5"/>
    <p:sldLayoutId id="2147483772"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0" fontAlgn="base" hangingPunct="0">
        <a:spcBef>
          <a:spcPct val="0"/>
        </a:spcBef>
        <a:spcAft>
          <a:spcPct val="0"/>
        </a:spcAft>
        <a:defRPr sz="3600" kern="1200">
          <a:solidFill>
            <a:schemeClr val="bg2"/>
          </a:solidFill>
          <a:latin typeface="+mj-lt"/>
          <a:ea typeface="+mj-ea"/>
          <a:cs typeface="+mj-cs"/>
        </a:defRPr>
      </a:lvl1pPr>
      <a:lvl2pPr algn="l" defTabSz="457200" rtl="0" eaLnBrk="0" fontAlgn="base" hangingPunct="0">
        <a:spcBef>
          <a:spcPct val="0"/>
        </a:spcBef>
        <a:spcAft>
          <a:spcPct val="0"/>
        </a:spcAft>
        <a:defRPr sz="3600">
          <a:solidFill>
            <a:schemeClr val="bg2"/>
          </a:solidFill>
          <a:latin typeface="Century Gothic" panose="020B0502020202020204" pitchFamily="34" charset="0"/>
        </a:defRPr>
      </a:lvl2pPr>
      <a:lvl3pPr algn="l" defTabSz="457200" rtl="0" eaLnBrk="0" fontAlgn="base" hangingPunct="0">
        <a:spcBef>
          <a:spcPct val="0"/>
        </a:spcBef>
        <a:spcAft>
          <a:spcPct val="0"/>
        </a:spcAft>
        <a:defRPr sz="3600">
          <a:solidFill>
            <a:schemeClr val="bg2"/>
          </a:solidFill>
          <a:latin typeface="Century Gothic" panose="020B0502020202020204" pitchFamily="34" charset="0"/>
        </a:defRPr>
      </a:lvl3pPr>
      <a:lvl4pPr algn="l" defTabSz="457200" rtl="0" eaLnBrk="0" fontAlgn="base" hangingPunct="0">
        <a:spcBef>
          <a:spcPct val="0"/>
        </a:spcBef>
        <a:spcAft>
          <a:spcPct val="0"/>
        </a:spcAft>
        <a:defRPr sz="3600">
          <a:solidFill>
            <a:schemeClr val="bg2"/>
          </a:solidFill>
          <a:latin typeface="Century Gothic" panose="020B0502020202020204" pitchFamily="34" charset="0"/>
        </a:defRPr>
      </a:lvl4pPr>
      <a:lvl5pPr algn="l" defTabSz="457200" rtl="0" eaLnBrk="0" fontAlgn="base" hangingPunct="0">
        <a:spcBef>
          <a:spcPct val="0"/>
        </a:spcBef>
        <a:spcAft>
          <a:spcPct val="0"/>
        </a:spcAft>
        <a:defRPr sz="3600">
          <a:solidFill>
            <a:schemeClr val="bg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2"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2"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2"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72FE246-E692-65A8-3087-FA5150439329}"/>
              </a:ext>
            </a:extLst>
          </p:cNvPr>
          <p:cNvSpPr>
            <a:spLocks noGrp="1"/>
          </p:cNvSpPr>
          <p:nvPr>
            <p:ph type="ctrTitle"/>
          </p:nvPr>
        </p:nvSpPr>
        <p:spPr>
          <a:xfrm>
            <a:off x="1574800" y="1317625"/>
            <a:ext cx="8824913" cy="2695575"/>
          </a:xfrm>
        </p:spPr>
        <p:txBody>
          <a:bodyPr/>
          <a:lstStyle/>
          <a:p>
            <a:pPr algn="ctr" eaLnBrk="1" hangingPunct="1"/>
            <a:r>
              <a:rPr lang="en-IN" altLang="en-US" sz="4800" b="1">
                <a:latin typeface="Algerian" pitchFamily="82" charset="77"/>
                <a:ea typeface="Calibri" panose="020F0502020204030204" pitchFamily="34" charset="0"/>
                <a:cs typeface="Times New Roman" panose="02020603050405020304" pitchFamily="18" charset="0"/>
              </a:rPr>
              <a:t>IMDB SONG Database</a:t>
            </a:r>
            <a:br>
              <a:rPr lang="en-IN" altLang="en-US" sz="4800" b="1">
                <a:latin typeface="Algerian" pitchFamily="82" charset="77"/>
                <a:ea typeface="Calibri" panose="020F0502020204030204" pitchFamily="34" charset="0"/>
                <a:cs typeface="Times New Roman" panose="02020603050405020304" pitchFamily="18" charset="0"/>
              </a:rPr>
            </a:br>
            <a:r>
              <a:rPr lang="en-IN" altLang="en-US" sz="4800" b="1">
                <a:latin typeface="Algerian" pitchFamily="82" charset="77"/>
                <a:ea typeface="Calibri" panose="020F0502020204030204" pitchFamily="34" charset="0"/>
                <a:cs typeface="Times New Roman" panose="02020603050405020304" pitchFamily="18" charset="0"/>
              </a:rPr>
              <a:t>                   </a:t>
            </a:r>
            <a:r>
              <a:rPr lang="en-IN" altLang="en-US" sz="1800" b="1">
                <a:latin typeface="Algerian" pitchFamily="82" charset="77"/>
                <a:ea typeface="Calibri" panose="020F0502020204030204" pitchFamily="34" charset="0"/>
                <a:cs typeface="Times New Roman" panose="02020603050405020304" pitchFamily="18" charset="0"/>
              </a:rPr>
              <a:t>INFO 5707 sec-002</a:t>
            </a:r>
            <a:br>
              <a:rPr lang="en-IN" altLang="en-US" sz="1800" b="1">
                <a:latin typeface="Algerian" pitchFamily="82" charset="77"/>
                <a:ea typeface="Calibri" panose="020F0502020204030204" pitchFamily="34" charset="0"/>
                <a:cs typeface="Times New Roman" panose="02020603050405020304" pitchFamily="18" charset="0"/>
              </a:rPr>
            </a:br>
            <a:r>
              <a:rPr lang="en-IN" altLang="en-US" sz="1800" b="1">
                <a:latin typeface="Algerian" pitchFamily="82" charset="77"/>
                <a:ea typeface="Calibri" panose="020F0502020204030204" pitchFamily="34" charset="0"/>
                <a:cs typeface="Times New Roman" panose="02020603050405020304" pitchFamily="18" charset="0"/>
              </a:rPr>
              <a:t>                                                           Instructor- </a:t>
            </a:r>
            <a:r>
              <a:rPr lang="en-IN" altLang="en-US" sz="1800" b="1" dirty="0" err="1">
                <a:latin typeface="Algerian" pitchFamily="82" charset="77"/>
                <a:ea typeface="Calibri" panose="020F0502020204030204" pitchFamily="34" charset="0"/>
                <a:cs typeface="Times New Roman" panose="02020603050405020304" pitchFamily="18" charset="0"/>
              </a:rPr>
              <a:t>xiaoyu</a:t>
            </a:r>
            <a:r>
              <a:rPr lang="en-IN" altLang="en-US" sz="1800" b="1" dirty="0">
                <a:latin typeface="Algerian" pitchFamily="82" charset="77"/>
                <a:ea typeface="Calibri" panose="020F0502020204030204" pitchFamily="34" charset="0"/>
                <a:cs typeface="Times New Roman" panose="02020603050405020304" pitchFamily="18" charset="0"/>
              </a:rPr>
              <a:t> </a:t>
            </a:r>
            <a:r>
              <a:rPr lang="en-IN" altLang="en-US" sz="1800" b="1" dirty="0" err="1">
                <a:latin typeface="Algerian" pitchFamily="82" charset="77"/>
                <a:ea typeface="Calibri" panose="020F0502020204030204" pitchFamily="34" charset="0"/>
                <a:cs typeface="Times New Roman" panose="02020603050405020304" pitchFamily="18" charset="0"/>
              </a:rPr>
              <a:t>zhang</a:t>
            </a:r>
            <a:br>
              <a:rPr lang="en-IN" altLang="en-US" sz="4800" b="1" dirty="0">
                <a:latin typeface="Algerian" pitchFamily="82" charset="77"/>
                <a:ea typeface="Calibri" panose="020F0502020204030204" pitchFamily="34" charset="0"/>
                <a:cs typeface="Times New Roman" panose="02020603050405020304" pitchFamily="18" charset="0"/>
              </a:rPr>
            </a:br>
            <a:r>
              <a:rPr lang="en-IN" altLang="en-US" sz="4800" b="1" dirty="0">
                <a:latin typeface="Algerian" pitchFamily="82" charset="77"/>
                <a:ea typeface="Calibri" panose="020F0502020204030204" pitchFamily="34" charset="0"/>
                <a:cs typeface="Times New Roman" panose="02020603050405020304" pitchFamily="18" charset="0"/>
              </a:rPr>
              <a:t>    </a:t>
            </a:r>
            <a:endParaRPr lang="en-IN" alt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5363" name="Title 1">
            <a:extLst>
              <a:ext uri="{FF2B5EF4-FFF2-40B4-BE49-F238E27FC236}">
                <a16:creationId xmlns:a16="http://schemas.microsoft.com/office/drawing/2014/main" id="{3775D1EB-8566-7C2F-DABA-267FA499AEFF}"/>
              </a:ext>
            </a:extLst>
          </p:cNvPr>
          <p:cNvSpPr txBox="1">
            <a:spLocks/>
          </p:cNvSpPr>
          <p:nvPr/>
        </p:nvSpPr>
        <p:spPr bwMode="gray">
          <a:xfrm>
            <a:off x="5322888" y="3208338"/>
            <a:ext cx="5686425"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000"/>
              </a:spcBef>
              <a:buClr>
                <a:schemeClr val="accent1"/>
              </a:buClr>
              <a:buSzPct val="80000"/>
              <a:buFont typeface="Wingdings 3" pitchFamily="2"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IN" altLang="en-US" sz="2800" b="1" dirty="0">
                <a:solidFill>
                  <a:schemeClr val="bg2"/>
                </a:solidFill>
              </a:rPr>
              <a:t>Team Members:</a:t>
            </a:r>
          </a:p>
          <a:p>
            <a:pPr eaLnBrk="1" hangingPunct="1">
              <a:spcBef>
                <a:spcPct val="0"/>
              </a:spcBef>
              <a:buClrTx/>
              <a:buSzTx/>
              <a:buFontTx/>
              <a:buNone/>
            </a:pPr>
            <a:r>
              <a:rPr lang="en-IN" altLang="en-US" sz="2000" dirty="0">
                <a:solidFill>
                  <a:schemeClr val="bg2"/>
                </a:solidFill>
              </a:rPr>
              <a:t>                                  GROUP-20</a:t>
            </a:r>
          </a:p>
          <a:p>
            <a:pPr algn="r" eaLnBrk="1" hangingPunct="1">
              <a:spcBef>
                <a:spcPct val="0"/>
              </a:spcBef>
              <a:buClrTx/>
              <a:buSzTx/>
              <a:buFontTx/>
              <a:buNone/>
            </a:pPr>
            <a:r>
              <a:rPr lang="en-IN" altLang="en-US" sz="2400">
                <a:solidFill>
                  <a:schemeClr val="bg2"/>
                </a:solidFill>
              </a:rPr>
              <a:t>Project </a:t>
            </a:r>
            <a:r>
              <a:rPr lang="en-IN" altLang="en-US" sz="2400" dirty="0">
                <a:solidFill>
                  <a:schemeClr val="bg2"/>
                </a:solidFill>
              </a:rPr>
              <a:t>leader Sadia Mahbub-10971223 </a:t>
            </a:r>
          </a:p>
          <a:p>
            <a:pPr algn="r" eaLnBrk="1" hangingPunct="1">
              <a:spcBef>
                <a:spcPct val="0"/>
              </a:spcBef>
              <a:buClrTx/>
              <a:buSzTx/>
              <a:buFontTx/>
              <a:buNone/>
            </a:pPr>
            <a:r>
              <a:rPr lang="en-IN" altLang="en-US" sz="2400" dirty="0" err="1">
                <a:solidFill>
                  <a:schemeClr val="bg2"/>
                </a:solidFill>
              </a:rPr>
              <a:t>Muppa</a:t>
            </a:r>
            <a:r>
              <a:rPr lang="en-IN" altLang="en-US" sz="2400" dirty="0">
                <a:solidFill>
                  <a:schemeClr val="bg2"/>
                </a:solidFill>
              </a:rPr>
              <a:t> Sai Srija-11523103 </a:t>
            </a:r>
          </a:p>
          <a:p>
            <a:pPr algn="r" eaLnBrk="1" hangingPunct="1">
              <a:spcBef>
                <a:spcPct val="0"/>
              </a:spcBef>
              <a:buClrTx/>
              <a:buSzTx/>
              <a:buFontTx/>
              <a:buNone/>
            </a:pPr>
            <a:r>
              <a:rPr lang="en-IN" altLang="en-US" sz="2400" dirty="0">
                <a:solidFill>
                  <a:schemeClr val="bg2"/>
                </a:solidFill>
              </a:rPr>
              <a:t>Vaishnavi Simhachalam-11525465 </a:t>
            </a:r>
            <a:endParaRPr lang="en-IN" altLang="en-US" sz="2800" b="1"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a:extLst>
              <a:ext uri="{FF2B5EF4-FFF2-40B4-BE49-F238E27FC236}">
                <a16:creationId xmlns:a16="http://schemas.microsoft.com/office/drawing/2014/main" id="{7600ED96-9871-E544-C958-3083CCB75EAA}"/>
              </a:ext>
            </a:extLst>
          </p:cNvPr>
          <p:cNvSpPr>
            <a:spLocks noGrp="1"/>
          </p:cNvSpPr>
          <p:nvPr>
            <p:ph type="title"/>
          </p:nvPr>
        </p:nvSpPr>
        <p:spPr/>
        <p:txBody>
          <a:bodyPr/>
          <a:lstStyle/>
          <a:p>
            <a:pPr eaLnBrk="1" hangingPunct="1"/>
            <a:r>
              <a:rPr lang="en-US" altLang="en-US"/>
              <a:t>ER Diagram</a:t>
            </a:r>
            <a:endParaRPr lang="en-IN" altLang="en-US"/>
          </a:p>
        </p:txBody>
      </p:sp>
      <p:pic>
        <p:nvPicPr>
          <p:cNvPr id="22531" name="Picture 3" descr="Diagram, schematic&#10;&#10;Description automatically generated">
            <a:extLst>
              <a:ext uri="{FF2B5EF4-FFF2-40B4-BE49-F238E27FC236}">
                <a16:creationId xmlns:a16="http://schemas.microsoft.com/office/drawing/2014/main" id="{74B78431-D503-B986-DF7A-A3FD769B5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276475"/>
            <a:ext cx="104870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39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BBDDDDF-F1F2-6812-6BF5-17A138A01A70}"/>
              </a:ext>
            </a:extLst>
          </p:cNvPr>
          <p:cNvSpPr>
            <a:spLocks noGrp="1"/>
          </p:cNvSpPr>
          <p:nvPr>
            <p:ph type="title"/>
          </p:nvPr>
        </p:nvSpPr>
        <p:spPr/>
        <p:txBody>
          <a:bodyPr/>
          <a:lstStyle/>
          <a:p>
            <a:pPr eaLnBrk="1" hangingPunct="1"/>
            <a:r>
              <a:rPr lang="en-US" altLang="en-US"/>
              <a:t>Data Dictionary</a:t>
            </a:r>
            <a:endParaRPr lang="en-IN" altLang="en-US"/>
          </a:p>
        </p:txBody>
      </p:sp>
      <p:sp>
        <p:nvSpPr>
          <p:cNvPr id="25603" name="Content Placeholder 1">
            <a:extLst>
              <a:ext uri="{FF2B5EF4-FFF2-40B4-BE49-F238E27FC236}">
                <a16:creationId xmlns:a16="http://schemas.microsoft.com/office/drawing/2014/main" id="{0EE53D9C-BF22-837A-AE1F-FB08C28F1F29}"/>
              </a:ext>
            </a:extLst>
          </p:cNvPr>
          <p:cNvSpPr>
            <a:spLocks noGrp="1"/>
          </p:cNvSpPr>
          <p:nvPr>
            <p:ph idx="1"/>
          </p:nvPr>
        </p:nvSpPr>
        <p:spPr>
          <a:xfrm>
            <a:off x="1155700" y="2603500"/>
            <a:ext cx="8824913" cy="3416300"/>
          </a:xfrm>
        </p:spPr>
        <p:txBody>
          <a:bodyPr/>
          <a:lstStyle/>
          <a:p>
            <a:pPr eaLnBrk="1" hangingPunct="1"/>
            <a:endParaRPr lang="en-US" altLang="en-US"/>
          </a:p>
        </p:txBody>
      </p:sp>
      <p:pic>
        <p:nvPicPr>
          <p:cNvPr id="25604" name="Picture 4" descr="Table&#10;&#10;Description automatically generated">
            <a:extLst>
              <a:ext uri="{FF2B5EF4-FFF2-40B4-BE49-F238E27FC236}">
                <a16:creationId xmlns:a16="http://schemas.microsoft.com/office/drawing/2014/main" id="{74E92CA2-7070-F931-D948-C977C1281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2398713"/>
            <a:ext cx="11176000" cy="430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9216749-9D01-7C80-C318-21F10B299682}"/>
              </a:ext>
            </a:extLst>
          </p:cNvPr>
          <p:cNvSpPr>
            <a:spLocks noGrp="1"/>
          </p:cNvSpPr>
          <p:nvPr>
            <p:ph type="title"/>
          </p:nvPr>
        </p:nvSpPr>
        <p:spPr>
          <a:xfrm>
            <a:off x="1149350" y="1063625"/>
            <a:ext cx="8831263" cy="1130300"/>
          </a:xfrm>
        </p:spPr>
        <p:txBody>
          <a:bodyPr/>
          <a:lstStyle/>
          <a:p>
            <a:r>
              <a:rPr lang="en-US" altLang="en-US"/>
              <a:t>Queries</a:t>
            </a:r>
          </a:p>
        </p:txBody>
      </p:sp>
      <p:sp>
        <p:nvSpPr>
          <p:cNvPr id="26627" name="Text Placeholder 2">
            <a:extLst>
              <a:ext uri="{FF2B5EF4-FFF2-40B4-BE49-F238E27FC236}">
                <a16:creationId xmlns:a16="http://schemas.microsoft.com/office/drawing/2014/main" id="{E067CAD8-8A6B-099D-DF45-1AFA2A1BE4DD}"/>
              </a:ext>
            </a:extLst>
          </p:cNvPr>
          <p:cNvSpPr>
            <a:spLocks noGrp="1"/>
          </p:cNvSpPr>
          <p:nvPr>
            <p:ph type="body" sz="half" idx="2"/>
          </p:nvPr>
        </p:nvSpPr>
        <p:spPr>
          <a:xfrm>
            <a:off x="1155700" y="3543300"/>
            <a:ext cx="8824913" cy="2476500"/>
          </a:xfrm>
        </p:spPr>
        <p:txBody>
          <a:bodyPr/>
          <a:lstStyle/>
          <a:p>
            <a:pPr>
              <a:spcBef>
                <a:spcPct val="0"/>
              </a:spcBef>
            </a:pPr>
            <a:r>
              <a:rPr lang="en-US" altLang="en-US" b="1">
                <a:latin typeface="Times New Roman" panose="02020603050405020304" pitchFamily="18" charset="0"/>
                <a:ea typeface="Calibri" panose="020F0502020204030204" pitchFamily="34" charset="0"/>
                <a:cs typeface="Times New Roman" panose="02020603050405020304" pitchFamily="18" charset="0"/>
              </a:rPr>
              <a:t>Table Creation and Data Entry:</a:t>
            </a:r>
            <a:endParaRPr lang="en-US" altLang="en-US">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r>
              <a:rPr lang="en-US" altLang="en-US" b="1">
                <a:latin typeface="Times New Roman" panose="02020603050405020304" pitchFamily="18" charset="0"/>
                <a:ea typeface="Calibri" panose="020F0502020204030204" pitchFamily="34" charset="0"/>
                <a:cs typeface="Times New Roman" panose="02020603050405020304" pitchFamily="18" charset="0"/>
              </a:rPr>
              <a:t> </a:t>
            </a:r>
            <a:endParaRPr lang="en-US" altLang="en-US">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r>
              <a:rPr lang="en-US" altLang="en-US" b="1">
                <a:latin typeface="Times New Roman" panose="02020603050405020304" pitchFamily="18" charset="0"/>
                <a:ea typeface="Calibri" panose="020F0502020204030204" pitchFamily="34" charset="0"/>
                <a:cs typeface="Times New Roman" panose="02020603050405020304" pitchFamily="18" charset="0"/>
              </a:rPr>
              <a:t>Table1: song</a:t>
            </a:r>
            <a:r>
              <a:rPr lang="en-US" altLang="en-US">
                <a:latin typeface="Times New Roman" panose="02020603050405020304" pitchFamily="18" charset="0"/>
                <a:ea typeface="Calibri" panose="020F0502020204030204" pitchFamily="34" charset="0"/>
                <a:cs typeface="Times New Roman" panose="02020603050405020304" pitchFamily="18" charset="0"/>
              </a:rPr>
              <a:t>Genre</a:t>
            </a:r>
            <a:endParaRPr lang="en-US" altLang="en-US">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r>
              <a:rPr lang="en-US" altLang="en-US" b="1">
                <a:latin typeface="Times New Roman" panose="02020603050405020304" pitchFamily="18" charset="0"/>
                <a:ea typeface="Calibri" panose="020F0502020204030204" pitchFamily="34" charset="0"/>
                <a:cs typeface="Times New Roman" panose="02020603050405020304" pitchFamily="18" charset="0"/>
              </a:rPr>
              <a:t> </a:t>
            </a:r>
            <a:endParaRPr lang="en-US" altLang="en-US">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r>
              <a:rPr lang="en-US" altLang="en-US" b="1">
                <a:latin typeface="Times New Roman" panose="02020603050405020304" pitchFamily="18" charset="0"/>
                <a:ea typeface="Calibri" panose="020F0502020204030204" pitchFamily="34" charset="0"/>
                <a:cs typeface="Times New Roman" panose="02020603050405020304" pitchFamily="18" charset="0"/>
              </a:rPr>
              <a:t>Table Creation:</a:t>
            </a:r>
            <a:endParaRPr lang="en-US" altLang="en-US">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r>
              <a:rPr lang="en-US" altLang="en-US" b="1">
                <a:latin typeface="Times New Roman" panose="02020603050405020304" pitchFamily="18" charset="0"/>
                <a:ea typeface="Calibri" panose="020F0502020204030204" pitchFamily="34" charset="0"/>
                <a:cs typeface="Times New Roman" panose="02020603050405020304" pitchFamily="18" charset="0"/>
              </a:rPr>
              <a:t>c</a:t>
            </a:r>
            <a:r>
              <a:rPr lang="en-US" altLang="en-US">
                <a:latin typeface="Times New Roman" panose="02020603050405020304" pitchFamily="18" charset="0"/>
                <a:ea typeface="Calibri" panose="020F0502020204030204" pitchFamily="34" charset="0"/>
                <a:cs typeface="Times New Roman" panose="02020603050405020304" pitchFamily="18" charset="0"/>
              </a:rPr>
              <a:t>reate table songGenre(SNo Integer,songID integer, genreId integer, genreTypes varchar(20));</a:t>
            </a:r>
            <a:endParaRPr lang="en-US" altLang="en-US">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r>
              <a:rPr lang="en-US" altLang="en-US" b="1">
                <a:latin typeface="Times New Roman" panose="02020603050405020304" pitchFamily="18" charset="0"/>
                <a:ea typeface="Calibri" panose="020F0502020204030204" pitchFamily="34" charset="0"/>
                <a:cs typeface="Times New Roman" panose="02020603050405020304" pitchFamily="18" charset="0"/>
              </a:rPr>
              <a:t>Displaying data:</a:t>
            </a:r>
            <a:endParaRPr lang="en-US" altLang="en-US">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r>
              <a:rPr lang="en-US" altLang="en-US">
                <a:latin typeface="Times New Roman" panose="02020603050405020304" pitchFamily="18" charset="0"/>
                <a:ea typeface="Calibri" panose="020F0502020204030204" pitchFamily="34" charset="0"/>
                <a:cs typeface="Times New Roman" panose="02020603050405020304" pitchFamily="18" charset="0"/>
              </a:rPr>
              <a:t>select * from songGenre</a:t>
            </a:r>
            <a:endParaRPr lang="en-US" altLang="en-US">
              <a:latin typeface="Calibri" panose="020F0502020204030204" pitchFamily="34" charset="0"/>
              <a:ea typeface="Calibri" panose="020F0502020204030204" pitchFamily="34" charset="0"/>
              <a:cs typeface="Times New Roman" panose="02020603050405020304" pitchFamily="18" charset="0"/>
            </a:endParaRPr>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801508F-3CC0-76C9-320C-6DE36A8FEA34}"/>
              </a:ext>
            </a:extLst>
          </p:cNvPr>
          <p:cNvSpPr>
            <a:spLocks noGrp="1"/>
          </p:cNvSpPr>
          <p:nvPr>
            <p:ph type="title"/>
          </p:nvPr>
        </p:nvSpPr>
        <p:spPr>
          <a:xfrm>
            <a:off x="1149350" y="1063625"/>
            <a:ext cx="8831263" cy="1373188"/>
          </a:xfrm>
        </p:spPr>
        <p:txBody>
          <a:bodyPr/>
          <a:lstStyle/>
          <a:p>
            <a:r>
              <a:rPr lang="en-US" altLang="en-US"/>
              <a:t>Queries</a:t>
            </a:r>
          </a:p>
        </p:txBody>
      </p:sp>
      <p:sp>
        <p:nvSpPr>
          <p:cNvPr id="27651" name="Text Placeholder 2">
            <a:extLst>
              <a:ext uri="{FF2B5EF4-FFF2-40B4-BE49-F238E27FC236}">
                <a16:creationId xmlns:a16="http://schemas.microsoft.com/office/drawing/2014/main" id="{BAAC0127-9FCF-7228-56BA-8C29C92A41C2}"/>
              </a:ext>
            </a:extLst>
          </p:cNvPr>
          <p:cNvSpPr>
            <a:spLocks noGrp="1"/>
          </p:cNvSpPr>
          <p:nvPr>
            <p:ph type="body" sz="half" idx="2"/>
          </p:nvPr>
        </p:nvSpPr>
        <p:spPr>
          <a:xfrm>
            <a:off x="1155700" y="3543300"/>
            <a:ext cx="8824913" cy="2476500"/>
          </a:xfrm>
        </p:spPr>
        <p:txBody>
          <a:bodyPr/>
          <a:lstStyle/>
          <a:p>
            <a:pPr>
              <a:spcBef>
                <a:spcPct val="0"/>
              </a:spcBef>
            </a:pPr>
            <a:r>
              <a:rPr lang="en-US" altLang="en-US" b="1">
                <a:latin typeface="Times New Roman" panose="02020603050405020304" pitchFamily="18" charset="0"/>
                <a:ea typeface="Calibri" panose="020F0502020204030204" pitchFamily="34" charset="0"/>
                <a:cs typeface="Times New Roman" panose="02020603050405020304" pitchFamily="18" charset="0"/>
              </a:rPr>
              <a:t>Table2</a:t>
            </a:r>
            <a:r>
              <a:rPr lang="en-US" altLang="en-US">
                <a:latin typeface="Times New Roman" panose="02020603050405020304" pitchFamily="18" charset="0"/>
                <a:ea typeface="Calibri" panose="020F0502020204030204" pitchFamily="34" charset="0"/>
                <a:cs typeface="Times New Roman" panose="02020603050405020304" pitchFamily="18" charset="0"/>
              </a:rPr>
              <a:t>: rating</a:t>
            </a:r>
            <a:endParaRPr lang="en-US" altLang="en-US">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r>
              <a:rPr lang="en-US" altLang="en-US" b="1">
                <a:latin typeface="Times New Roman" panose="02020603050405020304" pitchFamily="18" charset="0"/>
                <a:ea typeface="Calibri" panose="020F0502020204030204" pitchFamily="34" charset="0"/>
                <a:cs typeface="Times New Roman" panose="02020603050405020304" pitchFamily="18" charset="0"/>
              </a:rPr>
              <a:t>Table Creation:</a:t>
            </a:r>
            <a:endParaRPr lang="en-US" altLang="en-US">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r>
              <a:rPr lang="en-US" altLang="en-US" b="1">
                <a:latin typeface="Times New Roman" panose="02020603050405020304" pitchFamily="18" charset="0"/>
                <a:ea typeface="Calibri" panose="020F0502020204030204" pitchFamily="34" charset="0"/>
                <a:cs typeface="Times New Roman" panose="02020603050405020304" pitchFamily="18" charset="0"/>
              </a:rPr>
              <a:t> </a:t>
            </a:r>
            <a:r>
              <a:rPr lang="en-US" altLang="en-US">
                <a:latin typeface="Times New Roman" panose="02020603050405020304" pitchFamily="18" charset="0"/>
                <a:ea typeface="Calibri" panose="020F0502020204030204" pitchFamily="34" charset="0"/>
                <a:cs typeface="Times New Roman" panose="02020603050405020304" pitchFamily="18" charset="0"/>
              </a:rPr>
              <a:t>create table rating(IMDBRatingID integer,IMDBRating varchar(20));</a:t>
            </a:r>
          </a:p>
          <a:p>
            <a:pPr>
              <a:spcBef>
                <a:spcPct val="0"/>
              </a:spcBef>
            </a:pPr>
            <a:endParaRPr lang="en-US" altLang="en-US">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r>
              <a:rPr lang="en-US" altLang="en-US" b="1">
                <a:latin typeface="Times New Roman" panose="02020603050405020304" pitchFamily="18" charset="0"/>
                <a:ea typeface="Calibri" panose="020F0502020204030204" pitchFamily="34" charset="0"/>
                <a:cs typeface="Times New Roman" panose="02020603050405020304" pitchFamily="18" charset="0"/>
              </a:rPr>
              <a:t>Displaying data:</a:t>
            </a:r>
            <a:endParaRPr lang="en-US" altLang="en-US">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r>
              <a:rPr lang="en-US" altLang="en-US">
                <a:latin typeface="Times New Roman" panose="02020603050405020304" pitchFamily="18" charset="0"/>
                <a:ea typeface="Calibri" panose="020F0502020204030204" pitchFamily="34" charset="0"/>
                <a:cs typeface="Times New Roman" panose="02020603050405020304" pitchFamily="18" charset="0"/>
              </a:rPr>
              <a:t> select * from rating</a:t>
            </a:r>
            <a:endParaRPr lang="en-US" altLang="en-US">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C8E75B6-FA14-4E24-75E1-7244473CB68E}"/>
              </a:ext>
            </a:extLst>
          </p:cNvPr>
          <p:cNvSpPr>
            <a:spLocks noGrp="1"/>
          </p:cNvSpPr>
          <p:nvPr>
            <p:ph type="title"/>
          </p:nvPr>
        </p:nvSpPr>
        <p:spPr>
          <a:xfrm>
            <a:off x="1149350" y="1063625"/>
            <a:ext cx="8831263" cy="1373188"/>
          </a:xfrm>
        </p:spPr>
        <p:txBody>
          <a:bodyPr/>
          <a:lstStyle/>
          <a:p>
            <a:r>
              <a:rPr lang="en-US" altLang="en-US" b="1">
                <a:ea typeface="Calibri" panose="020F0502020204030204" pitchFamily="34" charset="0"/>
                <a:cs typeface="Times New Roman" panose="02020603050405020304" pitchFamily="18" charset="0"/>
              </a:rPr>
              <a:t>Data Retrieval and Simple reports:</a:t>
            </a:r>
            <a:br>
              <a:rPr lang="en-US" altLang="en-US">
                <a:latin typeface="Calibri" panose="020F0502020204030204" pitchFamily="34" charset="0"/>
                <a:ea typeface="Calibri" panose="020F0502020204030204" pitchFamily="34" charset="0"/>
                <a:cs typeface="Times New Roman" panose="02020603050405020304" pitchFamily="18" charset="0"/>
              </a:rPr>
            </a:br>
            <a:endParaRPr lang="en-US" altLang="en-US">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A9F15B2-BE10-2358-07BE-D5C21B32C6D3}"/>
              </a:ext>
            </a:extLst>
          </p:cNvPr>
          <p:cNvSpPr>
            <a:spLocks noGrp="1"/>
          </p:cNvSpPr>
          <p:nvPr>
            <p:ph type="body" sz="half" idx="2"/>
          </p:nvPr>
        </p:nvSpPr>
        <p:spPr>
          <a:xfrm>
            <a:off x="1155700" y="3543300"/>
            <a:ext cx="8824913" cy="2476500"/>
          </a:xfrm>
        </p:spPr>
        <p:txBody>
          <a:bodyPr/>
          <a:lstStyle/>
          <a:p>
            <a:pPr>
              <a:spcBef>
                <a:spcPts val="0"/>
              </a:spcBef>
              <a:spcAft>
                <a:spcPts val="0"/>
              </a:spcAft>
              <a:buFont typeface="Wingdings 3" panose="05040102010807070707" pitchFamily="18" charset="2"/>
              <a:buNone/>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buFont typeface="Wingdings 3" panose="05040102010807070707" pitchFamily="18" charset="2"/>
              <a:buNone/>
              <a:defRPr/>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buFont typeface="Wingdings 3" panose="05040102010807070707" pitchFamily="18" charset="2"/>
              <a:buNone/>
              <a:defRPr/>
            </a:pPr>
            <a:r>
              <a:rPr lang="en-US" dirty="0">
                <a:latin typeface="Times New Roman" panose="02020603050405020304" pitchFamily="18" charset="0"/>
                <a:ea typeface="Calibri" panose="020F0502020204030204" pitchFamily="34" charset="0"/>
                <a:cs typeface="Times New Roman" panose="02020603050405020304" pitchFamily="18" charset="0"/>
              </a:rPr>
              <a:t>1. Select all song with their genre type.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0"/>
              </a:spcAft>
              <a:buFont typeface="Wingdings 3" panose="05040102010807070707" pitchFamily="18" charset="2"/>
              <a:buNone/>
              <a:defRPr/>
            </a:pPr>
            <a:r>
              <a:rPr lang="en-US" b="1" dirty="0">
                <a:latin typeface="Times New Roman" panose="02020603050405020304" pitchFamily="18" charset="0"/>
                <a:ea typeface="Calibri" panose="020F0502020204030204" pitchFamily="34" charset="0"/>
                <a:cs typeface="Times New Roman" panose="02020603050405020304" pitchFamily="18" charset="0"/>
              </a:rPr>
              <a:t>Query:</a:t>
            </a:r>
            <a:r>
              <a:rPr lang="en-US" dirty="0">
                <a:latin typeface="Times New Roman" panose="02020603050405020304" pitchFamily="18" charset="0"/>
                <a:ea typeface="Calibri" panose="020F0502020204030204" pitchFamily="34" charset="0"/>
                <a:cs typeface="Times New Roman" panose="02020603050405020304" pitchFamily="18" charset="0"/>
              </a:rPr>
              <a:t> select </a:t>
            </a:r>
            <a:r>
              <a:rPr lang="en-US" dirty="0" err="1">
                <a:latin typeface="Times New Roman" panose="02020603050405020304" pitchFamily="18" charset="0"/>
                <a:ea typeface="Calibri" panose="020F0502020204030204" pitchFamily="34" charset="0"/>
                <a:cs typeface="Times New Roman" panose="02020603050405020304" pitchFamily="18" charset="0"/>
              </a:rPr>
              <a:t>m.title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mg.genreTypes</a:t>
            </a:r>
            <a:r>
              <a:rPr lang="en-US" dirty="0">
                <a:latin typeface="Times New Roman" panose="02020603050405020304" pitchFamily="18" charset="0"/>
                <a:ea typeface="Calibri" panose="020F0502020204030204" pitchFamily="34" charset="0"/>
                <a:cs typeface="Times New Roman" panose="02020603050405020304" pitchFamily="18" charset="0"/>
              </a:rPr>
              <a:t> from movie m INNER JOIN </a:t>
            </a:r>
            <a:r>
              <a:rPr lang="en-US" dirty="0" err="1">
                <a:latin typeface="Times New Roman" panose="02020603050405020304" pitchFamily="18" charset="0"/>
                <a:ea typeface="Calibri" panose="020F0502020204030204" pitchFamily="34" charset="0"/>
                <a:cs typeface="Times New Roman" panose="02020603050405020304" pitchFamily="18" charset="0"/>
              </a:rPr>
              <a:t>songGenre</a:t>
            </a:r>
            <a:r>
              <a:rPr lang="en-US" dirty="0">
                <a:latin typeface="Times New Roman" panose="02020603050405020304" pitchFamily="18" charset="0"/>
                <a:ea typeface="Calibri" panose="020F0502020204030204" pitchFamily="34" charset="0"/>
                <a:cs typeface="Times New Roman" panose="02020603050405020304" pitchFamily="18" charset="0"/>
              </a:rPr>
              <a:t> mg on </a:t>
            </a:r>
            <a:r>
              <a:rPr lang="en-US" dirty="0" err="1">
                <a:latin typeface="Times New Roman" panose="02020603050405020304" pitchFamily="18" charset="0"/>
                <a:ea typeface="Calibri" panose="020F0502020204030204" pitchFamily="34" charset="0"/>
                <a:cs typeface="Times New Roman" panose="02020603050405020304" pitchFamily="18" charset="0"/>
              </a:rPr>
              <a:t>m.songID</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mg.songID</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228600">
              <a:spcBef>
                <a:spcPts val="0"/>
              </a:spcBef>
              <a:spcAft>
                <a:spcPts val="0"/>
              </a:spcAft>
              <a:buFont typeface="Wingdings 3" panose="05040102010807070707" pitchFamily="18" charset="2"/>
              <a:buNone/>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buFont typeface="Wingdings 3" panose="05040102010807070707" pitchFamily="18" charset="2"/>
              <a:buNone/>
              <a:defRPr/>
            </a:pPr>
            <a:r>
              <a:rPr lang="en-US" dirty="0">
                <a:latin typeface="Times New Roman" panose="02020603050405020304" pitchFamily="18" charset="0"/>
                <a:ea typeface="Calibri" panose="020F0502020204030204" pitchFamily="34" charset="0"/>
                <a:cs typeface="Times New Roman" panose="02020603050405020304" pitchFamily="18" charset="0"/>
              </a:rPr>
              <a:t> 2. Select budget details of movie along with shooting location , release date.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0"/>
              </a:spcAft>
              <a:buFont typeface="Wingdings 3" panose="05040102010807070707" pitchFamily="18" charset="2"/>
              <a:buNone/>
              <a:defRPr/>
            </a:pPr>
            <a:r>
              <a:rPr lang="en-US" b="1" dirty="0">
                <a:latin typeface="Times New Roman" panose="02020603050405020304" pitchFamily="18" charset="0"/>
                <a:ea typeface="Calibri" panose="020F0502020204030204" pitchFamily="34" charset="0"/>
                <a:cs typeface="Times New Roman" panose="02020603050405020304" pitchFamily="18" charset="0"/>
              </a:rPr>
              <a:t>Query:</a:t>
            </a:r>
            <a:r>
              <a:rPr lang="en-US" dirty="0">
                <a:latin typeface="Times New Roman" panose="02020603050405020304" pitchFamily="18" charset="0"/>
                <a:ea typeface="Calibri" panose="020F0502020204030204" pitchFamily="34" charset="0"/>
                <a:cs typeface="Times New Roman" panose="02020603050405020304" pitchFamily="18" charset="0"/>
              </a:rPr>
              <a:t> select title, budget, </a:t>
            </a:r>
            <a:r>
              <a:rPr lang="en-US" dirty="0" err="1">
                <a:latin typeface="Times New Roman" panose="02020603050405020304" pitchFamily="18" charset="0"/>
                <a:ea typeface="Calibri" panose="020F0502020204030204" pitchFamily="34" charset="0"/>
                <a:cs typeface="Times New Roman" panose="02020603050405020304" pitchFamily="18" charset="0"/>
              </a:rPr>
              <a:t>shootingLocation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releaseDate</a:t>
            </a:r>
            <a:r>
              <a:rPr lang="en-US" dirty="0">
                <a:latin typeface="Times New Roman" panose="02020603050405020304" pitchFamily="18" charset="0"/>
                <a:ea typeface="Calibri" panose="020F0502020204030204" pitchFamily="34" charset="0"/>
                <a:cs typeface="Times New Roman" panose="02020603050405020304" pitchFamily="18" charset="0"/>
              </a:rPr>
              <a:t> from song;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0"/>
              </a:spcAft>
              <a:buFont typeface="Wingdings 3" panose="05040102010807070707" pitchFamily="18" charset="2"/>
              <a:buNone/>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28600">
              <a:spcBef>
                <a:spcPts val="0"/>
              </a:spcBef>
              <a:spcAft>
                <a:spcPts val="0"/>
              </a:spcAft>
              <a:buFont typeface="Wingdings 3" panose="05040102010807070707" pitchFamily="18" charset="2"/>
              <a:buNone/>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28600">
              <a:spcBef>
                <a:spcPts val="0"/>
              </a:spcBef>
              <a:spcAft>
                <a:spcPts val="0"/>
              </a:spcAft>
              <a:buFont typeface="Wingdings 3" panose="05040102010807070707" pitchFamily="18" charset="2"/>
              <a:buNone/>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a:buFont typeface="Wingdings 3" panose="05040102010807070707" pitchFamily="18" charset="2"/>
              <a:buNone/>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2A94AF0E-2BFC-6641-B2DC-39C1F74C47B7}"/>
              </a:ext>
            </a:extLst>
          </p:cNvPr>
          <p:cNvSpPr>
            <a:spLocks noGrp="1"/>
          </p:cNvSpPr>
          <p:nvPr>
            <p:ph idx="1"/>
          </p:nvPr>
        </p:nvSpPr>
        <p:spPr>
          <a:xfrm>
            <a:off x="1358900" y="2316163"/>
            <a:ext cx="8824913" cy="4257675"/>
          </a:xfrm>
        </p:spPr>
        <p:txBody>
          <a:bodyPr/>
          <a:lstStyle/>
          <a:p>
            <a:pPr marL="0" algn="just" eaLnBrk="1" hangingPunct="1">
              <a:spcBef>
                <a:spcPts val="0"/>
              </a:spcBef>
              <a:spcAft>
                <a:spcPts val="0"/>
              </a:spcAft>
              <a:buFont typeface="Wingdings 3" panose="05040102010807070707" pitchFamily="18" charset="2"/>
              <a:buChar char=""/>
              <a:defRPr/>
            </a:pPr>
            <a:r>
              <a:rPr lang="en-US" b="1" dirty="0">
                <a:solidFill>
                  <a:srgbClr val="000000"/>
                </a:solidFill>
                <a:uFill>
                  <a:solidFill>
                    <a:srgbClr val="000000"/>
                  </a:solidFill>
                </a:uFill>
                <a:latin typeface="Times New Roman" panose="02020603050405020304" pitchFamily="18" charset="0"/>
                <a:ea typeface="Arial Unicode MS"/>
                <a:cs typeface="Arial Unicode MS"/>
              </a:rPr>
              <a:t>Singer:</a:t>
            </a:r>
            <a:r>
              <a:rPr lang="en-US" dirty="0">
                <a:solidFill>
                  <a:srgbClr val="000000"/>
                </a:solidFill>
                <a:uFill>
                  <a:solidFill>
                    <a:srgbClr val="000000"/>
                  </a:solidFill>
                </a:uFill>
                <a:latin typeface="Times New Roman" panose="02020603050405020304" pitchFamily="18" charset="0"/>
                <a:ea typeface="Arial Unicode MS"/>
                <a:cs typeface="Arial Unicode MS"/>
              </a:rPr>
              <a:t> Singer is the most important field because it helps the user to have a complete list of songs. No song is complete without a singer, so the singer is the most important person in creating the song. It makes it possible for ordinary users to watch the songs of their favorite singers.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b="1" dirty="0">
                <a:solidFill>
                  <a:srgbClr val="000000"/>
                </a:solidFill>
                <a:uFill>
                  <a:solidFill>
                    <a:srgbClr val="000000"/>
                  </a:solidFill>
                </a:uFill>
                <a:latin typeface="Times New Roman" panose="02020603050405020304" pitchFamily="18" charset="0"/>
                <a:ea typeface="Arial Unicode MS"/>
                <a:cs typeface="Arial Unicode MS"/>
              </a:rPr>
              <a:t>Language: </a:t>
            </a:r>
            <a:r>
              <a:rPr lang="en-US" dirty="0">
                <a:solidFill>
                  <a:srgbClr val="000000"/>
                </a:solidFill>
                <a:uFill>
                  <a:solidFill>
                    <a:srgbClr val="000000"/>
                  </a:solidFill>
                </a:uFill>
                <a:latin typeface="Times New Roman" panose="02020603050405020304" pitchFamily="18" charset="0"/>
                <a:ea typeface="Arial Unicode MS"/>
                <a:cs typeface="Arial Unicode MS"/>
              </a:rPr>
              <a:t>Language is a very important part of this database. Most users want to hear a language that understands audio or video songs. This makes the song a more immersive experience. This database contains a list of all languages </a:t>
            </a:r>
            <a:r>
              <a:rPr lang="es-ES_tradnl" dirty="0">
                <a:solidFill>
                  <a:srgbClr val="000000"/>
                </a:solidFill>
                <a:uFill>
                  <a:solidFill>
                    <a:srgbClr val="000000"/>
                  </a:solidFill>
                </a:uFill>
                <a:latin typeface="Times New Roman" panose="02020603050405020304" pitchFamily="18" charset="0"/>
                <a:ea typeface="Arial Unicode MS"/>
                <a:cs typeface="Arial Unicode MS"/>
              </a:rPr>
              <a:t>​​</a:t>
            </a:r>
            <a:r>
              <a:rPr lang="en-US" dirty="0">
                <a:solidFill>
                  <a:srgbClr val="000000"/>
                </a:solidFill>
                <a:uFill>
                  <a:solidFill>
                    <a:srgbClr val="000000"/>
                  </a:solidFill>
                </a:uFill>
                <a:latin typeface="Times New Roman" panose="02020603050405020304" pitchFamily="18" charset="0"/>
                <a:ea typeface="Arial Unicode MS"/>
                <a:cs typeface="Arial Unicode MS"/>
              </a:rPr>
              <a:t>in which the song resides.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b="1" dirty="0">
                <a:solidFill>
                  <a:srgbClr val="000000"/>
                </a:solidFill>
                <a:uFill>
                  <a:solidFill>
                    <a:srgbClr val="000000"/>
                  </a:solidFill>
                </a:uFill>
                <a:latin typeface="Times New Roman" panose="02020603050405020304" pitchFamily="18" charset="0"/>
                <a:ea typeface="Arial Unicode MS"/>
                <a:cs typeface="Arial Unicode MS"/>
              </a:rPr>
              <a:t>Rating:</a:t>
            </a:r>
            <a:r>
              <a:rPr lang="en-US" dirty="0">
                <a:solidFill>
                  <a:srgbClr val="000000"/>
                </a:solidFill>
                <a:uFill>
                  <a:solidFill>
                    <a:srgbClr val="000000"/>
                  </a:solidFill>
                </a:uFill>
                <a:latin typeface="Times New Roman" panose="02020603050405020304" pitchFamily="18" charset="0"/>
                <a:ea typeface="Arial Unicode MS"/>
                <a:cs typeface="Arial Unicode MS"/>
              </a:rPr>
              <a:t> Song writer: When a song is released to an audience, it is art, critiqued and appreciated by the audience. It helps the user to select a good song from the playlist.</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b="1" dirty="0">
                <a:solidFill>
                  <a:srgbClr val="000000"/>
                </a:solidFill>
                <a:uFill>
                  <a:solidFill>
                    <a:srgbClr val="000000"/>
                  </a:solidFill>
                </a:uFill>
                <a:latin typeface="Times New Roman" panose="02020603050405020304" pitchFamily="18" charset="0"/>
                <a:ea typeface="Arial Unicode MS"/>
                <a:cs typeface="Arial Unicode MS"/>
              </a:rPr>
              <a:t>Song Titles:</a:t>
            </a:r>
            <a:r>
              <a:rPr lang="en-US" dirty="0">
                <a:solidFill>
                  <a:srgbClr val="000000"/>
                </a:solidFill>
                <a:uFill>
                  <a:solidFill>
                    <a:srgbClr val="000000"/>
                  </a:solidFill>
                </a:uFill>
                <a:latin typeface="Times New Roman" panose="02020603050405020304" pitchFamily="18" charset="0"/>
                <a:ea typeface="Arial Unicode MS"/>
                <a:cs typeface="Arial Unicode MS"/>
              </a:rPr>
              <a:t> Each singer releases an album with a name which could be anything, like what the song means or something that is in the song. (Exclaves story, written by Taylor Swift)</a:t>
            </a:r>
            <a:endParaRPr lang="en-US" dirty="0">
              <a:solidFill>
                <a:srgbClr val="000000"/>
              </a:solidFill>
              <a:uFill>
                <a:solidFill>
                  <a:srgbClr val="000000"/>
                </a:solidFill>
              </a:uFill>
              <a:latin typeface="Calibri" panose="020F0502020204030204" pitchFamily="34" charset="0"/>
              <a:ea typeface="Arial Unicode MS"/>
              <a:cs typeface="Arial Unicode MS"/>
            </a:endParaRPr>
          </a:p>
        </p:txBody>
      </p:sp>
      <p:sp>
        <p:nvSpPr>
          <p:cNvPr id="29699" name="Title 1">
            <a:extLst>
              <a:ext uri="{FF2B5EF4-FFF2-40B4-BE49-F238E27FC236}">
                <a16:creationId xmlns:a16="http://schemas.microsoft.com/office/drawing/2014/main" id="{9C928B06-608D-CDD2-FAF0-EBDB292D4A79}"/>
              </a:ext>
            </a:extLst>
          </p:cNvPr>
          <p:cNvSpPr>
            <a:spLocks noGrp="1"/>
          </p:cNvSpPr>
          <p:nvPr>
            <p:ph type="title"/>
          </p:nvPr>
        </p:nvSpPr>
        <p:spPr/>
        <p:txBody>
          <a:bodyPr/>
          <a:lstStyle/>
          <a:p>
            <a:pPr eaLnBrk="1" hangingPunct="1"/>
            <a:r>
              <a:rPr lang="en-US" altLang="en-US"/>
              <a:t>User Requirements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CBB414E-9829-4374-A331-926331ED7045}"/>
              </a:ext>
            </a:extLst>
          </p:cNvPr>
          <p:cNvSpPr>
            <a:spLocks noGrp="1"/>
          </p:cNvSpPr>
          <p:nvPr>
            <p:ph type="title"/>
          </p:nvPr>
        </p:nvSpPr>
        <p:spPr/>
        <p:txBody>
          <a:bodyPr/>
          <a:lstStyle/>
          <a:p>
            <a:pPr eaLnBrk="1" hangingPunct="1"/>
            <a:r>
              <a:rPr lang="en-US" altLang="en-US"/>
              <a:t>User Requirements</a:t>
            </a:r>
            <a:endParaRPr lang="en-IN" altLang="en-US"/>
          </a:p>
        </p:txBody>
      </p:sp>
      <p:sp>
        <p:nvSpPr>
          <p:cNvPr id="3" name="Content Placeholder 2">
            <a:extLst>
              <a:ext uri="{FF2B5EF4-FFF2-40B4-BE49-F238E27FC236}">
                <a16:creationId xmlns:a16="http://schemas.microsoft.com/office/drawing/2014/main" id="{B75251E1-0C44-8277-E970-F9B09B9C5766}"/>
              </a:ext>
            </a:extLst>
          </p:cNvPr>
          <p:cNvSpPr>
            <a:spLocks noGrp="1"/>
          </p:cNvSpPr>
          <p:nvPr>
            <p:ph idx="1"/>
          </p:nvPr>
        </p:nvSpPr>
        <p:spPr>
          <a:xfrm>
            <a:off x="1155700" y="2603500"/>
            <a:ext cx="8824913" cy="3416300"/>
          </a:xfrm>
        </p:spPr>
        <p:txBody>
          <a:bodyPr rtlCol="0">
            <a:normAutofit fontScale="92500"/>
          </a:bodyPr>
          <a:lstStyle/>
          <a:p>
            <a:pPr marL="0" algn="just" eaLnBrk="1" hangingPunct="1">
              <a:spcBef>
                <a:spcPts val="0"/>
              </a:spcBef>
              <a:spcAft>
                <a:spcPts val="0"/>
              </a:spcAft>
              <a:buFont typeface="Wingdings 3" panose="05040102010807070707" pitchFamily="18" charset="2"/>
              <a:buChar char=""/>
              <a:defRPr/>
            </a:pPr>
            <a:r>
              <a:rPr lang="en-US" b="1" dirty="0">
                <a:solidFill>
                  <a:srgbClr val="000000"/>
                </a:solidFill>
                <a:uFill>
                  <a:solidFill>
                    <a:srgbClr val="000000"/>
                  </a:solidFill>
                </a:uFill>
                <a:latin typeface="Times New Roman" panose="02020603050405020304" pitchFamily="18" charset="0"/>
                <a:ea typeface="Arial Unicode MS"/>
                <a:cs typeface="Arial Unicode MS"/>
              </a:rPr>
              <a:t>Song Titles:</a:t>
            </a:r>
            <a:r>
              <a:rPr lang="en-US" dirty="0">
                <a:solidFill>
                  <a:srgbClr val="000000"/>
                </a:solidFill>
                <a:uFill>
                  <a:solidFill>
                    <a:srgbClr val="000000"/>
                  </a:solidFill>
                </a:uFill>
                <a:latin typeface="Times New Roman" panose="02020603050405020304" pitchFamily="18" charset="0"/>
                <a:ea typeface="Arial Unicode MS"/>
                <a:cs typeface="Arial Unicode MS"/>
              </a:rPr>
              <a:t> Each singer releases an album with a name which could be anything, like what the song means or something that is in the song. (Exclaves story, written by Taylor Swift)</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b="1" dirty="0">
                <a:solidFill>
                  <a:srgbClr val="000000"/>
                </a:solidFill>
                <a:uFill>
                  <a:solidFill>
                    <a:srgbClr val="000000"/>
                  </a:solidFill>
                </a:uFill>
                <a:latin typeface="Times New Roman" panose="02020603050405020304" pitchFamily="18" charset="0"/>
                <a:ea typeface="Arial Unicode MS"/>
                <a:cs typeface="Arial Unicode MS"/>
              </a:rPr>
              <a:t>Cost:</a:t>
            </a:r>
            <a:r>
              <a:rPr lang="en-US" dirty="0">
                <a:solidFill>
                  <a:srgbClr val="000000"/>
                </a:solidFill>
                <a:uFill>
                  <a:solidFill>
                    <a:srgbClr val="000000"/>
                  </a:solidFill>
                </a:uFill>
                <a:latin typeface="Times New Roman" panose="02020603050405020304" pitchFamily="18" charset="0"/>
                <a:ea typeface="Arial Unicode MS"/>
                <a:cs typeface="Arial Unicode MS"/>
              </a:rPr>
              <a:t> Cost is of 2 types; A. The amount used to make the song</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                                        B. The amount collected for the album.</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it-IT" b="1" dirty="0">
                <a:solidFill>
                  <a:srgbClr val="000000"/>
                </a:solidFill>
                <a:uFill>
                  <a:solidFill>
                    <a:srgbClr val="000000"/>
                  </a:solidFill>
                </a:uFill>
                <a:latin typeface="Times New Roman" panose="02020603050405020304" pitchFamily="18" charset="0"/>
                <a:ea typeface="Arial Unicode MS"/>
                <a:cs typeface="Arial Unicode MS"/>
              </a:rPr>
              <a:t>Studio:</a:t>
            </a:r>
            <a:r>
              <a:rPr lang="en-US" dirty="0">
                <a:solidFill>
                  <a:srgbClr val="000000"/>
                </a:solidFill>
                <a:uFill>
                  <a:solidFill>
                    <a:srgbClr val="000000"/>
                  </a:solidFill>
                </a:uFill>
                <a:latin typeface="Times New Roman" panose="02020603050405020304" pitchFamily="18" charset="0"/>
                <a:ea typeface="Arial Unicode MS"/>
                <a:cs typeface="Arial Unicode MS"/>
              </a:rPr>
              <a:t> It is the place where the singer has signed a contract to share her songs for a price.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Ex: YG Entertainments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b="1" dirty="0">
                <a:solidFill>
                  <a:srgbClr val="000000"/>
                </a:solidFill>
                <a:uFill>
                  <a:solidFill>
                    <a:srgbClr val="000000"/>
                  </a:solidFill>
                </a:uFill>
                <a:latin typeface="Times New Roman" panose="02020603050405020304" pitchFamily="18" charset="0"/>
                <a:ea typeface="Arial Unicode MS"/>
                <a:cs typeface="Arial Unicode MS"/>
              </a:rPr>
              <a:t>Producer: </a:t>
            </a:r>
            <a:r>
              <a:rPr lang="en-US" dirty="0">
                <a:solidFill>
                  <a:srgbClr val="000000"/>
                </a:solidFill>
                <a:uFill>
                  <a:solidFill>
                    <a:srgbClr val="000000"/>
                  </a:solidFill>
                </a:uFill>
                <a:latin typeface="Times New Roman" panose="02020603050405020304" pitchFamily="18" charset="0"/>
                <a:ea typeface="Arial Unicode MS"/>
                <a:cs typeface="Arial Unicode MS"/>
              </a:rPr>
              <a:t>For making a song, an amount is spend and lot of production work is done for which a producer (“person”) he sponsors whatever is needed with a budget to get the outcome.</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indent="0" algn="just" eaLnBrk="1" hangingPunct="1">
              <a:spcBef>
                <a:spcPts val="0"/>
              </a:spcBef>
              <a:spcAft>
                <a:spcPts val="0"/>
              </a:spcAft>
              <a:buFont typeface="Wingdings 3" panose="05040102010807070707" pitchFamily="18" charset="2"/>
              <a:buNone/>
              <a:defRPr/>
            </a:pPr>
            <a:r>
              <a:rPr lang="en-US" b="1" dirty="0">
                <a:solidFill>
                  <a:srgbClr val="000000"/>
                </a:solidFill>
                <a:uFill>
                  <a:solidFill>
                    <a:srgbClr val="000000"/>
                  </a:solidFill>
                </a:uFill>
                <a:latin typeface="Times New Roman" panose="02020603050405020304" pitchFamily="18" charset="0"/>
                <a:ea typeface="Arial Unicode MS"/>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indent="0" eaLnBrk="1" fontAlgn="auto" hangingPunct="1">
              <a:spcAft>
                <a:spcPts val="0"/>
              </a:spcAft>
              <a:buFont typeface="Wingdings 3" charset="2"/>
              <a:buNone/>
              <a:defRPr/>
            </a:pPr>
            <a:endParaRPr lang="en-IN" dirty="0">
              <a:solidFill>
                <a:schemeClr val="tx1">
                  <a:lumMod val="75000"/>
                  <a:lumOff val="2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3CB67F3-AD39-ECD6-7F78-8C63B0888A17}"/>
              </a:ext>
            </a:extLst>
          </p:cNvPr>
          <p:cNvSpPr>
            <a:spLocks noGrp="1"/>
          </p:cNvSpPr>
          <p:nvPr>
            <p:ph type="title"/>
          </p:nvPr>
        </p:nvSpPr>
        <p:spPr/>
        <p:txBody>
          <a:bodyPr/>
          <a:lstStyle/>
          <a:p>
            <a:pPr eaLnBrk="1" hangingPunct="1"/>
            <a:r>
              <a:rPr lang="en-US" altLang="en-US"/>
              <a:t>Conclusion</a:t>
            </a:r>
            <a:endParaRPr lang="en-IN" altLang="en-US"/>
          </a:p>
        </p:txBody>
      </p:sp>
      <p:sp>
        <p:nvSpPr>
          <p:cNvPr id="31747" name="Content Placeholder 2">
            <a:extLst>
              <a:ext uri="{FF2B5EF4-FFF2-40B4-BE49-F238E27FC236}">
                <a16:creationId xmlns:a16="http://schemas.microsoft.com/office/drawing/2014/main" id="{1A9DD357-B650-0E3F-16AE-7C2BDA071D09}"/>
              </a:ext>
            </a:extLst>
          </p:cNvPr>
          <p:cNvSpPr>
            <a:spLocks noGrp="1"/>
          </p:cNvSpPr>
          <p:nvPr>
            <p:ph idx="1"/>
          </p:nvPr>
        </p:nvSpPr>
        <p:spPr>
          <a:xfrm>
            <a:off x="1155700" y="2603500"/>
            <a:ext cx="8824913" cy="3416300"/>
          </a:xfrm>
        </p:spPr>
        <p:txBody>
          <a:bodyPr/>
          <a:lstStyle/>
          <a:p>
            <a:pPr eaLnBrk="1" hangingPunct="1"/>
            <a:r>
              <a:rPr lang="en-US" altLang="en-US">
                <a:solidFill>
                  <a:srgbClr val="212529"/>
                </a:solidFill>
                <a:latin typeface="-apple-system"/>
              </a:rPr>
              <a:t>To conclude this report, IMBD is undeniably reliable in terms of providing reasonable and highly valuable ratings, reviews. </a:t>
            </a:r>
          </a:p>
          <a:p>
            <a:pPr eaLnBrk="1" hangingPunct="1"/>
            <a:r>
              <a:rPr lang="en-US" altLang="en-US">
                <a:solidFill>
                  <a:srgbClr val="212529"/>
                </a:solidFill>
                <a:latin typeface="-apple-system"/>
              </a:rPr>
              <a:t>Knowledge and experiences from a people all around the world giving their opinions on all kinds of songs, movies, series etc making it easy for us to decide whether to watch it or not and what to expect from that particular album.</a:t>
            </a:r>
          </a:p>
          <a:p>
            <a:pPr eaLnBrk="1" hangingPunct="1"/>
            <a:r>
              <a:rPr lang="en-US" altLang="en-US">
                <a:solidFill>
                  <a:srgbClr val="212529"/>
                </a:solidFill>
                <a:latin typeface="-apple-system"/>
              </a:rPr>
              <a:t>MySql is very flexible and cost efficient with high performance and strong data protection making it more of the reason to use .</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BC63-2C63-51BA-420B-6D96365C689D}"/>
              </a:ext>
            </a:extLst>
          </p:cNvPr>
          <p:cNvSpPr>
            <a:spLocks noGrp="1"/>
          </p:cNvSpPr>
          <p:nvPr>
            <p:ph type="title"/>
          </p:nvPr>
        </p:nvSpPr>
        <p:spPr>
          <a:xfrm>
            <a:off x="1549400" y="3763963"/>
            <a:ext cx="8761413" cy="706437"/>
          </a:xfrm>
        </p:spPr>
        <p:txBody>
          <a:bodyPr rtlCol="0">
            <a:noAutofit/>
          </a:bodyPr>
          <a:lstStyle/>
          <a:p>
            <a:pPr algn="ctr" eaLnBrk="1" fontAlgn="auto" hangingPunct="1">
              <a:spcAft>
                <a:spcPts val="0"/>
              </a:spcAft>
              <a:defRPr/>
            </a:pPr>
            <a:r>
              <a:rPr lang="en-IN" sz="4400" b="1" dirty="0">
                <a:solidFill>
                  <a:schemeClr val="tx1"/>
                </a:solidFill>
                <a:effectLst>
                  <a:outerShdw blurRad="38100" dist="38100" dir="2700000" algn="tl">
                    <a:srgbClr val="000000">
                      <a:alpha val="43137"/>
                    </a:srgbClr>
                  </a:outerShdw>
                </a:effectLst>
              </a:rPr>
              <a:t>Thank</a:t>
            </a:r>
            <a:r>
              <a:rPr lang="en-IN" sz="4400" b="1" dirty="0">
                <a:solidFill>
                  <a:schemeClr val="tx1"/>
                </a:solidFill>
                <a:effectLst>
                  <a:outerShdw blurRad="38100" dist="38100" dir="2700000" algn="tl" rotWithShape="0">
                    <a:srgbClr val="000000">
                      <a:alpha val="43137"/>
                    </a:srgbClr>
                  </a:outerShdw>
                </a:effectLst>
              </a:rPr>
              <a:t> You</a:t>
            </a:r>
            <a:endParaRPr lang="en-IN" sz="44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1D241B0-0A74-FD90-2207-C137F334AC99}"/>
              </a:ext>
            </a:extLst>
          </p:cNvPr>
          <p:cNvSpPr>
            <a:spLocks noGrp="1"/>
          </p:cNvSpPr>
          <p:nvPr>
            <p:ph type="title"/>
          </p:nvPr>
        </p:nvSpPr>
        <p:spPr/>
        <p:txBody>
          <a:bodyPr/>
          <a:lstStyle/>
          <a:p>
            <a:pPr algn="ctr" eaLnBrk="1" hangingPunct="1"/>
            <a:r>
              <a:rPr lang="en-US" altLang="en-US" b="1">
                <a:latin typeface="Times New Roman" panose="02020603050405020304" pitchFamily="18" charset="0"/>
                <a:cs typeface="Times New Roman" panose="02020603050405020304" pitchFamily="18" charset="0"/>
              </a:rPr>
              <a:t>Agenda</a:t>
            </a:r>
            <a:endParaRPr lang="en-IN" alt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8C6561-D4FB-93A4-B3F2-F270FA35E92B}"/>
              </a:ext>
            </a:extLst>
          </p:cNvPr>
          <p:cNvSpPr>
            <a:spLocks noGrp="1"/>
          </p:cNvSpPr>
          <p:nvPr>
            <p:ph idx="1"/>
          </p:nvPr>
        </p:nvSpPr>
        <p:spPr>
          <a:xfrm>
            <a:off x="1155700" y="2603500"/>
            <a:ext cx="8824913" cy="3416300"/>
          </a:xfrm>
        </p:spPr>
        <p:txBody>
          <a:bodyPr rtlCol="0">
            <a:normAutofit/>
          </a:bodyPr>
          <a:lstStyle/>
          <a:p>
            <a:pPr eaLnBrk="1" fontAlgn="auto" hangingPunct="1">
              <a:spcAft>
                <a:spcPts val="0"/>
              </a:spcAft>
              <a:buFont typeface="Wingdings 3" charset="2"/>
              <a:buChar char=""/>
              <a:defRPr/>
            </a:pPr>
            <a:r>
              <a:rPr lang="en-US" dirty="0">
                <a:solidFill>
                  <a:schemeClr val="tx1">
                    <a:lumMod val="75000"/>
                    <a:lumOff val="25000"/>
                  </a:schemeClr>
                </a:solidFill>
              </a:rPr>
              <a:t>Abstract</a:t>
            </a:r>
          </a:p>
          <a:p>
            <a:pPr eaLnBrk="1" fontAlgn="auto" hangingPunct="1">
              <a:spcAft>
                <a:spcPts val="0"/>
              </a:spcAft>
              <a:buFont typeface="Wingdings 3" charset="2"/>
              <a:buChar char=""/>
              <a:defRPr/>
            </a:pPr>
            <a:r>
              <a:rPr lang="en-US" dirty="0">
                <a:solidFill>
                  <a:schemeClr val="tx1">
                    <a:lumMod val="75000"/>
                    <a:lumOff val="25000"/>
                  </a:schemeClr>
                </a:solidFill>
              </a:rPr>
              <a:t>Introduction</a:t>
            </a:r>
          </a:p>
          <a:p>
            <a:pPr eaLnBrk="1" fontAlgn="auto" hangingPunct="1">
              <a:spcAft>
                <a:spcPts val="0"/>
              </a:spcAft>
              <a:buFont typeface="Wingdings 3" charset="2"/>
              <a:buChar char=""/>
              <a:defRPr/>
            </a:pPr>
            <a:r>
              <a:rPr lang="en-US" dirty="0">
                <a:solidFill>
                  <a:schemeClr val="tx1">
                    <a:lumMod val="75000"/>
                    <a:lumOff val="25000"/>
                  </a:schemeClr>
                </a:solidFill>
              </a:rPr>
              <a:t>Methodology</a:t>
            </a:r>
          </a:p>
          <a:p>
            <a:pPr eaLnBrk="1" fontAlgn="auto" hangingPunct="1">
              <a:spcAft>
                <a:spcPts val="0"/>
              </a:spcAft>
              <a:buFont typeface="Wingdings 3" charset="2"/>
              <a:buChar char=""/>
              <a:defRPr/>
            </a:pPr>
            <a:r>
              <a:rPr lang="en-US" dirty="0">
                <a:solidFill>
                  <a:schemeClr val="tx1">
                    <a:lumMod val="75000"/>
                    <a:lumOff val="25000"/>
                  </a:schemeClr>
                </a:solidFill>
              </a:rPr>
              <a:t>ER Diagram</a:t>
            </a:r>
          </a:p>
          <a:p>
            <a:pPr eaLnBrk="1" fontAlgn="auto" hangingPunct="1">
              <a:spcAft>
                <a:spcPts val="0"/>
              </a:spcAft>
              <a:buFont typeface="Wingdings 3" charset="2"/>
              <a:buChar char=""/>
              <a:defRPr/>
            </a:pPr>
            <a:r>
              <a:rPr lang="en-US" dirty="0">
                <a:solidFill>
                  <a:schemeClr val="tx1">
                    <a:lumMod val="75000"/>
                    <a:lumOff val="25000"/>
                  </a:schemeClr>
                </a:solidFill>
              </a:rPr>
              <a:t>Business Rules</a:t>
            </a:r>
          </a:p>
          <a:p>
            <a:pPr eaLnBrk="1" fontAlgn="auto" hangingPunct="1">
              <a:spcAft>
                <a:spcPts val="0"/>
              </a:spcAft>
              <a:buFont typeface="Wingdings 3" charset="2"/>
              <a:buChar char=""/>
              <a:defRPr/>
            </a:pPr>
            <a:r>
              <a:rPr lang="en-US" dirty="0">
                <a:solidFill>
                  <a:schemeClr val="tx1">
                    <a:lumMod val="75000"/>
                    <a:lumOff val="25000"/>
                  </a:schemeClr>
                </a:solidFill>
              </a:rPr>
              <a:t>Data Dictionary</a:t>
            </a:r>
          </a:p>
          <a:p>
            <a:pPr eaLnBrk="1" fontAlgn="auto" hangingPunct="1">
              <a:spcAft>
                <a:spcPts val="0"/>
              </a:spcAft>
              <a:buFont typeface="Wingdings 3" charset="2"/>
              <a:buChar char=""/>
              <a:defRPr/>
            </a:pPr>
            <a:r>
              <a:rPr lang="en-US" dirty="0">
                <a:solidFill>
                  <a:schemeClr val="tx1">
                    <a:lumMod val="75000"/>
                    <a:lumOff val="25000"/>
                  </a:schemeClr>
                </a:solidFill>
              </a:rPr>
              <a:t>User Requirements</a:t>
            </a:r>
          </a:p>
          <a:p>
            <a:pPr eaLnBrk="1" fontAlgn="auto" hangingPunct="1">
              <a:spcAft>
                <a:spcPts val="0"/>
              </a:spcAft>
              <a:buFont typeface="Wingdings 3" charset="2"/>
              <a:buChar char=""/>
              <a:defRPr/>
            </a:pPr>
            <a:r>
              <a:rPr lang="en-US" dirty="0">
                <a:solidFill>
                  <a:schemeClr val="tx1">
                    <a:lumMod val="75000"/>
                    <a:lumOff val="25000"/>
                  </a:schemeClr>
                </a:solidFill>
              </a:rPr>
              <a:t>Conclusion</a:t>
            </a:r>
          </a:p>
          <a:p>
            <a:pPr eaLnBrk="1" fontAlgn="auto" hangingPunct="1">
              <a:spcAft>
                <a:spcPts val="0"/>
              </a:spcAft>
              <a:buFont typeface="Wingdings 3" charset="2"/>
              <a:buChar char=""/>
              <a:defRPr/>
            </a:pPr>
            <a:endParaRPr lang="en-IN"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C4D4DF7-A576-EDC4-D227-49EA52C4DA78}"/>
              </a:ext>
            </a:extLst>
          </p:cNvPr>
          <p:cNvSpPr>
            <a:spLocks noGrp="1"/>
          </p:cNvSpPr>
          <p:nvPr>
            <p:ph type="title"/>
          </p:nvPr>
        </p:nvSpPr>
        <p:spPr/>
        <p:txBody>
          <a:bodyPr/>
          <a:lstStyle/>
          <a:p>
            <a:pPr eaLnBrk="1" hangingPunct="1"/>
            <a:r>
              <a:rPr lang="en-US" altLang="en-US" b="1">
                <a:latin typeface="Times New Roman" panose="02020603050405020304" pitchFamily="18" charset="0"/>
                <a:cs typeface="Times New Roman" panose="02020603050405020304" pitchFamily="18" charset="0"/>
              </a:rPr>
              <a:t>Abstract</a:t>
            </a:r>
            <a:endParaRPr lang="en-IN" altLang="en-US" b="1">
              <a:latin typeface="Times New Roman" panose="02020603050405020304" pitchFamily="18" charset="0"/>
              <a:cs typeface="Times New Roman" panose="02020603050405020304" pitchFamily="18" charset="0"/>
            </a:endParaRPr>
          </a:p>
        </p:txBody>
      </p:sp>
      <p:sp>
        <p:nvSpPr>
          <p:cNvPr id="17411" name="Content Placeholder 2">
            <a:extLst>
              <a:ext uri="{FF2B5EF4-FFF2-40B4-BE49-F238E27FC236}">
                <a16:creationId xmlns:a16="http://schemas.microsoft.com/office/drawing/2014/main" id="{9E94EC40-A41D-08D1-3635-C4FD93F190A2}"/>
              </a:ext>
            </a:extLst>
          </p:cNvPr>
          <p:cNvSpPr>
            <a:spLocks noGrp="1"/>
          </p:cNvSpPr>
          <p:nvPr>
            <p:ph idx="1"/>
          </p:nvPr>
        </p:nvSpPr>
        <p:spPr>
          <a:xfrm>
            <a:off x="893763" y="2603500"/>
            <a:ext cx="10414000" cy="3416300"/>
          </a:xfrm>
        </p:spPr>
        <p:txBody>
          <a:bodyPr/>
          <a:lstStyle/>
          <a:p>
            <a:pPr eaLnBrk="1" hangingPunct="1"/>
            <a:r>
              <a:rPr lang="en-IN" altLang="en-US">
                <a:latin typeface="Times New Roman" panose="02020603050405020304" pitchFamily="18" charset="0"/>
                <a:ea typeface="Calibri" panose="020F0502020204030204" pitchFamily="34" charset="0"/>
                <a:cs typeface="Times New Roman" panose="02020603050405020304" pitchFamily="18" charset="0"/>
              </a:rPr>
              <a:t>Songs play a major role in day to day life. Here we have collected the data about song like who is the composer, singer, director etc.</a:t>
            </a:r>
          </a:p>
          <a:p>
            <a:pPr eaLnBrk="1" hangingPunct="1"/>
            <a:r>
              <a:rPr lang="en-IN" altLang="en-US">
                <a:latin typeface="Times New Roman" panose="02020603050405020304" pitchFamily="18" charset="0"/>
                <a:ea typeface="Calibri" panose="020F0502020204030204" pitchFamily="34" charset="0"/>
                <a:cs typeface="Times New Roman" panose="02020603050405020304" pitchFamily="18" charset="0"/>
              </a:rPr>
              <a:t>This database provides user with information about the song which he is looking for.</a:t>
            </a:r>
          </a:p>
          <a:p>
            <a:pPr eaLnBrk="1" hangingPunct="1"/>
            <a:r>
              <a:rPr lang="en-IN" altLang="en-US">
                <a:latin typeface="Times New Roman" panose="02020603050405020304" pitchFamily="18" charset="0"/>
                <a:ea typeface="Calibri" panose="020F0502020204030204" pitchFamily="34" charset="0"/>
                <a:cs typeface="Times New Roman" panose="02020603050405020304" pitchFamily="18" charset="0"/>
              </a:rPr>
              <a:t>This database is made specially for students, but it is accessible by everyone all around the world.</a:t>
            </a:r>
          </a:p>
          <a:p>
            <a:pPr eaLnBrk="1" hangingPunct="1"/>
            <a:endParaRPr lang="en-IN" altLang="en-US">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ADD3483-5F16-C71A-18B7-949C072E213A}"/>
              </a:ext>
            </a:extLst>
          </p:cNvPr>
          <p:cNvSpPr>
            <a:spLocks noGrp="1"/>
          </p:cNvSpPr>
          <p:nvPr>
            <p:ph type="title"/>
          </p:nvPr>
        </p:nvSpPr>
        <p:spPr>
          <a:xfrm>
            <a:off x="1149350" y="1063625"/>
            <a:ext cx="8831263" cy="1373188"/>
          </a:xfrm>
        </p:spPr>
        <p:txBody>
          <a:bodyPr/>
          <a:lstStyle/>
          <a:p>
            <a:r>
              <a:rPr lang="en-US" altLang="en-US"/>
              <a:t>SCOPE</a:t>
            </a:r>
          </a:p>
        </p:txBody>
      </p:sp>
      <p:sp>
        <p:nvSpPr>
          <p:cNvPr id="3" name="Text Placeholder 2">
            <a:extLst>
              <a:ext uri="{FF2B5EF4-FFF2-40B4-BE49-F238E27FC236}">
                <a16:creationId xmlns:a16="http://schemas.microsoft.com/office/drawing/2014/main" id="{7E462632-65F1-F109-A0F8-2A65085156E9}"/>
              </a:ext>
            </a:extLst>
          </p:cNvPr>
          <p:cNvSpPr>
            <a:spLocks noGrp="1"/>
          </p:cNvSpPr>
          <p:nvPr>
            <p:ph type="body" sz="half" idx="2"/>
          </p:nvPr>
        </p:nvSpPr>
        <p:spPr>
          <a:xfrm>
            <a:off x="1155700" y="3543300"/>
            <a:ext cx="8824913" cy="2476500"/>
          </a:xfrm>
        </p:spPr>
        <p:txBody>
          <a:bodyPr>
            <a:normAutofit fontScale="92500" lnSpcReduction="10000"/>
          </a:bodyPr>
          <a:lstStyle/>
          <a:p>
            <a:pPr marL="285750" indent="-285750">
              <a:buFont typeface="Wingdings" panose="05000000000000000000" pitchFamily="2" charset="2"/>
              <a:buChar char="Ø"/>
              <a:defRPr/>
            </a:pPr>
            <a:r>
              <a:rPr lang="en-US" dirty="0"/>
              <a:t>The database  being created contains a list of song names such as romantic songs, classical songs, movie songs, international songs, song titles and categories. Main song, song ID. </a:t>
            </a:r>
          </a:p>
          <a:p>
            <a:pPr marL="285750" indent="-285750">
              <a:buFont typeface="Wingdings" panose="05000000000000000000" pitchFamily="2" charset="2"/>
              <a:buChar char="Ø"/>
              <a:defRPr/>
            </a:pPr>
            <a:r>
              <a:rPr lang="en-US" dirty="0"/>
              <a:t>It includes song description, song audience, musician description, cost, composer, budget and  more. All of the above information is used to develop the database in an organized way to make it easier for users to use and track research. </a:t>
            </a:r>
          </a:p>
          <a:p>
            <a:pPr marL="285750" indent="-285750">
              <a:buFont typeface="Wingdings" panose="05000000000000000000" pitchFamily="2" charset="2"/>
              <a:buChar char="Ø"/>
              <a:defRPr/>
            </a:pPr>
            <a:r>
              <a:rPr lang="en-US" dirty="0"/>
              <a:t>Through this database, viewers can also get information about the singers, directors and producers who  contributed to the songs.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599CE79-583B-F26B-6D9E-3ADF732DB614}"/>
              </a:ext>
            </a:extLst>
          </p:cNvPr>
          <p:cNvSpPr>
            <a:spLocks noGrp="1"/>
          </p:cNvSpPr>
          <p:nvPr>
            <p:ph type="title"/>
          </p:nvPr>
        </p:nvSpPr>
        <p:spPr/>
        <p:txBody>
          <a:bodyPr/>
          <a:lstStyle/>
          <a:p>
            <a:pPr eaLnBrk="1" hangingPunct="1"/>
            <a:r>
              <a:rPr lang="en-US" altLang="en-US"/>
              <a:t>Introduction</a:t>
            </a:r>
            <a:endParaRPr lang="en-IN" altLang="en-US"/>
          </a:p>
        </p:txBody>
      </p:sp>
      <p:sp>
        <p:nvSpPr>
          <p:cNvPr id="18435" name="Content Placeholder 2">
            <a:extLst>
              <a:ext uri="{FF2B5EF4-FFF2-40B4-BE49-F238E27FC236}">
                <a16:creationId xmlns:a16="http://schemas.microsoft.com/office/drawing/2014/main" id="{99EB38CB-4A85-72EB-4825-ADF176420D4C}"/>
              </a:ext>
            </a:extLst>
          </p:cNvPr>
          <p:cNvSpPr>
            <a:spLocks noGrp="1"/>
          </p:cNvSpPr>
          <p:nvPr>
            <p:ph idx="1"/>
          </p:nvPr>
        </p:nvSpPr>
        <p:spPr>
          <a:xfrm>
            <a:off x="893763" y="2593975"/>
            <a:ext cx="10434637" cy="3416300"/>
          </a:xfrm>
        </p:spPr>
        <p:txBody>
          <a:bodyPr/>
          <a:lstStyle/>
          <a:p>
            <a:pPr eaLnBrk="1" hangingPunct="1">
              <a:buFont typeface="Wingdings 3" panose="05040102010807070707" pitchFamily="18" charset="2"/>
              <a:buChar char=""/>
              <a:defRPr/>
            </a:pPr>
            <a:r>
              <a:rPr lang="en-US" dirty="0">
                <a:solidFill>
                  <a:srgbClr val="444444"/>
                </a:solidFill>
                <a:latin typeface="Roboto" panose="02000000000000000000" pitchFamily="2" charset="0"/>
              </a:rPr>
              <a:t>The purpose of creating this database is to collect detailed information about songs and series and make it available to users. The main focus of IMDB`s songs and music database is to make live streams, music, songs and other content available to viewers along with summaries, themes, ratings and reviews. The database also suggests songs, music, and series based on the viewer's previous content selections. This database is currently available to users such as students and professors enrolled in the university. </a:t>
            </a:r>
          </a:p>
          <a:p>
            <a:pPr eaLnBrk="1" hangingPunct="1">
              <a:buFont typeface="Wingdings 3" panose="05040102010807070707" pitchFamily="18" charset="2"/>
              <a:buChar char=""/>
              <a:defRPr/>
            </a:pPr>
            <a:r>
              <a:rPr lang="en-US" dirty="0">
                <a:solidFill>
                  <a:srgbClr val="444444"/>
                </a:solidFill>
                <a:latin typeface="Roboto" panose="02000000000000000000" pitchFamily="2" charset="0"/>
              </a:rPr>
              <a:t>Also, because this database is available to everyone at the university, many users hang out with it. </a:t>
            </a:r>
          </a:p>
          <a:p>
            <a:pPr marL="0" algn="just" eaLnBrk="1" hangingPunct="1">
              <a:spcBef>
                <a:spcPts val="0"/>
              </a:spcBef>
              <a:spcAft>
                <a:spcPts val="0"/>
              </a:spcAft>
              <a:buFont typeface="Wingdings 3" panose="05040102010807070707" pitchFamily="18" charset="2"/>
              <a:buChar char=""/>
              <a:defRPr/>
            </a:pPr>
            <a:endParaRPr lang="en-IN" altLang="en-US"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7DAD37A-3425-4A6C-00A7-2DAA95CD6609}"/>
              </a:ext>
            </a:extLst>
          </p:cNvPr>
          <p:cNvSpPr>
            <a:spLocks noGrp="1"/>
          </p:cNvSpPr>
          <p:nvPr>
            <p:ph type="title"/>
          </p:nvPr>
        </p:nvSpPr>
        <p:spPr/>
        <p:txBody>
          <a:bodyPr/>
          <a:lstStyle/>
          <a:p>
            <a:pPr eaLnBrk="1" hangingPunct="1"/>
            <a:r>
              <a:rPr lang="en-US" altLang="en-US"/>
              <a:t>INTRO CONT..</a:t>
            </a:r>
            <a:endParaRPr lang="en-IN" altLang="en-US"/>
          </a:p>
        </p:txBody>
      </p:sp>
      <p:sp>
        <p:nvSpPr>
          <p:cNvPr id="20483" name="Content Placeholder 2">
            <a:extLst>
              <a:ext uri="{FF2B5EF4-FFF2-40B4-BE49-F238E27FC236}">
                <a16:creationId xmlns:a16="http://schemas.microsoft.com/office/drawing/2014/main" id="{5C8AC258-15E2-1E3D-A3A0-CDC5F62BBCD0}"/>
              </a:ext>
            </a:extLst>
          </p:cNvPr>
          <p:cNvSpPr>
            <a:spLocks noGrp="1"/>
          </p:cNvSpPr>
          <p:nvPr>
            <p:ph idx="1"/>
          </p:nvPr>
        </p:nvSpPr>
        <p:spPr>
          <a:xfrm>
            <a:off x="468313" y="2468563"/>
            <a:ext cx="10453687" cy="3416300"/>
          </a:xfrm>
        </p:spPr>
        <p:txBody>
          <a:bodyPr/>
          <a:lstStyle/>
          <a:p>
            <a:pPr marL="0" indent="0" eaLnBrk="1" hangingPunct="1">
              <a:buFont typeface="Wingdings 3" pitchFamily="2" charset="2"/>
              <a:buNone/>
            </a:pPr>
            <a:r>
              <a:rPr lang="en-US" altLang="en-US">
                <a:ea typeface="Calibri" panose="020F0502020204030204" pitchFamily="34" charset="0"/>
                <a:cs typeface="Times New Roman" panose="02020603050405020304" pitchFamily="18" charset="0"/>
              </a:rPr>
              <a:t>The database you create contains a list of song titles that look like this: Romantic songs, classic songs, movie songs, international songs, song titles and categories, etc. Main song, song ID. This includes song descriptions, song audiences, musician descriptions, costs, composers, budgets, and more. All of the above information is used to develop the database in an organized way to make it easier for users to use and track the survey. Through this database, viewers can also get information about the singers, directors and producers who contributed to the song.</a:t>
            </a:r>
            <a:endParaRPr lang="en-IN" altLang="en-US">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D7B66B3-51EF-AECC-E8BA-D82FCF9DC8FC}"/>
              </a:ext>
            </a:extLst>
          </p:cNvPr>
          <p:cNvSpPr>
            <a:spLocks noGrp="1"/>
          </p:cNvSpPr>
          <p:nvPr>
            <p:ph type="title"/>
          </p:nvPr>
        </p:nvSpPr>
        <p:spPr/>
        <p:txBody>
          <a:bodyPr/>
          <a:lstStyle/>
          <a:p>
            <a:pPr eaLnBrk="1" hangingPunct="1"/>
            <a:r>
              <a:rPr lang="en-US" altLang="en-US"/>
              <a:t>Methodology</a:t>
            </a:r>
            <a:endParaRPr lang="en-IN" altLang="en-US"/>
          </a:p>
        </p:txBody>
      </p:sp>
      <p:sp>
        <p:nvSpPr>
          <p:cNvPr id="21507" name="Content Placeholder 2">
            <a:extLst>
              <a:ext uri="{FF2B5EF4-FFF2-40B4-BE49-F238E27FC236}">
                <a16:creationId xmlns:a16="http://schemas.microsoft.com/office/drawing/2014/main" id="{F6569797-6F87-689A-88DC-6A3BC728F6CF}"/>
              </a:ext>
            </a:extLst>
          </p:cNvPr>
          <p:cNvSpPr>
            <a:spLocks noGrp="1"/>
          </p:cNvSpPr>
          <p:nvPr>
            <p:ph idx="1"/>
          </p:nvPr>
        </p:nvSpPr>
        <p:spPr>
          <a:xfrm>
            <a:off x="1155700" y="2603500"/>
            <a:ext cx="8824913" cy="3416300"/>
          </a:xfrm>
        </p:spPr>
        <p:txBody>
          <a:bodyPr/>
          <a:lstStyle/>
          <a:p>
            <a:pPr eaLnBrk="1" hangingPunct="1"/>
            <a:r>
              <a:rPr lang="en-IN" altLang="en-US">
                <a:latin typeface="Times New Roman" panose="02020603050405020304" pitchFamily="18" charset="0"/>
                <a:cs typeface="Calibri" panose="020F0502020204030204" pitchFamily="34" charset="0"/>
              </a:rPr>
              <a:t>We are using MySql to run the queries as it helps to add, access and process data stored in a computer database.</a:t>
            </a:r>
          </a:p>
          <a:p>
            <a:pPr eaLnBrk="1" hangingPunct="1"/>
            <a:r>
              <a:rPr lang="en-IN" altLang="en-US">
                <a:latin typeface="Times New Roman" panose="02020603050405020304" pitchFamily="18" charset="0"/>
                <a:cs typeface="Calibri" panose="020F0502020204030204" pitchFamily="34" charset="0"/>
              </a:rPr>
              <a:t>We have also performed an ER diagram to show the relationship between the entities</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a:extLst>
              <a:ext uri="{FF2B5EF4-FFF2-40B4-BE49-F238E27FC236}">
                <a16:creationId xmlns:a16="http://schemas.microsoft.com/office/drawing/2014/main" id="{0575C2C5-5B98-73BC-1E3C-A45C4F854E5F}"/>
              </a:ext>
            </a:extLst>
          </p:cNvPr>
          <p:cNvSpPr>
            <a:spLocks noGrp="1"/>
          </p:cNvSpPr>
          <p:nvPr>
            <p:ph idx="1"/>
          </p:nvPr>
        </p:nvSpPr>
        <p:spPr>
          <a:xfrm>
            <a:off x="1155700" y="2468563"/>
            <a:ext cx="8824913" cy="3840162"/>
          </a:xfrm>
        </p:spPr>
        <p:txBody>
          <a:bodyPr/>
          <a:lstStyle/>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song can have Multiple Singers,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Singer can work in many songs.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song can have only single rating,</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rating can be given to many songs.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song can win zero or many price,</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price can be given to one song.</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song can be made in multiple languages,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language can have many songs.</a:t>
            </a:r>
          </a:p>
          <a:p>
            <a:pPr marL="0" algn="just" eaLnBrk="1" hangingPunct="1">
              <a:spcBef>
                <a:spcPts val="0"/>
              </a:spcBef>
              <a:spcAft>
                <a:spcPts val="0"/>
              </a:spcAft>
              <a:buFont typeface="Wingdings 3" panose="05040102010807070707" pitchFamily="18" charset="2"/>
              <a:buChar char=""/>
              <a:defRPr/>
            </a:pPr>
            <a:endParaRPr lang="en-US" dirty="0">
              <a:solidFill>
                <a:srgbClr val="000000"/>
              </a:solidFill>
              <a:uFill>
                <a:solidFill>
                  <a:srgbClr val="000000"/>
                </a:solidFill>
              </a:uFill>
              <a:latin typeface="Times New Roman" panose="02020603050405020304" pitchFamily="18"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song can have single set of cost,</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cost can work for many songs.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indent="0" algn="just" eaLnBrk="1" hangingPunct="1">
              <a:spcBef>
                <a:spcPts val="0"/>
              </a:spcBef>
              <a:spcAft>
                <a:spcPts val="0"/>
              </a:spcAft>
              <a:buFont typeface="Wingdings 3" panose="05040102010807070707" pitchFamily="18" charset="2"/>
              <a:buNone/>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eaLnBrk="1" hangingPunct="1">
              <a:lnSpc>
                <a:spcPct val="107000"/>
              </a:lnSpc>
              <a:spcAft>
                <a:spcPts val="800"/>
              </a:spcAft>
              <a:buFont typeface="Wingdings 3" panose="05040102010807070707" pitchFamily="18" charset="2"/>
              <a:buChar char=""/>
              <a:tabLst>
                <a:tab pos="2532063" algn="l"/>
              </a:tabLst>
              <a:defRPr/>
            </a:pPr>
            <a:endParaRPr lang="en-IN" altLang="en-US" dirty="0"/>
          </a:p>
        </p:txBody>
      </p:sp>
      <p:sp>
        <p:nvSpPr>
          <p:cNvPr id="23555" name="Title 1">
            <a:extLst>
              <a:ext uri="{FF2B5EF4-FFF2-40B4-BE49-F238E27FC236}">
                <a16:creationId xmlns:a16="http://schemas.microsoft.com/office/drawing/2014/main" id="{811D56C5-9FF1-FAA2-0BAB-0A6C827F7CAF}"/>
              </a:ext>
            </a:extLst>
          </p:cNvPr>
          <p:cNvSpPr>
            <a:spLocks noGrp="1"/>
          </p:cNvSpPr>
          <p:nvPr>
            <p:ph type="title"/>
          </p:nvPr>
        </p:nvSpPr>
        <p:spPr/>
        <p:txBody>
          <a:bodyPr/>
          <a:lstStyle/>
          <a:p>
            <a:pPr eaLnBrk="1" hangingPunct="1"/>
            <a:r>
              <a:rPr lang="en-US" altLang="en-US"/>
              <a:t>Business Rules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5204CE1-D64D-F95A-6B72-5BF1BE16343E}"/>
              </a:ext>
            </a:extLst>
          </p:cNvPr>
          <p:cNvSpPr>
            <a:spLocks noGrp="1"/>
          </p:cNvSpPr>
          <p:nvPr>
            <p:ph type="title"/>
          </p:nvPr>
        </p:nvSpPr>
        <p:spPr/>
        <p:txBody>
          <a:bodyPr/>
          <a:lstStyle/>
          <a:p>
            <a:pPr eaLnBrk="1" hangingPunct="1"/>
            <a:r>
              <a:rPr lang="en-US" altLang="en-US"/>
              <a:t>Business Rules cont..</a:t>
            </a:r>
            <a:endParaRPr lang="en-IN" altLang="en-US"/>
          </a:p>
        </p:txBody>
      </p:sp>
      <p:sp>
        <p:nvSpPr>
          <p:cNvPr id="2" name="Content Placeholder 1">
            <a:extLst>
              <a:ext uri="{FF2B5EF4-FFF2-40B4-BE49-F238E27FC236}">
                <a16:creationId xmlns:a16="http://schemas.microsoft.com/office/drawing/2014/main" id="{EFACD4C4-3A4E-3ECB-C846-A89A6A790CD7}"/>
              </a:ext>
            </a:extLst>
          </p:cNvPr>
          <p:cNvSpPr>
            <a:spLocks noGrp="1"/>
          </p:cNvSpPr>
          <p:nvPr>
            <p:ph idx="1"/>
          </p:nvPr>
        </p:nvSpPr>
        <p:spPr>
          <a:xfrm>
            <a:off x="1155700" y="2603500"/>
            <a:ext cx="8824913" cy="3416300"/>
          </a:xfrm>
        </p:spPr>
        <p:txBody>
          <a:bodyPr/>
          <a:lstStyle/>
          <a:p>
            <a:pPr marL="0" indent="0" algn="just" eaLnBrk="1" hangingPunct="1">
              <a:spcBef>
                <a:spcPts val="0"/>
              </a:spcBef>
              <a:spcAft>
                <a:spcPts val="0"/>
              </a:spcAft>
              <a:buFont typeface="Wingdings 3" panose="05040102010807070707" pitchFamily="18" charset="2"/>
              <a:buNone/>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song can be produced by only one studio,</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studio can work on one or many songs.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 A singer can sing many songs,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Multiple singers can sing multiple songs.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song can have one or more titles,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title can have more songs.</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 </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song can be written one Lyricist,</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marL="0" algn="just" eaLnBrk="1" hangingPunct="1">
              <a:spcBef>
                <a:spcPts val="0"/>
              </a:spcBef>
              <a:spcAft>
                <a:spcPts val="0"/>
              </a:spcAft>
              <a:buFont typeface="Wingdings 3" panose="05040102010807070707" pitchFamily="18" charset="2"/>
              <a:buChar char=""/>
              <a:defRPr/>
            </a:pPr>
            <a:r>
              <a:rPr lang="en-US" dirty="0">
                <a:solidFill>
                  <a:srgbClr val="000000"/>
                </a:solidFill>
                <a:uFill>
                  <a:solidFill>
                    <a:srgbClr val="000000"/>
                  </a:solidFill>
                </a:uFill>
                <a:latin typeface="Times New Roman" panose="02020603050405020304" pitchFamily="18" charset="0"/>
                <a:ea typeface="Arial Unicode MS"/>
                <a:cs typeface="Arial Unicode MS"/>
              </a:rPr>
              <a:t>A Lyricist can have one or more song</a:t>
            </a:r>
            <a:endParaRPr lang="en-US" dirty="0">
              <a:solidFill>
                <a:srgbClr val="000000"/>
              </a:solidFill>
              <a:uFill>
                <a:solidFill>
                  <a:srgbClr val="000000"/>
                </a:solidFill>
              </a:uFill>
              <a:latin typeface="Calibri" panose="020F0502020204030204" pitchFamily="34" charset="0"/>
              <a:ea typeface="Arial Unicode MS"/>
              <a:cs typeface="Arial Unicode MS"/>
            </a:endParaRPr>
          </a:p>
          <a:p>
            <a:pPr eaLnBrk="1" hangingPunct="1">
              <a:buFont typeface="Wingdings 3" panose="05040102010807070707" pitchFamily="18" charset="2"/>
              <a:buChar char=""/>
              <a:defRPr/>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281</TotalTime>
  <Words>1200</Words>
  <Application>Microsoft Macintosh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vt:lpstr>
      <vt:lpstr>Algerian</vt:lpstr>
      <vt:lpstr>Arial</vt:lpstr>
      <vt:lpstr>Calibri</vt:lpstr>
      <vt:lpstr>Century Gothic</vt:lpstr>
      <vt:lpstr>Roboto</vt:lpstr>
      <vt:lpstr>Times New Roman</vt:lpstr>
      <vt:lpstr>Wingdings</vt:lpstr>
      <vt:lpstr>Wingdings 3</vt:lpstr>
      <vt:lpstr>Ion Boardroom</vt:lpstr>
      <vt:lpstr>IMDB SONG Database                    INFO 5707 sec-002                                                            Instructor- xiaoyu zhang     </vt:lpstr>
      <vt:lpstr>Agenda</vt:lpstr>
      <vt:lpstr>Abstract</vt:lpstr>
      <vt:lpstr>SCOPE</vt:lpstr>
      <vt:lpstr>Introduction</vt:lpstr>
      <vt:lpstr>INTRO CONT..</vt:lpstr>
      <vt:lpstr>Methodology</vt:lpstr>
      <vt:lpstr>Business Rules</vt:lpstr>
      <vt:lpstr>Business Rules cont..</vt:lpstr>
      <vt:lpstr>ER Diagram</vt:lpstr>
      <vt:lpstr>Data Dictionary</vt:lpstr>
      <vt:lpstr>Queries</vt:lpstr>
      <vt:lpstr>Queries</vt:lpstr>
      <vt:lpstr>Data Retrieval and Simple reports: </vt:lpstr>
      <vt:lpstr>User Requirements</vt:lpstr>
      <vt:lpstr>User Requirements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 for Organizing Conferences</dc:title>
  <dc:creator>Srinadh Muvva</dc:creator>
  <cp:lastModifiedBy>Mahbub, Sadia</cp:lastModifiedBy>
  <cp:revision>27</cp:revision>
  <dcterms:created xsi:type="dcterms:W3CDTF">2022-05-04T01:12:38Z</dcterms:created>
  <dcterms:modified xsi:type="dcterms:W3CDTF">2022-08-17T03:59:14Z</dcterms:modified>
</cp:coreProperties>
</file>