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79a6cd596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79a6cd596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79a6cd59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79a6cd59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9a6cd59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79a6cd59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79a6cd596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79a6cd596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79a6cd596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79a6cd596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79a6cd596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79a6cd596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79a6cd596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79a6cd596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79a6cd596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79a6cd596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79a6cd596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79a6cd596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Sales Analysis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by: Shanay Murdock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our findings, we propose the following strategic actions: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Strengthen Core Channels:</a:t>
            </a:r>
            <a:r>
              <a:rPr lang="en"/>
              <a:t> Double down on relationships and incentive programs for our key Wholesale and Distributor partners.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Diversity Product Focus:</a:t>
            </a:r>
            <a:r>
              <a:rPr lang="en"/>
              <a:t> Create marketing campaigns and cross-selling promotions to increase the sales of mid-tier products to reduce dependency on the top 3 SKUs.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Launch a Re-Engagement Campaign:</a:t>
            </a:r>
            <a:r>
              <a:rPr lang="en"/>
              <a:t> Target inactive customers, starting with the Wholesale customers in the Midwest, with “we miss you” offers and promotions to win back their business and protect our revenue base.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sales teams often lack a clear, data-driven understanding of regional performance, making it difficult to optimize resources and identify growth opportunities.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Inconsistent revenue and profit</a:t>
            </a:r>
            <a:r>
              <a:rPr lang="en"/>
              <a:t> performance across U.S. regions.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Lack of visibility</a:t>
            </a:r>
            <a:r>
              <a:rPr lang="en"/>
              <a:t> into key business drivers like seasonal trends, top-performing products, and channel profitability.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Goal:</a:t>
            </a:r>
            <a:r>
              <a:rPr lang="en"/>
              <a:t> Leverage 5 years of </a:t>
            </a:r>
            <a:r>
              <a:rPr lang="en"/>
              <a:t>historical data to pinpoint growth levers and formulate a strategy to increase profitability and market share.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address the problem, we performed a comprehensive exploratory data analysis (EDA) to transform raw data into strategic insights.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Data Consolidation:</a:t>
            </a:r>
            <a:r>
              <a:rPr lang="en"/>
              <a:t> Merged six distinct datasets (Sales Orders, Customers, Products, etc.) into a </a:t>
            </a:r>
            <a:r>
              <a:rPr lang="en"/>
              <a:t>single</a:t>
            </a:r>
            <a:r>
              <a:rPr lang="en"/>
              <a:t> master dataset.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Data Cleaning:</a:t>
            </a:r>
            <a:r>
              <a:rPr lang="en"/>
              <a:t> Standardized formats, corrected data types, and ensured data integrity for accurate analysis.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Analysis &amp; Visualization:</a:t>
            </a:r>
            <a:r>
              <a:rPr lang="en"/>
              <a:t> Explored Categorical and numerical variables to </a:t>
            </a:r>
            <a:r>
              <a:rPr lang="en"/>
              <a:t>identify</a:t>
            </a:r>
            <a:r>
              <a:rPr lang="en"/>
              <a:t> key trends in regional performance, </a:t>
            </a:r>
            <a:r>
              <a:rPr lang="en"/>
              <a:t>sales</a:t>
            </a:r>
            <a:r>
              <a:rPr lang="en"/>
              <a:t> channels, and customer behavior.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Insight Generation:</a:t>
            </a:r>
            <a:r>
              <a:rPr lang="en"/>
              <a:t> Synthesized findings to develop actionable recommendations.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analysis is based on a robust dataset covering sales operations from </a:t>
            </a:r>
            <a:r>
              <a:rPr b="1" lang="en"/>
              <a:t>January 2014</a:t>
            </a:r>
            <a:r>
              <a:rPr lang="en"/>
              <a:t> to </a:t>
            </a:r>
            <a:r>
              <a:rPr b="1" lang="en"/>
              <a:t>February 2018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Source:</a:t>
            </a:r>
            <a:r>
              <a:rPr lang="en"/>
              <a:t> A single Excel file containing multiple sheets of related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Primary Tables: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 Orders (10,684 unique transactions)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Customers (175 unique customers)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Products (30 unique products)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Regional/Location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Key Metrics:</a:t>
            </a:r>
            <a:r>
              <a:rPr lang="en"/>
              <a:t> Order quantity, unit price, line total, unit cost, and derived profit.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Workflow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workflow chosen ensured a structured and logical progression from raw data to final recommendations: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 Preparation &gt; Categorical Analysis &gt; Numerical Analysis &gt; Churn/Inactive Customer Analysis &gt; Insights &amp; Recommendations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Regional Performance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Finding:</a:t>
            </a:r>
            <a:r>
              <a:rPr lang="en"/>
              <a:t> The </a:t>
            </a:r>
            <a:r>
              <a:rPr b="1" lang="en"/>
              <a:t>West</a:t>
            </a:r>
            <a:r>
              <a:rPr lang="en"/>
              <a:t> is the revenue powerhouse, but the </a:t>
            </a:r>
            <a:r>
              <a:rPr b="1" lang="en"/>
              <a:t>Northeast</a:t>
            </a:r>
            <a:r>
              <a:rPr lang="en"/>
              <a:t> leads in overall profitability.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West generates the most sales revenue, making it a critical market for </a:t>
            </a:r>
            <a:r>
              <a:rPr lang="en"/>
              <a:t>volume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Northeast, despite having lower revenue, yields higher profit margins.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Midwest</a:t>
            </a:r>
            <a:r>
              <a:rPr lang="en"/>
              <a:t> lags behind in both revenue and profit, representing a potential area for strategic review.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Channel &amp; Product Insights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Finding:</a:t>
            </a:r>
            <a:r>
              <a:rPr lang="en"/>
              <a:t> The </a:t>
            </a:r>
            <a:r>
              <a:rPr b="1" lang="en"/>
              <a:t>Wholesale channel</a:t>
            </a:r>
            <a:r>
              <a:rPr lang="en"/>
              <a:t> and a select few </a:t>
            </a:r>
            <a:r>
              <a:rPr b="1" lang="en"/>
              <a:t>products</a:t>
            </a:r>
            <a:r>
              <a:rPr lang="en"/>
              <a:t> are the primary drivers of our business.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Channel Profitability:</a:t>
            </a:r>
            <a:r>
              <a:rPr lang="en"/>
              <a:t> The Wholesale and Distributor channels are significantly more profitable than Export.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Top Products:</a:t>
            </a:r>
            <a:r>
              <a:rPr lang="en"/>
              <a:t> Just three products (</a:t>
            </a:r>
            <a:r>
              <a:rPr b="1" lang="en"/>
              <a:t>Product 26</a:t>
            </a:r>
            <a:r>
              <a:rPr lang="en"/>
              <a:t>, </a:t>
            </a:r>
            <a:r>
              <a:rPr b="1" lang="en"/>
              <a:t>Product 25</a:t>
            </a:r>
            <a:r>
              <a:rPr lang="en"/>
              <a:t>, and </a:t>
            </a:r>
            <a:r>
              <a:rPr b="1" lang="en"/>
              <a:t>Product 13</a:t>
            </a:r>
            <a:r>
              <a:rPr lang="en"/>
              <a:t>) account for a substantial portion of our total revenue, highlighting a dependency on these </a:t>
            </a:r>
            <a:r>
              <a:rPr lang="en"/>
              <a:t>key items.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Customer Insights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Finding:</a:t>
            </a:r>
            <a:r>
              <a:rPr lang="en"/>
              <a:t> A significant portion of our customer base is “inactive,” posing a risk to future revenue.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defined “inactive” customers as those in the top 25% for days since their last purchase.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Midwest</a:t>
            </a:r>
            <a:r>
              <a:rPr lang="en"/>
              <a:t> has the highest number of these inactive customers.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Losing these customers in a low-volume region could negatively impact sales in future as most inactive customers fall within the </a:t>
            </a:r>
            <a:r>
              <a:rPr b="1" lang="en"/>
              <a:t>Wholesale</a:t>
            </a:r>
            <a:r>
              <a:rPr lang="en"/>
              <a:t> and </a:t>
            </a:r>
            <a:r>
              <a:rPr b="1" lang="en"/>
              <a:t>Direct</a:t>
            </a:r>
            <a:r>
              <a:rPr lang="en"/>
              <a:t> categories.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Revenue vs. Profitability Mismatch: </a:t>
            </a:r>
            <a:r>
              <a:rPr lang="en"/>
              <a:t>Our highest revenue region (West) is not our most profitable (Northeast).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Channel Dominance:</a:t>
            </a:r>
            <a:r>
              <a:rPr lang="en"/>
              <a:t> The business heavily relies on the Wholesale and Distributor channels for profitability.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Product Dependency:</a:t>
            </a:r>
            <a:r>
              <a:rPr lang="en"/>
              <a:t> A small portfolio of “hero” products drives a majority of sales.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Customer Churn Risk:</a:t>
            </a:r>
            <a:r>
              <a:rPr lang="en"/>
              <a:t> A notable segment of our customer base, particularly in the low-volume Midwest, is at risk of churning.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