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7">
          <p15:clr>
            <a:srgbClr val="000000"/>
          </p15:clr>
        </p15:guide>
        <p15:guide id="2" pos="3840">
          <p15:clr>
            <a:srgbClr val="000000"/>
          </p15:clr>
        </p15:guide>
        <p15:guide id="3" orient="horz" pos="686">
          <p15:clr>
            <a:srgbClr val="000000"/>
          </p15:clr>
        </p15:guide>
        <p15:guide id="4" pos="438">
          <p15:clr>
            <a:srgbClr val="000000"/>
          </p15:clr>
        </p15:guide>
        <p15:guide id="5" orient="horz" pos="1139">
          <p15:clr>
            <a:srgbClr val="000000"/>
          </p15:clr>
        </p15:guide>
      </p15:sldGuideLst>
    </p:ext>
    <p:ext uri="GoogleSlidesCustomDataVersion2">
      <go:slidesCustomData xmlns:go="http://customooxmlschemas.google.com/" r:id="rId8" roundtripDataSignature="AMtx7mhGxJCpTOyId7LFuiNj66d4cyyY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7" orient="horz"/>
        <p:guide pos="3840"/>
        <p:guide pos="686" orient="horz"/>
        <p:guide pos="438"/>
        <p:guide pos="113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0ca463c9_0_2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b0ca463c9_0_2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b0ca463c9_0_2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0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13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-3 ohne Bild + blaues Logo + blaue Schrift">
  <p:cSld name="1_Titelfolie-3 ohne Bild + blaues Logo + blaue Schrif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4462"/>
            <a:ext cx="12191999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 txBox="1"/>
          <p:nvPr>
            <p:ph type="ctrTitle"/>
          </p:nvPr>
        </p:nvSpPr>
        <p:spPr>
          <a:xfrm>
            <a:off x="1333595" y="1979828"/>
            <a:ext cx="10397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33595" y="3429000"/>
            <a:ext cx="10397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9"/>
          <p:cNvSpPr txBox="1"/>
          <p:nvPr/>
        </p:nvSpPr>
        <p:spPr>
          <a:xfrm>
            <a:off x="5644055" y="6597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9"/>
          <p:cNvCxnSpPr/>
          <p:nvPr/>
        </p:nvCxnSpPr>
        <p:spPr>
          <a:xfrm flipH="1" rot="10800000">
            <a:off x="760227" y="5840578"/>
            <a:ext cx="6600" cy="100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1049721" y="5768578"/>
            <a:ext cx="10680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39" y="425778"/>
            <a:ext cx="255319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folie">
  <p:cSld name="Kapitelfoli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ctrTitle"/>
          </p:nvPr>
        </p:nvSpPr>
        <p:spPr>
          <a:xfrm>
            <a:off x="754083" y="1968104"/>
            <a:ext cx="109767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1" type="subTitle"/>
          </p:nvPr>
        </p:nvSpPr>
        <p:spPr>
          <a:xfrm>
            <a:off x="754083" y="3800669"/>
            <a:ext cx="10976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8"/>
          <p:cNvSpPr txBox="1"/>
          <p:nvPr/>
        </p:nvSpPr>
        <p:spPr>
          <a:xfrm>
            <a:off x="7208613" y="550883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/>
          <p:nvPr/>
        </p:nvSpPr>
        <p:spPr>
          <a:xfrm>
            <a:off x="1371600" y="635069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93993" y="5557623"/>
            <a:ext cx="2836686" cy="99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-spaltig + Titel">
  <p:cSld name="Inhalt 2-spaltig + Titel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748145" y="1721708"/>
            <a:ext cx="52593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2" type="body"/>
          </p:nvPr>
        </p:nvSpPr>
        <p:spPr>
          <a:xfrm>
            <a:off x="6471454" y="1721708"/>
            <a:ext cx="52593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type="title"/>
          </p:nvPr>
        </p:nvSpPr>
        <p:spPr>
          <a:xfrm>
            <a:off x="748145" y="923058"/>
            <a:ext cx="10982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2-spaltig">
  <p:cSld name="Inhalt 2-spaltig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6471453" y="864231"/>
            <a:ext cx="52593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753301" y="864231"/>
            <a:ext cx="52593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5" name="Google Shape;11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Bild">
  <p:cSld name="Titel + Bil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/>
          <p:nvPr>
            <p:ph idx="2" type="pic"/>
          </p:nvPr>
        </p:nvSpPr>
        <p:spPr>
          <a:xfrm>
            <a:off x="754083" y="1704822"/>
            <a:ext cx="10976700" cy="42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1"/>
          <p:cNvSpPr txBox="1"/>
          <p:nvPr>
            <p:ph type="title"/>
          </p:nvPr>
        </p:nvSpPr>
        <p:spPr>
          <a:xfrm>
            <a:off x="754083" y="923058"/>
            <a:ext cx="109767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2 Diagramme">
  <p:cSld name="Titel + 2 Diagramm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754083" y="923058"/>
            <a:ext cx="109767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2"/>
          <p:cNvSpPr/>
          <p:nvPr>
            <p:ph idx="2" type="chart"/>
          </p:nvPr>
        </p:nvSpPr>
        <p:spPr>
          <a:xfrm>
            <a:off x="753301" y="1712981"/>
            <a:ext cx="52593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/>
          <p:nvPr>
            <p:ph idx="3" type="chart"/>
          </p:nvPr>
        </p:nvSpPr>
        <p:spPr>
          <a:xfrm>
            <a:off x="6475787" y="1712981"/>
            <a:ext cx="52593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4" name="Google Shape;12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Tabelle">
  <p:cSld name="Titel + Tabel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>
            <a:off x="754083" y="923058"/>
            <a:ext cx="109767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3"/>
          <p:cNvSpPr/>
          <p:nvPr>
            <p:ph idx="2" type="tbl"/>
          </p:nvPr>
        </p:nvSpPr>
        <p:spPr>
          <a:xfrm>
            <a:off x="754084" y="1704975"/>
            <a:ext cx="10976700" cy="4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8" name="Google Shape;1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+ Titel + Text / Tabelle, Bild, Diagramm">
  <p:cSld name="Inhalt + Titel + Text / Tabelle, Bild, Diagram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748145" y="1721708"/>
            <a:ext cx="109824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type="title"/>
          </p:nvPr>
        </p:nvSpPr>
        <p:spPr>
          <a:xfrm>
            <a:off x="748145" y="923058"/>
            <a:ext cx="10982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5" name="Google Shape;25;p20"/>
          <p:cNvCxnSpPr/>
          <p:nvPr/>
        </p:nvCxnSpPr>
        <p:spPr>
          <a:xfrm rot="10800000">
            <a:off x="760227" y="6217500"/>
            <a:ext cx="0" cy="640500"/>
          </a:xfrm>
          <a:prstGeom prst="straightConnector1">
            <a:avLst/>
          </a:prstGeom>
          <a:noFill/>
          <a:ln cap="flat" cmpd="sng" w="9525">
            <a:solidFill>
              <a:srgbClr val="004A7D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1 Bild + + weisses Logo + weisse Schrift">
  <p:cSld name="1_Titelfolie1 Bild + + weisses Logo + weisse Schri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24213"/>
          <a:stretch/>
        </p:blipFill>
        <p:spPr>
          <a:xfrm>
            <a:off x="1" y="-116114"/>
            <a:ext cx="12192000" cy="615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4044462"/>
            <a:ext cx="12191999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 txBox="1"/>
          <p:nvPr>
            <p:ph type="ctrTitle"/>
          </p:nvPr>
        </p:nvSpPr>
        <p:spPr>
          <a:xfrm>
            <a:off x="1333595" y="1979828"/>
            <a:ext cx="10397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1333595" y="3429000"/>
            <a:ext cx="10397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21"/>
          <p:cNvCxnSpPr/>
          <p:nvPr/>
        </p:nvCxnSpPr>
        <p:spPr>
          <a:xfrm rot="10800000">
            <a:off x="760227" y="5843528"/>
            <a:ext cx="0" cy="100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1049721" y="5768578"/>
            <a:ext cx="10680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42" y="481004"/>
            <a:ext cx="255319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-1 blauer Hintergrund + weiße Schrift">
  <p:cSld name="2_Titelfolie-1 blauer Hintergrund + weiße Schrift">
    <p:bg>
      <p:bgPr>
        <a:solidFill>
          <a:srgbClr val="0069B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4462"/>
            <a:ext cx="12191999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/>
          <p:nvPr>
            <p:ph type="ctrTitle"/>
          </p:nvPr>
        </p:nvSpPr>
        <p:spPr>
          <a:xfrm>
            <a:off x="1333595" y="1979828"/>
            <a:ext cx="10397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1333595" y="3429000"/>
            <a:ext cx="10397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2"/>
          <p:cNvSpPr txBox="1"/>
          <p:nvPr/>
        </p:nvSpPr>
        <p:spPr>
          <a:xfrm>
            <a:off x="5644055" y="6597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2"/>
          <p:cNvCxnSpPr/>
          <p:nvPr/>
        </p:nvCxnSpPr>
        <p:spPr>
          <a:xfrm flipH="1" rot="10800000">
            <a:off x="760227" y="5840578"/>
            <a:ext cx="6600" cy="100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1049721" y="5768578"/>
            <a:ext cx="10680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42" y="481004"/>
            <a:ext cx="255319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-1 blau + Icons">
  <p:cSld name="3_Titelfolie-1 blau + Icons">
    <p:bg>
      <p:bgPr>
        <a:solidFill>
          <a:srgbClr val="0069B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44462"/>
            <a:ext cx="12191999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3"/>
          <p:cNvSpPr txBox="1"/>
          <p:nvPr>
            <p:ph type="ctrTitle"/>
          </p:nvPr>
        </p:nvSpPr>
        <p:spPr>
          <a:xfrm>
            <a:off x="1333595" y="1979828"/>
            <a:ext cx="10397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" type="subTitle"/>
          </p:nvPr>
        </p:nvSpPr>
        <p:spPr>
          <a:xfrm>
            <a:off x="1333595" y="3429000"/>
            <a:ext cx="10397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3"/>
          <p:cNvSpPr txBox="1"/>
          <p:nvPr/>
        </p:nvSpPr>
        <p:spPr>
          <a:xfrm>
            <a:off x="5644055" y="6597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23"/>
          <p:cNvCxnSpPr/>
          <p:nvPr/>
        </p:nvCxnSpPr>
        <p:spPr>
          <a:xfrm flipH="1" rot="10800000">
            <a:off x="760227" y="5840578"/>
            <a:ext cx="6600" cy="100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23"/>
          <p:cNvGrpSpPr/>
          <p:nvPr/>
        </p:nvGrpSpPr>
        <p:grpSpPr>
          <a:xfrm>
            <a:off x="9673721" y="5081290"/>
            <a:ext cx="432000" cy="432000"/>
            <a:chOff x="9516982" y="5081290"/>
            <a:chExt cx="432000" cy="432000"/>
          </a:xfrm>
        </p:grpSpPr>
        <p:pic>
          <p:nvPicPr>
            <p:cNvPr id="50" name="Google Shape;5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99935" y="5176625"/>
              <a:ext cx="292347" cy="252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23"/>
            <p:cNvSpPr/>
            <p:nvPr/>
          </p:nvSpPr>
          <p:spPr>
            <a:xfrm>
              <a:off x="9516982" y="5081290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3"/>
          <p:cNvGrpSpPr/>
          <p:nvPr/>
        </p:nvGrpSpPr>
        <p:grpSpPr>
          <a:xfrm>
            <a:off x="8965837" y="5078474"/>
            <a:ext cx="432000" cy="432000"/>
            <a:chOff x="8564213" y="5044394"/>
            <a:chExt cx="432000" cy="432000"/>
          </a:xfrm>
        </p:grpSpPr>
        <p:pic>
          <p:nvPicPr>
            <p:cNvPr id="53" name="Google Shape;5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27653" y="5117364"/>
              <a:ext cx="292797" cy="277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23"/>
            <p:cNvSpPr/>
            <p:nvPr/>
          </p:nvSpPr>
          <p:spPr>
            <a:xfrm>
              <a:off x="8564213" y="5044394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3"/>
          <p:cNvGrpSpPr/>
          <p:nvPr/>
        </p:nvGrpSpPr>
        <p:grpSpPr>
          <a:xfrm>
            <a:off x="7560298" y="5098356"/>
            <a:ext cx="432000" cy="432000"/>
            <a:chOff x="6598847" y="5081290"/>
            <a:chExt cx="432000" cy="432000"/>
          </a:xfrm>
        </p:grpSpPr>
        <p:pic>
          <p:nvPicPr>
            <p:cNvPr id="56" name="Google Shape;56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74317" y="5165084"/>
              <a:ext cx="296078" cy="264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23"/>
            <p:cNvSpPr/>
            <p:nvPr/>
          </p:nvSpPr>
          <p:spPr>
            <a:xfrm>
              <a:off x="6598847" y="5081290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3"/>
          <p:cNvGrpSpPr/>
          <p:nvPr/>
        </p:nvGrpSpPr>
        <p:grpSpPr>
          <a:xfrm>
            <a:off x="11259139" y="5094670"/>
            <a:ext cx="432000" cy="432000"/>
            <a:chOff x="11259139" y="5094670"/>
            <a:chExt cx="432000" cy="432000"/>
          </a:xfrm>
        </p:grpSpPr>
        <p:sp>
          <p:nvSpPr>
            <p:cNvPr id="59" name="Google Shape;59;p23"/>
            <p:cNvSpPr/>
            <p:nvPr/>
          </p:nvSpPr>
          <p:spPr>
            <a:xfrm>
              <a:off x="11259139" y="5094670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58450" y="5194314"/>
              <a:ext cx="263562" cy="2170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23"/>
          <p:cNvGrpSpPr/>
          <p:nvPr/>
        </p:nvGrpSpPr>
        <p:grpSpPr>
          <a:xfrm>
            <a:off x="10461699" y="5089954"/>
            <a:ext cx="432000" cy="432000"/>
            <a:chOff x="10449843" y="5081290"/>
            <a:chExt cx="432000" cy="432000"/>
          </a:xfrm>
        </p:grpSpPr>
        <p:sp>
          <p:nvSpPr>
            <p:cNvPr id="62" name="Google Shape;62;p23"/>
            <p:cNvSpPr/>
            <p:nvPr/>
          </p:nvSpPr>
          <p:spPr>
            <a:xfrm>
              <a:off x="10449843" y="5081290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506707" y="5142565"/>
              <a:ext cx="312463" cy="2956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" name="Google Shape;64;p23"/>
          <p:cNvGrpSpPr/>
          <p:nvPr/>
        </p:nvGrpSpPr>
        <p:grpSpPr>
          <a:xfrm>
            <a:off x="8268182" y="5073703"/>
            <a:ext cx="432000" cy="432000"/>
            <a:chOff x="7543733" y="5051282"/>
            <a:chExt cx="432000" cy="432000"/>
          </a:xfrm>
        </p:grpSpPr>
        <p:sp>
          <p:nvSpPr>
            <p:cNvPr id="65" name="Google Shape;65;p23"/>
            <p:cNvSpPr/>
            <p:nvPr/>
          </p:nvSpPr>
          <p:spPr>
            <a:xfrm>
              <a:off x="7543733" y="5051282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36369" y="5146629"/>
              <a:ext cx="251497" cy="256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23"/>
          <p:cNvGrpSpPr/>
          <p:nvPr/>
        </p:nvGrpSpPr>
        <p:grpSpPr>
          <a:xfrm>
            <a:off x="6823537" y="5098356"/>
            <a:ext cx="432000" cy="432000"/>
            <a:chOff x="5562718" y="5092454"/>
            <a:chExt cx="432000" cy="432000"/>
          </a:xfrm>
        </p:grpSpPr>
        <p:pic>
          <p:nvPicPr>
            <p:cNvPr id="68" name="Google Shape;68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644055" y="5117364"/>
              <a:ext cx="225337" cy="343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23"/>
            <p:cNvSpPr/>
            <p:nvPr/>
          </p:nvSpPr>
          <p:spPr>
            <a:xfrm>
              <a:off x="5562718" y="5092454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3"/>
          <p:cNvGrpSpPr/>
          <p:nvPr/>
        </p:nvGrpSpPr>
        <p:grpSpPr>
          <a:xfrm>
            <a:off x="6128336" y="5078474"/>
            <a:ext cx="432000" cy="432000"/>
            <a:chOff x="4526589" y="5092454"/>
            <a:chExt cx="432000" cy="432000"/>
          </a:xfrm>
        </p:grpSpPr>
        <p:pic>
          <p:nvPicPr>
            <p:cNvPr id="71" name="Google Shape;71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00206" y="5117364"/>
              <a:ext cx="256024" cy="34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23"/>
            <p:cNvSpPr/>
            <p:nvPr/>
          </p:nvSpPr>
          <p:spPr>
            <a:xfrm>
              <a:off x="4526589" y="5092454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3"/>
          <p:cNvGrpSpPr/>
          <p:nvPr/>
        </p:nvGrpSpPr>
        <p:grpSpPr>
          <a:xfrm>
            <a:off x="5393991" y="5056241"/>
            <a:ext cx="432000" cy="416400"/>
            <a:chOff x="3387513" y="5066903"/>
            <a:chExt cx="432000" cy="416400"/>
          </a:xfrm>
        </p:grpSpPr>
        <p:pic>
          <p:nvPicPr>
            <p:cNvPr id="74" name="Google Shape;74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22856" y="5176626"/>
              <a:ext cx="394622" cy="219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3"/>
            <p:cNvSpPr/>
            <p:nvPr/>
          </p:nvSpPr>
          <p:spPr>
            <a:xfrm>
              <a:off x="3387513" y="5066903"/>
              <a:ext cx="432000" cy="4164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3"/>
          <p:cNvGrpSpPr/>
          <p:nvPr/>
        </p:nvGrpSpPr>
        <p:grpSpPr>
          <a:xfrm>
            <a:off x="4646060" y="5073703"/>
            <a:ext cx="432000" cy="432000"/>
            <a:chOff x="2369927" y="5073703"/>
            <a:chExt cx="432000" cy="432000"/>
          </a:xfrm>
        </p:grpSpPr>
        <p:pic>
          <p:nvPicPr>
            <p:cNvPr id="77" name="Google Shape;77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419656" y="5142565"/>
              <a:ext cx="325349" cy="303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3"/>
            <p:cNvSpPr/>
            <p:nvPr/>
          </p:nvSpPr>
          <p:spPr>
            <a:xfrm>
              <a:off x="2369927" y="5073703"/>
              <a:ext cx="432000" cy="432000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3"/>
          <p:cNvSpPr txBox="1"/>
          <p:nvPr/>
        </p:nvSpPr>
        <p:spPr>
          <a:xfrm>
            <a:off x="10005717" y="5740402"/>
            <a:ext cx="1899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de-DE" sz="3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rPr>
              <a:t>‚</a:t>
            </a:r>
            <a:r>
              <a:rPr b="1" i="0" lang="de-DE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#tubaf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1049721" y="5768578"/>
            <a:ext cx="10680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1542" y="481004"/>
            <a:ext cx="255319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">
  <p:cSld name="Inhal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754083" y="864231"/>
            <a:ext cx="109767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/Film">
  <p:cSld name="Video/Fil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/>
          <p:nvPr>
            <p:ph idx="2" type="media"/>
          </p:nvPr>
        </p:nvSpPr>
        <p:spPr>
          <a:xfrm>
            <a:off x="748145" y="841376"/>
            <a:ext cx="10982400" cy="4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nhalt 2-spaltig + Titel">
  <p:cSld name="1_Inhalt 2-spaltig + Titel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6471454" y="1721708"/>
            <a:ext cx="52593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7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6389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242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2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6"/>
          <p:cNvSpPr txBox="1"/>
          <p:nvPr>
            <p:ph type="title"/>
          </p:nvPr>
        </p:nvSpPr>
        <p:spPr>
          <a:xfrm>
            <a:off x="748145" y="923058"/>
            <a:ext cx="10982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1" name="Google Shape;9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0598" y="5769631"/>
            <a:ext cx="893257" cy="8959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6"/>
          <p:cNvSpPr/>
          <p:nvPr>
            <p:ph idx="2" type="pic"/>
          </p:nvPr>
        </p:nvSpPr>
        <p:spPr>
          <a:xfrm>
            <a:off x="747713" y="1722438"/>
            <a:ext cx="5259600" cy="421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-2 mit Bild + blaues Logo + blaue Schrift">
  <p:cSld name="1_Titelfolie-2 mit Bild + blaues Logo + blaue Schri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4462"/>
            <a:ext cx="12191999" cy="281353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/>
          <p:nvPr>
            <p:ph type="ctrTitle"/>
          </p:nvPr>
        </p:nvSpPr>
        <p:spPr>
          <a:xfrm>
            <a:off x="1333595" y="1979828"/>
            <a:ext cx="103971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1" type="subTitle"/>
          </p:nvPr>
        </p:nvSpPr>
        <p:spPr>
          <a:xfrm>
            <a:off x="1333595" y="3429000"/>
            <a:ext cx="103971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7"/>
          <p:cNvSpPr txBox="1"/>
          <p:nvPr/>
        </p:nvSpPr>
        <p:spPr>
          <a:xfrm>
            <a:off x="5644055" y="65976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7"/>
          <p:cNvCxnSpPr/>
          <p:nvPr/>
        </p:nvCxnSpPr>
        <p:spPr>
          <a:xfrm flipH="1" rot="10800000">
            <a:off x="760227" y="5842067"/>
            <a:ext cx="6600" cy="100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1049721" y="5768578"/>
            <a:ext cx="106809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A7D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0" name="Google Shape;1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39" y="425778"/>
            <a:ext cx="2553192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4804877"/>
            <a:ext cx="12191999" cy="2053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8"/>
          <p:cNvCxnSpPr/>
          <p:nvPr/>
        </p:nvCxnSpPr>
        <p:spPr>
          <a:xfrm rot="10800000">
            <a:off x="760227" y="6217500"/>
            <a:ext cx="0" cy="640500"/>
          </a:xfrm>
          <a:prstGeom prst="straightConnector1">
            <a:avLst/>
          </a:prstGeom>
          <a:noFill/>
          <a:ln cap="flat" cmpd="sng" w="9525">
            <a:solidFill>
              <a:srgbClr val="004A7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8"/>
          <p:cNvSpPr txBox="1"/>
          <p:nvPr/>
        </p:nvSpPr>
        <p:spPr>
          <a:xfrm>
            <a:off x="194239" y="6274750"/>
            <a:ext cx="49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4A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/>
          <p:nvPr/>
        </p:nvSpPr>
        <p:spPr>
          <a:xfrm>
            <a:off x="902677" y="6223950"/>
            <a:ext cx="686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rPr>
              <a:t>Cédric Kanko, Ziye Fangyan, Björn Maximilian Muchow, Simon Hörtzsch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DE" sz="1000" u="none" cap="none" strike="noStrike">
                <a:solidFill>
                  <a:srgbClr val="004A7D"/>
                </a:solidFill>
                <a:latin typeface="Arial"/>
                <a:ea typeface="Arial"/>
                <a:cs typeface="Arial"/>
                <a:sym typeface="Arial"/>
              </a:rPr>
              <a:t>Vortrag Personas Messdaten autonomer Forschungsboote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1333595" y="1979828"/>
            <a:ext cx="10397085" cy="131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4A7D"/>
              </a:buClr>
              <a:buSzPts val="3600"/>
              <a:buFont typeface="Arial"/>
              <a:buNone/>
            </a:pPr>
            <a:r>
              <a:rPr lang="de-DE"/>
              <a:t>Paper-Prototypes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333595" y="3429000"/>
            <a:ext cx="10397084" cy="999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de-DE"/>
              <a:t>Anwendungsfall: Messdaten autonomer Forschungsboote</a:t>
            </a:r>
            <a:endParaRPr/>
          </a:p>
        </p:txBody>
      </p:sp>
      <p:sp>
        <p:nvSpPr>
          <p:cNvPr id="135" name="Google Shape;135;p1"/>
          <p:cNvSpPr txBox="1"/>
          <p:nvPr>
            <p:ph idx="2" type="body"/>
          </p:nvPr>
        </p:nvSpPr>
        <p:spPr>
          <a:xfrm>
            <a:off x="1049721" y="5768578"/>
            <a:ext cx="10680958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Cédric Kanko, Ziye Fangyan, Björn Maximilian Muchow, Simon Hörtzsch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/>
              <a:t>Vortrag Paper-Prototypes Messdaten autonomer Forschungsboote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b0ca463c9_0_20"/>
          <p:cNvSpPr txBox="1"/>
          <p:nvPr>
            <p:ph idx="1" type="body"/>
          </p:nvPr>
        </p:nvSpPr>
        <p:spPr>
          <a:xfrm>
            <a:off x="748145" y="1721708"/>
            <a:ext cx="10982400" cy="4213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6b0ca463c9_0_20"/>
          <p:cNvSpPr txBox="1"/>
          <p:nvPr>
            <p:ph type="title"/>
          </p:nvPr>
        </p:nvSpPr>
        <p:spPr>
          <a:xfrm>
            <a:off x="748145" y="923058"/>
            <a:ext cx="10982400" cy="7818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2025-05-21T08:38:23Z</dcterms:created>
  <dc:creator>c2332c34, 60e50c74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72151f378dd446988d82200417781b24_22</vt:lpwstr>
  </property>
</Properties>
</file>