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83" r:id="rId5"/>
    <p:sldId id="284" r:id="rId6"/>
    <p:sldId id="285" r:id="rId7"/>
    <p:sldId id="264" r:id="rId8"/>
    <p:sldId id="265" r:id="rId9"/>
    <p:sldId id="266" r:id="rId10"/>
    <p:sldId id="267" r:id="rId11"/>
    <p:sldId id="268" r:id="rId12"/>
    <p:sldId id="273" r:id="rId13"/>
    <p:sldId id="274" r:id="rId14"/>
    <p:sldId id="287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31336"/>
            <a:ext cx="9144000" cy="3027045"/>
          </a:xfrm>
          <a:custGeom>
            <a:avLst/>
            <a:gdLst/>
            <a:ahLst/>
            <a:cxnLst/>
            <a:rect l="l" t="t" r="r" b="b"/>
            <a:pathLst>
              <a:path w="9144000" h="3027045">
                <a:moveTo>
                  <a:pt x="9144000" y="0"/>
                </a:moveTo>
                <a:lnTo>
                  <a:pt x="0" y="0"/>
                </a:lnTo>
                <a:lnTo>
                  <a:pt x="0" y="3026664"/>
                </a:lnTo>
                <a:lnTo>
                  <a:pt x="9144000" y="3026664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67" y="3816096"/>
            <a:ext cx="9037320" cy="180340"/>
          </a:xfrm>
          <a:custGeom>
            <a:avLst/>
            <a:gdLst/>
            <a:ahLst/>
            <a:cxnLst/>
            <a:rect l="l" t="t" r="r" b="b"/>
            <a:pathLst>
              <a:path w="9037320" h="180339">
                <a:moveTo>
                  <a:pt x="0" y="0"/>
                </a:moveTo>
                <a:lnTo>
                  <a:pt x="1" y="179958"/>
                </a:lnTo>
              </a:path>
              <a:path w="9037320" h="180339">
                <a:moveTo>
                  <a:pt x="76200" y="0"/>
                </a:moveTo>
                <a:lnTo>
                  <a:pt x="76201" y="179958"/>
                </a:lnTo>
              </a:path>
              <a:path w="9037320" h="180339">
                <a:moveTo>
                  <a:pt x="152400" y="0"/>
                </a:moveTo>
                <a:lnTo>
                  <a:pt x="152400" y="179958"/>
                </a:lnTo>
              </a:path>
              <a:path w="9037320" h="180339">
                <a:moveTo>
                  <a:pt x="225552" y="0"/>
                </a:moveTo>
                <a:lnTo>
                  <a:pt x="225552" y="179958"/>
                </a:lnTo>
              </a:path>
              <a:path w="9037320" h="180339">
                <a:moveTo>
                  <a:pt x="301752" y="0"/>
                </a:moveTo>
                <a:lnTo>
                  <a:pt x="301752" y="179958"/>
                </a:lnTo>
              </a:path>
              <a:path w="9037320" h="180339">
                <a:moveTo>
                  <a:pt x="377952" y="0"/>
                </a:moveTo>
                <a:lnTo>
                  <a:pt x="377952" y="179958"/>
                </a:lnTo>
              </a:path>
              <a:path w="9037320" h="180339">
                <a:moveTo>
                  <a:pt x="454152" y="0"/>
                </a:moveTo>
                <a:lnTo>
                  <a:pt x="454152" y="179958"/>
                </a:lnTo>
              </a:path>
              <a:path w="9037320" h="180339">
                <a:moveTo>
                  <a:pt x="530352" y="0"/>
                </a:moveTo>
                <a:lnTo>
                  <a:pt x="530352" y="179958"/>
                </a:lnTo>
              </a:path>
              <a:path w="9037320" h="180339">
                <a:moveTo>
                  <a:pt x="606552" y="0"/>
                </a:moveTo>
                <a:lnTo>
                  <a:pt x="606552" y="179958"/>
                </a:lnTo>
              </a:path>
              <a:path w="9037320" h="180339">
                <a:moveTo>
                  <a:pt x="682752" y="0"/>
                </a:moveTo>
                <a:lnTo>
                  <a:pt x="682752" y="179958"/>
                </a:lnTo>
              </a:path>
              <a:path w="9037320" h="180339">
                <a:moveTo>
                  <a:pt x="758952" y="0"/>
                </a:moveTo>
                <a:lnTo>
                  <a:pt x="758952" y="179958"/>
                </a:lnTo>
              </a:path>
              <a:path w="9037320" h="180339">
                <a:moveTo>
                  <a:pt x="835151" y="0"/>
                </a:moveTo>
                <a:lnTo>
                  <a:pt x="835151" y="179958"/>
                </a:lnTo>
              </a:path>
              <a:path w="9037320" h="180339">
                <a:moveTo>
                  <a:pt x="911351" y="0"/>
                </a:moveTo>
                <a:lnTo>
                  <a:pt x="911351" y="179958"/>
                </a:lnTo>
              </a:path>
              <a:path w="9037320" h="180339">
                <a:moveTo>
                  <a:pt x="987551" y="0"/>
                </a:moveTo>
                <a:lnTo>
                  <a:pt x="987551" y="179958"/>
                </a:lnTo>
              </a:path>
              <a:path w="9037320" h="180339">
                <a:moveTo>
                  <a:pt x="1063752" y="0"/>
                </a:moveTo>
                <a:lnTo>
                  <a:pt x="1063752" y="179958"/>
                </a:lnTo>
              </a:path>
              <a:path w="9037320" h="180339">
                <a:moveTo>
                  <a:pt x="1136904" y="0"/>
                </a:moveTo>
                <a:lnTo>
                  <a:pt x="1136904" y="179958"/>
                </a:lnTo>
              </a:path>
              <a:path w="9037320" h="180339">
                <a:moveTo>
                  <a:pt x="1213104" y="0"/>
                </a:moveTo>
                <a:lnTo>
                  <a:pt x="1213104" y="179958"/>
                </a:lnTo>
              </a:path>
              <a:path w="9037320" h="180339">
                <a:moveTo>
                  <a:pt x="1289304" y="0"/>
                </a:moveTo>
                <a:lnTo>
                  <a:pt x="1289304" y="179958"/>
                </a:lnTo>
              </a:path>
              <a:path w="9037320" h="180339">
                <a:moveTo>
                  <a:pt x="1365504" y="0"/>
                </a:moveTo>
                <a:lnTo>
                  <a:pt x="1365504" y="179958"/>
                </a:lnTo>
              </a:path>
              <a:path w="9037320" h="180339">
                <a:moveTo>
                  <a:pt x="1441704" y="0"/>
                </a:moveTo>
                <a:lnTo>
                  <a:pt x="1441704" y="179958"/>
                </a:lnTo>
              </a:path>
              <a:path w="9037320" h="180339">
                <a:moveTo>
                  <a:pt x="1517904" y="0"/>
                </a:moveTo>
                <a:lnTo>
                  <a:pt x="1517904" y="179958"/>
                </a:lnTo>
              </a:path>
              <a:path w="9037320" h="180339">
                <a:moveTo>
                  <a:pt x="1594104" y="0"/>
                </a:moveTo>
                <a:lnTo>
                  <a:pt x="1594104" y="179958"/>
                </a:lnTo>
              </a:path>
              <a:path w="9037320" h="180339">
                <a:moveTo>
                  <a:pt x="1670304" y="0"/>
                </a:moveTo>
                <a:lnTo>
                  <a:pt x="1670304" y="179958"/>
                </a:lnTo>
              </a:path>
              <a:path w="9037320" h="180339">
                <a:moveTo>
                  <a:pt x="1746504" y="0"/>
                </a:moveTo>
                <a:lnTo>
                  <a:pt x="1746504" y="179958"/>
                </a:lnTo>
              </a:path>
              <a:path w="9037320" h="180339">
                <a:moveTo>
                  <a:pt x="1822704" y="0"/>
                </a:moveTo>
                <a:lnTo>
                  <a:pt x="1822704" y="179958"/>
                </a:lnTo>
              </a:path>
              <a:path w="9037320" h="180339">
                <a:moveTo>
                  <a:pt x="1898904" y="0"/>
                </a:moveTo>
                <a:lnTo>
                  <a:pt x="1898904" y="179958"/>
                </a:lnTo>
              </a:path>
              <a:path w="9037320" h="180339">
                <a:moveTo>
                  <a:pt x="1975104" y="0"/>
                </a:moveTo>
                <a:lnTo>
                  <a:pt x="1975104" y="179958"/>
                </a:lnTo>
              </a:path>
              <a:path w="9037320" h="180339">
                <a:moveTo>
                  <a:pt x="2048256" y="0"/>
                </a:moveTo>
                <a:lnTo>
                  <a:pt x="2048256" y="179958"/>
                </a:lnTo>
              </a:path>
              <a:path w="9037320" h="180339">
                <a:moveTo>
                  <a:pt x="2124456" y="0"/>
                </a:moveTo>
                <a:lnTo>
                  <a:pt x="2124456" y="179958"/>
                </a:lnTo>
              </a:path>
              <a:path w="9037320" h="180339">
                <a:moveTo>
                  <a:pt x="2200656" y="0"/>
                </a:moveTo>
                <a:lnTo>
                  <a:pt x="2200656" y="179958"/>
                </a:lnTo>
              </a:path>
              <a:path w="9037320" h="180339">
                <a:moveTo>
                  <a:pt x="2276856" y="0"/>
                </a:moveTo>
                <a:lnTo>
                  <a:pt x="2276856" y="179958"/>
                </a:lnTo>
              </a:path>
              <a:path w="9037320" h="180339">
                <a:moveTo>
                  <a:pt x="2353056" y="0"/>
                </a:moveTo>
                <a:lnTo>
                  <a:pt x="2353056" y="179958"/>
                </a:lnTo>
              </a:path>
              <a:path w="9037320" h="180339">
                <a:moveTo>
                  <a:pt x="2429256" y="0"/>
                </a:moveTo>
                <a:lnTo>
                  <a:pt x="2429256" y="179958"/>
                </a:lnTo>
              </a:path>
              <a:path w="9037320" h="180339">
                <a:moveTo>
                  <a:pt x="2505456" y="0"/>
                </a:moveTo>
                <a:lnTo>
                  <a:pt x="2505456" y="179958"/>
                </a:lnTo>
              </a:path>
              <a:path w="9037320" h="180339">
                <a:moveTo>
                  <a:pt x="2581656" y="0"/>
                </a:moveTo>
                <a:lnTo>
                  <a:pt x="2581656" y="179958"/>
                </a:lnTo>
              </a:path>
              <a:path w="9037320" h="180339">
                <a:moveTo>
                  <a:pt x="2657856" y="0"/>
                </a:moveTo>
                <a:lnTo>
                  <a:pt x="2657856" y="179958"/>
                </a:lnTo>
              </a:path>
              <a:path w="9037320" h="180339">
                <a:moveTo>
                  <a:pt x="2734056" y="0"/>
                </a:moveTo>
                <a:lnTo>
                  <a:pt x="2734056" y="179958"/>
                </a:lnTo>
              </a:path>
              <a:path w="9037320" h="180339">
                <a:moveTo>
                  <a:pt x="2810256" y="0"/>
                </a:moveTo>
                <a:lnTo>
                  <a:pt x="2810256" y="179958"/>
                </a:lnTo>
              </a:path>
              <a:path w="9037320" h="180339">
                <a:moveTo>
                  <a:pt x="2883408" y="0"/>
                </a:moveTo>
                <a:lnTo>
                  <a:pt x="2883408" y="179958"/>
                </a:lnTo>
              </a:path>
              <a:path w="9037320" h="180339">
                <a:moveTo>
                  <a:pt x="2959608" y="0"/>
                </a:moveTo>
                <a:lnTo>
                  <a:pt x="2959608" y="179958"/>
                </a:lnTo>
              </a:path>
              <a:path w="9037320" h="180339">
                <a:moveTo>
                  <a:pt x="3035808" y="0"/>
                </a:moveTo>
                <a:lnTo>
                  <a:pt x="3035808" y="179958"/>
                </a:lnTo>
              </a:path>
              <a:path w="9037320" h="180339">
                <a:moveTo>
                  <a:pt x="3112008" y="0"/>
                </a:moveTo>
                <a:lnTo>
                  <a:pt x="3112008" y="179958"/>
                </a:lnTo>
              </a:path>
              <a:path w="9037320" h="180339">
                <a:moveTo>
                  <a:pt x="3188208" y="0"/>
                </a:moveTo>
                <a:lnTo>
                  <a:pt x="3188208" y="179958"/>
                </a:lnTo>
              </a:path>
              <a:path w="9037320" h="180339">
                <a:moveTo>
                  <a:pt x="3264408" y="0"/>
                </a:moveTo>
                <a:lnTo>
                  <a:pt x="3264408" y="179958"/>
                </a:lnTo>
              </a:path>
              <a:path w="9037320" h="180339">
                <a:moveTo>
                  <a:pt x="3340608" y="0"/>
                </a:moveTo>
                <a:lnTo>
                  <a:pt x="3340608" y="179958"/>
                </a:lnTo>
              </a:path>
              <a:path w="9037320" h="180339">
                <a:moveTo>
                  <a:pt x="3416808" y="0"/>
                </a:moveTo>
                <a:lnTo>
                  <a:pt x="3416808" y="179958"/>
                </a:lnTo>
              </a:path>
              <a:path w="9037320" h="180339">
                <a:moveTo>
                  <a:pt x="3493008" y="0"/>
                </a:moveTo>
                <a:lnTo>
                  <a:pt x="3493008" y="179958"/>
                </a:lnTo>
              </a:path>
              <a:path w="9037320" h="180339">
                <a:moveTo>
                  <a:pt x="3569208" y="0"/>
                </a:moveTo>
                <a:lnTo>
                  <a:pt x="3569208" y="179958"/>
                </a:lnTo>
              </a:path>
              <a:path w="9037320" h="180339">
                <a:moveTo>
                  <a:pt x="3645408" y="0"/>
                </a:moveTo>
                <a:lnTo>
                  <a:pt x="3645408" y="179958"/>
                </a:lnTo>
              </a:path>
              <a:path w="9037320" h="180339">
                <a:moveTo>
                  <a:pt x="3721608" y="0"/>
                </a:moveTo>
                <a:lnTo>
                  <a:pt x="3721608" y="179958"/>
                </a:lnTo>
              </a:path>
              <a:path w="9037320" h="180339">
                <a:moveTo>
                  <a:pt x="3794760" y="0"/>
                </a:moveTo>
                <a:lnTo>
                  <a:pt x="3794760" y="179958"/>
                </a:lnTo>
              </a:path>
              <a:path w="9037320" h="180339">
                <a:moveTo>
                  <a:pt x="3870960" y="0"/>
                </a:moveTo>
                <a:lnTo>
                  <a:pt x="3870960" y="179958"/>
                </a:lnTo>
              </a:path>
              <a:path w="9037320" h="180339">
                <a:moveTo>
                  <a:pt x="3947160" y="0"/>
                </a:moveTo>
                <a:lnTo>
                  <a:pt x="3947160" y="179958"/>
                </a:lnTo>
              </a:path>
              <a:path w="9037320" h="180339">
                <a:moveTo>
                  <a:pt x="4023360" y="0"/>
                </a:moveTo>
                <a:lnTo>
                  <a:pt x="4023360" y="179958"/>
                </a:lnTo>
              </a:path>
              <a:path w="9037320" h="180339">
                <a:moveTo>
                  <a:pt x="4099560" y="0"/>
                </a:moveTo>
                <a:lnTo>
                  <a:pt x="4099560" y="179958"/>
                </a:lnTo>
              </a:path>
              <a:path w="9037320" h="180339">
                <a:moveTo>
                  <a:pt x="4175760" y="0"/>
                </a:moveTo>
                <a:lnTo>
                  <a:pt x="4175760" y="179958"/>
                </a:lnTo>
              </a:path>
              <a:path w="9037320" h="180339">
                <a:moveTo>
                  <a:pt x="4251960" y="0"/>
                </a:moveTo>
                <a:lnTo>
                  <a:pt x="4251960" y="179958"/>
                </a:lnTo>
              </a:path>
              <a:path w="9037320" h="180339">
                <a:moveTo>
                  <a:pt x="4328160" y="0"/>
                </a:moveTo>
                <a:lnTo>
                  <a:pt x="4328160" y="179958"/>
                </a:lnTo>
              </a:path>
              <a:path w="9037320" h="180339">
                <a:moveTo>
                  <a:pt x="4404360" y="0"/>
                </a:moveTo>
                <a:lnTo>
                  <a:pt x="4404360" y="179958"/>
                </a:lnTo>
              </a:path>
              <a:path w="9037320" h="180339">
                <a:moveTo>
                  <a:pt x="4480560" y="0"/>
                </a:moveTo>
                <a:lnTo>
                  <a:pt x="4480560" y="179958"/>
                </a:lnTo>
              </a:path>
              <a:path w="9037320" h="180339">
                <a:moveTo>
                  <a:pt x="4556760" y="0"/>
                </a:moveTo>
                <a:lnTo>
                  <a:pt x="4556760" y="179958"/>
                </a:lnTo>
              </a:path>
              <a:path w="9037320" h="180339">
                <a:moveTo>
                  <a:pt x="4632960" y="0"/>
                </a:moveTo>
                <a:lnTo>
                  <a:pt x="4632960" y="179958"/>
                </a:lnTo>
              </a:path>
              <a:path w="9037320" h="180339">
                <a:moveTo>
                  <a:pt x="4706112" y="0"/>
                </a:moveTo>
                <a:lnTo>
                  <a:pt x="4706112" y="179958"/>
                </a:lnTo>
              </a:path>
              <a:path w="9037320" h="180339">
                <a:moveTo>
                  <a:pt x="4782312" y="0"/>
                </a:moveTo>
                <a:lnTo>
                  <a:pt x="4782312" y="179958"/>
                </a:lnTo>
              </a:path>
              <a:path w="9037320" h="180339">
                <a:moveTo>
                  <a:pt x="4858512" y="0"/>
                </a:moveTo>
                <a:lnTo>
                  <a:pt x="4858512" y="179958"/>
                </a:lnTo>
              </a:path>
              <a:path w="9037320" h="180339">
                <a:moveTo>
                  <a:pt x="4934712" y="0"/>
                </a:moveTo>
                <a:lnTo>
                  <a:pt x="4934712" y="179958"/>
                </a:lnTo>
              </a:path>
              <a:path w="9037320" h="180339">
                <a:moveTo>
                  <a:pt x="5010912" y="0"/>
                </a:moveTo>
                <a:lnTo>
                  <a:pt x="5010912" y="179958"/>
                </a:lnTo>
              </a:path>
              <a:path w="9037320" h="180339">
                <a:moveTo>
                  <a:pt x="5087112" y="0"/>
                </a:moveTo>
                <a:lnTo>
                  <a:pt x="5087112" y="179958"/>
                </a:lnTo>
              </a:path>
              <a:path w="9037320" h="180339">
                <a:moveTo>
                  <a:pt x="5163312" y="0"/>
                </a:moveTo>
                <a:lnTo>
                  <a:pt x="5163312" y="179958"/>
                </a:lnTo>
              </a:path>
              <a:path w="9037320" h="180339">
                <a:moveTo>
                  <a:pt x="5239512" y="0"/>
                </a:moveTo>
                <a:lnTo>
                  <a:pt x="5239512" y="179958"/>
                </a:lnTo>
              </a:path>
              <a:path w="9037320" h="180339">
                <a:moveTo>
                  <a:pt x="5315712" y="0"/>
                </a:moveTo>
                <a:lnTo>
                  <a:pt x="5315712" y="179958"/>
                </a:lnTo>
              </a:path>
              <a:path w="9037320" h="180339">
                <a:moveTo>
                  <a:pt x="5391912" y="0"/>
                </a:moveTo>
                <a:lnTo>
                  <a:pt x="5391912" y="179958"/>
                </a:lnTo>
              </a:path>
              <a:path w="9037320" h="180339">
                <a:moveTo>
                  <a:pt x="5468112" y="0"/>
                </a:moveTo>
                <a:lnTo>
                  <a:pt x="5468112" y="179958"/>
                </a:lnTo>
              </a:path>
              <a:path w="9037320" h="180339">
                <a:moveTo>
                  <a:pt x="5541264" y="0"/>
                </a:moveTo>
                <a:lnTo>
                  <a:pt x="5541264" y="179958"/>
                </a:lnTo>
              </a:path>
              <a:path w="9037320" h="180339">
                <a:moveTo>
                  <a:pt x="5617464" y="0"/>
                </a:moveTo>
                <a:lnTo>
                  <a:pt x="5617464" y="179958"/>
                </a:lnTo>
              </a:path>
              <a:path w="9037320" h="180339">
                <a:moveTo>
                  <a:pt x="5693664" y="0"/>
                </a:moveTo>
                <a:lnTo>
                  <a:pt x="5693664" y="179958"/>
                </a:lnTo>
              </a:path>
              <a:path w="9037320" h="180339">
                <a:moveTo>
                  <a:pt x="5769864" y="0"/>
                </a:moveTo>
                <a:lnTo>
                  <a:pt x="5769864" y="179958"/>
                </a:lnTo>
              </a:path>
              <a:path w="9037320" h="180339">
                <a:moveTo>
                  <a:pt x="5846064" y="0"/>
                </a:moveTo>
                <a:lnTo>
                  <a:pt x="5846064" y="179958"/>
                </a:lnTo>
              </a:path>
              <a:path w="9037320" h="180339">
                <a:moveTo>
                  <a:pt x="5922264" y="0"/>
                </a:moveTo>
                <a:lnTo>
                  <a:pt x="5922264" y="179958"/>
                </a:lnTo>
              </a:path>
              <a:path w="9037320" h="180339">
                <a:moveTo>
                  <a:pt x="5998464" y="0"/>
                </a:moveTo>
                <a:lnTo>
                  <a:pt x="5998464" y="179958"/>
                </a:lnTo>
              </a:path>
              <a:path w="9037320" h="180339">
                <a:moveTo>
                  <a:pt x="6074664" y="0"/>
                </a:moveTo>
                <a:lnTo>
                  <a:pt x="6074664" y="179958"/>
                </a:lnTo>
              </a:path>
              <a:path w="9037320" h="180339">
                <a:moveTo>
                  <a:pt x="6150864" y="0"/>
                </a:moveTo>
                <a:lnTo>
                  <a:pt x="6150864" y="179958"/>
                </a:lnTo>
              </a:path>
              <a:path w="9037320" h="180339">
                <a:moveTo>
                  <a:pt x="6227064" y="0"/>
                </a:moveTo>
                <a:lnTo>
                  <a:pt x="6227064" y="179958"/>
                </a:lnTo>
              </a:path>
              <a:path w="9037320" h="180339">
                <a:moveTo>
                  <a:pt x="6303264" y="0"/>
                </a:moveTo>
                <a:lnTo>
                  <a:pt x="6303264" y="179958"/>
                </a:lnTo>
              </a:path>
              <a:path w="9037320" h="180339">
                <a:moveTo>
                  <a:pt x="6379464" y="0"/>
                </a:moveTo>
                <a:lnTo>
                  <a:pt x="6379464" y="179958"/>
                </a:lnTo>
              </a:path>
              <a:path w="9037320" h="180339">
                <a:moveTo>
                  <a:pt x="6452616" y="0"/>
                </a:moveTo>
                <a:lnTo>
                  <a:pt x="6452616" y="179958"/>
                </a:lnTo>
              </a:path>
              <a:path w="9037320" h="180339">
                <a:moveTo>
                  <a:pt x="6528815" y="0"/>
                </a:moveTo>
                <a:lnTo>
                  <a:pt x="6528815" y="179958"/>
                </a:lnTo>
              </a:path>
              <a:path w="9037320" h="180339">
                <a:moveTo>
                  <a:pt x="6605015" y="0"/>
                </a:moveTo>
                <a:lnTo>
                  <a:pt x="6605015" y="179958"/>
                </a:lnTo>
              </a:path>
              <a:path w="9037320" h="180339">
                <a:moveTo>
                  <a:pt x="6681215" y="0"/>
                </a:moveTo>
                <a:lnTo>
                  <a:pt x="6681215" y="179958"/>
                </a:lnTo>
              </a:path>
              <a:path w="9037320" h="180339">
                <a:moveTo>
                  <a:pt x="6757415" y="0"/>
                </a:moveTo>
                <a:lnTo>
                  <a:pt x="6757415" y="179958"/>
                </a:lnTo>
              </a:path>
              <a:path w="9037320" h="180339">
                <a:moveTo>
                  <a:pt x="6833615" y="0"/>
                </a:moveTo>
                <a:lnTo>
                  <a:pt x="6833615" y="179958"/>
                </a:lnTo>
              </a:path>
              <a:path w="9037320" h="180339">
                <a:moveTo>
                  <a:pt x="6909815" y="0"/>
                </a:moveTo>
                <a:lnTo>
                  <a:pt x="6909815" y="179958"/>
                </a:lnTo>
              </a:path>
              <a:path w="9037320" h="180339">
                <a:moveTo>
                  <a:pt x="6986015" y="0"/>
                </a:moveTo>
                <a:lnTo>
                  <a:pt x="6986015" y="179958"/>
                </a:lnTo>
              </a:path>
              <a:path w="9037320" h="180339">
                <a:moveTo>
                  <a:pt x="7062215" y="0"/>
                </a:moveTo>
                <a:lnTo>
                  <a:pt x="7062215" y="179958"/>
                </a:lnTo>
              </a:path>
              <a:path w="9037320" h="180339">
                <a:moveTo>
                  <a:pt x="7138415" y="0"/>
                </a:moveTo>
                <a:lnTo>
                  <a:pt x="7138415" y="179958"/>
                </a:lnTo>
              </a:path>
              <a:path w="9037320" h="180339">
                <a:moveTo>
                  <a:pt x="7214615" y="0"/>
                </a:moveTo>
                <a:lnTo>
                  <a:pt x="7214615" y="179958"/>
                </a:lnTo>
              </a:path>
              <a:path w="9037320" h="180339">
                <a:moveTo>
                  <a:pt x="7290815" y="0"/>
                </a:moveTo>
                <a:lnTo>
                  <a:pt x="7290815" y="179958"/>
                </a:lnTo>
              </a:path>
              <a:path w="9037320" h="180339">
                <a:moveTo>
                  <a:pt x="7363967" y="0"/>
                </a:moveTo>
                <a:lnTo>
                  <a:pt x="7363967" y="179958"/>
                </a:lnTo>
              </a:path>
              <a:path w="9037320" h="180339">
                <a:moveTo>
                  <a:pt x="7440167" y="0"/>
                </a:moveTo>
                <a:lnTo>
                  <a:pt x="7440167" y="179958"/>
                </a:lnTo>
              </a:path>
              <a:path w="9037320" h="180339">
                <a:moveTo>
                  <a:pt x="7516367" y="0"/>
                </a:moveTo>
                <a:lnTo>
                  <a:pt x="7516367" y="179958"/>
                </a:lnTo>
              </a:path>
              <a:path w="9037320" h="180339">
                <a:moveTo>
                  <a:pt x="7592567" y="0"/>
                </a:moveTo>
                <a:lnTo>
                  <a:pt x="7592567" y="179958"/>
                </a:lnTo>
              </a:path>
              <a:path w="9037320" h="180339">
                <a:moveTo>
                  <a:pt x="7668767" y="0"/>
                </a:moveTo>
                <a:lnTo>
                  <a:pt x="7668767" y="179958"/>
                </a:lnTo>
              </a:path>
              <a:path w="9037320" h="180339">
                <a:moveTo>
                  <a:pt x="7744967" y="0"/>
                </a:moveTo>
                <a:lnTo>
                  <a:pt x="7744967" y="179958"/>
                </a:lnTo>
              </a:path>
              <a:path w="9037320" h="180339">
                <a:moveTo>
                  <a:pt x="7821167" y="0"/>
                </a:moveTo>
                <a:lnTo>
                  <a:pt x="7821167" y="179958"/>
                </a:lnTo>
              </a:path>
              <a:path w="9037320" h="180339">
                <a:moveTo>
                  <a:pt x="7897367" y="0"/>
                </a:moveTo>
                <a:lnTo>
                  <a:pt x="7897367" y="179958"/>
                </a:lnTo>
              </a:path>
              <a:path w="9037320" h="180339">
                <a:moveTo>
                  <a:pt x="7973567" y="0"/>
                </a:moveTo>
                <a:lnTo>
                  <a:pt x="7973567" y="179958"/>
                </a:lnTo>
              </a:path>
              <a:path w="9037320" h="180339">
                <a:moveTo>
                  <a:pt x="8049767" y="0"/>
                </a:moveTo>
                <a:lnTo>
                  <a:pt x="8049767" y="179958"/>
                </a:lnTo>
              </a:path>
              <a:path w="9037320" h="180339">
                <a:moveTo>
                  <a:pt x="8125967" y="0"/>
                </a:moveTo>
                <a:lnTo>
                  <a:pt x="8125967" y="179958"/>
                </a:lnTo>
              </a:path>
              <a:path w="9037320" h="180339">
                <a:moveTo>
                  <a:pt x="8199120" y="0"/>
                </a:moveTo>
                <a:lnTo>
                  <a:pt x="8199120" y="179958"/>
                </a:lnTo>
              </a:path>
              <a:path w="9037320" h="180339">
                <a:moveTo>
                  <a:pt x="8275320" y="0"/>
                </a:moveTo>
                <a:lnTo>
                  <a:pt x="8275320" y="179958"/>
                </a:lnTo>
              </a:path>
              <a:path w="9037320" h="180339">
                <a:moveTo>
                  <a:pt x="8351520" y="0"/>
                </a:moveTo>
                <a:lnTo>
                  <a:pt x="8351520" y="179958"/>
                </a:lnTo>
              </a:path>
              <a:path w="9037320" h="180339">
                <a:moveTo>
                  <a:pt x="8427720" y="0"/>
                </a:moveTo>
                <a:lnTo>
                  <a:pt x="8427720" y="179958"/>
                </a:lnTo>
              </a:path>
              <a:path w="9037320" h="180339">
                <a:moveTo>
                  <a:pt x="8503920" y="0"/>
                </a:moveTo>
                <a:lnTo>
                  <a:pt x="8503920" y="179958"/>
                </a:lnTo>
              </a:path>
              <a:path w="9037320" h="180339">
                <a:moveTo>
                  <a:pt x="8580120" y="0"/>
                </a:moveTo>
                <a:lnTo>
                  <a:pt x="8580120" y="179958"/>
                </a:lnTo>
              </a:path>
              <a:path w="9037320" h="180339">
                <a:moveTo>
                  <a:pt x="8656320" y="0"/>
                </a:moveTo>
                <a:lnTo>
                  <a:pt x="8656320" y="179958"/>
                </a:lnTo>
              </a:path>
              <a:path w="9037320" h="180339">
                <a:moveTo>
                  <a:pt x="8732520" y="0"/>
                </a:moveTo>
                <a:lnTo>
                  <a:pt x="8732520" y="179958"/>
                </a:lnTo>
              </a:path>
              <a:path w="9037320" h="180339">
                <a:moveTo>
                  <a:pt x="8808720" y="0"/>
                </a:moveTo>
                <a:lnTo>
                  <a:pt x="8808720" y="179958"/>
                </a:lnTo>
              </a:path>
              <a:path w="9037320" h="180339">
                <a:moveTo>
                  <a:pt x="8884920" y="0"/>
                </a:moveTo>
                <a:lnTo>
                  <a:pt x="8884920" y="179958"/>
                </a:lnTo>
              </a:path>
              <a:path w="9037320" h="180339">
                <a:moveTo>
                  <a:pt x="8961120" y="0"/>
                </a:moveTo>
                <a:lnTo>
                  <a:pt x="8961120" y="179958"/>
                </a:lnTo>
              </a:path>
              <a:path w="9037320" h="180339">
                <a:moveTo>
                  <a:pt x="9037320" y="0"/>
                </a:moveTo>
                <a:lnTo>
                  <a:pt x="903732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1270"/>
          </a:xfrm>
          <a:custGeom>
            <a:avLst/>
            <a:gdLst/>
            <a:ahLst/>
            <a:cxnLst/>
            <a:rect l="l" t="t" r="r" b="b"/>
            <a:pathLst>
              <a:path w="9144000" h="1271270">
                <a:moveTo>
                  <a:pt x="9144000" y="0"/>
                </a:moveTo>
                <a:lnTo>
                  <a:pt x="0" y="0"/>
                </a:lnTo>
                <a:lnTo>
                  <a:pt x="0" y="1271015"/>
                </a:lnTo>
                <a:lnTo>
                  <a:pt x="9144000" y="1271015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264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9144000" y="0"/>
                </a:moveTo>
                <a:lnTo>
                  <a:pt x="0" y="0"/>
                </a:lnTo>
                <a:lnTo>
                  <a:pt x="0" y="731520"/>
                </a:lnTo>
                <a:lnTo>
                  <a:pt x="9144000" y="731520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767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1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496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1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116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74320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0520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67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029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791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553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315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077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839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601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363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125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85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261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380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4142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904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566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42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7190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7952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8714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47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023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097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1732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494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3256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018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478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5542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6304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066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7828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59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932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08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0845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1607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2369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13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389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4655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5417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179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694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3770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3843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3919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39959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0721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1483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224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300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3769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4531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5293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605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681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754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310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49072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9834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0596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135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2120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2882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3644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4406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516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590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666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7424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8186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8948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971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047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1234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1996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2758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352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428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501384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577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6537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7299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061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68823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6958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0347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1109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1871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2633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339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12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4889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651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6413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7175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7793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8699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9461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0223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0985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174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247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324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4002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4764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5526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628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705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7812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88574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336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9009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9086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bg object 1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0" y="6345935"/>
            <a:ext cx="2779776" cy="2895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385" y="162890"/>
            <a:ext cx="6551295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935" y="1659505"/>
            <a:ext cx="8517890" cy="298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0895" y="6426818"/>
            <a:ext cx="2337435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782" y="4191000"/>
            <a:ext cx="5846572" cy="183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23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3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lang="it-IT" sz="2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300" dirty="0">
              <a:latin typeface="Arial"/>
              <a:cs typeface="Arial"/>
            </a:endParaRPr>
          </a:p>
          <a:p>
            <a:pPr marL="1247140">
              <a:lnSpc>
                <a:spcPts val="2485"/>
              </a:lnSpc>
              <a:spcBef>
                <a:spcPts val="1660"/>
              </a:spcBef>
            </a:pPr>
            <a:r>
              <a:rPr lang="it-IT" sz="2300" b="1" dirty="0">
                <a:solidFill>
                  <a:srgbClr val="FFFFFF"/>
                </a:solidFill>
                <a:latin typeface="Arial"/>
                <a:cs typeface="Arial"/>
              </a:rPr>
              <a:t>          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3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2300" b="1" spc="-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300" dirty="0">
              <a:latin typeface="Arial"/>
              <a:cs typeface="Arial"/>
            </a:endParaRPr>
          </a:p>
          <a:p>
            <a:pPr marL="1826260">
              <a:lnSpc>
                <a:spcPts val="2485"/>
              </a:lnSpc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AA.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it-IT" sz="2300" b="1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00" b="1" spc="-2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it-IT" sz="2300" b="1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lang="it-IT" sz="2300" b="1" spc="-20" dirty="0">
              <a:latin typeface="Arial"/>
              <a:cs typeface="Arial"/>
            </a:endParaRPr>
          </a:p>
          <a:p>
            <a:pPr marL="1826260">
              <a:lnSpc>
                <a:spcPts val="2485"/>
              </a:lnSpc>
            </a:pPr>
            <a:r>
              <a:rPr lang="it-IT" sz="2300" b="1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it-IT" dirty="0">
                <a:solidFill>
                  <a:srgbClr val="FFFFFF"/>
                </a:solidFill>
                <a:latin typeface="Arial MT"/>
                <a:cs typeface="Arial MT"/>
              </a:rPr>
              <a:t>Simone Di </a:t>
            </a:r>
            <a:r>
              <a:rPr lang="it-IT" dirty="0" err="1">
                <a:solidFill>
                  <a:srgbClr val="FFFFFF"/>
                </a:solidFill>
                <a:latin typeface="Arial MT"/>
                <a:cs typeface="Arial MT"/>
              </a:rPr>
              <a:t>Ienno</a:t>
            </a:r>
            <a:endParaRPr lang="it-IT" dirty="0">
              <a:latin typeface="Arial MT"/>
              <a:cs typeface="Arial MT"/>
            </a:endParaRPr>
          </a:p>
          <a:p>
            <a:pPr marL="1826260">
              <a:lnSpc>
                <a:spcPts val="2485"/>
              </a:lnSpc>
            </a:pPr>
            <a:r>
              <a:rPr lang="it-IT" sz="1800" spc="-10" dirty="0">
                <a:solidFill>
                  <a:srgbClr val="FFFFFF"/>
                </a:solidFill>
                <a:latin typeface="Arial MT"/>
                <a:cs typeface="Arial MT"/>
              </a:rPr>
              <a:t>      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109</a:t>
            </a:r>
            <a:r>
              <a:rPr lang="it-IT" sz="1800" spc="-10" dirty="0">
                <a:solidFill>
                  <a:srgbClr val="FFFFFF"/>
                </a:solidFill>
                <a:latin typeface="Arial MT"/>
                <a:cs typeface="Arial MT"/>
              </a:rPr>
              <a:t>38038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2763" y="2525928"/>
            <a:ext cx="1324610" cy="154940"/>
          </a:xfrm>
          <a:custGeom>
            <a:avLst/>
            <a:gdLst/>
            <a:ahLst/>
            <a:cxnLst/>
            <a:rect l="l" t="t" r="r" b="b"/>
            <a:pathLst>
              <a:path w="1324610" h="154939">
                <a:moveTo>
                  <a:pt x="58987" y="53289"/>
                </a:moveTo>
                <a:lnTo>
                  <a:pt x="38772" y="53289"/>
                </a:lnTo>
                <a:lnTo>
                  <a:pt x="77545" y="151975"/>
                </a:lnTo>
                <a:lnTo>
                  <a:pt x="77545" y="153290"/>
                </a:lnTo>
                <a:lnTo>
                  <a:pt x="79516" y="154606"/>
                </a:lnTo>
                <a:lnTo>
                  <a:pt x="86743" y="154606"/>
                </a:lnTo>
                <a:lnTo>
                  <a:pt x="88057" y="153290"/>
                </a:lnTo>
                <a:lnTo>
                  <a:pt x="88714" y="151975"/>
                </a:lnTo>
                <a:lnTo>
                  <a:pt x="104483" y="111839"/>
                </a:lnTo>
                <a:lnTo>
                  <a:pt x="82801" y="111839"/>
                </a:lnTo>
                <a:lnTo>
                  <a:pt x="58987" y="53289"/>
                </a:lnTo>
                <a:close/>
              </a:path>
              <a:path w="1324610" h="154939">
                <a:moveTo>
                  <a:pt x="35487" y="0"/>
                </a:moveTo>
                <a:lnTo>
                  <a:pt x="28917" y="0"/>
                </a:lnTo>
                <a:lnTo>
                  <a:pt x="27603" y="1315"/>
                </a:lnTo>
                <a:lnTo>
                  <a:pt x="26946" y="3288"/>
                </a:lnTo>
                <a:lnTo>
                  <a:pt x="665" y="147371"/>
                </a:lnTo>
                <a:lnTo>
                  <a:pt x="0" y="150659"/>
                </a:lnTo>
                <a:lnTo>
                  <a:pt x="1322" y="152633"/>
                </a:lnTo>
                <a:lnTo>
                  <a:pt x="20376" y="152633"/>
                </a:lnTo>
                <a:lnTo>
                  <a:pt x="22347" y="150659"/>
                </a:lnTo>
                <a:lnTo>
                  <a:pt x="22347" y="149344"/>
                </a:lnTo>
                <a:lnTo>
                  <a:pt x="37458" y="53289"/>
                </a:lnTo>
                <a:lnTo>
                  <a:pt x="58987" y="53289"/>
                </a:lnTo>
                <a:lnTo>
                  <a:pt x="38115" y="1973"/>
                </a:lnTo>
                <a:lnTo>
                  <a:pt x="37458" y="657"/>
                </a:lnTo>
                <a:lnTo>
                  <a:pt x="35487" y="0"/>
                </a:lnTo>
                <a:close/>
              </a:path>
              <a:path w="1324610" h="154939">
                <a:moveTo>
                  <a:pt x="148442" y="53289"/>
                </a:moveTo>
                <a:lnTo>
                  <a:pt x="128143" y="53289"/>
                </a:lnTo>
                <a:lnTo>
                  <a:pt x="143921" y="149344"/>
                </a:lnTo>
                <a:lnTo>
                  <a:pt x="143921" y="150659"/>
                </a:lnTo>
                <a:lnTo>
                  <a:pt x="145892" y="152633"/>
                </a:lnTo>
                <a:lnTo>
                  <a:pt x="164945" y="152633"/>
                </a:lnTo>
                <a:lnTo>
                  <a:pt x="166259" y="150660"/>
                </a:lnTo>
                <a:lnTo>
                  <a:pt x="165602" y="147371"/>
                </a:lnTo>
                <a:lnTo>
                  <a:pt x="148442" y="53289"/>
                </a:lnTo>
                <a:close/>
              </a:path>
              <a:path w="1324610" h="154939">
                <a:moveTo>
                  <a:pt x="137342" y="0"/>
                </a:moveTo>
                <a:lnTo>
                  <a:pt x="130115" y="0"/>
                </a:lnTo>
                <a:lnTo>
                  <a:pt x="128800" y="657"/>
                </a:lnTo>
                <a:lnTo>
                  <a:pt x="128143" y="1973"/>
                </a:lnTo>
                <a:lnTo>
                  <a:pt x="83458" y="111839"/>
                </a:lnTo>
                <a:lnTo>
                  <a:pt x="104483" y="111839"/>
                </a:lnTo>
                <a:lnTo>
                  <a:pt x="127486" y="53289"/>
                </a:lnTo>
                <a:lnTo>
                  <a:pt x="148442" y="53289"/>
                </a:lnTo>
                <a:lnTo>
                  <a:pt x="139321" y="3288"/>
                </a:lnTo>
                <a:lnTo>
                  <a:pt x="138664" y="1315"/>
                </a:lnTo>
                <a:lnTo>
                  <a:pt x="137342" y="0"/>
                </a:lnTo>
                <a:close/>
              </a:path>
              <a:path w="1324610" h="154939">
                <a:moveTo>
                  <a:pt x="217515" y="1973"/>
                </a:moveTo>
                <a:lnTo>
                  <a:pt x="199118" y="1973"/>
                </a:lnTo>
                <a:lnTo>
                  <a:pt x="197104" y="3946"/>
                </a:lnTo>
                <a:lnTo>
                  <a:pt x="197104" y="150660"/>
                </a:lnTo>
                <a:lnTo>
                  <a:pt x="199119" y="152633"/>
                </a:lnTo>
                <a:lnTo>
                  <a:pt x="217515" y="152633"/>
                </a:lnTo>
                <a:lnTo>
                  <a:pt x="219530" y="150660"/>
                </a:lnTo>
                <a:lnTo>
                  <a:pt x="219530" y="3946"/>
                </a:lnTo>
                <a:lnTo>
                  <a:pt x="217515" y="1973"/>
                </a:lnTo>
                <a:close/>
              </a:path>
              <a:path w="1324610" h="154939">
                <a:moveTo>
                  <a:pt x="281289" y="1973"/>
                </a:moveTo>
                <a:lnTo>
                  <a:pt x="262893" y="1973"/>
                </a:lnTo>
                <a:lnTo>
                  <a:pt x="260878" y="3946"/>
                </a:lnTo>
                <a:lnTo>
                  <a:pt x="260878" y="150660"/>
                </a:lnTo>
                <a:lnTo>
                  <a:pt x="262893" y="152633"/>
                </a:lnTo>
                <a:lnTo>
                  <a:pt x="343662" y="152633"/>
                </a:lnTo>
                <a:lnTo>
                  <a:pt x="345676" y="150660"/>
                </a:lnTo>
                <a:lnTo>
                  <a:pt x="345676" y="134209"/>
                </a:lnTo>
                <a:lnTo>
                  <a:pt x="343662" y="132236"/>
                </a:lnTo>
                <a:lnTo>
                  <a:pt x="283216" y="132236"/>
                </a:lnTo>
                <a:lnTo>
                  <a:pt x="283216" y="3946"/>
                </a:lnTo>
                <a:lnTo>
                  <a:pt x="281289" y="1973"/>
                </a:lnTo>
                <a:close/>
              </a:path>
              <a:path w="1324610" h="154939">
                <a:moveTo>
                  <a:pt x="431088" y="0"/>
                </a:moveTo>
                <a:lnTo>
                  <a:pt x="427146" y="0"/>
                </a:lnTo>
                <a:lnTo>
                  <a:pt x="425131" y="657"/>
                </a:lnTo>
                <a:lnTo>
                  <a:pt x="424518" y="1973"/>
                </a:lnTo>
                <a:lnTo>
                  <a:pt x="358817" y="146713"/>
                </a:lnTo>
                <a:lnTo>
                  <a:pt x="357503" y="149344"/>
                </a:lnTo>
                <a:lnTo>
                  <a:pt x="358817" y="152633"/>
                </a:lnTo>
                <a:lnTo>
                  <a:pt x="378527" y="152633"/>
                </a:lnTo>
                <a:lnTo>
                  <a:pt x="379841" y="150660"/>
                </a:lnTo>
                <a:lnTo>
                  <a:pt x="383912" y="141944"/>
                </a:lnTo>
                <a:lnTo>
                  <a:pt x="387287" y="134542"/>
                </a:lnTo>
                <a:lnTo>
                  <a:pt x="390531" y="127140"/>
                </a:lnTo>
                <a:lnTo>
                  <a:pt x="393595" y="119740"/>
                </a:lnTo>
                <a:lnTo>
                  <a:pt x="487174" y="119740"/>
                </a:lnTo>
                <a:lnTo>
                  <a:pt x="478811" y="101316"/>
                </a:lnTo>
                <a:lnTo>
                  <a:pt x="402180" y="101316"/>
                </a:lnTo>
                <a:lnTo>
                  <a:pt x="428460" y="42108"/>
                </a:lnTo>
                <a:lnTo>
                  <a:pt x="451935" y="42108"/>
                </a:lnTo>
                <a:lnTo>
                  <a:pt x="433716" y="1973"/>
                </a:lnTo>
                <a:lnTo>
                  <a:pt x="433103" y="657"/>
                </a:lnTo>
                <a:lnTo>
                  <a:pt x="431088" y="0"/>
                </a:lnTo>
                <a:close/>
              </a:path>
              <a:path w="1324610" h="154939">
                <a:moveTo>
                  <a:pt x="487174" y="119740"/>
                </a:moveTo>
                <a:lnTo>
                  <a:pt x="463939" y="119740"/>
                </a:lnTo>
                <a:lnTo>
                  <a:pt x="477079" y="149344"/>
                </a:lnTo>
                <a:lnTo>
                  <a:pt x="478393" y="151317"/>
                </a:lnTo>
                <a:lnTo>
                  <a:pt x="479707" y="152633"/>
                </a:lnTo>
                <a:lnTo>
                  <a:pt x="498804" y="152633"/>
                </a:lnTo>
                <a:lnTo>
                  <a:pt x="500732" y="149344"/>
                </a:lnTo>
                <a:lnTo>
                  <a:pt x="499418" y="146713"/>
                </a:lnTo>
                <a:lnTo>
                  <a:pt x="487174" y="119740"/>
                </a:lnTo>
                <a:close/>
              </a:path>
              <a:path w="1324610" h="154939">
                <a:moveTo>
                  <a:pt x="451935" y="42108"/>
                </a:moveTo>
                <a:lnTo>
                  <a:pt x="429073" y="42108"/>
                </a:lnTo>
                <a:lnTo>
                  <a:pt x="456055" y="101316"/>
                </a:lnTo>
                <a:lnTo>
                  <a:pt x="478811" y="101316"/>
                </a:lnTo>
                <a:lnTo>
                  <a:pt x="451935" y="42108"/>
                </a:lnTo>
                <a:close/>
              </a:path>
              <a:path w="1324610" h="154939">
                <a:moveTo>
                  <a:pt x="567890" y="43424"/>
                </a:moveTo>
                <a:lnTo>
                  <a:pt x="542781" y="43424"/>
                </a:lnTo>
                <a:lnTo>
                  <a:pt x="636077" y="154606"/>
                </a:lnTo>
                <a:lnTo>
                  <a:pt x="643348" y="154606"/>
                </a:lnTo>
                <a:lnTo>
                  <a:pt x="645275" y="152633"/>
                </a:lnTo>
                <a:lnTo>
                  <a:pt x="645275" y="107893"/>
                </a:lnTo>
                <a:lnTo>
                  <a:pt x="623637" y="107893"/>
                </a:lnTo>
                <a:lnTo>
                  <a:pt x="567890" y="43424"/>
                </a:lnTo>
                <a:close/>
              </a:path>
              <a:path w="1324610" h="154939">
                <a:moveTo>
                  <a:pt x="530341" y="0"/>
                </a:moveTo>
                <a:lnTo>
                  <a:pt x="522457" y="0"/>
                </a:lnTo>
                <a:lnTo>
                  <a:pt x="521143" y="1315"/>
                </a:lnTo>
                <a:lnTo>
                  <a:pt x="521143" y="150660"/>
                </a:lnTo>
                <a:lnTo>
                  <a:pt x="522457" y="152633"/>
                </a:lnTo>
                <a:lnTo>
                  <a:pt x="540853" y="152633"/>
                </a:lnTo>
                <a:lnTo>
                  <a:pt x="542781" y="150660"/>
                </a:lnTo>
                <a:lnTo>
                  <a:pt x="542781" y="43424"/>
                </a:lnTo>
                <a:lnTo>
                  <a:pt x="567890" y="43424"/>
                </a:lnTo>
                <a:lnTo>
                  <a:pt x="530341" y="0"/>
                </a:lnTo>
                <a:close/>
              </a:path>
              <a:path w="1324610" h="154939">
                <a:moveTo>
                  <a:pt x="643348" y="1973"/>
                </a:moveTo>
                <a:lnTo>
                  <a:pt x="625564" y="1973"/>
                </a:lnTo>
                <a:lnTo>
                  <a:pt x="623637" y="3946"/>
                </a:lnTo>
                <a:lnTo>
                  <a:pt x="623637" y="107893"/>
                </a:lnTo>
                <a:lnTo>
                  <a:pt x="645275" y="107893"/>
                </a:lnTo>
                <a:lnTo>
                  <a:pt x="645275" y="3946"/>
                </a:lnTo>
                <a:lnTo>
                  <a:pt x="643348" y="1973"/>
                </a:lnTo>
                <a:close/>
              </a:path>
              <a:path w="1324610" h="154939">
                <a:moveTo>
                  <a:pt x="753113" y="0"/>
                </a:moveTo>
                <a:lnTo>
                  <a:pt x="723060" y="6023"/>
                </a:lnTo>
                <a:lnTo>
                  <a:pt x="698624" y="22531"/>
                </a:lnTo>
                <a:lnTo>
                  <a:pt x="682204" y="47182"/>
                </a:lnTo>
                <a:lnTo>
                  <a:pt x="676198" y="77631"/>
                </a:lnTo>
                <a:lnTo>
                  <a:pt x="682204" y="107701"/>
                </a:lnTo>
                <a:lnTo>
                  <a:pt x="698624" y="132156"/>
                </a:lnTo>
                <a:lnTo>
                  <a:pt x="723060" y="148592"/>
                </a:lnTo>
                <a:lnTo>
                  <a:pt x="753113" y="154606"/>
                </a:lnTo>
                <a:lnTo>
                  <a:pt x="783224" y="148592"/>
                </a:lnTo>
                <a:lnTo>
                  <a:pt x="806768" y="132894"/>
                </a:lnTo>
                <a:lnTo>
                  <a:pt x="753113" y="132894"/>
                </a:lnTo>
                <a:lnTo>
                  <a:pt x="731739" y="128514"/>
                </a:lnTo>
                <a:lnTo>
                  <a:pt x="714185" y="116611"/>
                </a:lnTo>
                <a:lnTo>
                  <a:pt x="702297" y="99033"/>
                </a:lnTo>
                <a:lnTo>
                  <a:pt x="697923" y="77631"/>
                </a:lnTo>
                <a:lnTo>
                  <a:pt x="702297" y="55747"/>
                </a:lnTo>
                <a:lnTo>
                  <a:pt x="714185" y="37748"/>
                </a:lnTo>
                <a:lnTo>
                  <a:pt x="731739" y="25546"/>
                </a:lnTo>
                <a:lnTo>
                  <a:pt x="753113" y="21054"/>
                </a:lnTo>
                <a:lnTo>
                  <a:pt x="805668" y="21054"/>
                </a:lnTo>
                <a:lnTo>
                  <a:pt x="783224" y="6023"/>
                </a:lnTo>
                <a:lnTo>
                  <a:pt x="753113" y="0"/>
                </a:lnTo>
                <a:close/>
              </a:path>
              <a:path w="1324610" h="154939">
                <a:moveTo>
                  <a:pt x="805668" y="21054"/>
                </a:moveTo>
                <a:lnTo>
                  <a:pt x="753113" y="21054"/>
                </a:lnTo>
                <a:lnTo>
                  <a:pt x="774841" y="25546"/>
                </a:lnTo>
                <a:lnTo>
                  <a:pt x="792577" y="37748"/>
                </a:lnTo>
                <a:lnTo>
                  <a:pt x="804532" y="55747"/>
                </a:lnTo>
                <a:lnTo>
                  <a:pt x="808915" y="77631"/>
                </a:lnTo>
                <a:lnTo>
                  <a:pt x="804532" y="99033"/>
                </a:lnTo>
                <a:lnTo>
                  <a:pt x="792577" y="116611"/>
                </a:lnTo>
                <a:lnTo>
                  <a:pt x="774841" y="128514"/>
                </a:lnTo>
                <a:lnTo>
                  <a:pt x="753113" y="132894"/>
                </a:lnTo>
                <a:lnTo>
                  <a:pt x="806768" y="132894"/>
                </a:lnTo>
                <a:lnTo>
                  <a:pt x="807875" y="132156"/>
                </a:lnTo>
                <a:lnTo>
                  <a:pt x="824526" y="107701"/>
                </a:lnTo>
                <a:lnTo>
                  <a:pt x="830640" y="77631"/>
                </a:lnTo>
                <a:lnTo>
                  <a:pt x="824526" y="47182"/>
                </a:lnTo>
                <a:lnTo>
                  <a:pt x="807875" y="22532"/>
                </a:lnTo>
                <a:lnTo>
                  <a:pt x="805668" y="21054"/>
                </a:lnTo>
                <a:close/>
              </a:path>
              <a:path w="1324610" h="154939">
                <a:moveTo>
                  <a:pt x="969927" y="134867"/>
                </a:moveTo>
                <a:lnTo>
                  <a:pt x="890472" y="134867"/>
                </a:lnTo>
                <a:lnTo>
                  <a:pt x="889158" y="136848"/>
                </a:lnTo>
                <a:lnTo>
                  <a:pt x="889158" y="150660"/>
                </a:lnTo>
                <a:lnTo>
                  <a:pt x="890472" y="152633"/>
                </a:lnTo>
                <a:lnTo>
                  <a:pt x="969927" y="152633"/>
                </a:lnTo>
                <a:lnTo>
                  <a:pt x="971942" y="150660"/>
                </a:lnTo>
                <a:lnTo>
                  <a:pt x="971942" y="136848"/>
                </a:lnTo>
                <a:lnTo>
                  <a:pt x="969927" y="134867"/>
                </a:lnTo>
                <a:close/>
              </a:path>
              <a:path w="1324610" h="154939">
                <a:moveTo>
                  <a:pt x="944347" y="39469"/>
                </a:moveTo>
                <a:lnTo>
                  <a:pt x="923323" y="39469"/>
                </a:lnTo>
                <a:lnTo>
                  <a:pt x="923323" y="134867"/>
                </a:lnTo>
                <a:lnTo>
                  <a:pt x="944348" y="134867"/>
                </a:lnTo>
                <a:lnTo>
                  <a:pt x="944347" y="39469"/>
                </a:lnTo>
                <a:close/>
              </a:path>
              <a:path w="1324610" h="154939">
                <a:moveTo>
                  <a:pt x="942333" y="6576"/>
                </a:moveTo>
                <a:lnTo>
                  <a:pt x="929893" y="6576"/>
                </a:lnTo>
                <a:lnTo>
                  <a:pt x="897656" y="35523"/>
                </a:lnTo>
                <a:lnTo>
                  <a:pt x="897042" y="36180"/>
                </a:lnTo>
                <a:lnTo>
                  <a:pt x="896342" y="38153"/>
                </a:lnTo>
                <a:lnTo>
                  <a:pt x="897042" y="39469"/>
                </a:lnTo>
                <a:lnTo>
                  <a:pt x="899671" y="47370"/>
                </a:lnTo>
                <a:lnTo>
                  <a:pt x="900284" y="49343"/>
                </a:lnTo>
                <a:lnTo>
                  <a:pt x="902299" y="49343"/>
                </a:lnTo>
                <a:lnTo>
                  <a:pt x="904226" y="48685"/>
                </a:lnTo>
                <a:lnTo>
                  <a:pt x="923323" y="39469"/>
                </a:lnTo>
                <a:lnTo>
                  <a:pt x="944347" y="39469"/>
                </a:lnTo>
                <a:lnTo>
                  <a:pt x="944347" y="8549"/>
                </a:lnTo>
                <a:lnTo>
                  <a:pt x="942333" y="6576"/>
                </a:lnTo>
                <a:close/>
              </a:path>
              <a:path w="1324610" h="154939">
                <a:moveTo>
                  <a:pt x="1045528" y="3946"/>
                </a:moveTo>
                <a:lnTo>
                  <a:pt x="1027609" y="6783"/>
                </a:lnTo>
                <a:lnTo>
                  <a:pt x="1013213" y="14803"/>
                </a:lnTo>
                <a:lnTo>
                  <a:pt x="1003631" y="27263"/>
                </a:lnTo>
                <a:lnTo>
                  <a:pt x="1000150" y="43424"/>
                </a:lnTo>
                <a:lnTo>
                  <a:pt x="1002251" y="55140"/>
                </a:lnTo>
                <a:lnTo>
                  <a:pt x="1007563" y="64638"/>
                </a:lnTo>
                <a:lnTo>
                  <a:pt x="1014600" y="71917"/>
                </a:lnTo>
                <a:lnTo>
                  <a:pt x="1021875" y="76974"/>
                </a:lnTo>
                <a:lnTo>
                  <a:pt x="1021875" y="77631"/>
                </a:lnTo>
                <a:lnTo>
                  <a:pt x="1014538" y="81980"/>
                </a:lnTo>
                <a:lnTo>
                  <a:pt x="1006085" y="89722"/>
                </a:lnTo>
                <a:lnTo>
                  <a:pt x="999110" y="100301"/>
                </a:lnTo>
                <a:lnTo>
                  <a:pt x="996208" y="113163"/>
                </a:lnTo>
                <a:lnTo>
                  <a:pt x="999653" y="129631"/>
                </a:lnTo>
                <a:lnTo>
                  <a:pt x="1009447" y="142766"/>
                </a:lnTo>
                <a:lnTo>
                  <a:pt x="1024776" y="151461"/>
                </a:lnTo>
                <a:lnTo>
                  <a:pt x="1044827" y="154606"/>
                </a:lnTo>
                <a:lnTo>
                  <a:pt x="1065933" y="151461"/>
                </a:lnTo>
                <a:lnTo>
                  <a:pt x="1081620" y="142766"/>
                </a:lnTo>
                <a:lnTo>
                  <a:pt x="1086023" y="136848"/>
                </a:lnTo>
                <a:lnTo>
                  <a:pt x="1045528" y="136848"/>
                </a:lnTo>
                <a:lnTo>
                  <a:pt x="1035214" y="135193"/>
                </a:lnTo>
                <a:lnTo>
                  <a:pt x="1026617" y="130514"/>
                </a:lnTo>
                <a:lnTo>
                  <a:pt x="1020729" y="123246"/>
                </a:lnTo>
                <a:lnTo>
                  <a:pt x="1018546" y="113821"/>
                </a:lnTo>
                <a:lnTo>
                  <a:pt x="1020360" y="105184"/>
                </a:lnTo>
                <a:lnTo>
                  <a:pt x="1025631" y="97535"/>
                </a:lnTo>
                <a:lnTo>
                  <a:pt x="1034105" y="91612"/>
                </a:lnTo>
                <a:lnTo>
                  <a:pt x="1045528" y="88154"/>
                </a:lnTo>
                <a:lnTo>
                  <a:pt x="1083689" y="88154"/>
                </a:lnTo>
                <a:lnTo>
                  <a:pt x="1077316" y="82257"/>
                </a:lnTo>
                <a:lnTo>
                  <a:pt x="1069180" y="77631"/>
                </a:lnTo>
                <a:lnTo>
                  <a:pt x="1069180" y="76316"/>
                </a:lnTo>
                <a:lnTo>
                  <a:pt x="1076551" y="71547"/>
                </a:lnTo>
                <a:lnTo>
                  <a:pt x="1080995" y="67109"/>
                </a:lnTo>
                <a:lnTo>
                  <a:pt x="1034775" y="64062"/>
                </a:lnTo>
                <a:lnTo>
                  <a:pt x="1021174" y="44081"/>
                </a:lnTo>
                <a:lnTo>
                  <a:pt x="1023022" y="35033"/>
                </a:lnTo>
                <a:lnTo>
                  <a:pt x="1028073" y="27961"/>
                </a:lnTo>
                <a:lnTo>
                  <a:pt x="1035588" y="23356"/>
                </a:lnTo>
                <a:lnTo>
                  <a:pt x="1044827" y="21712"/>
                </a:lnTo>
                <a:lnTo>
                  <a:pt x="1083729" y="21712"/>
                </a:lnTo>
                <a:lnTo>
                  <a:pt x="1078378" y="14803"/>
                </a:lnTo>
                <a:lnTo>
                  <a:pt x="1063801" y="6783"/>
                </a:lnTo>
                <a:lnTo>
                  <a:pt x="1045528" y="3946"/>
                </a:lnTo>
                <a:close/>
              </a:path>
              <a:path w="1324610" h="154939">
                <a:moveTo>
                  <a:pt x="1083689" y="88154"/>
                </a:moveTo>
                <a:lnTo>
                  <a:pt x="1045528" y="88154"/>
                </a:lnTo>
                <a:lnTo>
                  <a:pt x="1056936" y="91612"/>
                </a:lnTo>
                <a:lnTo>
                  <a:pt x="1065380" y="97535"/>
                </a:lnTo>
                <a:lnTo>
                  <a:pt x="1070621" y="105184"/>
                </a:lnTo>
                <a:lnTo>
                  <a:pt x="1072421" y="113821"/>
                </a:lnTo>
                <a:lnTo>
                  <a:pt x="1070338" y="123523"/>
                </a:lnTo>
                <a:lnTo>
                  <a:pt x="1064625" y="130761"/>
                </a:lnTo>
                <a:lnTo>
                  <a:pt x="1056086" y="135285"/>
                </a:lnTo>
                <a:lnTo>
                  <a:pt x="1045528" y="136848"/>
                </a:lnTo>
                <a:lnTo>
                  <a:pt x="1086023" y="136848"/>
                </a:lnTo>
                <a:lnTo>
                  <a:pt x="1091393" y="129631"/>
                </a:lnTo>
                <a:lnTo>
                  <a:pt x="1094760" y="113163"/>
                </a:lnTo>
                <a:lnTo>
                  <a:pt x="1092143" y="100394"/>
                </a:lnTo>
                <a:lnTo>
                  <a:pt x="1085649" y="89968"/>
                </a:lnTo>
                <a:lnTo>
                  <a:pt x="1083689" y="88154"/>
                </a:lnTo>
                <a:close/>
              </a:path>
              <a:path w="1324610" h="154939">
                <a:moveTo>
                  <a:pt x="1083729" y="21712"/>
                </a:moveTo>
                <a:lnTo>
                  <a:pt x="1044827" y="21712"/>
                </a:lnTo>
                <a:lnTo>
                  <a:pt x="1054826" y="23356"/>
                </a:lnTo>
                <a:lnTo>
                  <a:pt x="1062730" y="27961"/>
                </a:lnTo>
                <a:lnTo>
                  <a:pt x="1067925" y="35033"/>
                </a:lnTo>
                <a:lnTo>
                  <a:pt x="1069793" y="44081"/>
                </a:lnTo>
                <a:lnTo>
                  <a:pt x="1068305" y="52396"/>
                </a:lnTo>
                <a:lnTo>
                  <a:pt x="1063804" y="59294"/>
                </a:lnTo>
                <a:lnTo>
                  <a:pt x="1056230" y="64343"/>
                </a:lnTo>
                <a:lnTo>
                  <a:pt x="1045528" y="67109"/>
                </a:lnTo>
                <a:lnTo>
                  <a:pt x="1080995" y="67109"/>
                </a:lnTo>
                <a:lnTo>
                  <a:pt x="1083799" y="64309"/>
                </a:lnTo>
                <a:lnTo>
                  <a:pt x="1089322" y="54852"/>
                </a:lnTo>
                <a:lnTo>
                  <a:pt x="1091519" y="43424"/>
                </a:lnTo>
                <a:lnTo>
                  <a:pt x="1088028" y="27263"/>
                </a:lnTo>
                <a:lnTo>
                  <a:pt x="1083729" y="21712"/>
                </a:lnTo>
                <a:close/>
              </a:path>
              <a:path w="1324610" h="154939">
                <a:moveTo>
                  <a:pt x="1190772" y="657"/>
                </a:moveTo>
                <a:lnTo>
                  <a:pt x="1145273" y="28205"/>
                </a:lnTo>
                <a:lnTo>
                  <a:pt x="1117186" y="94082"/>
                </a:lnTo>
                <a:lnTo>
                  <a:pt x="1120279" y="117693"/>
                </a:lnTo>
                <a:lnTo>
                  <a:pt x="1129647" y="136925"/>
                </a:lnTo>
                <a:lnTo>
                  <a:pt x="1145421" y="149867"/>
                </a:lnTo>
                <a:lnTo>
                  <a:pt x="1167732" y="154606"/>
                </a:lnTo>
                <a:lnTo>
                  <a:pt x="1186320" y="150689"/>
                </a:lnTo>
                <a:lnTo>
                  <a:pt x="1201590" y="140049"/>
                </a:lnTo>
                <a:lnTo>
                  <a:pt x="1205005" y="134867"/>
                </a:lnTo>
                <a:lnTo>
                  <a:pt x="1167732" y="134867"/>
                </a:lnTo>
                <a:lnTo>
                  <a:pt x="1152858" y="130786"/>
                </a:lnTo>
                <a:lnTo>
                  <a:pt x="1143346" y="120476"/>
                </a:lnTo>
                <a:lnTo>
                  <a:pt x="1138647" y="106836"/>
                </a:lnTo>
                <a:lnTo>
                  <a:pt x="1138210" y="92767"/>
                </a:lnTo>
                <a:lnTo>
                  <a:pt x="1140966" y="88532"/>
                </a:lnTo>
                <a:lnTo>
                  <a:pt x="1146982" y="83062"/>
                </a:lnTo>
                <a:lnTo>
                  <a:pt x="1155839" y="78332"/>
                </a:lnTo>
                <a:lnTo>
                  <a:pt x="1167119" y="76316"/>
                </a:lnTo>
                <a:lnTo>
                  <a:pt x="1205579" y="76316"/>
                </a:lnTo>
                <a:lnTo>
                  <a:pt x="1201777" y="70805"/>
                </a:lnTo>
                <a:lnTo>
                  <a:pt x="1194944" y="66451"/>
                </a:lnTo>
                <a:lnTo>
                  <a:pt x="1142152" y="66451"/>
                </a:lnTo>
                <a:lnTo>
                  <a:pt x="1151798" y="48406"/>
                </a:lnTo>
                <a:lnTo>
                  <a:pt x="1166758" y="34127"/>
                </a:lnTo>
                <a:lnTo>
                  <a:pt x="1182226" y="24168"/>
                </a:lnTo>
                <a:lnTo>
                  <a:pt x="1193400" y="19081"/>
                </a:lnTo>
                <a:lnTo>
                  <a:pt x="1197342" y="17757"/>
                </a:lnTo>
                <a:lnTo>
                  <a:pt x="1197955" y="15784"/>
                </a:lnTo>
                <a:lnTo>
                  <a:pt x="1197342" y="13153"/>
                </a:lnTo>
                <a:lnTo>
                  <a:pt x="1193400" y="3946"/>
                </a:lnTo>
                <a:lnTo>
                  <a:pt x="1192699" y="1973"/>
                </a:lnTo>
                <a:lnTo>
                  <a:pt x="1190772" y="657"/>
                </a:lnTo>
                <a:close/>
              </a:path>
              <a:path w="1324610" h="154939">
                <a:moveTo>
                  <a:pt x="1205579" y="76316"/>
                </a:moveTo>
                <a:lnTo>
                  <a:pt x="1167119" y="76316"/>
                </a:lnTo>
                <a:lnTo>
                  <a:pt x="1178547" y="78619"/>
                </a:lnTo>
                <a:lnTo>
                  <a:pt x="1187716" y="84870"/>
                </a:lnTo>
                <a:lnTo>
                  <a:pt x="1193815" y="94082"/>
                </a:lnTo>
                <a:lnTo>
                  <a:pt x="1196028" y="105263"/>
                </a:lnTo>
                <a:lnTo>
                  <a:pt x="1193824" y="116828"/>
                </a:lnTo>
                <a:lnTo>
                  <a:pt x="1187793" y="126234"/>
                </a:lnTo>
                <a:lnTo>
                  <a:pt x="1178806" y="132554"/>
                </a:lnTo>
                <a:lnTo>
                  <a:pt x="1167732" y="134867"/>
                </a:lnTo>
                <a:lnTo>
                  <a:pt x="1205005" y="134867"/>
                </a:lnTo>
                <a:lnTo>
                  <a:pt x="1211933" y="124352"/>
                </a:lnTo>
                <a:lnTo>
                  <a:pt x="1215738" y="105263"/>
                </a:lnTo>
                <a:lnTo>
                  <a:pt x="1211899" y="85475"/>
                </a:lnTo>
                <a:lnTo>
                  <a:pt x="1205579" y="76316"/>
                </a:lnTo>
                <a:close/>
              </a:path>
              <a:path w="1324610" h="154939">
                <a:moveTo>
                  <a:pt x="1171061" y="58550"/>
                </a:moveTo>
                <a:lnTo>
                  <a:pt x="1160717" y="59692"/>
                </a:lnTo>
                <a:lnTo>
                  <a:pt x="1151909" y="62254"/>
                </a:lnTo>
                <a:lnTo>
                  <a:pt x="1145450" y="64939"/>
                </a:lnTo>
                <a:lnTo>
                  <a:pt x="1142152" y="66451"/>
                </a:lnTo>
                <a:lnTo>
                  <a:pt x="1194944" y="66451"/>
                </a:lnTo>
                <a:lnTo>
                  <a:pt x="1187466" y="61686"/>
                </a:lnTo>
                <a:lnTo>
                  <a:pt x="1171061" y="58550"/>
                </a:lnTo>
                <a:close/>
              </a:path>
              <a:path w="1324610" h="154939">
                <a:moveTo>
                  <a:pt x="1244647" y="121056"/>
                </a:moveTo>
                <a:lnTo>
                  <a:pt x="1242632" y="121056"/>
                </a:lnTo>
                <a:lnTo>
                  <a:pt x="1240705" y="122371"/>
                </a:lnTo>
                <a:lnTo>
                  <a:pt x="1232120" y="130263"/>
                </a:lnTo>
                <a:lnTo>
                  <a:pt x="1230806" y="131578"/>
                </a:lnTo>
                <a:lnTo>
                  <a:pt x="1230806" y="133551"/>
                </a:lnTo>
                <a:lnTo>
                  <a:pt x="1276183" y="154606"/>
                </a:lnTo>
                <a:lnTo>
                  <a:pt x="1296125" y="151461"/>
                </a:lnTo>
                <a:lnTo>
                  <a:pt x="1311213" y="142766"/>
                </a:lnTo>
                <a:lnTo>
                  <a:pt x="1316002" y="136182"/>
                </a:lnTo>
                <a:lnTo>
                  <a:pt x="1275483" y="136182"/>
                </a:lnTo>
                <a:lnTo>
                  <a:pt x="1264412" y="134312"/>
                </a:lnTo>
                <a:lnTo>
                  <a:pt x="1255378" y="130099"/>
                </a:lnTo>
                <a:lnTo>
                  <a:pt x="1249169" y="125639"/>
                </a:lnTo>
                <a:lnTo>
                  <a:pt x="1246574" y="123029"/>
                </a:lnTo>
                <a:lnTo>
                  <a:pt x="1244647" y="121056"/>
                </a:lnTo>
                <a:close/>
              </a:path>
              <a:path w="1324610" h="154939">
                <a:moveTo>
                  <a:pt x="1314177" y="23027"/>
                </a:moveTo>
                <a:lnTo>
                  <a:pt x="1274168" y="23027"/>
                </a:lnTo>
                <a:lnTo>
                  <a:pt x="1283613" y="24692"/>
                </a:lnTo>
                <a:lnTo>
                  <a:pt x="1291579" y="29440"/>
                </a:lnTo>
                <a:lnTo>
                  <a:pt x="1297082" y="36904"/>
                </a:lnTo>
                <a:lnTo>
                  <a:pt x="1299135" y="46712"/>
                </a:lnTo>
                <a:lnTo>
                  <a:pt x="1297175" y="55582"/>
                </a:lnTo>
                <a:lnTo>
                  <a:pt x="1291338" y="62912"/>
                </a:lnTo>
                <a:lnTo>
                  <a:pt x="1281691" y="67899"/>
                </a:lnTo>
                <a:lnTo>
                  <a:pt x="1268299" y="69739"/>
                </a:lnTo>
                <a:lnTo>
                  <a:pt x="1253845" y="69739"/>
                </a:lnTo>
                <a:lnTo>
                  <a:pt x="1252531" y="71055"/>
                </a:lnTo>
                <a:lnTo>
                  <a:pt x="1252531" y="86181"/>
                </a:lnTo>
                <a:lnTo>
                  <a:pt x="1253845" y="88154"/>
                </a:lnTo>
                <a:lnTo>
                  <a:pt x="1268299" y="88154"/>
                </a:lnTo>
                <a:lnTo>
                  <a:pt x="1283328" y="90215"/>
                </a:lnTo>
                <a:lnTo>
                  <a:pt x="1293988" y="95723"/>
                </a:lnTo>
                <a:lnTo>
                  <a:pt x="1300353" y="103703"/>
                </a:lnTo>
                <a:lnTo>
                  <a:pt x="1302464" y="113163"/>
                </a:lnTo>
                <a:lnTo>
                  <a:pt x="1300194" y="122864"/>
                </a:lnTo>
                <a:lnTo>
                  <a:pt x="1294164" y="130099"/>
                </a:lnTo>
                <a:lnTo>
                  <a:pt x="1285538" y="134620"/>
                </a:lnTo>
                <a:lnTo>
                  <a:pt x="1275483" y="136182"/>
                </a:lnTo>
                <a:lnTo>
                  <a:pt x="1316002" y="136182"/>
                </a:lnTo>
                <a:lnTo>
                  <a:pt x="1320766" y="129631"/>
                </a:lnTo>
                <a:lnTo>
                  <a:pt x="1324102" y="113163"/>
                </a:lnTo>
                <a:lnTo>
                  <a:pt x="1321484" y="100487"/>
                </a:lnTo>
                <a:lnTo>
                  <a:pt x="1314987" y="90211"/>
                </a:lnTo>
                <a:lnTo>
                  <a:pt x="1306658" y="82535"/>
                </a:lnTo>
                <a:lnTo>
                  <a:pt x="1298522" y="77632"/>
                </a:lnTo>
                <a:lnTo>
                  <a:pt x="1298522" y="76974"/>
                </a:lnTo>
                <a:lnTo>
                  <a:pt x="1306151" y="72102"/>
                </a:lnTo>
                <a:lnTo>
                  <a:pt x="1313370" y="64638"/>
                </a:lnTo>
                <a:lnTo>
                  <a:pt x="1318750" y="54955"/>
                </a:lnTo>
                <a:lnTo>
                  <a:pt x="1320860" y="43424"/>
                </a:lnTo>
                <a:lnTo>
                  <a:pt x="1317271" y="26973"/>
                </a:lnTo>
                <a:lnTo>
                  <a:pt x="1314177" y="23027"/>
                </a:lnTo>
                <a:close/>
              </a:path>
              <a:path w="1324610" h="154939">
                <a:moveTo>
                  <a:pt x="1275483" y="3946"/>
                </a:moveTo>
                <a:lnTo>
                  <a:pt x="1238994" y="20046"/>
                </a:lnTo>
                <a:lnTo>
                  <a:pt x="1234134" y="26973"/>
                </a:lnTo>
                <a:lnTo>
                  <a:pt x="1236062" y="28946"/>
                </a:lnTo>
                <a:lnTo>
                  <a:pt x="1243946" y="35523"/>
                </a:lnTo>
                <a:lnTo>
                  <a:pt x="1245961" y="37496"/>
                </a:lnTo>
                <a:lnTo>
                  <a:pt x="1247888" y="36838"/>
                </a:lnTo>
                <a:lnTo>
                  <a:pt x="1253312" y="31351"/>
                </a:lnTo>
                <a:lnTo>
                  <a:pt x="1258762" y="27302"/>
                </a:lnTo>
                <a:lnTo>
                  <a:pt x="1265672" y="24240"/>
                </a:lnTo>
                <a:lnTo>
                  <a:pt x="1274168" y="23027"/>
                </a:lnTo>
                <a:lnTo>
                  <a:pt x="1314177" y="23027"/>
                </a:lnTo>
                <a:lnTo>
                  <a:pt x="1307534" y="14556"/>
                </a:lnTo>
                <a:lnTo>
                  <a:pt x="1293106" y="6691"/>
                </a:lnTo>
                <a:lnTo>
                  <a:pt x="1275483" y="3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1293" y="2207437"/>
            <a:ext cx="1987550" cy="221615"/>
          </a:xfrm>
          <a:custGeom>
            <a:avLst/>
            <a:gdLst/>
            <a:ahLst/>
            <a:cxnLst/>
            <a:rect l="l" t="t" r="r" b="b"/>
            <a:pathLst>
              <a:path w="1987550" h="221614">
                <a:moveTo>
                  <a:pt x="78202" y="3288"/>
                </a:moveTo>
                <a:lnTo>
                  <a:pt x="2628" y="3288"/>
                </a:lnTo>
                <a:lnTo>
                  <a:pt x="0" y="5927"/>
                </a:lnTo>
                <a:lnTo>
                  <a:pt x="0" y="215138"/>
                </a:lnTo>
                <a:lnTo>
                  <a:pt x="2628" y="217777"/>
                </a:lnTo>
                <a:lnTo>
                  <a:pt x="37458" y="217777"/>
                </a:lnTo>
                <a:lnTo>
                  <a:pt x="40086" y="215138"/>
                </a:lnTo>
                <a:lnTo>
                  <a:pt x="40086" y="140137"/>
                </a:lnTo>
                <a:lnTo>
                  <a:pt x="78202" y="140137"/>
                </a:lnTo>
                <a:lnTo>
                  <a:pt x="104682" y="134709"/>
                </a:lnTo>
                <a:lnTo>
                  <a:pt x="126418" y="119907"/>
                </a:lnTo>
                <a:lnTo>
                  <a:pt x="137986" y="102640"/>
                </a:lnTo>
                <a:lnTo>
                  <a:pt x="40086" y="102640"/>
                </a:lnTo>
                <a:lnTo>
                  <a:pt x="40086" y="40793"/>
                </a:lnTo>
                <a:lnTo>
                  <a:pt x="138497" y="40793"/>
                </a:lnTo>
                <a:lnTo>
                  <a:pt x="126418" y="23110"/>
                </a:lnTo>
                <a:lnTo>
                  <a:pt x="104682" y="8603"/>
                </a:lnTo>
                <a:lnTo>
                  <a:pt x="78202" y="3288"/>
                </a:lnTo>
                <a:close/>
              </a:path>
              <a:path w="1987550" h="221614">
                <a:moveTo>
                  <a:pt x="138497" y="40793"/>
                </a:moveTo>
                <a:lnTo>
                  <a:pt x="75574" y="40793"/>
                </a:lnTo>
                <a:lnTo>
                  <a:pt x="87709" y="43106"/>
                </a:lnTo>
                <a:lnTo>
                  <a:pt x="97752" y="49429"/>
                </a:lnTo>
                <a:lnTo>
                  <a:pt x="104592" y="58835"/>
                </a:lnTo>
                <a:lnTo>
                  <a:pt x="107119" y="70397"/>
                </a:lnTo>
                <a:lnTo>
                  <a:pt x="104592" y="83207"/>
                </a:lnTo>
                <a:lnTo>
                  <a:pt x="97752" y="93428"/>
                </a:lnTo>
                <a:lnTo>
                  <a:pt x="87709" y="100193"/>
                </a:lnTo>
                <a:lnTo>
                  <a:pt x="75574" y="102640"/>
                </a:lnTo>
                <a:lnTo>
                  <a:pt x="137986" y="102640"/>
                </a:lnTo>
                <a:lnTo>
                  <a:pt x="141130" y="97949"/>
                </a:lnTo>
                <a:lnTo>
                  <a:pt x="146540" y="71055"/>
                </a:lnTo>
                <a:lnTo>
                  <a:pt x="141130" y="44647"/>
                </a:lnTo>
                <a:lnTo>
                  <a:pt x="138497" y="40793"/>
                </a:lnTo>
                <a:close/>
              </a:path>
              <a:path w="1987550" h="221614">
                <a:moveTo>
                  <a:pt x="279940" y="0"/>
                </a:moveTo>
                <a:lnTo>
                  <a:pt x="237012" y="8665"/>
                </a:lnTo>
                <a:lnTo>
                  <a:pt x="202154" y="32320"/>
                </a:lnTo>
                <a:lnTo>
                  <a:pt x="178754" y="67447"/>
                </a:lnTo>
                <a:lnTo>
                  <a:pt x="170201" y="110533"/>
                </a:lnTo>
                <a:lnTo>
                  <a:pt x="178754" y="153895"/>
                </a:lnTo>
                <a:lnTo>
                  <a:pt x="202154" y="188992"/>
                </a:lnTo>
                <a:lnTo>
                  <a:pt x="237012" y="212492"/>
                </a:lnTo>
                <a:lnTo>
                  <a:pt x="279940" y="221066"/>
                </a:lnTo>
                <a:lnTo>
                  <a:pt x="322976" y="212492"/>
                </a:lnTo>
                <a:lnTo>
                  <a:pt x="358062" y="188992"/>
                </a:lnTo>
                <a:lnTo>
                  <a:pt x="363489" y="180930"/>
                </a:lnTo>
                <a:lnTo>
                  <a:pt x="279940" y="180930"/>
                </a:lnTo>
                <a:lnTo>
                  <a:pt x="252597" y="175390"/>
                </a:lnTo>
                <a:lnTo>
                  <a:pt x="230246" y="160289"/>
                </a:lnTo>
                <a:lnTo>
                  <a:pt x="215164" y="137910"/>
                </a:lnTo>
                <a:lnTo>
                  <a:pt x="209631" y="110533"/>
                </a:lnTo>
                <a:lnTo>
                  <a:pt x="215164" y="83433"/>
                </a:lnTo>
                <a:lnTo>
                  <a:pt x="230246" y="61023"/>
                </a:lnTo>
                <a:lnTo>
                  <a:pt x="252597" y="45768"/>
                </a:lnTo>
                <a:lnTo>
                  <a:pt x="279940" y="40135"/>
                </a:lnTo>
                <a:lnTo>
                  <a:pt x="363319" y="40135"/>
                </a:lnTo>
                <a:lnTo>
                  <a:pt x="358062" y="32320"/>
                </a:lnTo>
                <a:lnTo>
                  <a:pt x="322976" y="8665"/>
                </a:lnTo>
                <a:lnTo>
                  <a:pt x="279940" y="0"/>
                </a:lnTo>
                <a:close/>
              </a:path>
              <a:path w="1987550" h="221614">
                <a:moveTo>
                  <a:pt x="363319" y="40135"/>
                </a:moveTo>
                <a:lnTo>
                  <a:pt x="279940" y="40135"/>
                </a:lnTo>
                <a:lnTo>
                  <a:pt x="307284" y="45768"/>
                </a:lnTo>
                <a:lnTo>
                  <a:pt x="329639" y="61023"/>
                </a:lnTo>
                <a:lnTo>
                  <a:pt x="344723" y="83433"/>
                </a:lnTo>
                <a:lnTo>
                  <a:pt x="350258" y="110533"/>
                </a:lnTo>
                <a:lnTo>
                  <a:pt x="344723" y="137910"/>
                </a:lnTo>
                <a:lnTo>
                  <a:pt x="329639" y="160289"/>
                </a:lnTo>
                <a:lnTo>
                  <a:pt x="307284" y="175390"/>
                </a:lnTo>
                <a:lnTo>
                  <a:pt x="279940" y="180930"/>
                </a:lnTo>
                <a:lnTo>
                  <a:pt x="363489" y="180930"/>
                </a:lnTo>
                <a:lnTo>
                  <a:pt x="381689" y="153895"/>
                </a:lnTo>
                <a:lnTo>
                  <a:pt x="390345" y="110533"/>
                </a:lnTo>
                <a:lnTo>
                  <a:pt x="381689" y="67447"/>
                </a:lnTo>
                <a:lnTo>
                  <a:pt x="363319" y="40135"/>
                </a:lnTo>
                <a:close/>
              </a:path>
              <a:path w="1987550" h="221614">
                <a:moveTo>
                  <a:pt x="459340" y="3288"/>
                </a:moveTo>
                <a:lnTo>
                  <a:pt x="425175" y="3288"/>
                </a:lnTo>
                <a:lnTo>
                  <a:pt x="422538" y="5927"/>
                </a:lnTo>
                <a:lnTo>
                  <a:pt x="422538" y="215138"/>
                </a:lnTo>
                <a:lnTo>
                  <a:pt x="425175" y="217777"/>
                </a:lnTo>
                <a:lnTo>
                  <a:pt x="544112" y="217777"/>
                </a:lnTo>
                <a:lnTo>
                  <a:pt x="546127" y="215138"/>
                </a:lnTo>
                <a:lnTo>
                  <a:pt x="546127" y="183561"/>
                </a:lnTo>
                <a:lnTo>
                  <a:pt x="544112" y="180930"/>
                </a:lnTo>
                <a:lnTo>
                  <a:pt x="462625" y="180930"/>
                </a:lnTo>
                <a:lnTo>
                  <a:pt x="462625" y="5927"/>
                </a:lnTo>
                <a:lnTo>
                  <a:pt x="459340" y="3288"/>
                </a:lnTo>
                <a:close/>
              </a:path>
              <a:path w="1987550" h="221614">
                <a:moveTo>
                  <a:pt x="623655" y="3288"/>
                </a:moveTo>
                <a:lnTo>
                  <a:pt x="589490" y="3288"/>
                </a:lnTo>
                <a:lnTo>
                  <a:pt x="586161" y="5927"/>
                </a:lnTo>
                <a:lnTo>
                  <a:pt x="586161" y="215138"/>
                </a:lnTo>
                <a:lnTo>
                  <a:pt x="589490" y="217777"/>
                </a:lnTo>
                <a:lnTo>
                  <a:pt x="623655" y="217777"/>
                </a:lnTo>
                <a:lnTo>
                  <a:pt x="626896" y="215138"/>
                </a:lnTo>
                <a:lnTo>
                  <a:pt x="626896" y="5927"/>
                </a:lnTo>
                <a:lnTo>
                  <a:pt x="623655" y="3288"/>
                </a:lnTo>
                <a:close/>
              </a:path>
              <a:path w="1987550" h="221614">
                <a:moveTo>
                  <a:pt x="758299" y="40135"/>
                </a:moveTo>
                <a:lnTo>
                  <a:pt x="718265" y="40135"/>
                </a:lnTo>
                <a:lnTo>
                  <a:pt x="718265" y="215138"/>
                </a:lnTo>
                <a:lnTo>
                  <a:pt x="720893" y="217777"/>
                </a:lnTo>
                <a:lnTo>
                  <a:pt x="755057" y="217777"/>
                </a:lnTo>
                <a:lnTo>
                  <a:pt x="758299" y="215138"/>
                </a:lnTo>
                <a:lnTo>
                  <a:pt x="758299" y="40135"/>
                </a:lnTo>
                <a:close/>
              </a:path>
              <a:path w="1987550" h="221614">
                <a:moveTo>
                  <a:pt x="808319" y="3288"/>
                </a:moveTo>
                <a:lnTo>
                  <a:pt x="667631" y="3288"/>
                </a:lnTo>
                <a:lnTo>
                  <a:pt x="665003" y="5927"/>
                </a:lnTo>
                <a:lnTo>
                  <a:pt x="665003" y="36847"/>
                </a:lnTo>
                <a:lnTo>
                  <a:pt x="667631" y="40135"/>
                </a:lnTo>
                <a:lnTo>
                  <a:pt x="808319" y="40135"/>
                </a:lnTo>
                <a:lnTo>
                  <a:pt x="810947" y="36847"/>
                </a:lnTo>
                <a:lnTo>
                  <a:pt x="810947" y="5927"/>
                </a:lnTo>
                <a:lnTo>
                  <a:pt x="808319" y="3288"/>
                </a:lnTo>
                <a:close/>
              </a:path>
              <a:path w="1987550" h="221614">
                <a:moveTo>
                  <a:pt x="979756" y="3288"/>
                </a:moveTo>
                <a:lnTo>
                  <a:pt x="848353" y="3288"/>
                </a:lnTo>
                <a:lnTo>
                  <a:pt x="845725" y="5927"/>
                </a:lnTo>
                <a:lnTo>
                  <a:pt x="845725" y="215138"/>
                </a:lnTo>
                <a:lnTo>
                  <a:pt x="848353" y="217777"/>
                </a:lnTo>
                <a:lnTo>
                  <a:pt x="979756" y="217777"/>
                </a:lnTo>
                <a:lnTo>
                  <a:pt x="981771" y="215138"/>
                </a:lnTo>
                <a:lnTo>
                  <a:pt x="981771" y="183561"/>
                </a:lnTo>
                <a:lnTo>
                  <a:pt x="979756" y="180930"/>
                </a:lnTo>
                <a:lnTo>
                  <a:pt x="885847" y="180930"/>
                </a:lnTo>
                <a:lnTo>
                  <a:pt x="885847" y="127641"/>
                </a:lnTo>
                <a:lnTo>
                  <a:pt x="963988" y="127641"/>
                </a:lnTo>
                <a:lnTo>
                  <a:pt x="967317" y="125010"/>
                </a:lnTo>
                <a:lnTo>
                  <a:pt x="967317" y="92767"/>
                </a:lnTo>
                <a:lnTo>
                  <a:pt x="963988" y="90136"/>
                </a:lnTo>
                <a:lnTo>
                  <a:pt x="885847" y="90136"/>
                </a:lnTo>
                <a:lnTo>
                  <a:pt x="885847" y="40135"/>
                </a:lnTo>
                <a:lnTo>
                  <a:pt x="979756" y="40135"/>
                </a:lnTo>
                <a:lnTo>
                  <a:pt x="981771" y="36847"/>
                </a:lnTo>
                <a:lnTo>
                  <a:pt x="981771" y="5927"/>
                </a:lnTo>
                <a:lnTo>
                  <a:pt x="979756" y="3288"/>
                </a:lnTo>
                <a:close/>
              </a:path>
              <a:path w="1987550" h="221614">
                <a:moveTo>
                  <a:pt x="1123686" y="0"/>
                </a:moveTo>
                <a:lnTo>
                  <a:pt x="1080680" y="8666"/>
                </a:lnTo>
                <a:lnTo>
                  <a:pt x="1045600" y="32320"/>
                </a:lnTo>
                <a:lnTo>
                  <a:pt x="1021968" y="67447"/>
                </a:lnTo>
                <a:lnTo>
                  <a:pt x="1013308" y="110533"/>
                </a:lnTo>
                <a:lnTo>
                  <a:pt x="1021968" y="153895"/>
                </a:lnTo>
                <a:lnTo>
                  <a:pt x="1045600" y="188992"/>
                </a:lnTo>
                <a:lnTo>
                  <a:pt x="1080680" y="212492"/>
                </a:lnTo>
                <a:lnTo>
                  <a:pt x="1123686" y="221066"/>
                </a:lnTo>
                <a:lnTo>
                  <a:pt x="1144074" y="219215"/>
                </a:lnTo>
                <a:lnTo>
                  <a:pt x="1181893" y="204407"/>
                </a:lnTo>
                <a:lnTo>
                  <a:pt x="1201214" y="184876"/>
                </a:lnTo>
                <a:lnTo>
                  <a:pt x="1198586" y="182903"/>
                </a:lnTo>
                <a:lnTo>
                  <a:pt x="1196686" y="180930"/>
                </a:lnTo>
                <a:lnTo>
                  <a:pt x="1125000" y="180930"/>
                </a:lnTo>
                <a:lnTo>
                  <a:pt x="1076315" y="159714"/>
                </a:lnTo>
                <a:lnTo>
                  <a:pt x="1056671" y="109875"/>
                </a:lnTo>
                <a:lnTo>
                  <a:pt x="1061804" y="82293"/>
                </a:lnTo>
                <a:lnTo>
                  <a:pt x="1076053" y="59461"/>
                </a:lnTo>
                <a:lnTo>
                  <a:pt x="1097693" y="43908"/>
                </a:lnTo>
                <a:lnTo>
                  <a:pt x="1125000" y="38162"/>
                </a:lnTo>
                <a:lnTo>
                  <a:pt x="1197319" y="38162"/>
                </a:lnTo>
                <a:lnTo>
                  <a:pt x="1198586" y="36847"/>
                </a:lnTo>
                <a:lnTo>
                  <a:pt x="1200600" y="34874"/>
                </a:lnTo>
                <a:lnTo>
                  <a:pt x="1200600" y="30928"/>
                </a:lnTo>
                <a:lnTo>
                  <a:pt x="1197972" y="28288"/>
                </a:lnTo>
                <a:lnTo>
                  <a:pt x="1182103" y="16099"/>
                </a:lnTo>
                <a:lnTo>
                  <a:pt x="1164771" y="7238"/>
                </a:lnTo>
                <a:lnTo>
                  <a:pt x="1145469" y="1830"/>
                </a:lnTo>
                <a:lnTo>
                  <a:pt x="1123686" y="0"/>
                </a:lnTo>
                <a:close/>
              </a:path>
              <a:path w="1987550" h="221614">
                <a:moveTo>
                  <a:pt x="1177561" y="161191"/>
                </a:moveTo>
                <a:lnTo>
                  <a:pt x="1174320" y="161191"/>
                </a:lnTo>
                <a:lnTo>
                  <a:pt x="1172305" y="163164"/>
                </a:lnTo>
                <a:lnTo>
                  <a:pt x="1161957" y="170383"/>
                </a:lnTo>
                <a:lnTo>
                  <a:pt x="1150624" y="175996"/>
                </a:lnTo>
                <a:lnTo>
                  <a:pt x="1138305" y="179635"/>
                </a:lnTo>
                <a:lnTo>
                  <a:pt x="1125000" y="180930"/>
                </a:lnTo>
                <a:lnTo>
                  <a:pt x="1196686" y="180930"/>
                </a:lnTo>
                <a:lnTo>
                  <a:pt x="1179576" y="163164"/>
                </a:lnTo>
                <a:lnTo>
                  <a:pt x="1177561" y="161191"/>
                </a:lnTo>
                <a:close/>
              </a:path>
              <a:path w="1987550" h="221614">
                <a:moveTo>
                  <a:pt x="1197319" y="38162"/>
                </a:moveTo>
                <a:lnTo>
                  <a:pt x="1125000" y="38162"/>
                </a:lnTo>
                <a:lnTo>
                  <a:pt x="1137750" y="39467"/>
                </a:lnTo>
                <a:lnTo>
                  <a:pt x="1150131" y="43178"/>
                </a:lnTo>
                <a:lnTo>
                  <a:pt x="1161772" y="48987"/>
                </a:lnTo>
                <a:lnTo>
                  <a:pt x="1172305" y="56586"/>
                </a:lnTo>
                <a:lnTo>
                  <a:pt x="1174320" y="59217"/>
                </a:lnTo>
                <a:lnTo>
                  <a:pt x="1177561" y="59217"/>
                </a:lnTo>
                <a:lnTo>
                  <a:pt x="1179576" y="56586"/>
                </a:lnTo>
                <a:lnTo>
                  <a:pt x="1197319" y="38162"/>
                </a:lnTo>
                <a:close/>
              </a:path>
              <a:path w="1987550" h="221614">
                <a:moveTo>
                  <a:pt x="1328038" y="80271"/>
                </a:moveTo>
                <a:lnTo>
                  <a:pt x="1278829" y="80271"/>
                </a:lnTo>
                <a:lnTo>
                  <a:pt x="1406903" y="221066"/>
                </a:lnTo>
                <a:lnTo>
                  <a:pt x="1417415" y="221066"/>
                </a:lnTo>
                <a:lnTo>
                  <a:pt x="1420043" y="218435"/>
                </a:lnTo>
                <a:lnTo>
                  <a:pt x="1420043" y="135533"/>
                </a:lnTo>
                <a:lnTo>
                  <a:pt x="1380009" y="135533"/>
                </a:lnTo>
                <a:lnTo>
                  <a:pt x="1328038" y="80271"/>
                </a:lnTo>
                <a:close/>
              </a:path>
              <a:path w="1987550" h="221614">
                <a:moveTo>
                  <a:pt x="1252548" y="0"/>
                </a:moveTo>
                <a:lnTo>
                  <a:pt x="1242036" y="0"/>
                </a:lnTo>
                <a:lnTo>
                  <a:pt x="1239408" y="2630"/>
                </a:lnTo>
                <a:lnTo>
                  <a:pt x="1239408" y="215138"/>
                </a:lnTo>
                <a:lnTo>
                  <a:pt x="1242036" y="217777"/>
                </a:lnTo>
                <a:lnTo>
                  <a:pt x="1276201" y="217777"/>
                </a:lnTo>
                <a:lnTo>
                  <a:pt x="1278829" y="215138"/>
                </a:lnTo>
                <a:lnTo>
                  <a:pt x="1278829" y="80271"/>
                </a:lnTo>
                <a:lnTo>
                  <a:pt x="1328038" y="80271"/>
                </a:lnTo>
                <a:lnTo>
                  <a:pt x="1252548" y="0"/>
                </a:lnTo>
                <a:close/>
              </a:path>
              <a:path w="1987550" h="221614">
                <a:moveTo>
                  <a:pt x="1417415" y="3288"/>
                </a:moveTo>
                <a:lnTo>
                  <a:pt x="1382637" y="3288"/>
                </a:lnTo>
                <a:lnTo>
                  <a:pt x="1380622" y="5927"/>
                </a:lnTo>
                <a:lnTo>
                  <a:pt x="1380622" y="135533"/>
                </a:lnTo>
                <a:lnTo>
                  <a:pt x="1420043" y="135533"/>
                </a:lnTo>
                <a:lnTo>
                  <a:pt x="1420043" y="5927"/>
                </a:lnTo>
                <a:lnTo>
                  <a:pt x="1417415" y="3288"/>
                </a:lnTo>
                <a:close/>
              </a:path>
              <a:path w="1987550" h="221614">
                <a:moveTo>
                  <a:pt x="1510098" y="3288"/>
                </a:moveTo>
                <a:lnTo>
                  <a:pt x="1475933" y="3288"/>
                </a:lnTo>
                <a:lnTo>
                  <a:pt x="1473305" y="5927"/>
                </a:lnTo>
                <a:lnTo>
                  <a:pt x="1473305" y="215138"/>
                </a:lnTo>
                <a:lnTo>
                  <a:pt x="1475933" y="217777"/>
                </a:lnTo>
                <a:lnTo>
                  <a:pt x="1510098" y="217777"/>
                </a:lnTo>
                <a:lnTo>
                  <a:pt x="1513427" y="215138"/>
                </a:lnTo>
                <a:lnTo>
                  <a:pt x="1513427" y="5927"/>
                </a:lnTo>
                <a:lnTo>
                  <a:pt x="1510098" y="3288"/>
                </a:lnTo>
                <a:close/>
              </a:path>
              <a:path w="1987550" h="221614">
                <a:moveTo>
                  <a:pt x="1663839" y="0"/>
                </a:moveTo>
                <a:lnTo>
                  <a:pt x="1620833" y="8666"/>
                </a:lnTo>
                <a:lnTo>
                  <a:pt x="1585753" y="32320"/>
                </a:lnTo>
                <a:lnTo>
                  <a:pt x="1562121" y="67447"/>
                </a:lnTo>
                <a:lnTo>
                  <a:pt x="1553461" y="110533"/>
                </a:lnTo>
                <a:lnTo>
                  <a:pt x="1562121" y="153896"/>
                </a:lnTo>
                <a:lnTo>
                  <a:pt x="1585753" y="188992"/>
                </a:lnTo>
                <a:lnTo>
                  <a:pt x="1620833" y="212492"/>
                </a:lnTo>
                <a:lnTo>
                  <a:pt x="1663839" y="221066"/>
                </a:lnTo>
                <a:lnTo>
                  <a:pt x="1684267" y="219215"/>
                </a:lnTo>
                <a:lnTo>
                  <a:pt x="1721837" y="204407"/>
                </a:lnTo>
                <a:lnTo>
                  <a:pt x="1741454" y="184876"/>
                </a:lnTo>
                <a:lnTo>
                  <a:pt x="1738826" y="182903"/>
                </a:lnTo>
                <a:lnTo>
                  <a:pt x="1736916" y="180930"/>
                </a:lnTo>
                <a:lnTo>
                  <a:pt x="1665153" y="180930"/>
                </a:lnTo>
                <a:lnTo>
                  <a:pt x="1615899" y="159714"/>
                </a:lnTo>
                <a:lnTo>
                  <a:pt x="1596210" y="109875"/>
                </a:lnTo>
                <a:lnTo>
                  <a:pt x="1601430" y="82293"/>
                </a:lnTo>
                <a:lnTo>
                  <a:pt x="1615822" y="59461"/>
                </a:lnTo>
                <a:lnTo>
                  <a:pt x="1637491" y="43908"/>
                </a:lnTo>
                <a:lnTo>
                  <a:pt x="1664540" y="38162"/>
                </a:lnTo>
                <a:lnTo>
                  <a:pt x="1736900" y="38162"/>
                </a:lnTo>
                <a:lnTo>
                  <a:pt x="1738125" y="36847"/>
                </a:lnTo>
                <a:lnTo>
                  <a:pt x="1740754" y="34874"/>
                </a:lnTo>
                <a:lnTo>
                  <a:pt x="1740754" y="30928"/>
                </a:lnTo>
                <a:lnTo>
                  <a:pt x="1738125" y="28288"/>
                </a:lnTo>
                <a:lnTo>
                  <a:pt x="1721997" y="16100"/>
                </a:lnTo>
                <a:lnTo>
                  <a:pt x="1704694" y="7238"/>
                </a:lnTo>
                <a:lnTo>
                  <a:pt x="1685536" y="1830"/>
                </a:lnTo>
                <a:lnTo>
                  <a:pt x="1663839" y="0"/>
                </a:lnTo>
                <a:close/>
              </a:path>
              <a:path w="1987550" h="221614">
                <a:moveTo>
                  <a:pt x="1717802" y="161191"/>
                </a:moveTo>
                <a:lnTo>
                  <a:pt x="1714473" y="161191"/>
                </a:lnTo>
                <a:lnTo>
                  <a:pt x="1711845" y="163164"/>
                </a:lnTo>
                <a:lnTo>
                  <a:pt x="1701901" y="170383"/>
                </a:lnTo>
                <a:lnTo>
                  <a:pt x="1690766" y="175997"/>
                </a:lnTo>
                <a:lnTo>
                  <a:pt x="1678497" y="179635"/>
                </a:lnTo>
                <a:lnTo>
                  <a:pt x="1665153" y="180930"/>
                </a:lnTo>
                <a:lnTo>
                  <a:pt x="1736916" y="180930"/>
                </a:lnTo>
                <a:lnTo>
                  <a:pt x="1717802" y="161191"/>
                </a:lnTo>
                <a:close/>
              </a:path>
              <a:path w="1987550" h="221614">
                <a:moveTo>
                  <a:pt x="1736900" y="38162"/>
                </a:moveTo>
                <a:lnTo>
                  <a:pt x="1664540" y="38162"/>
                </a:lnTo>
                <a:lnTo>
                  <a:pt x="1677684" y="39468"/>
                </a:lnTo>
                <a:lnTo>
                  <a:pt x="1690196" y="43178"/>
                </a:lnTo>
                <a:lnTo>
                  <a:pt x="1701706" y="48987"/>
                </a:lnTo>
                <a:lnTo>
                  <a:pt x="1711845" y="56586"/>
                </a:lnTo>
                <a:lnTo>
                  <a:pt x="1714473" y="59217"/>
                </a:lnTo>
                <a:lnTo>
                  <a:pt x="1717802" y="59217"/>
                </a:lnTo>
                <a:lnTo>
                  <a:pt x="1719729" y="56586"/>
                </a:lnTo>
                <a:lnTo>
                  <a:pt x="1736900" y="38162"/>
                </a:lnTo>
                <a:close/>
              </a:path>
              <a:path w="1987550" h="221614">
                <a:moveTo>
                  <a:pt x="1876799" y="0"/>
                </a:moveTo>
                <a:lnTo>
                  <a:pt x="1833852" y="8666"/>
                </a:lnTo>
                <a:lnTo>
                  <a:pt x="1798987" y="32320"/>
                </a:lnTo>
                <a:lnTo>
                  <a:pt x="1775586" y="67447"/>
                </a:lnTo>
                <a:lnTo>
                  <a:pt x="1767034" y="110533"/>
                </a:lnTo>
                <a:lnTo>
                  <a:pt x="1775586" y="153896"/>
                </a:lnTo>
                <a:lnTo>
                  <a:pt x="1798987" y="188992"/>
                </a:lnTo>
                <a:lnTo>
                  <a:pt x="1833852" y="212492"/>
                </a:lnTo>
                <a:lnTo>
                  <a:pt x="1876799" y="221066"/>
                </a:lnTo>
                <a:lnTo>
                  <a:pt x="1919842" y="212492"/>
                </a:lnTo>
                <a:lnTo>
                  <a:pt x="1954918" y="188992"/>
                </a:lnTo>
                <a:lnTo>
                  <a:pt x="1960342" y="180930"/>
                </a:lnTo>
                <a:lnTo>
                  <a:pt x="1876799" y="180930"/>
                </a:lnTo>
                <a:lnTo>
                  <a:pt x="1849436" y="175390"/>
                </a:lnTo>
                <a:lnTo>
                  <a:pt x="1827074" y="160289"/>
                </a:lnTo>
                <a:lnTo>
                  <a:pt x="1811989" y="137910"/>
                </a:lnTo>
                <a:lnTo>
                  <a:pt x="1806455" y="110533"/>
                </a:lnTo>
                <a:lnTo>
                  <a:pt x="1811989" y="83433"/>
                </a:lnTo>
                <a:lnTo>
                  <a:pt x="1827074" y="61023"/>
                </a:lnTo>
                <a:lnTo>
                  <a:pt x="1849436" y="45768"/>
                </a:lnTo>
                <a:lnTo>
                  <a:pt x="1876799" y="40135"/>
                </a:lnTo>
                <a:lnTo>
                  <a:pt x="1960171" y="40135"/>
                </a:lnTo>
                <a:lnTo>
                  <a:pt x="1954918" y="32320"/>
                </a:lnTo>
                <a:lnTo>
                  <a:pt x="1919842" y="8666"/>
                </a:lnTo>
                <a:lnTo>
                  <a:pt x="1876799" y="0"/>
                </a:lnTo>
                <a:close/>
              </a:path>
              <a:path w="1987550" h="221614">
                <a:moveTo>
                  <a:pt x="1960171" y="40135"/>
                </a:moveTo>
                <a:lnTo>
                  <a:pt x="1876799" y="40135"/>
                </a:lnTo>
                <a:lnTo>
                  <a:pt x="1904162" y="45768"/>
                </a:lnTo>
                <a:lnTo>
                  <a:pt x="1926524" y="61023"/>
                </a:lnTo>
                <a:lnTo>
                  <a:pt x="1941610" y="83433"/>
                </a:lnTo>
                <a:lnTo>
                  <a:pt x="1947143" y="110533"/>
                </a:lnTo>
                <a:lnTo>
                  <a:pt x="1941610" y="137910"/>
                </a:lnTo>
                <a:lnTo>
                  <a:pt x="1926524" y="160289"/>
                </a:lnTo>
                <a:lnTo>
                  <a:pt x="1904162" y="175390"/>
                </a:lnTo>
                <a:lnTo>
                  <a:pt x="1876799" y="180930"/>
                </a:lnTo>
                <a:lnTo>
                  <a:pt x="1960342" y="180930"/>
                </a:lnTo>
                <a:lnTo>
                  <a:pt x="1978530" y="153896"/>
                </a:lnTo>
                <a:lnTo>
                  <a:pt x="1987178" y="110533"/>
                </a:lnTo>
                <a:lnTo>
                  <a:pt x="1978530" y="67447"/>
                </a:lnTo>
                <a:lnTo>
                  <a:pt x="1960171" y="40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26135" y="1727403"/>
            <a:ext cx="7431405" cy="1808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lang="en-US" sz="1800" dirty="0">
                <a:latin typeface="Calibri"/>
                <a:cs typeface="Calibri"/>
              </a:rPr>
              <a:t>Define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</a:t>
            </a:r>
            <a:r>
              <a:rPr lang="en-US" sz="1800" spc="-50" dirty="0">
                <a:latin typeface="Calibri"/>
                <a:cs typeface="Calibri"/>
              </a:rPr>
              <a:t> </a:t>
            </a:r>
            <a:r>
              <a:rPr lang="en-US" b="1" spc="-50" dirty="0">
                <a:latin typeface="Calibri"/>
                <a:cs typeface="Calibri"/>
              </a:rPr>
              <a:t>open</a:t>
            </a:r>
            <a:r>
              <a:rPr lang="en-US" sz="1800" b="1" spc="-65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class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setting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as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Reference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Station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Source.</a:t>
            </a:r>
            <a:endParaRPr lang="it-IT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lang="en-US" dirty="0">
              <a:latin typeface="Calibri"/>
              <a:cs typeface="Calibri"/>
            </a:endParaRPr>
          </a:p>
          <a:p>
            <a:pPr>
              <a:spcBef>
                <a:spcPts val="830"/>
              </a:spcBef>
              <a:buFont typeface="Courier New"/>
              <a:buChar char="o"/>
            </a:pPr>
            <a:r>
              <a:rPr lang="en-US" sz="1800" dirty="0">
                <a:latin typeface="Calibri"/>
                <a:cs typeface="Calibri"/>
              </a:rPr>
              <a:t>   Set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deterministic distribution with also the mean value</a:t>
            </a:r>
            <a:r>
              <a:rPr lang="en-US" sz="1800" spc="-10" dirty="0"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135" y="4636198"/>
            <a:ext cx="8068309" cy="67390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5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necessary </a:t>
            </a:r>
            <a:r>
              <a:rPr sz="1800" b="1" spc="-10" dirty="0">
                <a:latin typeface="Calibri"/>
                <a:cs typeface="Calibri"/>
              </a:rPr>
              <a:t>parameters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queues,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particular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chosen</a:t>
            </a:r>
            <a:endParaRPr sz="1800" dirty="0">
              <a:latin typeface="Calibri"/>
              <a:cs typeface="Calibri"/>
            </a:endParaRPr>
          </a:p>
          <a:p>
            <a:pPr marL="299085"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distributions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stage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FD891BFB-09D1-8C02-9684-6D47D21025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981200"/>
            <a:ext cx="7503465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 </a:t>
            </a:r>
            <a:r>
              <a:rPr lang="it-IT" sz="1800" b="1" spc="-10" dirty="0">
                <a:latin typeface="Calibri"/>
                <a:cs typeface="Calibri"/>
              </a:rPr>
              <a:t>For </a:t>
            </a:r>
            <a:r>
              <a:rPr lang="it-IT" sz="1800" b="1" spc="-10" dirty="0" err="1">
                <a:latin typeface="Calibri"/>
                <a:cs typeface="Calibri"/>
              </a:rPr>
              <a:t>all</a:t>
            </a:r>
            <a:r>
              <a:rPr lang="it-IT" b="1" spc="-10" dirty="0">
                <a:latin typeface="Calibri"/>
                <a:cs typeface="Calibri"/>
              </a:rPr>
              <a:t> stages: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10" dirty="0">
                <a:latin typeface="Calibri"/>
                <a:cs typeface="Calibri"/>
              </a:rPr>
              <a:t>-  Queue policy: FCFS and infinite </a:t>
            </a:r>
            <a:r>
              <a:rPr lang="it-IT" spc="-10" dirty="0" err="1">
                <a:latin typeface="Calibri"/>
                <a:cs typeface="Calibri"/>
              </a:rPr>
              <a:t>capacity</a:t>
            </a:r>
            <a:endParaRPr lang="it-IT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800" spc="-10" dirty="0">
                <a:latin typeface="Calibri"/>
                <a:cs typeface="Calibri"/>
              </a:rPr>
              <a:t>-  Service time </a:t>
            </a:r>
            <a:r>
              <a:rPr lang="it-IT" sz="1800" spc="-10" dirty="0" err="1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according</a:t>
            </a:r>
            <a:r>
              <a:rPr lang="it-IT" sz="1800" spc="-10" dirty="0">
                <a:latin typeface="Calibri"/>
                <a:cs typeface="Calibri"/>
              </a:rPr>
              <a:t> to the fitting (and Erlang for story writing             and shooting stages)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10" dirty="0">
                <a:latin typeface="Calibri"/>
                <a:cs typeface="Calibri"/>
              </a:rPr>
              <a:t>-  Routing </a:t>
            </a:r>
            <a:r>
              <a:rPr lang="it-IT" spc="-10" dirty="0" err="1">
                <a:latin typeface="Calibri"/>
                <a:cs typeface="Calibri"/>
              </a:rPr>
              <a:t>selection</a:t>
            </a:r>
            <a:r>
              <a:rPr lang="it-IT" spc="-10" dirty="0">
                <a:latin typeface="Calibri"/>
                <a:cs typeface="Calibri"/>
              </a:rPr>
              <a:t>: random</a:t>
            </a:r>
            <a:endParaRPr lang="it-IT" sz="1800" spc="-1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E2C21744-5BE3-FF4A-52C3-6DB0538B24B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26135" y="1672272"/>
            <a:ext cx="8223884" cy="133049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5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Define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indices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plotted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simulation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engine: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Time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Throughput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Utilization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it-IT" spc="-60" dirty="0">
                <a:latin typeface="Calibri"/>
                <a:cs typeface="Calibri"/>
              </a:rPr>
              <a:t>of </a:t>
            </a:r>
            <a:r>
              <a:rPr lang="it-IT" spc="-60" dirty="0" err="1">
                <a:latin typeface="Calibri"/>
                <a:cs typeface="Calibri"/>
              </a:rPr>
              <a:t>each</a:t>
            </a:r>
            <a:r>
              <a:rPr lang="it-IT" spc="-60" dirty="0">
                <a:latin typeface="Calibri"/>
                <a:cs typeface="Calibri"/>
              </a:rPr>
              <a:t> stage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F578D3E3-2B53-E48C-4B77-3A54B0CAA01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A44DD60-B923-A65E-3B6A-63689001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5" y="3276600"/>
            <a:ext cx="7848600" cy="22965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62890"/>
            <a:ext cx="763361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10" dirty="0" err="1"/>
              <a:t>Results</a:t>
            </a:r>
            <a:r>
              <a:rPr lang="it-IT" spc="-10" dirty="0"/>
              <a:t>: 1 Audio, 1 Video and 1 VFX (</a:t>
            </a:r>
            <a:r>
              <a:rPr lang="it-IT" spc="-10" dirty="0" err="1">
                <a:solidFill>
                  <a:srgbClr val="FF0000"/>
                </a:solidFill>
              </a:rPr>
              <a:t>not</a:t>
            </a:r>
            <a:r>
              <a:rPr lang="it-IT" spc="-10" dirty="0">
                <a:solidFill>
                  <a:srgbClr val="FF0000"/>
                </a:solidFill>
              </a:rPr>
              <a:t> </a:t>
            </a:r>
            <a:r>
              <a:rPr lang="it-IT" spc="-10" dirty="0" err="1">
                <a:solidFill>
                  <a:srgbClr val="FF0000"/>
                </a:solidFill>
              </a:rPr>
              <a:t>final</a:t>
            </a:r>
            <a:r>
              <a:rPr lang="it-IT" spc="-10" dirty="0">
                <a:solidFill>
                  <a:srgbClr val="FF0000"/>
                </a:solidFill>
              </a:rPr>
              <a:t> </a:t>
            </a:r>
            <a:r>
              <a:rPr lang="it-IT" spc="-10" dirty="0" err="1">
                <a:solidFill>
                  <a:srgbClr val="FF0000"/>
                </a:solidFill>
              </a:rPr>
              <a:t>result</a:t>
            </a:r>
            <a:r>
              <a:rPr lang="it-IT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12663"/>
            <a:ext cx="7903845" cy="433131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performed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 err="1">
                <a:latin typeface="Calibri"/>
                <a:cs typeface="Calibri"/>
              </a:rPr>
              <a:t>th</a:t>
            </a:r>
            <a:r>
              <a:rPr lang="it-IT" sz="1600" dirty="0">
                <a:latin typeface="Calibri"/>
                <a:cs typeface="Calibri"/>
              </a:rPr>
              <a:t>e </a:t>
            </a:r>
            <a:r>
              <a:rPr lang="it-IT" sz="1600" dirty="0" err="1">
                <a:latin typeface="Calibri"/>
                <a:cs typeface="Calibri"/>
              </a:rPr>
              <a:t>analysis</a:t>
            </a:r>
            <a:r>
              <a:rPr lang="it-IT" sz="1600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considering</a:t>
            </a:r>
            <a:r>
              <a:rPr lang="it-IT" sz="1600" spc="-25" dirty="0">
                <a:latin typeface="Calibri"/>
                <a:cs typeface="Calibri"/>
              </a:rPr>
              <a:t> 1 </a:t>
            </a:r>
            <a:r>
              <a:rPr lang="it-IT" sz="1600" spc="-25" dirty="0" err="1">
                <a:latin typeface="Calibri"/>
                <a:cs typeface="Calibri"/>
              </a:rPr>
              <a:t>unit</a:t>
            </a:r>
            <a:r>
              <a:rPr lang="it-IT" sz="1600" spc="-25" dirty="0">
                <a:latin typeface="Calibri"/>
                <a:cs typeface="Calibri"/>
              </a:rPr>
              <a:t> for audio, 1 for video editing and 1 for VFX. </a:t>
            </a:r>
            <a:r>
              <a:rPr lang="it-IT" sz="1600" spc="-25" dirty="0" err="1">
                <a:latin typeface="Calibri"/>
                <a:cs typeface="Calibri"/>
              </a:rPr>
              <a:t>These</a:t>
            </a:r>
            <a:r>
              <a:rPr lang="it-IT" sz="1600" spc="-25" dirty="0">
                <a:latin typeface="Calibri"/>
                <a:cs typeface="Calibri"/>
              </a:rPr>
              <a:t> are the </a:t>
            </a:r>
            <a:r>
              <a:rPr lang="it-IT" sz="1600" spc="-25" dirty="0" err="1">
                <a:latin typeface="Calibri"/>
                <a:cs typeface="Calibri"/>
              </a:rPr>
              <a:t>results</a:t>
            </a:r>
            <a:r>
              <a:rPr lang="it-IT" sz="1600" spc="-25" dirty="0">
                <a:latin typeface="Calibri"/>
                <a:cs typeface="Calibri"/>
              </a:rPr>
              <a:t> (by setting a </a:t>
            </a:r>
            <a:r>
              <a:rPr lang="it-IT" sz="1600" spc="-25" dirty="0" err="1">
                <a:latin typeface="Calibri"/>
                <a:cs typeface="Calibri"/>
              </a:rPr>
              <a:t>deterministic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distribution</a:t>
            </a:r>
            <a:r>
              <a:rPr lang="it-IT" sz="1600" spc="-25" dirty="0">
                <a:latin typeface="Calibri"/>
                <a:cs typeface="Calibri"/>
              </a:rPr>
              <a:t> with </a:t>
            </a:r>
            <a:r>
              <a:rPr lang="it-IT" sz="1600" spc="-25" dirty="0" err="1">
                <a:latin typeface="Calibri"/>
                <a:cs typeface="Calibri"/>
              </a:rPr>
              <a:t>mean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value</a:t>
            </a:r>
            <a:r>
              <a:rPr lang="it-IT" sz="1600" spc="-25" dirty="0">
                <a:latin typeface="Calibri"/>
                <a:cs typeface="Calibri"/>
              </a:rPr>
              <a:t> = 14 (</a:t>
            </a:r>
            <a:r>
              <a:rPr lang="it-IT" sz="1600" spc="-25" dirty="0" err="1">
                <a:latin typeface="Calibri"/>
                <a:cs typeface="Calibri"/>
              </a:rPr>
              <a:t>obtaining</a:t>
            </a:r>
            <a:r>
              <a:rPr lang="it-IT" sz="1600" spc="-25" dirty="0">
                <a:latin typeface="Calibri"/>
                <a:cs typeface="Calibri"/>
              </a:rPr>
              <a:t> the best throughput </a:t>
            </a:r>
            <a:r>
              <a:rPr lang="it-IT" sz="1600" spc="-25" dirty="0" err="1">
                <a:latin typeface="Calibri"/>
                <a:cs typeface="Calibri"/>
              </a:rPr>
              <a:t>within</a:t>
            </a:r>
            <a:r>
              <a:rPr lang="it-IT" sz="1600" spc="-25" dirty="0">
                <a:latin typeface="Calibri"/>
                <a:cs typeface="Calibri"/>
              </a:rPr>
              <a:t> 60 days)):</a:t>
            </a: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 err="1">
                <a:latin typeface="Calibri"/>
                <a:cs typeface="Calibri"/>
              </a:rPr>
              <a:t>Average</a:t>
            </a:r>
            <a:r>
              <a:rPr lang="it-IT" sz="1600" spc="-25" dirty="0">
                <a:latin typeface="Calibri"/>
                <a:cs typeface="Calibri"/>
              </a:rPr>
              <a:t> N  = 4.1551</a:t>
            </a:r>
            <a:br>
              <a:rPr lang="it-IT" sz="1600" spc="-25" dirty="0">
                <a:latin typeface="Calibri"/>
                <a:cs typeface="Calibri"/>
              </a:rPr>
            </a:br>
            <a:r>
              <a:rPr lang="it-IT" sz="1600" spc="-25" dirty="0" err="1">
                <a:latin typeface="Calibri"/>
                <a:cs typeface="Calibri"/>
              </a:rPr>
              <a:t>Average</a:t>
            </a:r>
            <a:r>
              <a:rPr lang="it-IT" sz="1600" spc="-25" dirty="0">
                <a:latin typeface="Calibri"/>
                <a:cs typeface="Calibri"/>
              </a:rPr>
              <a:t> System Throughput  =  0.0714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 err="1">
                <a:latin typeface="Calibri"/>
                <a:cs typeface="Calibri"/>
              </a:rPr>
              <a:t>Average</a:t>
            </a:r>
            <a:r>
              <a:rPr lang="it-IT" sz="1600" spc="-25" dirty="0">
                <a:latin typeface="Calibri"/>
                <a:cs typeface="Calibri"/>
              </a:rPr>
              <a:t> System </a:t>
            </a:r>
            <a:r>
              <a:rPr lang="it-IT" sz="1600" spc="-25" dirty="0" err="1">
                <a:latin typeface="Calibri"/>
                <a:cs typeface="Calibri"/>
              </a:rPr>
              <a:t>Response</a:t>
            </a:r>
            <a:r>
              <a:rPr lang="it-IT" sz="1600" spc="-25" dirty="0">
                <a:latin typeface="Calibri"/>
                <a:cs typeface="Calibri"/>
              </a:rPr>
              <a:t> time = 58.1258</a:t>
            </a: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 err="1">
                <a:latin typeface="Calibri"/>
                <a:cs typeface="Calibri"/>
              </a:rPr>
              <a:t>Utilizations</a:t>
            </a:r>
            <a:r>
              <a:rPr lang="it-IT" sz="1600" b="1" spc="-25" dirty="0"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>
                <a:latin typeface="Calibri"/>
                <a:cs typeface="Calibri"/>
              </a:rPr>
              <a:t>Audio = 0.5347, Video = 0.5849, VFX = 0.7070</a:t>
            </a:r>
            <a:br>
              <a:rPr lang="it-IT" sz="1600" spc="-25" dirty="0">
                <a:latin typeface="Calibri"/>
                <a:cs typeface="Calibri"/>
              </a:rPr>
            </a:br>
            <a:br>
              <a:rPr lang="it-IT" sz="1600" spc="-25" dirty="0">
                <a:latin typeface="Calibri"/>
                <a:cs typeface="Calibri"/>
              </a:rPr>
            </a:br>
            <a:r>
              <a:rPr lang="it-IT" sz="1600" spc="-25" dirty="0">
                <a:latin typeface="Calibri"/>
                <a:cs typeface="Calibri"/>
              </a:rPr>
              <a:t>So, with </a:t>
            </a:r>
            <a:r>
              <a:rPr lang="it-IT" sz="1600" spc="-25" dirty="0" err="1">
                <a:latin typeface="Calibri"/>
                <a:cs typeface="Calibri"/>
              </a:rPr>
              <a:t>this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configuration</a:t>
            </a:r>
            <a:r>
              <a:rPr lang="it-IT" sz="1600" spc="-25" dirty="0">
                <a:latin typeface="Calibri"/>
                <a:cs typeface="Calibri"/>
              </a:rPr>
              <a:t>, </a:t>
            </a:r>
            <a:r>
              <a:rPr lang="it-IT" sz="1600" b="1" spc="-25" dirty="0" err="1">
                <a:latin typeface="Calibri"/>
                <a:cs typeface="Calibri"/>
              </a:rPr>
              <a:t>bottlenecks</a:t>
            </a:r>
            <a:r>
              <a:rPr lang="it-IT" sz="1600" spc="-25" dirty="0">
                <a:latin typeface="Calibri"/>
                <a:cs typeface="Calibri"/>
              </a:rPr>
              <a:t> are VFX and Video Editing =&gt; I </a:t>
            </a:r>
            <a:r>
              <a:rPr lang="it-IT" sz="1600" spc="-25" dirty="0" err="1">
                <a:latin typeface="Calibri"/>
                <a:cs typeface="Calibri"/>
              </a:rPr>
              <a:t>decided</a:t>
            </a:r>
            <a:r>
              <a:rPr lang="it-IT" sz="1600" spc="-25" dirty="0">
                <a:latin typeface="Calibri"/>
                <a:cs typeface="Calibri"/>
              </a:rPr>
              <a:t> to </a:t>
            </a:r>
            <a:r>
              <a:rPr lang="it-IT" sz="1600" spc="-25" dirty="0" err="1">
                <a:latin typeface="Calibri"/>
                <a:cs typeface="Calibri"/>
              </a:rPr>
              <a:t>bring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directly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results</a:t>
            </a:r>
            <a:r>
              <a:rPr lang="it-IT" sz="1600" spc="-25" dirty="0">
                <a:latin typeface="Calibri"/>
                <a:cs typeface="Calibri"/>
              </a:rPr>
              <a:t> with  </a:t>
            </a:r>
            <a:r>
              <a:rPr lang="it-IT" sz="1600" b="1" spc="-25" dirty="0">
                <a:latin typeface="Calibri"/>
                <a:cs typeface="Calibri"/>
              </a:rPr>
              <a:t>2 servers </a:t>
            </a:r>
            <a:r>
              <a:rPr lang="it-IT" sz="1600" spc="-25" dirty="0">
                <a:latin typeface="Calibri"/>
                <a:cs typeface="Calibri"/>
              </a:rPr>
              <a:t>for </a:t>
            </a:r>
            <a:r>
              <a:rPr lang="it-IT" sz="1600" b="1" spc="-25" dirty="0" err="1">
                <a:latin typeface="Calibri"/>
                <a:cs typeface="Calibri"/>
              </a:rPr>
              <a:t>these</a:t>
            </a:r>
            <a:r>
              <a:rPr lang="it-IT" sz="1600" spc="-25" dirty="0">
                <a:latin typeface="Calibri"/>
                <a:cs typeface="Calibri"/>
              </a:rPr>
              <a:t> stations </a:t>
            </a:r>
            <a:r>
              <a:rPr lang="it-IT" sz="1600" spc="-25" dirty="0" err="1">
                <a:latin typeface="Calibri"/>
                <a:cs typeface="Calibri"/>
              </a:rPr>
              <a:t>without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showing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results</a:t>
            </a:r>
            <a:r>
              <a:rPr lang="it-IT" sz="1600" spc="-25" dirty="0">
                <a:latin typeface="Calibri"/>
                <a:cs typeface="Calibri"/>
              </a:rPr>
              <a:t> for intermediate </a:t>
            </a:r>
            <a:r>
              <a:rPr lang="it-IT" sz="1600" spc="-25" dirty="0" err="1">
                <a:latin typeface="Calibri"/>
                <a:cs typeface="Calibri"/>
              </a:rPr>
              <a:t>configurations</a:t>
            </a:r>
            <a:r>
              <a:rPr lang="it-IT" sz="1600" spc="-25" dirty="0">
                <a:latin typeface="Calibri"/>
                <a:cs typeface="Calibri"/>
              </a:rPr>
              <a:t> (</a:t>
            </a:r>
            <a:r>
              <a:rPr lang="it-IT" sz="1600" spc="-25" dirty="0" err="1">
                <a:latin typeface="Calibri"/>
                <a:cs typeface="Calibri"/>
              </a:rPr>
              <a:t>example</a:t>
            </a:r>
            <a:r>
              <a:rPr lang="it-IT" sz="1600" spc="-25" dirty="0">
                <a:latin typeface="Calibri"/>
                <a:cs typeface="Calibri"/>
              </a:rPr>
              <a:t>: 1 audio 1 video 2 </a:t>
            </a:r>
            <a:r>
              <a:rPr lang="it-IT" sz="1600" spc="-25" dirty="0" err="1">
                <a:latin typeface="Calibri"/>
                <a:cs typeface="Calibri"/>
              </a:rPr>
              <a:t>vfx</a:t>
            </a:r>
            <a:r>
              <a:rPr lang="it-IT" sz="1600" spc="-25" dirty="0">
                <a:latin typeface="Calibri"/>
                <a:cs typeface="Calibri"/>
              </a:rPr>
              <a:t>), </a:t>
            </a:r>
            <a:r>
              <a:rPr lang="it-IT" sz="1600" spc="-25" dirty="0" err="1">
                <a:latin typeface="Calibri"/>
                <a:cs typeface="Calibri"/>
              </a:rPr>
              <a:t>because</a:t>
            </a:r>
            <a:r>
              <a:rPr lang="it-IT" sz="1600" spc="-25" dirty="0">
                <a:latin typeface="Calibri"/>
                <a:cs typeface="Calibri"/>
              </a:rPr>
              <a:t> by </a:t>
            </a:r>
            <a:r>
              <a:rPr lang="it-IT" sz="1600" spc="-25" dirty="0" err="1">
                <a:latin typeface="Calibri"/>
                <a:cs typeface="Calibri"/>
              </a:rPr>
              <a:t>using</a:t>
            </a:r>
            <a:r>
              <a:rPr lang="it-IT" sz="1600" spc="-25" dirty="0">
                <a:latin typeface="Calibri"/>
                <a:cs typeface="Calibri"/>
              </a:rPr>
              <a:t> the </a:t>
            </a:r>
            <a:r>
              <a:rPr lang="it-IT" sz="1600" spc="-25" dirty="0" err="1">
                <a:latin typeface="Calibri"/>
                <a:cs typeface="Calibri"/>
              </a:rPr>
              <a:t>fork</a:t>
            </a:r>
            <a:r>
              <a:rPr lang="it-IT" sz="1600" spc="-25" dirty="0">
                <a:latin typeface="Calibri"/>
                <a:cs typeface="Calibri"/>
              </a:rPr>
              <a:t>-join and </a:t>
            </a:r>
            <a:r>
              <a:rPr lang="it-IT" sz="1600" spc="-25" dirty="0" err="1">
                <a:latin typeface="Calibri"/>
                <a:cs typeface="Calibri"/>
              </a:rPr>
              <a:t>being</a:t>
            </a:r>
            <a:r>
              <a:rPr lang="it-IT" sz="1600" spc="-25" dirty="0">
                <a:latin typeface="Calibri"/>
                <a:cs typeface="Calibri"/>
              </a:rPr>
              <a:t> stations in </a:t>
            </a:r>
            <a:r>
              <a:rPr lang="it-IT" sz="1600" spc="-25" dirty="0" err="1">
                <a:latin typeface="Calibri"/>
                <a:cs typeface="Calibri"/>
              </a:rPr>
              <a:t>parallel</a:t>
            </a:r>
            <a:r>
              <a:rPr lang="it-IT" sz="1600" spc="-25" dirty="0">
                <a:latin typeface="Calibri"/>
                <a:cs typeface="Calibri"/>
              </a:rPr>
              <a:t>, the audio and video editing </a:t>
            </a:r>
            <a:r>
              <a:rPr lang="it-IT" sz="1600" spc="-25" dirty="0" err="1">
                <a:latin typeface="Calibri"/>
                <a:cs typeface="Calibri"/>
              </a:rPr>
              <a:t>utilizations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will</a:t>
            </a:r>
            <a:r>
              <a:rPr lang="it-IT" sz="1600" spc="-25" dirty="0">
                <a:latin typeface="Calibri"/>
                <a:cs typeface="Calibri"/>
              </a:rPr>
              <a:t> be the </a:t>
            </a:r>
            <a:r>
              <a:rPr lang="it-IT" sz="1600" spc="-25" dirty="0" err="1">
                <a:latin typeface="Calibri"/>
                <a:cs typeface="Calibri"/>
              </a:rPr>
              <a:t>same</a:t>
            </a:r>
            <a:r>
              <a:rPr lang="it-IT" sz="1600" spc="-25" dirty="0">
                <a:latin typeface="Calibri"/>
                <a:cs typeface="Calibri"/>
              </a:rPr>
              <a:t> (w.r.t 1-1-1 </a:t>
            </a:r>
            <a:r>
              <a:rPr lang="it-IT" sz="1600" spc="-25" dirty="0" err="1">
                <a:latin typeface="Calibri"/>
                <a:cs typeface="Calibri"/>
              </a:rPr>
              <a:t>configuration</a:t>
            </a:r>
            <a:r>
              <a:rPr lang="it-IT" sz="1600" spc="-25" dirty="0">
                <a:latin typeface="Calibri"/>
                <a:cs typeface="Calibri"/>
              </a:rPr>
              <a:t>) </a:t>
            </a:r>
            <a:r>
              <a:rPr lang="it-IT" sz="1600" spc="-25" dirty="0" err="1">
                <a:latin typeface="Calibri"/>
                <a:cs typeface="Calibri"/>
              </a:rPr>
              <a:t>considering</a:t>
            </a:r>
            <a:r>
              <a:rPr lang="it-IT" sz="1600" spc="-25" dirty="0">
                <a:latin typeface="Calibri"/>
                <a:cs typeface="Calibri"/>
              </a:rPr>
              <a:t> the </a:t>
            </a:r>
            <a:r>
              <a:rPr lang="it-IT" sz="1600" spc="-25" dirty="0" err="1">
                <a:latin typeface="Calibri"/>
                <a:cs typeface="Calibri"/>
              </a:rPr>
              <a:t>same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arrival</a:t>
            </a:r>
            <a:r>
              <a:rPr lang="it-IT" sz="1600" spc="-25" dirty="0">
                <a:latin typeface="Calibri"/>
                <a:cs typeface="Calibri"/>
              </a:rPr>
              <a:t> rate. So I </a:t>
            </a:r>
            <a:r>
              <a:rPr lang="it-IT" sz="1600" spc="-25" dirty="0" err="1">
                <a:latin typeface="Calibri"/>
                <a:cs typeface="Calibri"/>
              </a:rPr>
              <a:t>added</a:t>
            </a:r>
            <a:r>
              <a:rPr lang="it-IT" sz="1600" spc="-25" dirty="0">
                <a:latin typeface="Calibri"/>
                <a:cs typeface="Calibri"/>
              </a:rPr>
              <a:t> 1 </a:t>
            </a:r>
            <a:r>
              <a:rPr lang="it-IT" sz="1600" spc="-25" dirty="0" err="1">
                <a:latin typeface="Calibri"/>
                <a:cs typeface="Calibri"/>
              </a:rPr>
              <a:t>unit</a:t>
            </a:r>
            <a:r>
              <a:rPr lang="it-IT" sz="1600" spc="-25" dirty="0">
                <a:latin typeface="Calibri"/>
                <a:cs typeface="Calibri"/>
              </a:rPr>
              <a:t> for Video Editing and 1 for VFX.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0">
            <a:extLst>
              <a:ext uri="{FF2B5EF4-FFF2-40B4-BE49-F238E27FC236}">
                <a16:creationId xmlns:a16="http://schemas.microsoft.com/office/drawing/2014/main" id="{CD383D20-7819-B915-793D-AAFF896DE54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62890"/>
            <a:ext cx="763361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10" dirty="0" err="1"/>
              <a:t>Results</a:t>
            </a:r>
            <a:r>
              <a:rPr lang="it-IT" spc="-10" dirty="0"/>
              <a:t>: 1 Audio, 2 Video and 2 VFX (</a:t>
            </a:r>
            <a:r>
              <a:rPr lang="it-IT" spc="-10" dirty="0" err="1">
                <a:solidFill>
                  <a:srgbClr val="FF0000"/>
                </a:solidFill>
              </a:rPr>
              <a:t>final</a:t>
            </a:r>
            <a:r>
              <a:rPr lang="it-IT" spc="-10" dirty="0">
                <a:solidFill>
                  <a:srgbClr val="FF0000"/>
                </a:solidFill>
              </a:rPr>
              <a:t> </a:t>
            </a:r>
            <a:r>
              <a:rPr lang="it-IT" spc="-10" dirty="0" err="1">
                <a:solidFill>
                  <a:srgbClr val="FF0000"/>
                </a:solidFill>
              </a:rPr>
              <a:t>result</a:t>
            </a:r>
            <a:r>
              <a:rPr lang="it-IT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12663"/>
            <a:ext cx="7903845" cy="118173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dirty="0">
                <a:latin typeface="Calibri"/>
                <a:cs typeface="Calibri"/>
              </a:rPr>
              <a:t>Finally,</a:t>
            </a:r>
            <a:r>
              <a:rPr lang="en-US" sz="1600" spc="-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I</a:t>
            </a:r>
            <a:r>
              <a:rPr lang="en-US" sz="1600" spc="-3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performed</a:t>
            </a:r>
            <a:r>
              <a:rPr lang="en-US" sz="1600" spc="1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the analysis </a:t>
            </a:r>
            <a:r>
              <a:rPr lang="en-US" sz="1600" spc="-25" dirty="0">
                <a:latin typeface="Calibri"/>
                <a:cs typeface="Calibri"/>
              </a:rPr>
              <a:t>considering 1 unit for audio, 2 for video editing and 2 for VFX. These are the results (by setting a deterministic distribution with mean value = 9.3):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z="16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>
                <a:latin typeface="Calibri"/>
                <a:cs typeface="Calibri"/>
              </a:rPr>
              <a:t>System </a:t>
            </a:r>
            <a:r>
              <a:rPr lang="it-IT" sz="1600" b="1" spc="-25" dirty="0" err="1">
                <a:latin typeface="Calibri"/>
                <a:cs typeface="Calibri"/>
              </a:rPr>
              <a:t>Response</a:t>
            </a:r>
            <a:r>
              <a:rPr lang="it-IT" sz="1600" b="1" spc="-25" dirty="0">
                <a:latin typeface="Calibri"/>
                <a:cs typeface="Calibri"/>
              </a:rPr>
              <a:t> Time (R): </a:t>
            </a:r>
            <a:r>
              <a:rPr lang="it-IT" sz="1600" b="1" spc="-25" dirty="0">
                <a:solidFill>
                  <a:srgbClr val="FF0000"/>
                </a:solidFill>
                <a:latin typeface="Calibri"/>
                <a:cs typeface="Calibri"/>
              </a:rPr>
              <a:t>57.1441</a:t>
            </a:r>
            <a:endParaRPr sz="16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782BBF76-C121-F516-BEDE-6BB9F121C061}"/>
              </a:ext>
            </a:extLst>
          </p:cNvPr>
          <p:cNvSpPr txBox="1"/>
          <p:nvPr/>
        </p:nvSpPr>
        <p:spPr>
          <a:xfrm>
            <a:off x="228598" y="2808363"/>
            <a:ext cx="7903845" cy="3148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>
                <a:latin typeface="Calibri"/>
                <a:cs typeface="Calibri"/>
              </a:rPr>
              <a:t>System Throughput (X): </a:t>
            </a:r>
            <a:r>
              <a:rPr lang="it-IT" sz="1600" b="1" spc="-25" dirty="0">
                <a:solidFill>
                  <a:srgbClr val="FF0000"/>
                </a:solidFill>
                <a:latin typeface="Calibri"/>
                <a:cs typeface="Calibri"/>
              </a:rPr>
              <a:t>0.1075</a:t>
            </a:r>
            <a:endParaRPr sz="16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2ABE613-F73F-858C-CBE3-7FFCD888BA6B}"/>
              </a:ext>
            </a:extLst>
          </p:cNvPr>
          <p:cNvSpPr txBox="1"/>
          <p:nvPr/>
        </p:nvSpPr>
        <p:spPr>
          <a:xfrm>
            <a:off x="228598" y="3413834"/>
            <a:ext cx="7903845" cy="3148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dirty="0" err="1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lang="it-IT" sz="1600" b="1" dirty="0">
                <a:solidFill>
                  <a:schemeClr val="tx1"/>
                </a:solidFill>
                <a:latin typeface="Calibri"/>
                <a:cs typeface="Calibri"/>
              </a:rPr>
              <a:t> of Customers (N): </a:t>
            </a:r>
            <a:r>
              <a:rPr lang="it-IT" sz="1600" b="1" dirty="0">
                <a:solidFill>
                  <a:srgbClr val="FF0000"/>
                </a:solidFill>
                <a:latin typeface="Calibri"/>
                <a:cs typeface="Calibri"/>
              </a:rPr>
              <a:t>6.1337</a:t>
            </a:r>
            <a:endParaRPr sz="16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CEE061F-4BCA-D1D0-2D8E-55E2B3C183F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26C52-FD24-EB57-9D32-C6B116AF8A98}"/>
              </a:ext>
            </a:extLst>
          </p:cNvPr>
          <p:cNvSpPr txBox="1"/>
          <p:nvPr/>
        </p:nvSpPr>
        <p:spPr>
          <a:xfrm>
            <a:off x="76200" y="4104431"/>
            <a:ext cx="832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/>
                <a:cs typeface="Calibri"/>
              </a:rPr>
              <a:t>So, considering a response time &lt;= 60 days we can have about N = 6.1337 with a mean throughput (i.e. best throughput) value = 0.1075 (about 1 episode every 9.3 days)</a:t>
            </a:r>
            <a:br>
              <a:rPr lang="en-US" sz="2000" dirty="0">
                <a:latin typeface="Calibri"/>
                <a:cs typeface="Calibri"/>
              </a:rPr>
            </a:br>
            <a:br>
              <a:rPr lang="en-US" sz="2000" dirty="0">
                <a:latin typeface="Calibri"/>
                <a:cs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discovered that this is the configuration (2 units for video editing and 2 for </a:t>
            </a:r>
            <a:r>
              <a:rPr lang="en-US" sz="1800" dirty="0" err="1">
                <a:solidFill>
                  <a:srgbClr val="FF0000"/>
                </a:solidFill>
                <a:latin typeface="Calibri"/>
                <a:cs typeface="Calibri"/>
              </a:rPr>
              <a:t>vfx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) to obtain the best throughput considering a production time &lt;= 60 days.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589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Scope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78688" y="1672272"/>
            <a:ext cx="8598535" cy="1651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lang="it-IT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aim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find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en-US" dirty="0"/>
              <a:t>the optimal configuration (i.e. best throughput) by testing different configuration in terms of number of episodes being produced, and number of units being used considering a target throughput and production time less or equal than 60 days. The production can afford two other units to work either on audio, video or VFX.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8688" y="3937206"/>
            <a:ext cx="8469630" cy="1195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0"/>
              </a:spcBef>
            </a:pPr>
            <a:r>
              <a:rPr lang="it-IT" spc="-65" dirty="0" err="1">
                <a:latin typeface="Calibri"/>
                <a:cs typeface="Calibri"/>
              </a:rPr>
              <a:t>Firstly</a:t>
            </a:r>
            <a:r>
              <a:rPr lang="it-IT" spc="-4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tried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 err="1">
                <a:latin typeface="Calibri"/>
                <a:cs typeface="Calibri"/>
              </a:rPr>
              <a:t>Matlab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distributions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it-IT" spc="-55" dirty="0">
                <a:latin typeface="Calibri"/>
                <a:cs typeface="Calibri"/>
              </a:rPr>
              <a:t>audio, video, </a:t>
            </a:r>
            <a:r>
              <a:rPr lang="it-IT" spc="-55" dirty="0" err="1">
                <a:latin typeface="Calibri"/>
                <a:cs typeface="Calibri"/>
              </a:rPr>
              <a:t>vfx</a:t>
            </a:r>
            <a:r>
              <a:rPr lang="it-IT" spc="-55" dirty="0">
                <a:latin typeface="Calibri"/>
                <a:cs typeface="Calibri"/>
              </a:rPr>
              <a:t> and compositing stages</a:t>
            </a:r>
            <a:r>
              <a:rPr sz="1800" spc="-25" dirty="0">
                <a:latin typeface="Calibri"/>
                <a:cs typeface="Calibri"/>
              </a:rPr>
              <a:t> to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best fitting</a:t>
            </a:r>
            <a:r>
              <a:rPr sz="1800" spc="-10" dirty="0">
                <a:latin typeface="Calibri"/>
                <a:cs typeface="Calibri"/>
              </a:rPr>
              <a:t>.</a:t>
            </a:r>
            <a:br>
              <a:rPr lang="it-IT" sz="1800" spc="-10" dirty="0">
                <a:latin typeface="Calibri"/>
                <a:cs typeface="Calibri"/>
              </a:rPr>
            </a:br>
            <a:br>
              <a:rPr lang="it-IT" sz="1800" spc="-10" dirty="0">
                <a:latin typeface="Calibri"/>
                <a:cs typeface="Calibri"/>
              </a:rPr>
            </a:br>
            <a:r>
              <a:rPr lang="it-IT" sz="1800" spc="-10" dirty="0">
                <a:latin typeface="Calibri"/>
                <a:cs typeface="Calibri"/>
              </a:rPr>
              <a:t>*For the Story writing and Shooting stages I </a:t>
            </a:r>
            <a:r>
              <a:rPr lang="it-IT" sz="1800" spc="-10" dirty="0" err="1">
                <a:latin typeface="Calibri"/>
                <a:cs typeface="Calibri"/>
              </a:rPr>
              <a:t>considered</a:t>
            </a:r>
            <a:r>
              <a:rPr lang="it-IT" sz="1800" spc="-10" dirty="0">
                <a:latin typeface="Calibri"/>
                <a:cs typeface="Calibri"/>
              </a:rPr>
              <a:t> the </a:t>
            </a:r>
            <a:r>
              <a:rPr lang="it-IT" sz="1800" spc="-10" dirty="0" err="1">
                <a:latin typeface="Calibri"/>
                <a:cs typeface="Calibri"/>
              </a:rPr>
              <a:t>give</a:t>
            </a:r>
            <a:r>
              <a:rPr lang="it-IT" spc="-10" dirty="0" err="1">
                <a:latin typeface="Calibri"/>
                <a:cs typeface="Calibri"/>
              </a:rPr>
              <a:t>n</a:t>
            </a:r>
            <a:r>
              <a:rPr lang="it-IT" spc="-10" dirty="0">
                <a:latin typeface="Calibri"/>
                <a:cs typeface="Calibri"/>
              </a:rPr>
              <a:t> Erlang </a:t>
            </a:r>
            <a:r>
              <a:rPr lang="it-IT" spc="-10" dirty="0" err="1">
                <a:latin typeface="Calibri"/>
                <a:cs typeface="Calibri"/>
              </a:rPr>
              <a:t>distributions</a:t>
            </a:r>
            <a:r>
              <a:rPr lang="it-IT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E66A4E4-9C4E-AC73-5636-3172D21D9F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Audio Editing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4239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sz="1800" b="1" spc="-10" dirty="0">
                <a:latin typeface="Calibri"/>
                <a:cs typeface="Calibri"/>
              </a:rPr>
              <a:t>AUDIO EDITING: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0.0542    0.2165    0.2080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0.1334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5.9513    0.7039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2.2139    4.1090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-11.3686   26.3567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200" dirty="0">
                <a:latin typeface="Calibri"/>
                <a:cs typeface="Calibri"/>
              </a:rPr>
              <a:t>* Erlang </a:t>
            </a:r>
            <a:r>
              <a:rPr lang="it-IT" sz="1200" dirty="0" err="1">
                <a:latin typeface="Calibri"/>
                <a:cs typeface="Calibri"/>
              </a:rPr>
              <a:t>not</a:t>
            </a:r>
            <a:r>
              <a:rPr lang="it-IT" sz="1200" dirty="0">
                <a:latin typeface="Calibri"/>
                <a:cs typeface="Calibri"/>
              </a:rPr>
              <a:t> </a:t>
            </a:r>
            <a:r>
              <a:rPr lang="it-IT" sz="1200" dirty="0" err="1">
                <a:latin typeface="Calibri"/>
                <a:cs typeface="Calibri"/>
              </a:rPr>
              <a:t>suitable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2A3C1B8-F363-4533-28D9-6E66F85FADD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of audio editing&#10;&#10;Description automatically generated">
            <a:extLst>
              <a:ext uri="{FF2B5EF4-FFF2-40B4-BE49-F238E27FC236}">
                <a16:creationId xmlns:a16="http://schemas.microsoft.com/office/drawing/2014/main" id="{B1B6E1BB-DDE7-2310-FF6B-C949CD5C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71" y="1905000"/>
            <a:ext cx="4467849" cy="37533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Video Editing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VIDEO</a:t>
            </a:r>
            <a:r>
              <a:rPr lang="it-IT" sz="1800" b="1" spc="-10" dirty="0">
                <a:latin typeface="Calibri"/>
                <a:cs typeface="Calibri"/>
              </a:rPr>
              <a:t> EDITING: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0.0493    0.1964    0.1944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0.1243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6.3692    0.7013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2.2123    4.4100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-12.2929   28.3884</a:t>
            </a:r>
          </a:p>
          <a:p>
            <a:pPr>
              <a:spcBef>
                <a:spcPts val="1605"/>
              </a:spcBef>
            </a:pPr>
            <a:r>
              <a:rPr lang="en-US" sz="1200" dirty="0">
                <a:latin typeface="Calibri"/>
                <a:cs typeface="Calibri"/>
              </a:rPr>
              <a:t>* Erlang not suitable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3505AE5F-06E2-19D0-0524-8917B5FE345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of a video editing trace&#10;&#10;Description automatically generated">
            <a:extLst>
              <a:ext uri="{FF2B5EF4-FFF2-40B4-BE49-F238E27FC236}">
                <a16:creationId xmlns:a16="http://schemas.microsoft.com/office/drawing/2014/main" id="{5DE7F033-56E4-FC1A-3159-C0B9FE14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81200"/>
            <a:ext cx="463932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VFX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VFX</a:t>
            </a:r>
            <a:r>
              <a:rPr lang="it-IT"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0.0406    0.1602    0.2042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0.1000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7.9604    0.7058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2.2151    5.4844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-15.0873   35.0829</a:t>
            </a:r>
          </a:p>
          <a:p>
            <a:pPr>
              <a:spcBef>
                <a:spcPts val="1605"/>
              </a:spcBef>
            </a:pPr>
            <a:r>
              <a:rPr lang="en-US" sz="1200" dirty="0">
                <a:latin typeface="Calibri"/>
                <a:cs typeface="Calibri"/>
              </a:rPr>
              <a:t>* Erlang not suitable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DC96300-0791-28B6-99DD-D31A3B7422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7567256-8D8B-D4BB-9F5A-15105AD27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7" y="1981200"/>
            <a:ext cx="451548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9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Compositing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COMPOSITING</a:t>
            </a:r>
            <a:r>
              <a:rPr lang="it-IT"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0.2881    4.9851    0.9984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0.2886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3.4646    0.9993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2.4137    2.0298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-2.5409    9.4720</a:t>
            </a:r>
          </a:p>
          <a:p>
            <a:pPr>
              <a:spcBef>
                <a:spcPts val="1605"/>
              </a:spcBef>
            </a:pPr>
            <a:r>
              <a:rPr lang="en-US" sz="1200" dirty="0">
                <a:latin typeface="Calibri"/>
                <a:cs typeface="Calibri"/>
              </a:rPr>
              <a:t>* Erlang not suitable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B276781-72E4-2B26-4540-D38D44C4DE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of composting trace&#10;&#10;Description automatically generated">
            <a:extLst>
              <a:ext uri="{FF2B5EF4-FFF2-40B4-BE49-F238E27FC236}">
                <a16:creationId xmlns:a16="http://schemas.microsoft.com/office/drawing/2014/main" id="{5FB3AB75-855E-E034-C8B4-130DA63FD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7" y="1905000"/>
            <a:ext cx="457263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Distribution </a:t>
            </a:r>
            <a:r>
              <a:rPr lang="it-IT" dirty="0" err="1"/>
              <a:t>Parameters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7579359" cy="425680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which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fits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better</a:t>
            </a:r>
            <a:r>
              <a:rPr lang="it-IT" sz="1800" spc="-10" dirty="0">
                <a:latin typeface="Calibri"/>
                <a:cs typeface="Calibri"/>
              </a:rPr>
              <a:t> the samples </a:t>
            </a:r>
            <a:r>
              <a:rPr lang="it-IT" sz="1800" spc="-10" dirty="0" err="1">
                <a:latin typeface="Calibri"/>
                <a:cs typeface="Calibri"/>
              </a:rPr>
              <a:t>is</a:t>
            </a:r>
            <a:r>
              <a:rPr lang="it-IT" sz="1800" spc="-10" dirty="0">
                <a:latin typeface="Calibri"/>
                <a:cs typeface="Calibri"/>
              </a:rPr>
              <a:t> the </a:t>
            </a:r>
            <a:r>
              <a:rPr lang="it-IT" sz="1800" b="1" spc="-10" dirty="0" err="1">
                <a:latin typeface="Calibri"/>
                <a:cs typeface="Calibri"/>
              </a:rPr>
              <a:t>HyperExponential</a:t>
            </a:r>
            <a:r>
              <a:rPr lang="it-IT" spc="-10" dirty="0">
                <a:latin typeface="Calibri"/>
                <a:cs typeface="Calibri"/>
              </a:rPr>
              <a:t> for </a:t>
            </a:r>
            <a:r>
              <a:rPr lang="it-IT" spc="-10" dirty="0" err="1">
                <a:latin typeface="Calibri"/>
                <a:cs typeface="Calibri"/>
              </a:rPr>
              <a:t>all</a:t>
            </a:r>
            <a:r>
              <a:rPr lang="it-IT" spc="-10" dirty="0">
                <a:latin typeface="Calibri"/>
                <a:cs typeface="Calibri"/>
              </a:rPr>
              <a:t> the stages</a:t>
            </a:r>
            <a:r>
              <a:rPr sz="1800" spc="-2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755015" marR="86360" indent="-285750">
              <a:lnSpc>
                <a:spcPct val="120000"/>
              </a:lnSpc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Audio editing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lambda1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0.054226907827379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endParaRPr lang="it-IT" sz="1800" spc="-45" dirty="0">
              <a:latin typeface="Calibri"/>
              <a:cs typeface="Calibri"/>
            </a:endParaRPr>
          </a:p>
          <a:p>
            <a:pPr marL="469265" marR="86360">
              <a:lnSpc>
                <a:spcPct val="120000"/>
              </a:lnSpc>
              <a:tabLst>
                <a:tab pos="756285" algn="l"/>
              </a:tabLst>
            </a:pPr>
            <a:r>
              <a:rPr lang="en-US" spc="-45" dirty="0">
                <a:latin typeface="Calibri"/>
                <a:cs typeface="Calibri"/>
              </a:rPr>
              <a:t>      </a:t>
            </a:r>
            <a:r>
              <a:rPr sz="1800" dirty="0">
                <a:latin typeface="Calibri"/>
                <a:cs typeface="Calibri"/>
              </a:rPr>
              <a:t>lambda2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= </a:t>
            </a:r>
            <a:r>
              <a:rPr lang="it-IT" sz="1800" dirty="0">
                <a:latin typeface="Calibri"/>
                <a:cs typeface="Calibri"/>
              </a:rPr>
              <a:t>0.216503199437902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0.208010070660864</a:t>
            </a:r>
          </a:p>
          <a:p>
            <a:pPr marL="469265" marR="86360">
              <a:lnSpc>
                <a:spcPct val="120000"/>
              </a:lnSpc>
              <a:tabLst>
                <a:tab pos="756285" algn="l"/>
              </a:tabLst>
            </a:pPr>
            <a:endParaRPr lang="it-IT"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Video editing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lambda1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0.049271322004497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0" dirty="0">
                <a:latin typeface="Calibri"/>
                <a:cs typeface="Calibri"/>
              </a:rPr>
              <a:t> </a:t>
            </a:r>
            <a:endParaRPr lang="it-IT" sz="1800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en-US" spc="-50" dirty="0">
                <a:latin typeface="Calibri"/>
                <a:cs typeface="Calibri"/>
              </a:rPr>
              <a:t>      </a:t>
            </a:r>
            <a:r>
              <a:rPr sz="1800" dirty="0">
                <a:latin typeface="Calibri"/>
                <a:cs typeface="Calibri"/>
              </a:rPr>
              <a:t>lambda2</a:t>
            </a:r>
            <a:r>
              <a:rPr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0.196379739222654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0.194408203608659</a:t>
            </a: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endParaRPr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VFX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lang="it-IT" sz="1800" dirty="0">
                <a:latin typeface="Calibri"/>
                <a:cs typeface="Calibri"/>
              </a:rPr>
              <a:t>lambda1</a:t>
            </a:r>
            <a:r>
              <a:rPr lang="it-IT" sz="1800" spc="-5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0.040597712741720,</a:t>
            </a:r>
            <a:endParaRPr lang="it-IT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it-IT" sz="1800" spc="-50" dirty="0">
                <a:latin typeface="Calibri"/>
                <a:cs typeface="Calibri"/>
              </a:rPr>
              <a:t>       </a:t>
            </a:r>
            <a:r>
              <a:rPr lang="it-IT" sz="1800" dirty="0">
                <a:latin typeface="Calibri"/>
                <a:cs typeface="Calibri"/>
              </a:rPr>
              <a:t>lambda2</a:t>
            </a:r>
            <a:r>
              <a:rPr lang="it-IT"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0.160212116919602,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0.204243742616619</a:t>
            </a: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endParaRPr lang="it-IT"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Compositing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lang="it-IT" sz="1800" dirty="0">
                <a:latin typeface="Calibri"/>
                <a:cs typeface="Calibri"/>
              </a:rPr>
              <a:t>lambda1</a:t>
            </a:r>
            <a:r>
              <a:rPr lang="it-IT" sz="1800" spc="-5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0.288123500939979,</a:t>
            </a:r>
            <a:endParaRPr lang="it-IT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it-IT" sz="1800" spc="-50" dirty="0">
                <a:latin typeface="Calibri"/>
                <a:cs typeface="Calibri"/>
              </a:rPr>
              <a:t>      </a:t>
            </a:r>
            <a:r>
              <a:rPr lang="it-IT" sz="1800" dirty="0">
                <a:latin typeface="Calibri"/>
                <a:cs typeface="Calibri"/>
              </a:rPr>
              <a:t>lambda2</a:t>
            </a:r>
            <a:r>
              <a:rPr lang="it-IT"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4.985082669381305,</a:t>
            </a:r>
            <a:r>
              <a:rPr lang="it-IT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0.998407144503040</a:t>
            </a:r>
            <a:endParaRPr lang="it-IT"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72E76929-C970-B629-F8F3-BC75DAE07A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8441055" cy="289502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libri"/>
                <a:cs typeface="Calibri"/>
              </a:rPr>
              <a:t>Then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decided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th</a:t>
            </a:r>
            <a:r>
              <a:rPr lang="it-IT"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lang="it-IT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Queuing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through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queuing</a:t>
            </a:r>
            <a:r>
              <a:rPr lang="it-IT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stations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considered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lang="it-IT" spc="-25" dirty="0">
                <a:latin typeface="Calibri"/>
                <a:cs typeface="Calibri"/>
              </a:rPr>
              <a:t>n </a:t>
            </a:r>
            <a:r>
              <a:rPr lang="it-IT" b="1" spc="-25" dirty="0">
                <a:latin typeface="Calibri"/>
                <a:cs typeface="Calibri"/>
              </a:rPr>
              <a:t>OPEN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single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model</a:t>
            </a:r>
            <a:r>
              <a:rPr lang="it-IT" sz="1800" b="1" dirty="0">
                <a:latin typeface="Calibri"/>
                <a:cs typeface="Calibri"/>
              </a:rPr>
              <a:t> with a </a:t>
            </a:r>
            <a:r>
              <a:rPr lang="it-IT" sz="1800" b="1" dirty="0" err="1">
                <a:latin typeface="Calibri"/>
                <a:cs typeface="Calibri"/>
              </a:rPr>
              <a:t>deterministic</a:t>
            </a:r>
            <a:r>
              <a:rPr lang="it-IT" sz="1800" b="1" dirty="0">
                <a:latin typeface="Calibri"/>
                <a:cs typeface="Calibri"/>
              </a:rPr>
              <a:t> </a:t>
            </a:r>
            <a:r>
              <a:rPr lang="it-IT" sz="1800" b="1" dirty="0" err="1">
                <a:latin typeface="Calibri"/>
                <a:cs typeface="Calibri"/>
              </a:rPr>
              <a:t>arrival</a:t>
            </a:r>
            <a:r>
              <a:rPr lang="it-IT" sz="1800" b="1" dirty="0">
                <a:latin typeface="Calibri"/>
                <a:cs typeface="Calibri"/>
              </a:rPr>
              <a:t> rate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lang="it-IT" sz="18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800" spc="-25" dirty="0">
                <a:latin typeface="Calibri"/>
                <a:cs typeface="Calibri"/>
              </a:rPr>
              <a:t>Open model, because I think ther</a:t>
            </a:r>
            <a:r>
              <a:rPr lang="en-US" spc="-25" dirty="0">
                <a:latin typeface="Calibri"/>
                <a:cs typeface="Calibri"/>
              </a:rPr>
              <a:t>e is no dependence among jobs within the system. In addition, focusing on an open model, I can calculate a more accurate average value of N obtaining the best throughput respecting the max production time value.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it-IT" sz="1800" spc="-15" dirty="0">
                <a:latin typeface="Calibri"/>
                <a:cs typeface="Calibri"/>
              </a:rPr>
              <a:t>JMT with </a:t>
            </a:r>
            <a:r>
              <a:rPr sz="1800" b="1" dirty="0" err="1">
                <a:latin typeface="Calibri"/>
                <a:cs typeface="Calibri"/>
              </a:rPr>
              <a:t>JSimGraph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</a:t>
            </a:r>
            <a:r>
              <a:rPr sz="1800" spc="-2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AA1DFB10-3254-0C7D-249E-61BFB52818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6240780" cy="101502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dirty="0">
                <a:latin typeface="Calibri"/>
                <a:cs typeface="Calibri"/>
              </a:rPr>
              <a:t>Steps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JSimGraph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lang="it-IT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sz="1800" dirty="0">
              <a:latin typeface="Calibri"/>
              <a:cs typeface="Calibri"/>
            </a:endParaRPr>
          </a:p>
          <a:p>
            <a:pPr marL="814069" indent="-344170">
              <a:lnSpc>
                <a:spcPct val="100000"/>
              </a:lnSpc>
              <a:spcBef>
                <a:spcPts val="434"/>
              </a:spcBef>
              <a:buFont typeface="Courier New"/>
              <a:buChar char="o"/>
              <a:tabLst>
                <a:tab pos="814069" algn="l"/>
              </a:tabLst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nodes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model;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0855B121-A7BA-54A2-D079-78AA310BC3D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DCFFF357-5EB2-5A72-F220-0672DF86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6706437" cy="2154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1030</Words>
  <Application>Microsoft Office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Calibri</vt:lpstr>
      <vt:lpstr>Courier New</vt:lpstr>
      <vt:lpstr>Times New Roman</vt:lpstr>
      <vt:lpstr>Wingdings</vt:lpstr>
      <vt:lpstr>Office Theme</vt:lpstr>
      <vt:lpstr>PowerPoint Presentation</vt:lpstr>
      <vt:lpstr>Scope</vt:lpstr>
      <vt:lpstr>Fitting Audio Editing Trace</vt:lpstr>
      <vt:lpstr>Fitting Video Editing Trace</vt:lpstr>
      <vt:lpstr>Fitting VFX Trace</vt:lpstr>
      <vt:lpstr>Fitting Compositing Trace</vt:lpstr>
      <vt:lpstr>Distribution Parameters</vt:lpstr>
      <vt:lpstr>Model - JMT</vt:lpstr>
      <vt:lpstr>Model - JMT</vt:lpstr>
      <vt:lpstr>Model - JMT</vt:lpstr>
      <vt:lpstr>Model - JMT</vt:lpstr>
      <vt:lpstr>Model - JMT</vt:lpstr>
      <vt:lpstr>Results: 1 Audio, 1 Video and 1 VFX (not final result)</vt:lpstr>
      <vt:lpstr>Results: 1 Audio, 2 Video and 2 VFX (final result)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SIMONE DI IENNO</cp:lastModifiedBy>
  <cp:revision>32</cp:revision>
  <dcterms:created xsi:type="dcterms:W3CDTF">2024-01-03T11:50:24Z</dcterms:created>
  <dcterms:modified xsi:type="dcterms:W3CDTF">2024-01-07T21:52:25Z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2023-01-11T00:00:00Z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2024-01-03T00:00:00Z</vt:filetime>
  </property>
  <property fmtid="{D5CDD505-2E9C-101B-9397-08002B2CF9AE}" pid="5" name="Producer">
    <vt:lpwstr>Microsoft® PowerPoint® per Microsoft 365</vt:lpwstr>
  </property>
</Properties>
</file>