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9" r:id="rId3"/>
    <p:sldId id="263"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EB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2238"/>
    <p:restoredTop sz="94663"/>
  </p:normalViewPr>
  <p:slideViewPr>
    <p:cSldViewPr snapToGrid="0" snapToObjects="1">
      <p:cViewPr varScale="1">
        <p:scale>
          <a:sx n="70" d="100"/>
          <a:sy n="70" d="100"/>
        </p:scale>
        <p:origin x="192" y="120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ablo Ramirez H." userId="e2ce37d937f3d8e1" providerId="LiveId" clId="{A90AA464-DE21-004A-809D-D6B2360ACA91}"/>
    <pc:docChg chg="undo redo custSel addSld delSld modSld">
      <pc:chgData name="Juan Pablo Ramirez H." userId="e2ce37d937f3d8e1" providerId="LiveId" clId="{A90AA464-DE21-004A-809D-D6B2360ACA91}" dt="2018-11-28T00:31:30.711" v="727" actId="20577"/>
      <pc:docMkLst>
        <pc:docMk/>
      </pc:docMkLst>
      <pc:sldChg chg="addSp delSp modSp add del">
        <pc:chgData name="Juan Pablo Ramirez H." userId="e2ce37d937f3d8e1" providerId="LiveId" clId="{A90AA464-DE21-004A-809D-D6B2360ACA91}" dt="2018-11-27T22:50:13.394" v="714" actId="1076"/>
        <pc:sldMkLst>
          <pc:docMk/>
          <pc:sldMk cId="771918468" sldId="256"/>
        </pc:sldMkLst>
        <pc:spChg chg="mod">
          <ac:chgData name="Juan Pablo Ramirez H." userId="e2ce37d937f3d8e1" providerId="LiveId" clId="{A90AA464-DE21-004A-809D-D6B2360ACA91}" dt="2018-11-27T22:50:13.394" v="714" actId="1076"/>
          <ac:spMkLst>
            <pc:docMk/>
            <pc:sldMk cId="771918468" sldId="256"/>
            <ac:spMk id="3" creationId="{9EC061D3-6B21-F947-B40B-64668EA85C5F}"/>
          </ac:spMkLst>
        </pc:spChg>
        <pc:spChg chg="add del">
          <ac:chgData name="Juan Pablo Ramirez H." userId="e2ce37d937f3d8e1" providerId="LiveId" clId="{A90AA464-DE21-004A-809D-D6B2360ACA91}" dt="2018-11-27T22:26:21.500" v="231"/>
          <ac:spMkLst>
            <pc:docMk/>
            <pc:sldMk cId="771918468" sldId="256"/>
            <ac:spMk id="8" creationId="{2CA8FA3C-F427-EC4C-A3A8-0F842258EE08}"/>
          </ac:spMkLst>
        </pc:spChg>
        <pc:spChg chg="add mod">
          <ac:chgData name="Juan Pablo Ramirez H." userId="e2ce37d937f3d8e1" providerId="LiveId" clId="{A90AA464-DE21-004A-809D-D6B2360ACA91}" dt="2018-11-27T22:50:00.343" v="711" actId="167"/>
          <ac:spMkLst>
            <pc:docMk/>
            <pc:sldMk cId="771918468" sldId="256"/>
            <ac:spMk id="9" creationId="{D63569D7-D4E5-6B41-B34C-BAF34B524048}"/>
          </ac:spMkLst>
        </pc:spChg>
      </pc:sldChg>
      <pc:sldChg chg="modSp">
        <pc:chgData name="Juan Pablo Ramirez H." userId="e2ce37d937f3d8e1" providerId="LiveId" clId="{A90AA464-DE21-004A-809D-D6B2360ACA91}" dt="2018-11-27T14:23:07.770" v="221" actId="20577"/>
        <pc:sldMkLst>
          <pc:docMk/>
          <pc:sldMk cId="780875167" sldId="259"/>
        </pc:sldMkLst>
        <pc:spChg chg="mod">
          <ac:chgData name="Juan Pablo Ramirez H." userId="e2ce37d937f3d8e1" providerId="LiveId" clId="{A90AA464-DE21-004A-809D-D6B2360ACA91}" dt="2018-11-27T14:23:07.770" v="221" actId="20577"/>
          <ac:spMkLst>
            <pc:docMk/>
            <pc:sldMk cId="780875167" sldId="259"/>
            <ac:spMk id="8" creationId="{E5C35F13-0231-FB4F-B6B1-63CEAD0ADF0D}"/>
          </ac:spMkLst>
        </pc:spChg>
      </pc:sldChg>
      <pc:sldChg chg="addSp modSp">
        <pc:chgData name="Juan Pablo Ramirez H." userId="e2ce37d937f3d8e1" providerId="LiveId" clId="{A90AA464-DE21-004A-809D-D6B2360ACA91}" dt="2018-11-28T00:31:30.711" v="727" actId="20577"/>
        <pc:sldMkLst>
          <pc:docMk/>
          <pc:sldMk cId="2394322351" sldId="261"/>
        </pc:sldMkLst>
        <pc:spChg chg="mod">
          <ac:chgData name="Juan Pablo Ramirez H." userId="e2ce37d937f3d8e1" providerId="LiveId" clId="{A90AA464-DE21-004A-809D-D6B2360ACA91}" dt="2018-11-27T22:36:01.174" v="593"/>
          <ac:spMkLst>
            <pc:docMk/>
            <pc:sldMk cId="2394322351" sldId="261"/>
            <ac:spMk id="7" creationId="{2FADC381-5C59-1E4D-AFF2-13CCB52DB871}"/>
          </ac:spMkLst>
        </pc:spChg>
        <pc:spChg chg="add mod">
          <ac:chgData name="Juan Pablo Ramirez H." userId="e2ce37d937f3d8e1" providerId="LiveId" clId="{A90AA464-DE21-004A-809D-D6B2360ACA91}" dt="2018-11-27T22:34:32.556" v="574" actId="404"/>
          <ac:spMkLst>
            <pc:docMk/>
            <pc:sldMk cId="2394322351" sldId="261"/>
            <ac:spMk id="9" creationId="{C145C625-D872-3C41-A9A6-A6201FC5535B}"/>
          </ac:spMkLst>
        </pc:spChg>
        <pc:spChg chg="add mod">
          <ac:chgData name="Juan Pablo Ramirez H." userId="e2ce37d937f3d8e1" providerId="LiveId" clId="{A90AA464-DE21-004A-809D-D6B2360ACA91}" dt="2018-11-28T00:31:30.711" v="727" actId="20577"/>
          <ac:spMkLst>
            <pc:docMk/>
            <pc:sldMk cId="2394322351" sldId="261"/>
            <ac:spMk id="12" creationId="{218A39D2-A7B4-D049-AF65-6C084EE88273}"/>
          </ac:spMkLst>
        </pc:spChg>
      </pc:sldChg>
      <pc:sldChg chg="addSp modSp">
        <pc:chgData name="Juan Pablo Ramirez H." userId="e2ce37d937f3d8e1" providerId="LiveId" clId="{A90AA464-DE21-004A-809D-D6B2360ACA91}" dt="2018-11-27T22:40:09.908" v="608" actId="12789"/>
        <pc:sldMkLst>
          <pc:docMk/>
          <pc:sldMk cId="1993893852" sldId="262"/>
        </pc:sldMkLst>
        <pc:spChg chg="add mod">
          <ac:chgData name="Juan Pablo Ramirez H." userId="e2ce37d937f3d8e1" providerId="LiveId" clId="{A90AA464-DE21-004A-809D-D6B2360ACA91}" dt="2018-11-27T22:40:09.908" v="608" actId="12789"/>
          <ac:spMkLst>
            <pc:docMk/>
            <pc:sldMk cId="1993893852" sldId="262"/>
            <ac:spMk id="6" creationId="{F452BDCA-6C67-0C47-AD43-C972E1C662E7}"/>
          </ac:spMkLst>
        </pc:spChg>
      </pc:sldChg>
      <pc:sldChg chg="addSp modSp add">
        <pc:chgData name="Juan Pablo Ramirez H." userId="e2ce37d937f3d8e1" providerId="LiveId" clId="{A90AA464-DE21-004A-809D-D6B2360ACA91}" dt="2018-11-27T14:23:42.231" v="229" actId="1035"/>
        <pc:sldMkLst>
          <pc:docMk/>
          <pc:sldMk cId="3885204705" sldId="263"/>
        </pc:sldMkLst>
        <pc:spChg chg="add mod">
          <ac:chgData name="Juan Pablo Ramirez H." userId="e2ce37d937f3d8e1" providerId="LiveId" clId="{A90AA464-DE21-004A-809D-D6B2360ACA91}" dt="2018-11-27T14:23:42.231" v="229" actId="1035"/>
          <ac:spMkLst>
            <pc:docMk/>
            <pc:sldMk cId="3885204705" sldId="263"/>
            <ac:spMk id="7" creationId="{49A02EE3-08F1-9944-BAF4-B178E3422A87}"/>
          </ac:spMkLst>
        </pc:spChg>
        <pc:spChg chg="mod">
          <ac:chgData name="Juan Pablo Ramirez H." userId="e2ce37d937f3d8e1" providerId="LiveId" clId="{A90AA464-DE21-004A-809D-D6B2360ACA91}" dt="2018-11-27T14:19:23.185" v="175" actId="1076"/>
          <ac:spMkLst>
            <pc:docMk/>
            <pc:sldMk cId="3885204705" sldId="263"/>
            <ac:spMk id="8" creationId="{E5C35F13-0231-FB4F-B6B1-63CEAD0ADF0D}"/>
          </ac:spMkLst>
        </pc:spChg>
      </pc:sldChg>
      <pc:sldChg chg="addSp delSp modSp add del">
        <pc:chgData name="Juan Pablo Ramirez H." userId="e2ce37d937f3d8e1" providerId="LiveId" clId="{A90AA464-DE21-004A-809D-D6B2360ACA91}" dt="2018-11-27T22:50:21.326" v="715" actId="2696"/>
        <pc:sldMkLst>
          <pc:docMk/>
          <pc:sldMk cId="981130174" sldId="276"/>
        </pc:sldMkLst>
        <pc:spChg chg="add del mod">
          <ac:chgData name="Juan Pablo Ramirez H." userId="e2ce37d937f3d8e1" providerId="LiveId" clId="{A90AA464-DE21-004A-809D-D6B2360ACA91}" dt="2018-11-27T22:40:28.740" v="612"/>
          <ac:spMkLst>
            <pc:docMk/>
            <pc:sldMk cId="981130174" sldId="276"/>
            <ac:spMk id="6" creationId="{345ABE8B-D8BE-7A44-A0A8-841CD78C354C}"/>
          </ac:spMkLst>
        </pc:spChg>
        <pc:spChg chg="add del">
          <ac:chgData name="Juan Pablo Ramirez H." userId="e2ce37d937f3d8e1" providerId="LiveId" clId="{A90AA464-DE21-004A-809D-D6B2360ACA91}" dt="2018-11-27T22:40:28.740" v="612"/>
          <ac:spMkLst>
            <pc:docMk/>
            <pc:sldMk cId="981130174" sldId="276"/>
            <ac:spMk id="7" creationId="{7DC2E5A4-8A87-1749-87FE-2908B4A6264B}"/>
          </ac:spMkLst>
        </pc:spChg>
        <pc:spChg chg="add del mod">
          <ac:chgData name="Juan Pablo Ramirez H." userId="e2ce37d937f3d8e1" providerId="LiveId" clId="{A90AA464-DE21-004A-809D-D6B2360ACA91}" dt="2018-11-27T22:49:11.827" v="703" actId="1076"/>
          <ac:spMkLst>
            <pc:docMk/>
            <pc:sldMk cId="981130174" sldId="276"/>
            <ac:spMk id="8" creationId="{B18B0D90-594E-6643-8DEA-60991526654D}"/>
          </ac:spMkLst>
        </pc:spChg>
        <pc:spChg chg="add del mod">
          <ac:chgData name="Juan Pablo Ramirez H." userId="e2ce37d937f3d8e1" providerId="LiveId" clId="{A90AA464-DE21-004A-809D-D6B2360ACA91}" dt="2018-11-27T22:46:36.568" v="688" actId="20577"/>
          <ac:spMkLst>
            <pc:docMk/>
            <pc:sldMk cId="981130174" sldId="276"/>
            <ac:spMk id="9" creationId="{C62EE8A8-D4CF-0142-BFF2-2BC84112AC9D}"/>
          </ac:spMkLst>
        </pc:spChg>
        <pc:spChg chg="add del">
          <ac:chgData name="Juan Pablo Ramirez H." userId="e2ce37d937f3d8e1" providerId="LiveId" clId="{A90AA464-DE21-004A-809D-D6B2360ACA91}" dt="2018-11-27T22:45:58.988" v="651"/>
          <ac:spMkLst>
            <pc:docMk/>
            <pc:sldMk cId="981130174" sldId="276"/>
            <ac:spMk id="10" creationId="{E08D43B7-E1F5-5741-B9F7-7E41748F99AE}"/>
          </ac:spMkLst>
        </pc:spChg>
        <pc:picChg chg="add mod">
          <ac:chgData name="Juan Pablo Ramirez H." userId="e2ce37d937f3d8e1" providerId="LiveId" clId="{A90AA464-DE21-004A-809D-D6B2360ACA91}" dt="2018-11-27T22:28:08.818" v="237" actId="27614"/>
          <ac:picMkLst>
            <pc:docMk/>
            <pc:sldMk cId="981130174" sldId="276"/>
            <ac:picMk id="3" creationId="{42D020F4-26D4-9A47-8442-D3ABC8C099C0}"/>
          </ac:picMkLst>
        </pc:picChg>
      </pc:sldChg>
      <pc:sldChg chg="add del">
        <pc:chgData name="Juan Pablo Ramirez H." userId="e2ce37d937f3d8e1" providerId="LiveId" clId="{A90AA464-DE21-004A-809D-D6B2360ACA91}" dt="2018-11-27T22:27:59.717" v="234" actId="2696"/>
        <pc:sldMkLst>
          <pc:docMk/>
          <pc:sldMk cId="1720578609" sldId="276"/>
        </pc:sldMkLst>
      </pc:sldChg>
      <pc:sldChg chg="addSp delSp modSp add del">
        <pc:chgData name="Juan Pablo Ramirez H." userId="e2ce37d937f3d8e1" providerId="LiveId" clId="{A90AA464-DE21-004A-809D-D6B2360ACA91}" dt="2018-11-27T22:46:13.629" v="668"/>
        <pc:sldMkLst>
          <pc:docMk/>
          <pc:sldMk cId="1395772549" sldId="277"/>
        </pc:sldMkLst>
        <pc:spChg chg="add del">
          <ac:chgData name="Juan Pablo Ramirez H." userId="e2ce37d937f3d8e1" providerId="LiveId" clId="{A90AA464-DE21-004A-809D-D6B2360ACA91}" dt="2018-11-27T22:46:03.623" v="661" actId="478"/>
          <ac:spMkLst>
            <pc:docMk/>
            <pc:sldMk cId="1395772549" sldId="277"/>
            <ac:spMk id="2" creationId="{84FB6A76-4BD1-7644-B312-CFC68302E3BF}"/>
          </ac:spMkLst>
        </pc:spChg>
        <pc:spChg chg="add del">
          <ac:chgData name="Juan Pablo Ramirez H." userId="e2ce37d937f3d8e1" providerId="LiveId" clId="{A90AA464-DE21-004A-809D-D6B2360ACA91}" dt="2018-11-27T22:46:03.623" v="661" actId="478"/>
          <ac:spMkLst>
            <pc:docMk/>
            <pc:sldMk cId="1395772549" sldId="277"/>
            <ac:spMk id="3" creationId="{41325C70-21FB-C144-9EB8-10884573876B}"/>
          </ac:spMkLst>
        </pc:spChg>
        <pc:spChg chg="add del">
          <ac:chgData name="Juan Pablo Ramirez H." userId="e2ce37d937f3d8e1" providerId="LiveId" clId="{A90AA464-DE21-004A-809D-D6B2360ACA91}" dt="2018-11-27T22:46:02.297" v="658"/>
          <ac:spMkLst>
            <pc:docMk/>
            <pc:sldMk cId="1395772549" sldId="277"/>
            <ac:spMk id="6" creationId="{2AD77DC0-8B12-2E46-9C33-FD2E1953C50E}"/>
          </ac:spMkLst>
        </pc:spChg>
        <pc:spChg chg="add del mod">
          <ac:chgData name="Juan Pablo Ramirez H." userId="e2ce37d937f3d8e1" providerId="LiveId" clId="{A90AA464-DE21-004A-809D-D6B2360ACA91}" dt="2018-11-27T22:46:02.297" v="658"/>
          <ac:spMkLst>
            <pc:docMk/>
            <pc:sldMk cId="1395772549" sldId="277"/>
            <ac:spMk id="7" creationId="{6781316B-8AE8-5E4D-8168-578AFBEDDF35}"/>
          </ac:spMkLst>
        </pc:spChg>
        <pc:picChg chg="add del mod">
          <ac:chgData name="Juan Pablo Ramirez H." userId="e2ce37d937f3d8e1" providerId="LiveId" clId="{A90AA464-DE21-004A-809D-D6B2360ACA91}" dt="2018-11-27T22:46:02.474" v="660"/>
          <ac:picMkLst>
            <pc:docMk/>
            <pc:sldMk cId="1395772549" sldId="277"/>
            <ac:picMk id="5" creationId="{568F34FD-8B78-4543-A6C7-D255EE50099C}"/>
          </ac:picMkLst>
        </pc:picChg>
      </pc:sldChg>
      <pc:sldChg chg="add del">
        <pc:chgData name="Juan Pablo Ramirez H." userId="e2ce37d937f3d8e1" providerId="LiveId" clId="{A90AA464-DE21-004A-809D-D6B2360ACA91}" dt="2018-11-27T22:28:09.043" v="238" actId="2696"/>
        <pc:sldMkLst>
          <pc:docMk/>
          <pc:sldMk cId="2555172488" sldId="277"/>
        </pc:sldMkLst>
      </pc:sldChg>
      <pc:sldChg chg="addSp delSp add del">
        <pc:chgData name="Juan Pablo Ramirez H." userId="e2ce37d937f3d8e1" providerId="LiveId" clId="{A90AA464-DE21-004A-809D-D6B2360ACA91}" dt="2018-11-27T22:45:58.752" v="650"/>
        <pc:sldMkLst>
          <pc:docMk/>
          <pc:sldMk cId="1166525826" sldId="278"/>
        </pc:sldMkLst>
        <pc:picChg chg="add del">
          <ac:chgData name="Juan Pablo Ramirez H." userId="e2ce37d937f3d8e1" providerId="LiveId" clId="{A90AA464-DE21-004A-809D-D6B2360ACA91}" dt="2018-11-27T22:45:58.547" v="649"/>
          <ac:picMkLst>
            <pc:docMk/>
            <pc:sldMk cId="1166525826" sldId="278"/>
            <ac:picMk id="2" creationId="{D8F5A187-A34E-3F4E-9AB4-D0D31E3ED2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A75B2E-9487-7E4E-8F4B-D74454B87A66}" type="datetimeFigureOut">
              <a:rPr lang="en-US" smtClean="0"/>
              <a:t>12/16/18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6BA97-49D9-2D4B-81B9-9682E35D1A67}" type="slidenum">
              <a:rPr lang="en-US" smtClean="0"/>
              <a:t>‹#›</a:t>
            </a:fld>
            <a:endParaRPr lang="en-US"/>
          </a:p>
        </p:txBody>
      </p:sp>
    </p:spTree>
    <p:extLst>
      <p:ext uri="{BB962C8B-B14F-4D97-AF65-F5344CB8AC3E}">
        <p14:creationId xmlns:p14="http://schemas.microsoft.com/office/powerpoint/2010/main" val="2109578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33.2% increase</a:t>
            </a:r>
          </a:p>
        </p:txBody>
      </p:sp>
      <p:sp>
        <p:nvSpPr>
          <p:cNvPr id="4" name="Slide Number Placeholder 3"/>
          <p:cNvSpPr>
            <a:spLocks noGrp="1"/>
          </p:cNvSpPr>
          <p:nvPr>
            <p:ph type="sldNum" sz="quarter" idx="5"/>
          </p:nvPr>
        </p:nvSpPr>
        <p:spPr/>
        <p:txBody>
          <a:bodyPr/>
          <a:lstStyle/>
          <a:p>
            <a:fld id="{DC26BA97-49D9-2D4B-81B9-9682E35D1A67}" type="slidenum">
              <a:rPr lang="en-US" smtClean="0"/>
              <a:t>2</a:t>
            </a:fld>
            <a:endParaRPr lang="en-US"/>
          </a:p>
        </p:txBody>
      </p:sp>
    </p:spTree>
    <p:extLst>
      <p:ext uri="{BB962C8B-B14F-4D97-AF65-F5344CB8AC3E}">
        <p14:creationId xmlns:p14="http://schemas.microsoft.com/office/powerpoint/2010/main" val="129333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33.2% increase</a:t>
            </a:r>
          </a:p>
        </p:txBody>
      </p:sp>
      <p:sp>
        <p:nvSpPr>
          <p:cNvPr id="4" name="Slide Number Placeholder 3"/>
          <p:cNvSpPr>
            <a:spLocks noGrp="1"/>
          </p:cNvSpPr>
          <p:nvPr>
            <p:ph type="sldNum" sz="quarter" idx="5"/>
          </p:nvPr>
        </p:nvSpPr>
        <p:spPr/>
        <p:txBody>
          <a:bodyPr/>
          <a:lstStyle/>
          <a:p>
            <a:fld id="{DC26BA97-49D9-2D4B-81B9-9682E35D1A67}" type="slidenum">
              <a:rPr lang="en-US" smtClean="0"/>
              <a:t>3</a:t>
            </a:fld>
            <a:endParaRPr lang="en-US"/>
          </a:p>
        </p:txBody>
      </p:sp>
    </p:spTree>
    <p:extLst>
      <p:ext uri="{BB962C8B-B14F-4D97-AF65-F5344CB8AC3E}">
        <p14:creationId xmlns:p14="http://schemas.microsoft.com/office/powerpoint/2010/main" val="183542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26BA97-49D9-2D4B-81B9-9682E35D1A67}" type="slidenum">
              <a:rPr lang="en-US" smtClean="0"/>
              <a:t>4</a:t>
            </a:fld>
            <a:endParaRPr lang="en-US"/>
          </a:p>
        </p:txBody>
      </p:sp>
    </p:spTree>
    <p:extLst>
      <p:ext uri="{BB962C8B-B14F-4D97-AF65-F5344CB8AC3E}">
        <p14:creationId xmlns:p14="http://schemas.microsoft.com/office/powerpoint/2010/main" val="4122658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D281-95F0-2D4E-AB00-336986CD59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9F5D25-EA12-EB42-A1F3-BD5621602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971EE6-8BB4-DF45-8578-38FC312064B0}"/>
              </a:ext>
            </a:extLst>
          </p:cNvPr>
          <p:cNvSpPr>
            <a:spLocks noGrp="1"/>
          </p:cNvSpPr>
          <p:nvPr>
            <p:ph type="dt" sz="half" idx="10"/>
          </p:nvPr>
        </p:nvSpPr>
        <p:spPr/>
        <p:txBody>
          <a:bodyPr/>
          <a:lstStyle/>
          <a:p>
            <a:fld id="{EBF7A6AA-7844-704A-8DD5-448D23C5EBB6}" type="datetimeFigureOut">
              <a:rPr lang="en-US" smtClean="0"/>
              <a:t>12/16/18</a:t>
            </a:fld>
            <a:endParaRPr lang="en-US"/>
          </a:p>
        </p:txBody>
      </p:sp>
      <p:sp>
        <p:nvSpPr>
          <p:cNvPr id="5" name="Footer Placeholder 4">
            <a:extLst>
              <a:ext uri="{FF2B5EF4-FFF2-40B4-BE49-F238E27FC236}">
                <a16:creationId xmlns:a16="http://schemas.microsoft.com/office/drawing/2014/main" id="{BFD2F842-46C6-8842-AD38-EE8AE2BF6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F4A39-2ABB-1841-89AC-D2D6D3391B71}"/>
              </a:ext>
            </a:extLst>
          </p:cNvPr>
          <p:cNvSpPr>
            <a:spLocks noGrp="1"/>
          </p:cNvSpPr>
          <p:nvPr>
            <p:ph type="sldNum" sz="quarter" idx="12"/>
          </p:nvPr>
        </p:nvSpPr>
        <p:spPr/>
        <p:txBody>
          <a:bodyPr/>
          <a:lstStyle/>
          <a:p>
            <a:fld id="{5998328C-1766-B743-BB35-0625591E09E3}" type="slidenum">
              <a:rPr lang="en-US" smtClean="0"/>
              <a:t>‹#›</a:t>
            </a:fld>
            <a:endParaRPr lang="en-US"/>
          </a:p>
        </p:txBody>
      </p:sp>
    </p:spTree>
    <p:extLst>
      <p:ext uri="{BB962C8B-B14F-4D97-AF65-F5344CB8AC3E}">
        <p14:creationId xmlns:p14="http://schemas.microsoft.com/office/powerpoint/2010/main" val="411198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F615-D760-E346-8C31-4BFAF38711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939235-2132-1F41-A3F0-36A96514B5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ED96E-B038-354D-9649-4382B6B2C17F}"/>
              </a:ext>
            </a:extLst>
          </p:cNvPr>
          <p:cNvSpPr>
            <a:spLocks noGrp="1"/>
          </p:cNvSpPr>
          <p:nvPr>
            <p:ph type="dt" sz="half" idx="10"/>
          </p:nvPr>
        </p:nvSpPr>
        <p:spPr/>
        <p:txBody>
          <a:bodyPr/>
          <a:lstStyle/>
          <a:p>
            <a:fld id="{EBF7A6AA-7844-704A-8DD5-448D23C5EBB6}" type="datetimeFigureOut">
              <a:rPr lang="en-US" smtClean="0"/>
              <a:t>12/16/18</a:t>
            </a:fld>
            <a:endParaRPr lang="en-US"/>
          </a:p>
        </p:txBody>
      </p:sp>
      <p:sp>
        <p:nvSpPr>
          <p:cNvPr id="5" name="Footer Placeholder 4">
            <a:extLst>
              <a:ext uri="{FF2B5EF4-FFF2-40B4-BE49-F238E27FC236}">
                <a16:creationId xmlns:a16="http://schemas.microsoft.com/office/drawing/2014/main" id="{63286992-43C0-3C45-ADD3-4DD8D553F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EF3F3-8155-5741-BB76-30EF4A420B5B}"/>
              </a:ext>
            </a:extLst>
          </p:cNvPr>
          <p:cNvSpPr>
            <a:spLocks noGrp="1"/>
          </p:cNvSpPr>
          <p:nvPr>
            <p:ph type="sldNum" sz="quarter" idx="12"/>
          </p:nvPr>
        </p:nvSpPr>
        <p:spPr/>
        <p:txBody>
          <a:bodyPr/>
          <a:lstStyle/>
          <a:p>
            <a:fld id="{5998328C-1766-B743-BB35-0625591E09E3}" type="slidenum">
              <a:rPr lang="en-US" smtClean="0"/>
              <a:t>‹#›</a:t>
            </a:fld>
            <a:endParaRPr lang="en-US"/>
          </a:p>
        </p:txBody>
      </p:sp>
    </p:spTree>
    <p:extLst>
      <p:ext uri="{BB962C8B-B14F-4D97-AF65-F5344CB8AC3E}">
        <p14:creationId xmlns:p14="http://schemas.microsoft.com/office/powerpoint/2010/main" val="293238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DCA278-3367-4D44-A75D-7A03D398E6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CDEE3A-3A32-B54F-B91E-6E0EE8E064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E6E18-9172-084F-B29A-E959733B57AC}"/>
              </a:ext>
            </a:extLst>
          </p:cNvPr>
          <p:cNvSpPr>
            <a:spLocks noGrp="1"/>
          </p:cNvSpPr>
          <p:nvPr>
            <p:ph type="dt" sz="half" idx="10"/>
          </p:nvPr>
        </p:nvSpPr>
        <p:spPr/>
        <p:txBody>
          <a:bodyPr/>
          <a:lstStyle/>
          <a:p>
            <a:fld id="{EBF7A6AA-7844-704A-8DD5-448D23C5EBB6}" type="datetimeFigureOut">
              <a:rPr lang="en-US" smtClean="0"/>
              <a:t>12/16/18</a:t>
            </a:fld>
            <a:endParaRPr lang="en-US"/>
          </a:p>
        </p:txBody>
      </p:sp>
      <p:sp>
        <p:nvSpPr>
          <p:cNvPr id="5" name="Footer Placeholder 4">
            <a:extLst>
              <a:ext uri="{FF2B5EF4-FFF2-40B4-BE49-F238E27FC236}">
                <a16:creationId xmlns:a16="http://schemas.microsoft.com/office/drawing/2014/main" id="{B2349670-B48F-154E-BDBF-BB36523C3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B7CC-D786-F449-978A-91136C530107}"/>
              </a:ext>
            </a:extLst>
          </p:cNvPr>
          <p:cNvSpPr>
            <a:spLocks noGrp="1"/>
          </p:cNvSpPr>
          <p:nvPr>
            <p:ph type="sldNum" sz="quarter" idx="12"/>
          </p:nvPr>
        </p:nvSpPr>
        <p:spPr/>
        <p:txBody>
          <a:bodyPr/>
          <a:lstStyle/>
          <a:p>
            <a:fld id="{5998328C-1766-B743-BB35-0625591E09E3}" type="slidenum">
              <a:rPr lang="en-US" smtClean="0"/>
              <a:t>‹#›</a:t>
            </a:fld>
            <a:endParaRPr lang="en-US"/>
          </a:p>
        </p:txBody>
      </p:sp>
    </p:spTree>
    <p:extLst>
      <p:ext uri="{BB962C8B-B14F-4D97-AF65-F5344CB8AC3E}">
        <p14:creationId xmlns:p14="http://schemas.microsoft.com/office/powerpoint/2010/main" val="29381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2392-66F9-6841-AD26-F7837C87DD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FE8AB7-F5BA-304A-93F2-4A5455F483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3BAFB-0558-5547-9BB2-7DE49169F982}"/>
              </a:ext>
            </a:extLst>
          </p:cNvPr>
          <p:cNvSpPr>
            <a:spLocks noGrp="1"/>
          </p:cNvSpPr>
          <p:nvPr>
            <p:ph type="dt" sz="half" idx="10"/>
          </p:nvPr>
        </p:nvSpPr>
        <p:spPr/>
        <p:txBody>
          <a:bodyPr/>
          <a:lstStyle/>
          <a:p>
            <a:fld id="{EBF7A6AA-7844-704A-8DD5-448D23C5EBB6}" type="datetimeFigureOut">
              <a:rPr lang="en-US" smtClean="0"/>
              <a:t>12/16/18</a:t>
            </a:fld>
            <a:endParaRPr lang="en-US"/>
          </a:p>
        </p:txBody>
      </p:sp>
      <p:sp>
        <p:nvSpPr>
          <p:cNvPr id="5" name="Footer Placeholder 4">
            <a:extLst>
              <a:ext uri="{FF2B5EF4-FFF2-40B4-BE49-F238E27FC236}">
                <a16:creationId xmlns:a16="http://schemas.microsoft.com/office/drawing/2014/main" id="{035B4391-ADDB-1A40-9B82-FBFAE5798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7C5BD-3399-DB4B-821D-6650A4F5BBE9}"/>
              </a:ext>
            </a:extLst>
          </p:cNvPr>
          <p:cNvSpPr>
            <a:spLocks noGrp="1"/>
          </p:cNvSpPr>
          <p:nvPr>
            <p:ph type="sldNum" sz="quarter" idx="12"/>
          </p:nvPr>
        </p:nvSpPr>
        <p:spPr/>
        <p:txBody>
          <a:bodyPr/>
          <a:lstStyle/>
          <a:p>
            <a:fld id="{5998328C-1766-B743-BB35-0625591E09E3}" type="slidenum">
              <a:rPr lang="en-US" smtClean="0"/>
              <a:t>‹#›</a:t>
            </a:fld>
            <a:endParaRPr lang="en-US"/>
          </a:p>
        </p:txBody>
      </p:sp>
    </p:spTree>
    <p:extLst>
      <p:ext uri="{BB962C8B-B14F-4D97-AF65-F5344CB8AC3E}">
        <p14:creationId xmlns:p14="http://schemas.microsoft.com/office/powerpoint/2010/main" val="165321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0641-7ACD-3742-8599-E3C495460D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2B1BF2-8581-4E4A-A6AD-BE99CE99F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90415C-55F3-BC4C-A853-6332D0BD5162}"/>
              </a:ext>
            </a:extLst>
          </p:cNvPr>
          <p:cNvSpPr>
            <a:spLocks noGrp="1"/>
          </p:cNvSpPr>
          <p:nvPr>
            <p:ph type="dt" sz="half" idx="10"/>
          </p:nvPr>
        </p:nvSpPr>
        <p:spPr/>
        <p:txBody>
          <a:bodyPr/>
          <a:lstStyle/>
          <a:p>
            <a:fld id="{EBF7A6AA-7844-704A-8DD5-448D23C5EBB6}" type="datetimeFigureOut">
              <a:rPr lang="en-US" smtClean="0"/>
              <a:t>12/16/18</a:t>
            </a:fld>
            <a:endParaRPr lang="en-US"/>
          </a:p>
        </p:txBody>
      </p:sp>
      <p:sp>
        <p:nvSpPr>
          <p:cNvPr id="5" name="Footer Placeholder 4">
            <a:extLst>
              <a:ext uri="{FF2B5EF4-FFF2-40B4-BE49-F238E27FC236}">
                <a16:creationId xmlns:a16="http://schemas.microsoft.com/office/drawing/2014/main" id="{C0A818F3-AA73-1A45-A2E0-DB3C6874C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2DB57-461D-8D47-AD15-3DEEB7A656EF}"/>
              </a:ext>
            </a:extLst>
          </p:cNvPr>
          <p:cNvSpPr>
            <a:spLocks noGrp="1"/>
          </p:cNvSpPr>
          <p:nvPr>
            <p:ph type="sldNum" sz="quarter" idx="12"/>
          </p:nvPr>
        </p:nvSpPr>
        <p:spPr/>
        <p:txBody>
          <a:bodyPr/>
          <a:lstStyle/>
          <a:p>
            <a:fld id="{5998328C-1766-B743-BB35-0625591E09E3}" type="slidenum">
              <a:rPr lang="en-US" smtClean="0"/>
              <a:t>‹#›</a:t>
            </a:fld>
            <a:endParaRPr lang="en-US"/>
          </a:p>
        </p:txBody>
      </p:sp>
    </p:spTree>
    <p:extLst>
      <p:ext uri="{BB962C8B-B14F-4D97-AF65-F5344CB8AC3E}">
        <p14:creationId xmlns:p14="http://schemas.microsoft.com/office/powerpoint/2010/main" val="329239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181D-711D-2345-9BCD-00E7DE3A45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FDC0EE-29CD-8145-B297-C4A31A1BCA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8297F1-57E3-3F4D-96F9-BC346D7A55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F0A8D1-D0D8-2244-AAAF-78C6A5446748}"/>
              </a:ext>
            </a:extLst>
          </p:cNvPr>
          <p:cNvSpPr>
            <a:spLocks noGrp="1"/>
          </p:cNvSpPr>
          <p:nvPr>
            <p:ph type="dt" sz="half" idx="10"/>
          </p:nvPr>
        </p:nvSpPr>
        <p:spPr/>
        <p:txBody>
          <a:bodyPr/>
          <a:lstStyle/>
          <a:p>
            <a:fld id="{EBF7A6AA-7844-704A-8DD5-448D23C5EBB6}" type="datetimeFigureOut">
              <a:rPr lang="en-US" smtClean="0"/>
              <a:t>12/16/18</a:t>
            </a:fld>
            <a:endParaRPr lang="en-US"/>
          </a:p>
        </p:txBody>
      </p:sp>
      <p:sp>
        <p:nvSpPr>
          <p:cNvPr id="6" name="Footer Placeholder 5">
            <a:extLst>
              <a:ext uri="{FF2B5EF4-FFF2-40B4-BE49-F238E27FC236}">
                <a16:creationId xmlns:a16="http://schemas.microsoft.com/office/drawing/2014/main" id="{A0A4A328-2049-F241-A6F1-77C76393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1EEBBC-AE9A-EC47-9D15-CBFEF6632C77}"/>
              </a:ext>
            </a:extLst>
          </p:cNvPr>
          <p:cNvSpPr>
            <a:spLocks noGrp="1"/>
          </p:cNvSpPr>
          <p:nvPr>
            <p:ph type="sldNum" sz="quarter" idx="12"/>
          </p:nvPr>
        </p:nvSpPr>
        <p:spPr/>
        <p:txBody>
          <a:bodyPr/>
          <a:lstStyle/>
          <a:p>
            <a:fld id="{5998328C-1766-B743-BB35-0625591E09E3}" type="slidenum">
              <a:rPr lang="en-US" smtClean="0"/>
              <a:t>‹#›</a:t>
            </a:fld>
            <a:endParaRPr lang="en-US"/>
          </a:p>
        </p:txBody>
      </p:sp>
    </p:spTree>
    <p:extLst>
      <p:ext uri="{BB962C8B-B14F-4D97-AF65-F5344CB8AC3E}">
        <p14:creationId xmlns:p14="http://schemas.microsoft.com/office/powerpoint/2010/main" val="320887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9894-40DC-2642-BBB6-F65D6B3BC2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2C4C94-BE81-9744-BF87-BFD7904F4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7CB558-04A1-034A-9956-C67FA769DD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7B4EA-FB82-624E-945F-D901BCE56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C389F4-443F-AB4B-B2CF-DF54CB9186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588207-0F62-3F4F-A605-C2AC7720AE47}"/>
              </a:ext>
            </a:extLst>
          </p:cNvPr>
          <p:cNvSpPr>
            <a:spLocks noGrp="1"/>
          </p:cNvSpPr>
          <p:nvPr>
            <p:ph type="dt" sz="half" idx="10"/>
          </p:nvPr>
        </p:nvSpPr>
        <p:spPr/>
        <p:txBody>
          <a:bodyPr/>
          <a:lstStyle/>
          <a:p>
            <a:fld id="{EBF7A6AA-7844-704A-8DD5-448D23C5EBB6}" type="datetimeFigureOut">
              <a:rPr lang="en-US" smtClean="0"/>
              <a:t>12/16/18</a:t>
            </a:fld>
            <a:endParaRPr lang="en-US"/>
          </a:p>
        </p:txBody>
      </p:sp>
      <p:sp>
        <p:nvSpPr>
          <p:cNvPr id="8" name="Footer Placeholder 7">
            <a:extLst>
              <a:ext uri="{FF2B5EF4-FFF2-40B4-BE49-F238E27FC236}">
                <a16:creationId xmlns:a16="http://schemas.microsoft.com/office/drawing/2014/main" id="{AED309B4-0C5A-2445-9803-80C7DFF74D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C23990-F52D-C84B-974B-D9C903881918}"/>
              </a:ext>
            </a:extLst>
          </p:cNvPr>
          <p:cNvSpPr>
            <a:spLocks noGrp="1"/>
          </p:cNvSpPr>
          <p:nvPr>
            <p:ph type="sldNum" sz="quarter" idx="12"/>
          </p:nvPr>
        </p:nvSpPr>
        <p:spPr/>
        <p:txBody>
          <a:bodyPr/>
          <a:lstStyle/>
          <a:p>
            <a:fld id="{5998328C-1766-B743-BB35-0625591E09E3}" type="slidenum">
              <a:rPr lang="en-US" smtClean="0"/>
              <a:t>‹#›</a:t>
            </a:fld>
            <a:endParaRPr lang="en-US"/>
          </a:p>
        </p:txBody>
      </p:sp>
    </p:spTree>
    <p:extLst>
      <p:ext uri="{BB962C8B-B14F-4D97-AF65-F5344CB8AC3E}">
        <p14:creationId xmlns:p14="http://schemas.microsoft.com/office/powerpoint/2010/main" val="375636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C6FC-7E36-6740-AB96-99DE7EA252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A608A7-ABF3-6641-9B40-F7CDCE4FBA41}"/>
              </a:ext>
            </a:extLst>
          </p:cNvPr>
          <p:cNvSpPr>
            <a:spLocks noGrp="1"/>
          </p:cNvSpPr>
          <p:nvPr>
            <p:ph type="dt" sz="half" idx="10"/>
          </p:nvPr>
        </p:nvSpPr>
        <p:spPr/>
        <p:txBody>
          <a:bodyPr/>
          <a:lstStyle/>
          <a:p>
            <a:fld id="{EBF7A6AA-7844-704A-8DD5-448D23C5EBB6}" type="datetimeFigureOut">
              <a:rPr lang="en-US" smtClean="0"/>
              <a:t>12/16/18</a:t>
            </a:fld>
            <a:endParaRPr lang="en-US"/>
          </a:p>
        </p:txBody>
      </p:sp>
      <p:sp>
        <p:nvSpPr>
          <p:cNvPr id="4" name="Footer Placeholder 3">
            <a:extLst>
              <a:ext uri="{FF2B5EF4-FFF2-40B4-BE49-F238E27FC236}">
                <a16:creationId xmlns:a16="http://schemas.microsoft.com/office/drawing/2014/main" id="{C567188C-732E-5147-B7A8-2B7E1442A1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967901-F30A-C441-91F0-08FD58FFF5BA}"/>
              </a:ext>
            </a:extLst>
          </p:cNvPr>
          <p:cNvSpPr>
            <a:spLocks noGrp="1"/>
          </p:cNvSpPr>
          <p:nvPr>
            <p:ph type="sldNum" sz="quarter" idx="12"/>
          </p:nvPr>
        </p:nvSpPr>
        <p:spPr/>
        <p:txBody>
          <a:bodyPr/>
          <a:lstStyle/>
          <a:p>
            <a:fld id="{5998328C-1766-B743-BB35-0625591E09E3}" type="slidenum">
              <a:rPr lang="en-US" smtClean="0"/>
              <a:t>‹#›</a:t>
            </a:fld>
            <a:endParaRPr lang="en-US"/>
          </a:p>
        </p:txBody>
      </p:sp>
    </p:spTree>
    <p:extLst>
      <p:ext uri="{BB962C8B-B14F-4D97-AF65-F5344CB8AC3E}">
        <p14:creationId xmlns:p14="http://schemas.microsoft.com/office/powerpoint/2010/main" val="321767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46E58-1325-7843-BF0C-91AB7E231285}"/>
              </a:ext>
            </a:extLst>
          </p:cNvPr>
          <p:cNvSpPr>
            <a:spLocks noGrp="1"/>
          </p:cNvSpPr>
          <p:nvPr>
            <p:ph type="dt" sz="half" idx="10"/>
          </p:nvPr>
        </p:nvSpPr>
        <p:spPr/>
        <p:txBody>
          <a:bodyPr/>
          <a:lstStyle/>
          <a:p>
            <a:fld id="{EBF7A6AA-7844-704A-8DD5-448D23C5EBB6}" type="datetimeFigureOut">
              <a:rPr lang="en-US" smtClean="0"/>
              <a:t>12/16/18</a:t>
            </a:fld>
            <a:endParaRPr lang="en-US"/>
          </a:p>
        </p:txBody>
      </p:sp>
      <p:sp>
        <p:nvSpPr>
          <p:cNvPr id="3" name="Footer Placeholder 2">
            <a:extLst>
              <a:ext uri="{FF2B5EF4-FFF2-40B4-BE49-F238E27FC236}">
                <a16:creationId xmlns:a16="http://schemas.microsoft.com/office/drawing/2014/main" id="{68B6A6C0-4943-C547-982E-DDC5FAE721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4D6715-C4AD-8E4B-87C3-C283696C386E}"/>
              </a:ext>
            </a:extLst>
          </p:cNvPr>
          <p:cNvSpPr>
            <a:spLocks noGrp="1"/>
          </p:cNvSpPr>
          <p:nvPr>
            <p:ph type="sldNum" sz="quarter" idx="12"/>
          </p:nvPr>
        </p:nvSpPr>
        <p:spPr/>
        <p:txBody>
          <a:bodyPr/>
          <a:lstStyle/>
          <a:p>
            <a:fld id="{5998328C-1766-B743-BB35-0625591E09E3}" type="slidenum">
              <a:rPr lang="en-US" smtClean="0"/>
              <a:t>‹#›</a:t>
            </a:fld>
            <a:endParaRPr lang="en-US"/>
          </a:p>
        </p:txBody>
      </p:sp>
    </p:spTree>
    <p:extLst>
      <p:ext uri="{BB962C8B-B14F-4D97-AF65-F5344CB8AC3E}">
        <p14:creationId xmlns:p14="http://schemas.microsoft.com/office/powerpoint/2010/main" val="89043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6424-79FB-8D4F-AD2D-5D79424895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E9C51A-3EF7-6847-9680-73903F40F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DF6D3D-1B05-DA46-919B-82DBB6DBD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AB5AB9-1A71-1349-8E5E-942B5F4FDD78}"/>
              </a:ext>
            </a:extLst>
          </p:cNvPr>
          <p:cNvSpPr>
            <a:spLocks noGrp="1"/>
          </p:cNvSpPr>
          <p:nvPr>
            <p:ph type="dt" sz="half" idx="10"/>
          </p:nvPr>
        </p:nvSpPr>
        <p:spPr/>
        <p:txBody>
          <a:bodyPr/>
          <a:lstStyle/>
          <a:p>
            <a:fld id="{EBF7A6AA-7844-704A-8DD5-448D23C5EBB6}" type="datetimeFigureOut">
              <a:rPr lang="en-US" smtClean="0"/>
              <a:t>12/16/18</a:t>
            </a:fld>
            <a:endParaRPr lang="en-US"/>
          </a:p>
        </p:txBody>
      </p:sp>
      <p:sp>
        <p:nvSpPr>
          <p:cNvPr id="6" name="Footer Placeholder 5">
            <a:extLst>
              <a:ext uri="{FF2B5EF4-FFF2-40B4-BE49-F238E27FC236}">
                <a16:creationId xmlns:a16="http://schemas.microsoft.com/office/drawing/2014/main" id="{A70FA113-0CFD-C44D-AF39-08EE22852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38C91-5EE1-604F-8A71-747235359EE9}"/>
              </a:ext>
            </a:extLst>
          </p:cNvPr>
          <p:cNvSpPr>
            <a:spLocks noGrp="1"/>
          </p:cNvSpPr>
          <p:nvPr>
            <p:ph type="sldNum" sz="quarter" idx="12"/>
          </p:nvPr>
        </p:nvSpPr>
        <p:spPr/>
        <p:txBody>
          <a:bodyPr/>
          <a:lstStyle/>
          <a:p>
            <a:fld id="{5998328C-1766-B743-BB35-0625591E09E3}" type="slidenum">
              <a:rPr lang="en-US" smtClean="0"/>
              <a:t>‹#›</a:t>
            </a:fld>
            <a:endParaRPr lang="en-US"/>
          </a:p>
        </p:txBody>
      </p:sp>
    </p:spTree>
    <p:extLst>
      <p:ext uri="{BB962C8B-B14F-4D97-AF65-F5344CB8AC3E}">
        <p14:creationId xmlns:p14="http://schemas.microsoft.com/office/powerpoint/2010/main" val="37231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63CB-A59E-7146-BB1A-0E8F3722C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42CE58-93ED-A84C-A964-DEE0F1C3E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745F6D-801E-944B-A78C-07CCA8001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54002B-4723-6F44-8843-885EF9FD9585}"/>
              </a:ext>
            </a:extLst>
          </p:cNvPr>
          <p:cNvSpPr>
            <a:spLocks noGrp="1"/>
          </p:cNvSpPr>
          <p:nvPr>
            <p:ph type="dt" sz="half" idx="10"/>
          </p:nvPr>
        </p:nvSpPr>
        <p:spPr/>
        <p:txBody>
          <a:bodyPr/>
          <a:lstStyle/>
          <a:p>
            <a:fld id="{EBF7A6AA-7844-704A-8DD5-448D23C5EBB6}" type="datetimeFigureOut">
              <a:rPr lang="en-US" smtClean="0"/>
              <a:t>12/16/18</a:t>
            </a:fld>
            <a:endParaRPr lang="en-US"/>
          </a:p>
        </p:txBody>
      </p:sp>
      <p:sp>
        <p:nvSpPr>
          <p:cNvPr id="6" name="Footer Placeholder 5">
            <a:extLst>
              <a:ext uri="{FF2B5EF4-FFF2-40B4-BE49-F238E27FC236}">
                <a16:creationId xmlns:a16="http://schemas.microsoft.com/office/drawing/2014/main" id="{EFC86E7B-0AE0-0C4E-8664-3687F4E65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EE234A-8381-CC4F-B2C5-8C95FDFA04CB}"/>
              </a:ext>
            </a:extLst>
          </p:cNvPr>
          <p:cNvSpPr>
            <a:spLocks noGrp="1"/>
          </p:cNvSpPr>
          <p:nvPr>
            <p:ph type="sldNum" sz="quarter" idx="12"/>
          </p:nvPr>
        </p:nvSpPr>
        <p:spPr/>
        <p:txBody>
          <a:bodyPr/>
          <a:lstStyle/>
          <a:p>
            <a:fld id="{5998328C-1766-B743-BB35-0625591E09E3}" type="slidenum">
              <a:rPr lang="en-US" smtClean="0"/>
              <a:t>‹#›</a:t>
            </a:fld>
            <a:endParaRPr lang="en-US"/>
          </a:p>
        </p:txBody>
      </p:sp>
    </p:spTree>
    <p:extLst>
      <p:ext uri="{BB962C8B-B14F-4D97-AF65-F5344CB8AC3E}">
        <p14:creationId xmlns:p14="http://schemas.microsoft.com/office/powerpoint/2010/main" val="141845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43F73-2AA2-5C4C-AB13-24AFFA925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F26A6F-0C32-184D-AB7B-E69E644A9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1FEA8-7015-5A4B-B426-98BEAF7D2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7A6AA-7844-704A-8DD5-448D23C5EBB6}" type="datetimeFigureOut">
              <a:rPr lang="en-US" smtClean="0"/>
              <a:t>12/16/18</a:t>
            </a:fld>
            <a:endParaRPr lang="en-US"/>
          </a:p>
        </p:txBody>
      </p:sp>
      <p:sp>
        <p:nvSpPr>
          <p:cNvPr id="5" name="Footer Placeholder 4">
            <a:extLst>
              <a:ext uri="{FF2B5EF4-FFF2-40B4-BE49-F238E27FC236}">
                <a16:creationId xmlns:a16="http://schemas.microsoft.com/office/drawing/2014/main" id="{191FE6F9-FDC3-0045-853F-CDE1B7283B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9F1DA0-271B-4F41-AB4B-05E8384F0B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8328C-1766-B743-BB35-0625591E09E3}" type="slidenum">
              <a:rPr lang="en-US" smtClean="0"/>
              <a:t>‹#›</a:t>
            </a:fld>
            <a:endParaRPr lang="en-US"/>
          </a:p>
        </p:txBody>
      </p:sp>
    </p:spTree>
    <p:extLst>
      <p:ext uri="{BB962C8B-B14F-4D97-AF65-F5344CB8AC3E}">
        <p14:creationId xmlns:p14="http://schemas.microsoft.com/office/powerpoint/2010/main" val="452760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tiff"/><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F9BF3F2-D05F-B94C-AB11-F28A76B35CAD}"/>
              </a:ext>
            </a:extLst>
          </p:cNvPr>
          <p:cNvGrpSpPr/>
          <p:nvPr/>
        </p:nvGrpSpPr>
        <p:grpSpPr>
          <a:xfrm>
            <a:off x="0" y="11039"/>
            <a:ext cx="12192000" cy="6835922"/>
            <a:chOff x="0" y="11039"/>
            <a:chExt cx="12192000" cy="6835922"/>
          </a:xfrm>
        </p:grpSpPr>
        <p:pic>
          <p:nvPicPr>
            <p:cNvPr id="5" name="Picture 4">
              <a:extLst>
                <a:ext uri="{FF2B5EF4-FFF2-40B4-BE49-F238E27FC236}">
                  <a16:creationId xmlns:a16="http://schemas.microsoft.com/office/drawing/2014/main" id="{E5A33A9C-23A9-C141-B0E8-7D06CF650B1D}"/>
                </a:ext>
              </a:extLst>
            </p:cNvPr>
            <p:cNvPicPr>
              <a:picLocks noChangeAspect="1"/>
            </p:cNvPicPr>
            <p:nvPr/>
          </p:nvPicPr>
          <p:blipFill>
            <a:blip r:embed="rId2"/>
            <a:stretch>
              <a:fillRect/>
            </a:stretch>
          </p:blipFill>
          <p:spPr>
            <a:xfrm>
              <a:off x="0" y="11039"/>
              <a:ext cx="12192000" cy="6835922"/>
            </a:xfrm>
            <a:prstGeom prst="rect">
              <a:avLst/>
            </a:prstGeom>
          </p:spPr>
        </p:pic>
        <p:sp>
          <p:nvSpPr>
            <p:cNvPr id="6" name="Rectangle 5">
              <a:extLst>
                <a:ext uri="{FF2B5EF4-FFF2-40B4-BE49-F238E27FC236}">
                  <a16:creationId xmlns:a16="http://schemas.microsoft.com/office/drawing/2014/main" id="{CC4BFF4D-87E8-284B-95E6-AA347C8CDE1F}"/>
                </a:ext>
              </a:extLst>
            </p:cNvPr>
            <p:cNvSpPr/>
            <p:nvPr/>
          </p:nvSpPr>
          <p:spPr>
            <a:xfrm>
              <a:off x="2743200" y="2472744"/>
              <a:ext cx="6697014" cy="1725769"/>
            </a:xfrm>
            <a:prstGeom prst="rect">
              <a:avLst/>
            </a:prstGeom>
            <a:solidFill>
              <a:srgbClr val="4EB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4D8749-C648-7541-AB68-816AD596AD66}"/>
                </a:ext>
              </a:extLst>
            </p:cNvPr>
            <p:cNvSpPr/>
            <p:nvPr/>
          </p:nvSpPr>
          <p:spPr>
            <a:xfrm>
              <a:off x="4275786" y="5808372"/>
              <a:ext cx="3670479" cy="270456"/>
            </a:xfrm>
            <a:prstGeom prst="rect">
              <a:avLst/>
            </a:prstGeom>
            <a:solidFill>
              <a:srgbClr val="4EB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D0D9A23-B076-9542-9A4A-F551843B65EF}"/>
              </a:ext>
            </a:extLst>
          </p:cNvPr>
          <p:cNvSpPr>
            <a:spLocks noGrp="1"/>
          </p:cNvSpPr>
          <p:nvPr>
            <p:ph type="ctrTitle"/>
          </p:nvPr>
        </p:nvSpPr>
        <p:spPr/>
        <p:txBody>
          <a:bodyPr>
            <a:normAutofit fontScale="90000"/>
          </a:bodyPr>
          <a:lstStyle/>
          <a:p>
            <a:r>
              <a:rPr lang="en-US" dirty="0">
                <a:solidFill>
                  <a:schemeClr val="bg1"/>
                </a:solidFill>
                <a:latin typeface="NewsGoth BT Roman" panose="020B0503020203020204" pitchFamily="34" charset="0"/>
              </a:rPr>
              <a:t>Loans in US Market – </a:t>
            </a:r>
            <a:br>
              <a:rPr lang="en-US" dirty="0">
                <a:solidFill>
                  <a:schemeClr val="bg1"/>
                </a:solidFill>
                <a:latin typeface="NewsGoth BT Roman" panose="020B0503020203020204" pitchFamily="34" charset="0"/>
              </a:rPr>
            </a:br>
            <a:r>
              <a:rPr lang="en-US" dirty="0">
                <a:solidFill>
                  <a:schemeClr val="bg1"/>
                </a:solidFill>
                <a:latin typeface="NewsGoth BT Roman" panose="020B0503020203020204" pitchFamily="34" charset="0"/>
              </a:rPr>
              <a:t>Lending Club</a:t>
            </a:r>
            <a:br>
              <a:rPr lang="en-US" dirty="0">
                <a:solidFill>
                  <a:schemeClr val="bg1"/>
                </a:solidFill>
                <a:latin typeface="NewsGoth BT Roman" panose="020B0503020203020204" pitchFamily="34" charset="0"/>
              </a:rPr>
            </a:br>
            <a:r>
              <a:rPr lang="en-US" dirty="0">
                <a:solidFill>
                  <a:schemeClr val="bg1"/>
                </a:solidFill>
                <a:latin typeface="NewsGoth BT Roman" panose="020B0503020203020204" pitchFamily="34" charset="0"/>
              </a:rPr>
              <a:t>BA – Group 5</a:t>
            </a:r>
          </a:p>
        </p:txBody>
      </p:sp>
      <p:sp>
        <p:nvSpPr>
          <p:cNvPr id="9" name="Rectangle 8">
            <a:extLst>
              <a:ext uri="{FF2B5EF4-FFF2-40B4-BE49-F238E27FC236}">
                <a16:creationId xmlns:a16="http://schemas.microsoft.com/office/drawing/2014/main" id="{D63569D7-D4E5-6B41-B34C-BAF34B524048}"/>
              </a:ext>
            </a:extLst>
          </p:cNvPr>
          <p:cNvSpPr/>
          <p:nvPr/>
        </p:nvSpPr>
        <p:spPr>
          <a:xfrm>
            <a:off x="0" y="4889372"/>
            <a:ext cx="12192000" cy="1957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EC061D3-6B21-F947-B40B-64668EA85C5F}"/>
              </a:ext>
            </a:extLst>
          </p:cNvPr>
          <p:cNvSpPr>
            <a:spLocks noGrp="1"/>
          </p:cNvSpPr>
          <p:nvPr>
            <p:ph type="subTitle" idx="1"/>
          </p:nvPr>
        </p:nvSpPr>
        <p:spPr>
          <a:xfrm>
            <a:off x="1539025" y="4593159"/>
            <a:ext cx="9144000" cy="2253802"/>
          </a:xfrm>
        </p:spPr>
        <p:txBody>
          <a:bodyPr>
            <a:normAutofit/>
          </a:bodyPr>
          <a:lstStyle/>
          <a:p>
            <a:endParaRPr lang="en-US" dirty="0">
              <a:solidFill>
                <a:schemeClr val="bg1">
                  <a:lumMod val="50000"/>
                </a:schemeClr>
              </a:solidFill>
              <a:latin typeface="NewsGoth BT Roman" panose="020B0503020203020204" pitchFamily="34" charset="0"/>
            </a:endParaRPr>
          </a:p>
          <a:p>
            <a:r>
              <a:rPr lang="en-US" dirty="0">
                <a:solidFill>
                  <a:schemeClr val="bg1">
                    <a:lumMod val="50000"/>
                  </a:schemeClr>
                </a:solidFill>
                <a:latin typeface="NewsGoth BT Roman" panose="020B0503020203020204" pitchFamily="34" charset="0"/>
              </a:rPr>
              <a:t>Yun Sun</a:t>
            </a:r>
          </a:p>
          <a:p>
            <a:r>
              <a:rPr lang="en-US" dirty="0" err="1">
                <a:solidFill>
                  <a:schemeClr val="bg1">
                    <a:lumMod val="50000"/>
                  </a:schemeClr>
                </a:solidFill>
                <a:latin typeface="NewsGoth BT Roman" panose="020B0503020203020204" pitchFamily="34" charset="0"/>
              </a:rPr>
              <a:t>Umeshwar</a:t>
            </a:r>
            <a:r>
              <a:rPr lang="en-US" dirty="0">
                <a:solidFill>
                  <a:schemeClr val="bg1">
                    <a:lumMod val="50000"/>
                  </a:schemeClr>
                </a:solidFill>
                <a:latin typeface="NewsGoth BT Roman" panose="020B0503020203020204" pitchFamily="34" charset="0"/>
              </a:rPr>
              <a:t> </a:t>
            </a:r>
            <a:r>
              <a:rPr lang="en-US" dirty="0" err="1">
                <a:solidFill>
                  <a:schemeClr val="bg1">
                    <a:lumMod val="50000"/>
                  </a:schemeClr>
                </a:solidFill>
                <a:latin typeface="NewsGoth BT Roman" panose="020B0503020203020204" pitchFamily="34" charset="0"/>
              </a:rPr>
              <a:t>Ponna</a:t>
            </a:r>
            <a:endParaRPr lang="en-US" dirty="0">
              <a:solidFill>
                <a:schemeClr val="bg1">
                  <a:lumMod val="50000"/>
                </a:schemeClr>
              </a:solidFill>
              <a:latin typeface="NewsGoth BT Roman" panose="020B0503020203020204" pitchFamily="34" charset="0"/>
            </a:endParaRPr>
          </a:p>
          <a:p>
            <a:r>
              <a:rPr lang="en-US" dirty="0">
                <a:solidFill>
                  <a:schemeClr val="bg1">
                    <a:lumMod val="50000"/>
                  </a:schemeClr>
                </a:solidFill>
                <a:latin typeface="NewsGoth BT Roman" panose="020B0503020203020204" pitchFamily="34" charset="0"/>
              </a:rPr>
              <a:t>Santiago </a:t>
            </a:r>
            <a:r>
              <a:rPr lang="en-US" dirty="0" err="1">
                <a:solidFill>
                  <a:schemeClr val="bg1">
                    <a:lumMod val="50000"/>
                  </a:schemeClr>
                </a:solidFill>
                <a:latin typeface="NewsGoth BT Roman" panose="020B0503020203020204" pitchFamily="34" charset="0"/>
              </a:rPr>
              <a:t>Novoa</a:t>
            </a:r>
            <a:endParaRPr lang="en-US" dirty="0">
              <a:solidFill>
                <a:schemeClr val="bg1">
                  <a:lumMod val="50000"/>
                </a:schemeClr>
              </a:solidFill>
              <a:latin typeface="NewsGoth BT Roman" panose="020B0503020203020204" pitchFamily="34" charset="0"/>
            </a:endParaRPr>
          </a:p>
          <a:p>
            <a:r>
              <a:rPr lang="en-US" dirty="0">
                <a:solidFill>
                  <a:schemeClr val="bg1">
                    <a:lumMod val="50000"/>
                  </a:schemeClr>
                </a:solidFill>
                <a:latin typeface="NewsGoth BT Roman" panose="020B0503020203020204" pitchFamily="34" charset="0"/>
              </a:rPr>
              <a:t>Juan P Ramirez</a:t>
            </a:r>
          </a:p>
        </p:txBody>
      </p:sp>
    </p:spTree>
    <p:extLst>
      <p:ext uri="{BB962C8B-B14F-4D97-AF65-F5344CB8AC3E}">
        <p14:creationId xmlns:p14="http://schemas.microsoft.com/office/powerpoint/2010/main" val="77191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C2AC30-9F42-CB4E-A886-8377BAF1889C}"/>
              </a:ext>
            </a:extLst>
          </p:cNvPr>
          <p:cNvGrpSpPr/>
          <p:nvPr/>
        </p:nvGrpSpPr>
        <p:grpSpPr>
          <a:xfrm>
            <a:off x="0" y="11039"/>
            <a:ext cx="12192000" cy="6835922"/>
            <a:chOff x="0" y="11039"/>
            <a:chExt cx="12192000" cy="6835922"/>
          </a:xfrm>
        </p:grpSpPr>
        <p:pic>
          <p:nvPicPr>
            <p:cNvPr id="2" name="Picture 1">
              <a:extLst>
                <a:ext uri="{FF2B5EF4-FFF2-40B4-BE49-F238E27FC236}">
                  <a16:creationId xmlns:a16="http://schemas.microsoft.com/office/drawing/2014/main" id="{B6F00DEA-00DC-814E-8243-58768F784B66}"/>
                </a:ext>
              </a:extLst>
            </p:cNvPr>
            <p:cNvPicPr>
              <a:picLocks noChangeAspect="1"/>
            </p:cNvPicPr>
            <p:nvPr/>
          </p:nvPicPr>
          <p:blipFill>
            <a:blip r:embed="rId3"/>
            <a:stretch>
              <a:fillRect/>
            </a:stretch>
          </p:blipFill>
          <p:spPr>
            <a:xfrm>
              <a:off x="0" y="11039"/>
              <a:ext cx="12192000" cy="6835922"/>
            </a:xfrm>
            <a:prstGeom prst="rect">
              <a:avLst/>
            </a:prstGeom>
          </p:spPr>
        </p:pic>
        <p:sp>
          <p:nvSpPr>
            <p:cNvPr id="3" name="Rectangle 2">
              <a:extLst>
                <a:ext uri="{FF2B5EF4-FFF2-40B4-BE49-F238E27FC236}">
                  <a16:creationId xmlns:a16="http://schemas.microsoft.com/office/drawing/2014/main" id="{A0813241-A2AB-3746-B0E8-8D6D35B4888D}"/>
                </a:ext>
              </a:extLst>
            </p:cNvPr>
            <p:cNvSpPr/>
            <p:nvPr/>
          </p:nvSpPr>
          <p:spPr>
            <a:xfrm>
              <a:off x="2743200" y="2472744"/>
              <a:ext cx="6697014" cy="1725769"/>
            </a:xfrm>
            <a:prstGeom prst="rect">
              <a:avLst/>
            </a:prstGeom>
            <a:solidFill>
              <a:srgbClr val="4EB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2753FC2-2849-9341-B93E-2CC9BB89A2E9}"/>
                </a:ext>
              </a:extLst>
            </p:cNvPr>
            <p:cNvSpPr/>
            <p:nvPr/>
          </p:nvSpPr>
          <p:spPr>
            <a:xfrm>
              <a:off x="4275786" y="5808372"/>
              <a:ext cx="3670479" cy="270456"/>
            </a:xfrm>
            <a:prstGeom prst="rect">
              <a:avLst/>
            </a:prstGeom>
            <a:solidFill>
              <a:srgbClr val="4EB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5C35F13-0231-FB4F-B6B1-63CEAD0ADF0D}"/>
              </a:ext>
            </a:extLst>
          </p:cNvPr>
          <p:cNvSpPr txBox="1"/>
          <p:nvPr/>
        </p:nvSpPr>
        <p:spPr>
          <a:xfrm>
            <a:off x="489398" y="1074510"/>
            <a:ext cx="11213206" cy="4708981"/>
          </a:xfrm>
          <a:prstGeom prst="rect">
            <a:avLst/>
          </a:prstGeom>
          <a:noFill/>
        </p:spPr>
        <p:txBody>
          <a:bodyPr wrap="square" rtlCol="0">
            <a:spAutoFit/>
          </a:bodyPr>
          <a:lstStyle/>
          <a:p>
            <a:pPr algn="ctr"/>
            <a:r>
              <a:rPr lang="en-US" sz="6000" dirty="0">
                <a:solidFill>
                  <a:schemeClr val="bg1"/>
                </a:solidFill>
                <a:latin typeface="NewsGoth BT Roman" panose="020B0503020203020204" pitchFamily="34" charset="0"/>
              </a:rPr>
              <a:t>Did you know that the P2P lending market in the US is currently valued at </a:t>
            </a:r>
            <a:r>
              <a:rPr lang="en-US" sz="6000" b="1" dirty="0">
                <a:solidFill>
                  <a:srgbClr val="4EB047"/>
                </a:solidFill>
                <a:highlight>
                  <a:srgbClr val="FFFFFF"/>
                </a:highlight>
                <a:latin typeface="NewsGoth BT Roman" panose="020B0503020203020204" pitchFamily="34" charset="0"/>
              </a:rPr>
              <a:t>$85,01 billion</a:t>
            </a:r>
            <a:r>
              <a:rPr lang="en-US" sz="6000" dirty="0">
                <a:solidFill>
                  <a:schemeClr val="bg1"/>
                </a:solidFill>
                <a:latin typeface="NewsGoth BT Roman" panose="020B0503020203020204" pitchFamily="34" charset="0"/>
              </a:rPr>
              <a:t> and by 2024 is forecasted to reach </a:t>
            </a:r>
            <a:r>
              <a:rPr lang="en-US" sz="6000" b="1" dirty="0">
                <a:solidFill>
                  <a:srgbClr val="4EB047"/>
                </a:solidFill>
                <a:highlight>
                  <a:srgbClr val="FFFFFF"/>
                </a:highlight>
                <a:latin typeface="NewsGoth BT Roman" panose="020B0503020203020204" pitchFamily="34" charset="0"/>
              </a:rPr>
              <a:t>$897,85 billion</a:t>
            </a:r>
            <a:r>
              <a:rPr lang="en-US" sz="6000" dirty="0">
                <a:solidFill>
                  <a:schemeClr val="bg1"/>
                </a:solidFill>
                <a:latin typeface="NewsGoth BT Roman" panose="020B0503020203020204" pitchFamily="34" charset="0"/>
              </a:rPr>
              <a:t>?</a:t>
            </a:r>
          </a:p>
        </p:txBody>
      </p:sp>
    </p:spTree>
    <p:extLst>
      <p:ext uri="{BB962C8B-B14F-4D97-AF65-F5344CB8AC3E}">
        <p14:creationId xmlns:p14="http://schemas.microsoft.com/office/powerpoint/2010/main" val="78087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C2AC30-9F42-CB4E-A886-8377BAF1889C}"/>
              </a:ext>
            </a:extLst>
          </p:cNvPr>
          <p:cNvGrpSpPr/>
          <p:nvPr/>
        </p:nvGrpSpPr>
        <p:grpSpPr>
          <a:xfrm>
            <a:off x="0" y="11039"/>
            <a:ext cx="12192000" cy="6835922"/>
            <a:chOff x="0" y="11039"/>
            <a:chExt cx="12192000" cy="6835922"/>
          </a:xfrm>
        </p:grpSpPr>
        <p:pic>
          <p:nvPicPr>
            <p:cNvPr id="2" name="Picture 1">
              <a:extLst>
                <a:ext uri="{FF2B5EF4-FFF2-40B4-BE49-F238E27FC236}">
                  <a16:creationId xmlns:a16="http://schemas.microsoft.com/office/drawing/2014/main" id="{B6F00DEA-00DC-814E-8243-58768F784B66}"/>
                </a:ext>
              </a:extLst>
            </p:cNvPr>
            <p:cNvPicPr>
              <a:picLocks noChangeAspect="1"/>
            </p:cNvPicPr>
            <p:nvPr/>
          </p:nvPicPr>
          <p:blipFill>
            <a:blip r:embed="rId3"/>
            <a:stretch>
              <a:fillRect/>
            </a:stretch>
          </p:blipFill>
          <p:spPr>
            <a:xfrm>
              <a:off x="0" y="11039"/>
              <a:ext cx="12192000" cy="6835922"/>
            </a:xfrm>
            <a:prstGeom prst="rect">
              <a:avLst/>
            </a:prstGeom>
          </p:spPr>
        </p:pic>
        <p:sp>
          <p:nvSpPr>
            <p:cNvPr id="3" name="Rectangle 2">
              <a:extLst>
                <a:ext uri="{FF2B5EF4-FFF2-40B4-BE49-F238E27FC236}">
                  <a16:creationId xmlns:a16="http://schemas.microsoft.com/office/drawing/2014/main" id="{A0813241-A2AB-3746-B0E8-8D6D35B4888D}"/>
                </a:ext>
              </a:extLst>
            </p:cNvPr>
            <p:cNvSpPr/>
            <p:nvPr/>
          </p:nvSpPr>
          <p:spPr>
            <a:xfrm>
              <a:off x="2743200" y="2472744"/>
              <a:ext cx="6697014" cy="1725769"/>
            </a:xfrm>
            <a:prstGeom prst="rect">
              <a:avLst/>
            </a:prstGeom>
            <a:solidFill>
              <a:srgbClr val="4EB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2753FC2-2849-9341-B93E-2CC9BB89A2E9}"/>
                </a:ext>
              </a:extLst>
            </p:cNvPr>
            <p:cNvSpPr/>
            <p:nvPr/>
          </p:nvSpPr>
          <p:spPr>
            <a:xfrm>
              <a:off x="4275786" y="5808372"/>
              <a:ext cx="3670479" cy="270456"/>
            </a:xfrm>
            <a:prstGeom prst="rect">
              <a:avLst/>
            </a:prstGeom>
            <a:solidFill>
              <a:srgbClr val="4EB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5C35F13-0231-FB4F-B6B1-63CEAD0ADF0D}"/>
              </a:ext>
            </a:extLst>
          </p:cNvPr>
          <p:cNvSpPr txBox="1"/>
          <p:nvPr/>
        </p:nvSpPr>
        <p:spPr>
          <a:xfrm>
            <a:off x="1023870" y="579918"/>
            <a:ext cx="10135673" cy="3785652"/>
          </a:xfrm>
          <a:prstGeom prst="rect">
            <a:avLst/>
          </a:prstGeom>
          <a:noFill/>
        </p:spPr>
        <p:txBody>
          <a:bodyPr wrap="square" rtlCol="0">
            <a:spAutoFit/>
          </a:bodyPr>
          <a:lstStyle/>
          <a:p>
            <a:pPr algn="ctr"/>
            <a:r>
              <a:rPr lang="en-US" sz="6000" dirty="0">
                <a:solidFill>
                  <a:schemeClr val="bg1"/>
                </a:solidFill>
                <a:latin typeface="NewsGoth BT Roman" panose="020B0503020203020204" pitchFamily="34" charset="0"/>
              </a:rPr>
              <a:t>What would be the impact in the market if at least </a:t>
            </a:r>
            <a:r>
              <a:rPr lang="en-US" sz="6000" dirty="0">
                <a:solidFill>
                  <a:srgbClr val="4EB047"/>
                </a:solidFill>
                <a:highlight>
                  <a:srgbClr val="FFFFFF"/>
                </a:highlight>
                <a:latin typeface="NewsGoth BT Roman" panose="020B0503020203020204" pitchFamily="34" charset="0"/>
              </a:rPr>
              <a:t>10%</a:t>
            </a:r>
            <a:r>
              <a:rPr lang="en-US" sz="6000" dirty="0">
                <a:solidFill>
                  <a:schemeClr val="bg1"/>
                </a:solidFill>
                <a:latin typeface="NewsGoth BT Roman" panose="020B0503020203020204" pitchFamily="34" charset="0"/>
              </a:rPr>
              <a:t> of borrowers in that market fall into </a:t>
            </a:r>
            <a:r>
              <a:rPr lang="en-US" sz="6000" dirty="0">
                <a:solidFill>
                  <a:srgbClr val="4EB047"/>
                </a:solidFill>
                <a:highlight>
                  <a:srgbClr val="FFFFFF"/>
                </a:highlight>
                <a:latin typeface="NewsGoth BT Roman" panose="020B0503020203020204" pitchFamily="34" charset="0"/>
              </a:rPr>
              <a:t>default</a:t>
            </a:r>
            <a:r>
              <a:rPr lang="en-US" sz="6000" dirty="0">
                <a:solidFill>
                  <a:schemeClr val="bg1"/>
                </a:solidFill>
                <a:latin typeface="NewsGoth BT Roman" panose="020B0503020203020204" pitchFamily="34" charset="0"/>
              </a:rPr>
              <a:t>?</a:t>
            </a:r>
          </a:p>
        </p:txBody>
      </p:sp>
      <p:sp>
        <p:nvSpPr>
          <p:cNvPr id="7" name="TextBox 6">
            <a:extLst>
              <a:ext uri="{FF2B5EF4-FFF2-40B4-BE49-F238E27FC236}">
                <a16:creationId xmlns:a16="http://schemas.microsoft.com/office/drawing/2014/main" id="{49A02EE3-08F1-9944-BAF4-B178E3422A87}"/>
              </a:ext>
            </a:extLst>
          </p:cNvPr>
          <p:cNvSpPr txBox="1"/>
          <p:nvPr/>
        </p:nvSpPr>
        <p:spPr>
          <a:xfrm>
            <a:off x="1043188" y="4965486"/>
            <a:ext cx="10135673" cy="1569660"/>
          </a:xfrm>
          <a:prstGeom prst="rect">
            <a:avLst/>
          </a:prstGeom>
          <a:noFill/>
        </p:spPr>
        <p:txBody>
          <a:bodyPr wrap="square" rtlCol="0">
            <a:spAutoFit/>
          </a:bodyPr>
          <a:lstStyle/>
          <a:p>
            <a:pPr algn="ctr"/>
            <a:r>
              <a:rPr lang="en-US" sz="9600" b="1" dirty="0">
                <a:solidFill>
                  <a:schemeClr val="bg1"/>
                </a:solidFill>
                <a:latin typeface="NewsGoth BT Roman" panose="020B0503020203020204" pitchFamily="34" charset="0"/>
              </a:rPr>
              <a:t>$8,5 B</a:t>
            </a:r>
          </a:p>
        </p:txBody>
      </p:sp>
    </p:spTree>
    <p:extLst>
      <p:ext uri="{BB962C8B-B14F-4D97-AF65-F5344CB8AC3E}">
        <p14:creationId xmlns:p14="http://schemas.microsoft.com/office/powerpoint/2010/main" val="388520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E20DAE9-CE7E-9D43-A9D7-CD9497679AEF}"/>
              </a:ext>
            </a:extLst>
          </p:cNvPr>
          <p:cNvGrpSpPr/>
          <p:nvPr/>
        </p:nvGrpSpPr>
        <p:grpSpPr>
          <a:xfrm>
            <a:off x="-18288" y="-750774"/>
            <a:ext cx="12192000" cy="3771900"/>
            <a:chOff x="0" y="-732486"/>
            <a:chExt cx="12192000" cy="3771900"/>
          </a:xfrm>
        </p:grpSpPr>
        <p:sp>
          <p:nvSpPr>
            <p:cNvPr id="3" name="Rectangle 2">
              <a:extLst>
                <a:ext uri="{FF2B5EF4-FFF2-40B4-BE49-F238E27FC236}">
                  <a16:creationId xmlns:a16="http://schemas.microsoft.com/office/drawing/2014/main" id="{C889C4A7-6431-5049-A02D-F5853BA003C9}"/>
                </a:ext>
              </a:extLst>
            </p:cNvPr>
            <p:cNvSpPr/>
            <p:nvPr/>
          </p:nvSpPr>
          <p:spPr>
            <a:xfrm>
              <a:off x="0" y="0"/>
              <a:ext cx="12192000" cy="3039414"/>
            </a:xfrm>
            <a:prstGeom prst="rect">
              <a:avLst/>
            </a:prstGeom>
            <a:solidFill>
              <a:srgbClr val="4EB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map&#13;&#10;&#13;&#10;Description automatically generated">
              <a:extLst>
                <a:ext uri="{FF2B5EF4-FFF2-40B4-BE49-F238E27FC236}">
                  <a16:creationId xmlns:a16="http://schemas.microsoft.com/office/drawing/2014/main" id="{3AF57A26-800F-0247-99A8-D45AAEE716E9}"/>
                </a:ext>
              </a:extLst>
            </p:cNvPr>
            <p:cNvPicPr>
              <a:picLocks noChangeAspect="1"/>
            </p:cNvPicPr>
            <p:nvPr/>
          </p:nvPicPr>
          <p:blipFill>
            <a:blip r:embed="rId3"/>
            <a:stretch>
              <a:fillRect/>
            </a:stretch>
          </p:blipFill>
          <p:spPr>
            <a:xfrm>
              <a:off x="0" y="0"/>
              <a:ext cx="2971800" cy="2806700"/>
            </a:xfrm>
            <a:prstGeom prst="rect">
              <a:avLst/>
            </a:prstGeom>
          </p:spPr>
        </p:pic>
        <p:pic>
          <p:nvPicPr>
            <p:cNvPr id="10" name="Picture 9" descr="A close up of a map&#13;&#10;&#13;&#10;Description automatically generated">
              <a:extLst>
                <a:ext uri="{FF2B5EF4-FFF2-40B4-BE49-F238E27FC236}">
                  <a16:creationId xmlns:a16="http://schemas.microsoft.com/office/drawing/2014/main" id="{F5190C2F-FC10-554D-9343-A449D0330547}"/>
                </a:ext>
              </a:extLst>
            </p:cNvPr>
            <p:cNvPicPr>
              <a:picLocks noChangeAspect="1"/>
            </p:cNvPicPr>
            <p:nvPr/>
          </p:nvPicPr>
          <p:blipFill>
            <a:blip r:embed="rId4"/>
            <a:stretch>
              <a:fillRect/>
            </a:stretch>
          </p:blipFill>
          <p:spPr>
            <a:xfrm>
              <a:off x="8191500" y="-732486"/>
              <a:ext cx="4000500" cy="3771900"/>
            </a:xfrm>
            <a:prstGeom prst="rect">
              <a:avLst/>
            </a:prstGeom>
          </p:spPr>
        </p:pic>
      </p:grpSp>
      <p:sp>
        <p:nvSpPr>
          <p:cNvPr id="12" name="TextBox 11">
            <a:extLst>
              <a:ext uri="{FF2B5EF4-FFF2-40B4-BE49-F238E27FC236}">
                <a16:creationId xmlns:a16="http://schemas.microsoft.com/office/drawing/2014/main" id="{AAB0F65F-28A1-034E-B978-2F08952F7A48}"/>
              </a:ext>
            </a:extLst>
          </p:cNvPr>
          <p:cNvSpPr txBox="1"/>
          <p:nvPr/>
        </p:nvSpPr>
        <p:spPr>
          <a:xfrm>
            <a:off x="402464" y="3429000"/>
            <a:ext cx="5138671" cy="3139321"/>
          </a:xfrm>
          <a:prstGeom prst="rect">
            <a:avLst/>
          </a:prstGeom>
          <a:noFill/>
        </p:spPr>
        <p:txBody>
          <a:bodyPr wrap="square" rtlCol="0">
            <a:spAutoFit/>
          </a:bodyPr>
          <a:lstStyle/>
          <a:p>
            <a:r>
              <a:rPr lang="en-US" dirty="0">
                <a:solidFill>
                  <a:schemeClr val="bg1">
                    <a:lumMod val="50000"/>
                  </a:schemeClr>
                </a:solidFill>
                <a:latin typeface="NewsGoth BT Roman" panose="020B0503020203020204" pitchFamily="34" charset="0"/>
              </a:rPr>
              <a:t>After 2008 US Financial Crisis, people reduced the amount of home loans and transferred their financial needs into bank loans to recover their assets.</a:t>
            </a:r>
          </a:p>
          <a:p>
            <a:endParaRPr lang="en-US" dirty="0">
              <a:solidFill>
                <a:schemeClr val="bg1">
                  <a:lumMod val="50000"/>
                </a:schemeClr>
              </a:solidFill>
              <a:latin typeface="NewsGoth BT Roman" panose="020B0503020203020204" pitchFamily="34" charset="0"/>
            </a:endParaRPr>
          </a:p>
          <a:p>
            <a:r>
              <a:rPr lang="en-US" dirty="0">
                <a:solidFill>
                  <a:schemeClr val="bg1">
                    <a:lumMod val="50000"/>
                  </a:schemeClr>
                </a:solidFill>
                <a:latin typeface="NewsGoth BT Roman" panose="020B0503020203020204" pitchFamily="34" charset="0"/>
              </a:rPr>
              <a:t>Sadly, people lost their trust in the financial sector and startups like Upstart, Funding Circle and Lending Club appeared in the market to serve the needs of people who were not accepted in the regular financial market or didn’t want to deal with banks anymore.</a:t>
            </a:r>
          </a:p>
        </p:txBody>
      </p:sp>
      <p:pic>
        <p:nvPicPr>
          <p:cNvPr id="14" name="Picture 13">
            <a:extLst>
              <a:ext uri="{FF2B5EF4-FFF2-40B4-BE49-F238E27FC236}">
                <a16:creationId xmlns:a16="http://schemas.microsoft.com/office/drawing/2014/main" id="{658028C9-8D15-F64A-8C7B-BCF8BF6A2DAF}"/>
              </a:ext>
            </a:extLst>
          </p:cNvPr>
          <p:cNvPicPr>
            <a:picLocks noChangeAspect="1"/>
          </p:cNvPicPr>
          <p:nvPr/>
        </p:nvPicPr>
        <p:blipFill>
          <a:blip r:embed="rId5"/>
          <a:stretch>
            <a:fillRect/>
          </a:stretch>
        </p:blipFill>
        <p:spPr>
          <a:xfrm>
            <a:off x="6096000" y="3139851"/>
            <a:ext cx="5618346" cy="1748307"/>
          </a:xfrm>
          <a:prstGeom prst="rect">
            <a:avLst/>
          </a:prstGeom>
        </p:spPr>
      </p:pic>
      <p:sp>
        <p:nvSpPr>
          <p:cNvPr id="15" name="TextBox 14">
            <a:extLst>
              <a:ext uri="{FF2B5EF4-FFF2-40B4-BE49-F238E27FC236}">
                <a16:creationId xmlns:a16="http://schemas.microsoft.com/office/drawing/2014/main" id="{571AA4EC-26EE-4C45-97C1-8D2CD9216389}"/>
              </a:ext>
            </a:extLst>
          </p:cNvPr>
          <p:cNvSpPr txBox="1"/>
          <p:nvPr/>
        </p:nvSpPr>
        <p:spPr>
          <a:xfrm>
            <a:off x="6096000" y="5080809"/>
            <a:ext cx="5971504" cy="1692771"/>
          </a:xfrm>
          <a:prstGeom prst="rect">
            <a:avLst/>
          </a:prstGeom>
          <a:noFill/>
        </p:spPr>
        <p:txBody>
          <a:bodyPr wrap="square" rtlCol="0">
            <a:spAutoFit/>
          </a:bodyPr>
          <a:lstStyle/>
          <a:p>
            <a:r>
              <a:rPr lang="en-US" sz="2600" dirty="0">
                <a:solidFill>
                  <a:schemeClr val="bg1">
                    <a:lumMod val="50000"/>
                  </a:schemeClr>
                </a:solidFill>
                <a:latin typeface="NewsGoth BT Roman" panose="020B0503020203020204" pitchFamily="34" charset="0"/>
              </a:rPr>
              <a:t>By predicting the probability of borrowers falling into default, thus preventing loan issuing while protecting investors’ interests</a:t>
            </a:r>
          </a:p>
        </p:txBody>
      </p:sp>
      <p:sp>
        <p:nvSpPr>
          <p:cNvPr id="16" name="TextBox 15">
            <a:extLst>
              <a:ext uri="{FF2B5EF4-FFF2-40B4-BE49-F238E27FC236}">
                <a16:creationId xmlns:a16="http://schemas.microsoft.com/office/drawing/2014/main" id="{5C807A55-AAC8-7C49-8B1F-C30521D47C80}"/>
              </a:ext>
            </a:extLst>
          </p:cNvPr>
          <p:cNvSpPr txBox="1"/>
          <p:nvPr/>
        </p:nvSpPr>
        <p:spPr>
          <a:xfrm>
            <a:off x="513814" y="392196"/>
            <a:ext cx="10135673" cy="1015663"/>
          </a:xfrm>
          <a:prstGeom prst="rect">
            <a:avLst/>
          </a:prstGeom>
          <a:noFill/>
        </p:spPr>
        <p:txBody>
          <a:bodyPr wrap="square" rtlCol="0">
            <a:spAutoFit/>
          </a:bodyPr>
          <a:lstStyle/>
          <a:p>
            <a:r>
              <a:rPr lang="en-US" sz="6000" dirty="0">
                <a:solidFill>
                  <a:schemeClr val="bg1"/>
                </a:solidFill>
                <a:latin typeface="NewsGoth BT Roman" panose="020B0503020203020204" pitchFamily="34" charset="0"/>
              </a:rPr>
              <a:t>What is the problem?</a:t>
            </a:r>
          </a:p>
        </p:txBody>
      </p:sp>
      <p:sp>
        <p:nvSpPr>
          <p:cNvPr id="17" name="TextBox 16">
            <a:extLst>
              <a:ext uri="{FF2B5EF4-FFF2-40B4-BE49-F238E27FC236}">
                <a16:creationId xmlns:a16="http://schemas.microsoft.com/office/drawing/2014/main" id="{0D5FCF5E-B52C-8D43-9B28-A82E7F137A69}"/>
              </a:ext>
            </a:extLst>
          </p:cNvPr>
          <p:cNvSpPr txBox="1"/>
          <p:nvPr/>
        </p:nvSpPr>
        <p:spPr>
          <a:xfrm>
            <a:off x="513814" y="1577305"/>
            <a:ext cx="10135673" cy="830997"/>
          </a:xfrm>
          <a:prstGeom prst="rect">
            <a:avLst/>
          </a:prstGeom>
          <a:noFill/>
        </p:spPr>
        <p:txBody>
          <a:bodyPr wrap="square" rtlCol="0">
            <a:spAutoFit/>
          </a:bodyPr>
          <a:lstStyle/>
          <a:p>
            <a:r>
              <a:rPr lang="en-US" sz="2400" dirty="0">
                <a:solidFill>
                  <a:schemeClr val="bg1"/>
                </a:solidFill>
                <a:latin typeface="NewsGoth BT Roman" panose="020B0503020203020204" pitchFamily="34" charset="0"/>
              </a:rPr>
              <a:t>How to increase market share and </a:t>
            </a:r>
          </a:p>
          <a:p>
            <a:r>
              <a:rPr lang="en-US" sz="2400" dirty="0">
                <a:solidFill>
                  <a:schemeClr val="bg1"/>
                </a:solidFill>
                <a:latin typeface="NewsGoth BT Roman" panose="020B0503020203020204" pitchFamily="34" charset="0"/>
              </a:rPr>
              <a:t>investors’ trust in a P2P lending system?</a:t>
            </a:r>
          </a:p>
        </p:txBody>
      </p:sp>
    </p:spTree>
    <p:extLst>
      <p:ext uri="{BB962C8B-B14F-4D97-AF65-F5344CB8AC3E}">
        <p14:creationId xmlns:p14="http://schemas.microsoft.com/office/powerpoint/2010/main" val="56523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E20DAE9-CE7E-9D43-A9D7-CD9497679AEF}"/>
              </a:ext>
            </a:extLst>
          </p:cNvPr>
          <p:cNvGrpSpPr/>
          <p:nvPr/>
        </p:nvGrpSpPr>
        <p:grpSpPr>
          <a:xfrm>
            <a:off x="0" y="-732486"/>
            <a:ext cx="12192000" cy="3771900"/>
            <a:chOff x="0" y="-732486"/>
            <a:chExt cx="12192000" cy="3771900"/>
          </a:xfrm>
        </p:grpSpPr>
        <p:sp>
          <p:nvSpPr>
            <p:cNvPr id="3" name="Rectangle 2">
              <a:extLst>
                <a:ext uri="{FF2B5EF4-FFF2-40B4-BE49-F238E27FC236}">
                  <a16:creationId xmlns:a16="http://schemas.microsoft.com/office/drawing/2014/main" id="{C889C4A7-6431-5049-A02D-F5853BA003C9}"/>
                </a:ext>
              </a:extLst>
            </p:cNvPr>
            <p:cNvSpPr/>
            <p:nvPr/>
          </p:nvSpPr>
          <p:spPr>
            <a:xfrm>
              <a:off x="0" y="0"/>
              <a:ext cx="12192000" cy="3039414"/>
            </a:xfrm>
            <a:prstGeom prst="rect">
              <a:avLst/>
            </a:prstGeom>
            <a:solidFill>
              <a:srgbClr val="4EB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map&#13;&#10;&#13;&#10;Description automatically generated">
              <a:extLst>
                <a:ext uri="{FF2B5EF4-FFF2-40B4-BE49-F238E27FC236}">
                  <a16:creationId xmlns:a16="http://schemas.microsoft.com/office/drawing/2014/main" id="{3AF57A26-800F-0247-99A8-D45AAEE716E9}"/>
                </a:ext>
              </a:extLst>
            </p:cNvPr>
            <p:cNvPicPr>
              <a:picLocks noChangeAspect="1"/>
            </p:cNvPicPr>
            <p:nvPr/>
          </p:nvPicPr>
          <p:blipFill>
            <a:blip r:embed="rId2"/>
            <a:stretch>
              <a:fillRect/>
            </a:stretch>
          </p:blipFill>
          <p:spPr>
            <a:xfrm>
              <a:off x="0" y="0"/>
              <a:ext cx="2971800" cy="2806700"/>
            </a:xfrm>
            <a:prstGeom prst="rect">
              <a:avLst/>
            </a:prstGeom>
          </p:spPr>
        </p:pic>
        <p:pic>
          <p:nvPicPr>
            <p:cNvPr id="10" name="Picture 9" descr="A close up of a map&#13;&#10;&#13;&#10;Description automatically generated">
              <a:extLst>
                <a:ext uri="{FF2B5EF4-FFF2-40B4-BE49-F238E27FC236}">
                  <a16:creationId xmlns:a16="http://schemas.microsoft.com/office/drawing/2014/main" id="{F5190C2F-FC10-554D-9343-A449D0330547}"/>
                </a:ext>
              </a:extLst>
            </p:cNvPr>
            <p:cNvPicPr>
              <a:picLocks noChangeAspect="1"/>
            </p:cNvPicPr>
            <p:nvPr/>
          </p:nvPicPr>
          <p:blipFill>
            <a:blip r:embed="rId3"/>
            <a:stretch>
              <a:fillRect/>
            </a:stretch>
          </p:blipFill>
          <p:spPr>
            <a:xfrm>
              <a:off x="8191500" y="-732486"/>
              <a:ext cx="4000500" cy="3771900"/>
            </a:xfrm>
            <a:prstGeom prst="rect">
              <a:avLst/>
            </a:prstGeom>
          </p:spPr>
        </p:pic>
      </p:grpSp>
      <p:sp>
        <p:nvSpPr>
          <p:cNvPr id="6" name="TextBox 5">
            <a:extLst>
              <a:ext uri="{FF2B5EF4-FFF2-40B4-BE49-F238E27FC236}">
                <a16:creationId xmlns:a16="http://schemas.microsoft.com/office/drawing/2014/main" id="{632E5E81-187D-5445-A51D-209827992993}"/>
              </a:ext>
            </a:extLst>
          </p:cNvPr>
          <p:cNvSpPr txBox="1"/>
          <p:nvPr/>
        </p:nvSpPr>
        <p:spPr>
          <a:xfrm>
            <a:off x="513814" y="392196"/>
            <a:ext cx="10135673" cy="1015663"/>
          </a:xfrm>
          <a:prstGeom prst="rect">
            <a:avLst/>
          </a:prstGeom>
          <a:noFill/>
        </p:spPr>
        <p:txBody>
          <a:bodyPr wrap="square" rtlCol="0">
            <a:spAutoFit/>
          </a:bodyPr>
          <a:lstStyle/>
          <a:p>
            <a:r>
              <a:rPr lang="en-US" sz="6000" dirty="0">
                <a:solidFill>
                  <a:schemeClr val="bg1"/>
                </a:solidFill>
                <a:latin typeface="NewsGoth BT Roman" panose="020B0503020203020204" pitchFamily="34" charset="0"/>
              </a:rPr>
              <a:t>What is the dataset?</a:t>
            </a:r>
          </a:p>
        </p:txBody>
      </p:sp>
      <p:sp>
        <p:nvSpPr>
          <p:cNvPr id="7" name="TextBox 6">
            <a:extLst>
              <a:ext uri="{FF2B5EF4-FFF2-40B4-BE49-F238E27FC236}">
                <a16:creationId xmlns:a16="http://schemas.microsoft.com/office/drawing/2014/main" id="{2FADC381-5C59-1E4D-AFF2-13CCB52DB871}"/>
              </a:ext>
            </a:extLst>
          </p:cNvPr>
          <p:cNvSpPr txBox="1"/>
          <p:nvPr/>
        </p:nvSpPr>
        <p:spPr>
          <a:xfrm>
            <a:off x="513814" y="1577305"/>
            <a:ext cx="10135673" cy="461665"/>
          </a:xfrm>
          <a:prstGeom prst="rect">
            <a:avLst/>
          </a:prstGeom>
          <a:noFill/>
        </p:spPr>
        <p:txBody>
          <a:bodyPr wrap="square" rtlCol="0">
            <a:spAutoFit/>
          </a:bodyPr>
          <a:lstStyle/>
          <a:p>
            <a:r>
              <a:rPr lang="en-US" sz="2400" dirty="0">
                <a:solidFill>
                  <a:schemeClr val="bg1"/>
                </a:solidFill>
                <a:latin typeface="NewsGoth BT Roman" panose="020B0503020203020204" pitchFamily="34" charset="0"/>
              </a:rPr>
              <a:t>&lt;https://</a:t>
            </a:r>
            <a:r>
              <a:rPr lang="en-US" sz="2400" dirty="0" err="1">
                <a:solidFill>
                  <a:schemeClr val="bg1"/>
                </a:solidFill>
                <a:latin typeface="NewsGoth BT Roman" panose="020B0503020203020204" pitchFamily="34" charset="0"/>
              </a:rPr>
              <a:t>www.kaggle.com</a:t>
            </a:r>
            <a:r>
              <a:rPr lang="en-US" sz="2400" dirty="0">
                <a:solidFill>
                  <a:schemeClr val="bg1"/>
                </a:solidFill>
                <a:latin typeface="NewsGoth BT Roman" panose="020B0503020203020204" pitchFamily="34" charset="0"/>
              </a:rPr>
              <a:t>/</a:t>
            </a:r>
            <a:r>
              <a:rPr lang="en-US" sz="2400" dirty="0" err="1">
                <a:solidFill>
                  <a:schemeClr val="bg1"/>
                </a:solidFill>
                <a:latin typeface="NewsGoth BT Roman" panose="020B0503020203020204" pitchFamily="34" charset="0"/>
              </a:rPr>
              <a:t>wendykan</a:t>
            </a:r>
            <a:r>
              <a:rPr lang="en-US" sz="2400" dirty="0">
                <a:solidFill>
                  <a:schemeClr val="bg1"/>
                </a:solidFill>
                <a:latin typeface="NewsGoth BT Roman" panose="020B0503020203020204" pitchFamily="34" charset="0"/>
              </a:rPr>
              <a:t>/lending-club-loan-data&gt;</a:t>
            </a:r>
          </a:p>
        </p:txBody>
      </p:sp>
      <p:sp>
        <p:nvSpPr>
          <p:cNvPr id="9" name="TextBox 8">
            <a:extLst>
              <a:ext uri="{FF2B5EF4-FFF2-40B4-BE49-F238E27FC236}">
                <a16:creationId xmlns:a16="http://schemas.microsoft.com/office/drawing/2014/main" id="{C145C625-D872-3C41-A9A6-A6201FC5535B}"/>
              </a:ext>
            </a:extLst>
          </p:cNvPr>
          <p:cNvSpPr txBox="1"/>
          <p:nvPr/>
        </p:nvSpPr>
        <p:spPr>
          <a:xfrm>
            <a:off x="6096000" y="4009214"/>
            <a:ext cx="5971504" cy="1384995"/>
          </a:xfrm>
          <a:prstGeom prst="rect">
            <a:avLst/>
          </a:prstGeom>
          <a:noFill/>
        </p:spPr>
        <p:txBody>
          <a:bodyPr wrap="square" rtlCol="0">
            <a:spAutoFit/>
          </a:bodyPr>
          <a:lstStyle/>
          <a:p>
            <a:pPr algn="r"/>
            <a:r>
              <a:rPr lang="en-US" sz="2800" dirty="0">
                <a:solidFill>
                  <a:schemeClr val="bg1">
                    <a:lumMod val="50000"/>
                  </a:schemeClr>
                </a:solidFill>
                <a:latin typeface="NewsGoth BT Roman" panose="020B0503020203020204" pitchFamily="34" charset="0"/>
              </a:rPr>
              <a:t>74 Columns</a:t>
            </a:r>
          </a:p>
          <a:p>
            <a:pPr algn="r"/>
            <a:r>
              <a:rPr lang="en-US" sz="2800" dirty="0">
                <a:solidFill>
                  <a:schemeClr val="bg1">
                    <a:lumMod val="50000"/>
                  </a:schemeClr>
                </a:solidFill>
                <a:latin typeface="NewsGoth BT Roman" panose="020B0503020203020204" pitchFamily="34" charset="0"/>
              </a:rPr>
              <a:t>887,379 Rows</a:t>
            </a:r>
          </a:p>
          <a:p>
            <a:pPr algn="r"/>
            <a:r>
              <a:rPr lang="en-US" sz="2800" dirty="0">
                <a:solidFill>
                  <a:schemeClr val="bg1">
                    <a:lumMod val="50000"/>
                  </a:schemeClr>
                </a:solidFill>
                <a:latin typeface="NewsGoth BT Roman" panose="020B0503020203020204" pitchFamily="34" charset="0"/>
              </a:rPr>
              <a:t>History from 2007 to 2015</a:t>
            </a:r>
          </a:p>
        </p:txBody>
      </p:sp>
      <p:sp>
        <p:nvSpPr>
          <p:cNvPr id="12" name="TextBox 11">
            <a:extLst>
              <a:ext uri="{FF2B5EF4-FFF2-40B4-BE49-F238E27FC236}">
                <a16:creationId xmlns:a16="http://schemas.microsoft.com/office/drawing/2014/main" id="{218A39D2-A7B4-D049-AF65-6C084EE88273}"/>
              </a:ext>
            </a:extLst>
          </p:cNvPr>
          <p:cNvSpPr txBox="1"/>
          <p:nvPr/>
        </p:nvSpPr>
        <p:spPr>
          <a:xfrm>
            <a:off x="124496" y="3164681"/>
            <a:ext cx="6482366" cy="3693319"/>
          </a:xfrm>
          <a:prstGeom prst="rect">
            <a:avLst/>
          </a:prstGeom>
          <a:noFill/>
        </p:spPr>
        <p:txBody>
          <a:bodyPr wrap="square" rtlCol="0">
            <a:spAutoFit/>
          </a:bodyPr>
          <a:lstStyle/>
          <a:p>
            <a:r>
              <a:rPr lang="en-US" sz="2600" b="1" dirty="0">
                <a:solidFill>
                  <a:schemeClr val="bg1">
                    <a:lumMod val="50000"/>
                  </a:schemeClr>
                </a:solidFill>
                <a:latin typeface="NewsGoth BT Roman" panose="020B0503020203020204" pitchFamily="34" charset="0"/>
              </a:rPr>
              <a:t>Key variables</a:t>
            </a:r>
          </a:p>
          <a:p>
            <a:r>
              <a:rPr lang="en-US" sz="2600" dirty="0">
                <a:solidFill>
                  <a:schemeClr val="bg1">
                    <a:lumMod val="50000"/>
                  </a:schemeClr>
                </a:solidFill>
                <a:latin typeface="NewsGoth BT Roman" panose="020B0503020203020204" pitchFamily="34" charset="0"/>
              </a:rPr>
              <a:t>Annual income</a:t>
            </a:r>
          </a:p>
          <a:p>
            <a:r>
              <a:rPr lang="en-US" sz="2600" dirty="0">
                <a:solidFill>
                  <a:schemeClr val="bg1">
                    <a:lumMod val="50000"/>
                  </a:schemeClr>
                </a:solidFill>
                <a:latin typeface="NewsGoth BT Roman" panose="020B0503020203020204" pitchFamily="34" charset="0"/>
              </a:rPr>
              <a:t>Loan description</a:t>
            </a:r>
          </a:p>
          <a:p>
            <a:r>
              <a:rPr lang="en-US" sz="2600" dirty="0">
                <a:solidFill>
                  <a:schemeClr val="bg1">
                    <a:lumMod val="50000"/>
                  </a:schemeClr>
                </a:solidFill>
                <a:latin typeface="NewsGoth BT Roman" panose="020B0503020203020204" pitchFamily="34" charset="0"/>
              </a:rPr>
              <a:t>Interest rate</a:t>
            </a:r>
          </a:p>
          <a:p>
            <a:r>
              <a:rPr lang="en-US" sz="2600" dirty="0">
                <a:solidFill>
                  <a:schemeClr val="bg1">
                    <a:lumMod val="50000"/>
                  </a:schemeClr>
                </a:solidFill>
                <a:latin typeface="NewsGoth BT Roman" panose="020B0503020203020204" pitchFamily="34" charset="0"/>
              </a:rPr>
              <a:t>Last payment amount</a:t>
            </a:r>
          </a:p>
          <a:p>
            <a:r>
              <a:rPr lang="en-US" sz="2600" dirty="0">
                <a:solidFill>
                  <a:schemeClr val="bg1">
                    <a:lumMod val="50000"/>
                  </a:schemeClr>
                </a:solidFill>
                <a:latin typeface="NewsGoth BT Roman" panose="020B0503020203020204" pitchFamily="34" charset="0"/>
              </a:rPr>
              <a:t>Loan amount</a:t>
            </a:r>
          </a:p>
          <a:p>
            <a:r>
              <a:rPr lang="en-US" sz="2600" dirty="0">
                <a:solidFill>
                  <a:schemeClr val="bg1"/>
                </a:solidFill>
                <a:highlight>
                  <a:srgbClr val="C0C0C0"/>
                </a:highlight>
                <a:latin typeface="NewsGoth BT Roman" panose="020B0503020203020204" pitchFamily="34" charset="0"/>
              </a:rPr>
              <a:t>Loan status (target variable)</a:t>
            </a:r>
          </a:p>
          <a:p>
            <a:r>
              <a:rPr lang="en-US" sz="2600" dirty="0">
                <a:solidFill>
                  <a:schemeClr val="bg1">
                    <a:lumMod val="50000"/>
                  </a:schemeClr>
                </a:solidFill>
                <a:latin typeface="NewsGoth BT Roman" panose="020B0503020203020204" pitchFamily="34" charset="0"/>
              </a:rPr>
              <a:t>Remaining amount to pay</a:t>
            </a:r>
          </a:p>
          <a:p>
            <a:r>
              <a:rPr lang="en-US" sz="2600">
                <a:solidFill>
                  <a:schemeClr val="bg1">
                    <a:lumMod val="50000"/>
                  </a:schemeClr>
                </a:solidFill>
                <a:latin typeface="NewsGoth BT Roman" panose="020B0503020203020204" pitchFamily="34" charset="0"/>
              </a:rPr>
              <a:t>Late </a:t>
            </a:r>
            <a:r>
              <a:rPr lang="en-US" sz="2600" dirty="0">
                <a:solidFill>
                  <a:schemeClr val="bg1">
                    <a:lumMod val="50000"/>
                  </a:schemeClr>
                </a:solidFill>
                <a:latin typeface="NewsGoth BT Roman" panose="020B0503020203020204" pitchFamily="34" charset="0"/>
              </a:rPr>
              <a:t>fees received to date</a:t>
            </a:r>
          </a:p>
        </p:txBody>
      </p:sp>
    </p:spTree>
    <p:extLst>
      <p:ext uri="{BB962C8B-B14F-4D97-AF65-F5344CB8AC3E}">
        <p14:creationId xmlns:p14="http://schemas.microsoft.com/office/powerpoint/2010/main" val="239432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C2AC30-9F42-CB4E-A886-8377BAF1889C}"/>
              </a:ext>
            </a:extLst>
          </p:cNvPr>
          <p:cNvGrpSpPr/>
          <p:nvPr/>
        </p:nvGrpSpPr>
        <p:grpSpPr>
          <a:xfrm>
            <a:off x="0" y="11039"/>
            <a:ext cx="12192000" cy="6835922"/>
            <a:chOff x="0" y="11039"/>
            <a:chExt cx="12192000" cy="6835922"/>
          </a:xfrm>
        </p:grpSpPr>
        <p:pic>
          <p:nvPicPr>
            <p:cNvPr id="2" name="Picture 1">
              <a:extLst>
                <a:ext uri="{FF2B5EF4-FFF2-40B4-BE49-F238E27FC236}">
                  <a16:creationId xmlns:a16="http://schemas.microsoft.com/office/drawing/2014/main" id="{B6F00DEA-00DC-814E-8243-58768F784B66}"/>
                </a:ext>
              </a:extLst>
            </p:cNvPr>
            <p:cNvPicPr>
              <a:picLocks noChangeAspect="1"/>
            </p:cNvPicPr>
            <p:nvPr/>
          </p:nvPicPr>
          <p:blipFill>
            <a:blip r:embed="rId2"/>
            <a:stretch>
              <a:fillRect/>
            </a:stretch>
          </p:blipFill>
          <p:spPr>
            <a:xfrm>
              <a:off x="0" y="11039"/>
              <a:ext cx="12192000" cy="6835922"/>
            </a:xfrm>
            <a:prstGeom prst="rect">
              <a:avLst/>
            </a:prstGeom>
          </p:spPr>
        </p:pic>
        <p:sp>
          <p:nvSpPr>
            <p:cNvPr id="3" name="Rectangle 2">
              <a:extLst>
                <a:ext uri="{FF2B5EF4-FFF2-40B4-BE49-F238E27FC236}">
                  <a16:creationId xmlns:a16="http://schemas.microsoft.com/office/drawing/2014/main" id="{A0813241-A2AB-3746-B0E8-8D6D35B4888D}"/>
                </a:ext>
              </a:extLst>
            </p:cNvPr>
            <p:cNvSpPr/>
            <p:nvPr/>
          </p:nvSpPr>
          <p:spPr>
            <a:xfrm>
              <a:off x="2743200" y="2472744"/>
              <a:ext cx="6697014" cy="1725769"/>
            </a:xfrm>
            <a:prstGeom prst="rect">
              <a:avLst/>
            </a:prstGeom>
            <a:solidFill>
              <a:srgbClr val="4EB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2753FC2-2849-9341-B93E-2CC9BB89A2E9}"/>
                </a:ext>
              </a:extLst>
            </p:cNvPr>
            <p:cNvSpPr/>
            <p:nvPr/>
          </p:nvSpPr>
          <p:spPr>
            <a:xfrm>
              <a:off x="4275786" y="5808372"/>
              <a:ext cx="3670479" cy="270456"/>
            </a:xfrm>
            <a:prstGeom prst="rect">
              <a:avLst/>
            </a:prstGeom>
            <a:solidFill>
              <a:srgbClr val="4EB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F452BDCA-6C67-0C47-AD43-C972E1C662E7}"/>
              </a:ext>
            </a:extLst>
          </p:cNvPr>
          <p:cNvSpPr txBox="1"/>
          <p:nvPr/>
        </p:nvSpPr>
        <p:spPr>
          <a:xfrm>
            <a:off x="489398" y="2921169"/>
            <a:ext cx="11213206" cy="1015663"/>
          </a:xfrm>
          <a:prstGeom prst="rect">
            <a:avLst/>
          </a:prstGeom>
          <a:noFill/>
        </p:spPr>
        <p:txBody>
          <a:bodyPr wrap="square" rtlCol="0">
            <a:spAutoFit/>
          </a:bodyPr>
          <a:lstStyle/>
          <a:p>
            <a:pPr algn="ctr"/>
            <a:r>
              <a:rPr lang="en-US" sz="6000" dirty="0">
                <a:solidFill>
                  <a:schemeClr val="bg1"/>
                </a:solidFill>
                <a:latin typeface="NewsGoth BT Roman" panose="020B0503020203020204" pitchFamily="34" charset="0"/>
              </a:rPr>
              <a:t>QUESTIONS?</a:t>
            </a:r>
          </a:p>
        </p:txBody>
      </p:sp>
    </p:spTree>
    <p:extLst>
      <p:ext uri="{BB962C8B-B14F-4D97-AF65-F5344CB8AC3E}">
        <p14:creationId xmlns:p14="http://schemas.microsoft.com/office/powerpoint/2010/main" val="1993893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247</Words>
  <Application>Microsoft Macintosh PowerPoint</Application>
  <PresentationFormat>Widescreen</PresentationFormat>
  <Paragraphs>36</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NewsGoth BT Roman</vt:lpstr>
      <vt:lpstr>Arial</vt:lpstr>
      <vt:lpstr>Calibri</vt:lpstr>
      <vt:lpstr>Calibri Light</vt:lpstr>
      <vt:lpstr>Office Theme</vt:lpstr>
      <vt:lpstr>Loans in US Market –  Lending Club BA – Group 5</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Loans Behavior in US Market BA – Group 5</dc:title>
  <dc:creator>Juan Pablo Ramirez Herrera</dc:creator>
  <cp:lastModifiedBy>Yun Sun</cp:lastModifiedBy>
  <cp:revision>11</cp:revision>
  <dcterms:created xsi:type="dcterms:W3CDTF">2018-11-27T03:36:07Z</dcterms:created>
  <dcterms:modified xsi:type="dcterms:W3CDTF">2018-12-16T19:19:54Z</dcterms:modified>
</cp:coreProperties>
</file>