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34"/>
  </p:normalViewPr>
  <p:slideViewPr>
    <p:cSldViewPr snapToGrid="0" snapToObjects="1">
      <p:cViewPr varScale="1">
        <p:scale>
          <a:sx n="79" d="100"/>
          <a:sy n="7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2F7E-8133-114E-9421-836D081F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D35A9-6E42-8045-97B8-3E6148C3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9DFC-606F-9C40-B223-F67DFDE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624B-303B-E64D-B337-20A63D3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1A8B-117F-4D41-9DC8-91B869E7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5023-DB6E-F446-9D57-4D04E00A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8CEF-2517-5244-8759-29EAB624F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3405-2966-8B47-9636-AD86B0E6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FA96-D70E-A64A-A091-04912176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21E0-DE72-B040-A222-887E16BB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BDDAF-5BCB-1146-B7D4-E6E45AFBD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51264-0C0D-BE46-AA85-89B0903E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289E-75F8-6546-A8DF-BF11249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4C8A-583B-D145-86C4-827ED1D8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8890-CC39-0245-BAFA-1F9C45D1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E039-3D6D-854B-9130-CC68E2B8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6EA6-E45D-4E4E-B0AA-D09453C9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B461-7EBC-B740-B36A-75C08B5C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6CFB-946F-8E45-8EE3-BA29737E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7FE8-3A53-2F49-AED9-2139DA00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1AD0-3E76-134A-AD3C-4026C3CB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22A4-C736-CA41-97B5-F120AAF2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30CE-6C4C-D049-8B31-5E695EB5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0EA-263D-D94C-B7B8-E976138D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7EB8-969F-0A45-8014-759076E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2E18-C8EC-4549-A842-13A8E060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F806-2C30-E443-A4E0-3D73EA85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9A49E-54E9-2849-8EA4-972CD191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692A-A673-EC4D-B167-D60DA14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7708-7B61-534B-82AB-23579B9A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C54B-A282-3443-9F57-554E3EC0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DD8A-908F-E34B-9620-EF10DC1D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1E6A-5D15-B94F-B59B-DD41D36B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3E3EF-B9D3-2B41-A753-8483529F7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CAE94-D7AA-B742-92C4-412618EBC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D7237-FA7C-A749-A3B8-BE470B06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A3025-7C7E-E344-821B-CCB06711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1E70-267E-5942-9BAD-9CB967D6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76953-EEF7-434B-A78B-9FE625A9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9BEB-EBCC-0F43-BF98-04A22FD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0BAF-3348-1A40-9491-864D0E42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B956-DE36-9345-9997-20B8866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F1295-89C7-1A43-A9DC-A77B8FC5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1920E-476E-9347-8540-2DF0CB9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8B35A-38D1-3943-B540-628228D7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34DED-366A-8E45-8E0F-F26A6D13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486-74F9-254A-8850-E59D1B57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5598-7CD0-EA4A-91CE-4C786CE7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AA54E-86A4-3343-B447-12C35384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99AE-D311-E14C-8891-D7DF9E65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5026-2A45-6E4D-95DA-78881C5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F922-5879-B344-BBA8-7806D2C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05CF-BD47-9F48-A0D9-8B7C40F6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F7592-8A1D-F14C-B098-C4B3E09B4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EA4C-72D2-FE4E-8D9C-399F028D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1AE9-32D2-CF49-B5E6-CC5CC614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E9B4-A6E8-8842-956E-FB745A69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2362-8021-0944-BE89-1FD0B59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988B-7200-1E41-A3CE-1F947B93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089B-FDE4-3949-88B2-064A8AF3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7E95-BE46-D34C-86A6-FDB30342E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64D-848B-BE48-8EFA-64BB5170C984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8B2F-BA55-0342-A1F5-AAEB3FE4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F228-E854-E349-A330-7D7329F3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257E-CADE-5C47-A054-8C8C4B55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mn405/MG6103_F18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92DC-EBD7-BB4B-BD35-86E0B37C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0169-4B38-2549-BA5F-635781DE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97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CE488-D77C-F745-8997-1A656670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59" y="983393"/>
            <a:ext cx="3102919" cy="13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1C6-4987-3046-A516-9DA512E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F3B7-6D50-AB4A-867C-3576C2C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Reuse and Sharing of Knowledge</a:t>
            </a:r>
          </a:p>
          <a:p>
            <a:pPr lvl="1"/>
            <a:r>
              <a:rPr lang="en-US" dirty="0"/>
              <a:t>Many educators around the world teach similar courses. An open source collaboration platform allows fellow educators and students access to infinite resources.</a:t>
            </a:r>
          </a:p>
          <a:p>
            <a:r>
              <a:rPr lang="en-US" u="sng" dirty="0"/>
              <a:t>Keeping up to date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provides the ability to “follow” a user to receive notifications of their </a:t>
            </a:r>
            <a:r>
              <a:rPr lang="en-US" dirty="0" err="1"/>
              <a:t>Github</a:t>
            </a:r>
            <a:r>
              <a:rPr lang="en-US" dirty="0"/>
              <a:t> activity. You can also “watch” a project to receive notifications when the project is updated.</a:t>
            </a:r>
          </a:p>
          <a:p>
            <a:r>
              <a:rPr lang="en-US" u="sng" dirty="0"/>
              <a:t>Industry Relevance</a:t>
            </a:r>
          </a:p>
          <a:p>
            <a:pPr lvl="1"/>
            <a:r>
              <a:rPr lang="en-US" dirty="0"/>
              <a:t>GitHub can also be used as a portfolio showcasing your work. It is common for employers to evaluate candidates based on their existing projects and activity on GitHub. [</a:t>
            </a:r>
            <a:r>
              <a:rPr lang="en-US" i="1" dirty="0"/>
              <a:t>A GitHub account is a résumé.</a:t>
            </a:r>
            <a:r>
              <a:rPr lang="en-US" dirty="0"/>
              <a:t>]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1330-3F39-0040-AEE1-9A8721C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5F22-FCFF-2944-82FD-20C25550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1692"/>
          </a:xfrm>
        </p:spPr>
        <p:txBody>
          <a:bodyPr/>
          <a:lstStyle/>
          <a:p>
            <a:r>
              <a:rPr lang="en-US" dirty="0"/>
              <a:t>GitHub is free for small, public, projects.</a:t>
            </a:r>
          </a:p>
          <a:p>
            <a:r>
              <a:rPr lang="en-US" dirty="0"/>
              <a:t>The first thing you need to do is set up a free user account. Simply visit 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, choose a user name that isn’t already taken, provide an email address and a password, and click the big green “Sign up for GitHub” button.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B464-A5B3-2E4F-85DF-AE8485F47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945439"/>
            <a:ext cx="3684814" cy="27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CB5D-0994-074A-BE14-26C29003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BE1C-BDC0-3C42-A85E-F5B8E231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signed in to GitHub, you can find a repository by using the search box.</a:t>
            </a:r>
          </a:p>
          <a:p>
            <a:r>
              <a:rPr lang="en-US" dirty="0"/>
              <a:t> Enter </a:t>
            </a:r>
            <a:r>
              <a:rPr lang="en-US" b="1" dirty="0"/>
              <a:t>MG6103_F18 </a:t>
            </a:r>
            <a:r>
              <a:rPr lang="en-US" dirty="0"/>
              <a:t>into the search box and hit 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4821A-EA19-414F-9B50-3321F94A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3" y="3421008"/>
            <a:ext cx="7339914" cy="3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3C0A-1F68-0843-A293-AC352A99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Forking a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37FA-95B1-C247-A3E4-04055395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is a copy of a repository</a:t>
            </a:r>
          </a:p>
          <a:p>
            <a:r>
              <a:rPr lang="en-US" dirty="0"/>
              <a:t>Forking creates a new repository in your account that is the clone of another repository. You can then work on your copy of the repository and push changes to your copy</a:t>
            </a:r>
          </a:p>
          <a:p>
            <a:r>
              <a:rPr lang="en-US" dirty="0"/>
              <a:t> GitHub allows your changes to be sent to the original repository using a “pull request”</a:t>
            </a:r>
          </a:p>
          <a:p>
            <a:r>
              <a:rPr lang="en-US" dirty="0"/>
              <a:t> More details on forking can be found in the GitHub Help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/articles/fork-a-repo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C1A29-6721-F14A-8A01-EBE62EAE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750888"/>
            <a:ext cx="5130800" cy="9398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6BE94285-7451-9B47-AF04-4C64A03D3F0D}"/>
              </a:ext>
            </a:extLst>
          </p:cNvPr>
          <p:cNvSpPr/>
          <p:nvPr/>
        </p:nvSpPr>
        <p:spPr>
          <a:xfrm>
            <a:off x="9633857" y="190500"/>
            <a:ext cx="424543" cy="6749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1C3A-F730-7E4D-A64A-F604825D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or Download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B487-BEFD-5542-B44B-D5173443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with some Git experience can simply clone the repository by typing:</a:t>
            </a:r>
            <a:br>
              <a:rPr lang="en-US" dirty="0"/>
            </a:b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https://github.com/smn405/MG6103_F18.git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 also allows users to download the repository content as a ZIP file.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2FA37-0B72-A442-A226-5DD6DDE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9002"/>
            <a:ext cx="12192000" cy="24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2CEA-73CF-4E4E-8E72-BE34C4C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89957"/>
            <a:ext cx="10515600" cy="4799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 Git by Scott Chacon, </a:t>
            </a:r>
            <a:r>
              <a:rPr lang="en-US" dirty="0" err="1">
                <a:solidFill>
                  <a:schemeClr val="tx1"/>
                </a:solidFill>
              </a:rPr>
              <a:t>Apress</a:t>
            </a:r>
            <a:r>
              <a:rPr lang="en-US" dirty="0">
                <a:solidFill>
                  <a:schemeClr val="tx1"/>
                </a:solidFill>
              </a:rPr>
              <a:t>, 2009: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Github Account setup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GitHub Help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 u="sng">
                <a:solidFill>
                  <a:schemeClr val="tx1"/>
                </a:solidFill>
                <a:hlinkClick r:id="rId3"/>
              </a:rPr>
              <a:t>Help</a:t>
            </a:r>
            <a:endParaRPr lang="en-US" u="sng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Remember: Learning to use </a:t>
            </a:r>
            <a:r>
              <a:rPr lang="en-US" u="sng" dirty="0" err="1">
                <a:solidFill>
                  <a:schemeClr val="tx1"/>
                </a:solidFill>
              </a:rPr>
              <a:t>Github</a:t>
            </a:r>
            <a:r>
              <a:rPr lang="en-US" u="sng" dirty="0">
                <a:solidFill>
                  <a:schemeClr val="tx1"/>
                </a:solidFill>
              </a:rPr>
              <a:t> is easy, and intuitive. If you're new to it you’re more than likely to use encounter it again in future academic/industry situations.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You’re all set….Happy </a:t>
            </a:r>
            <a:r>
              <a:rPr lang="en-US" dirty="0" err="1">
                <a:solidFill>
                  <a:schemeClr val="tx1"/>
                </a:solidFill>
              </a:rPr>
              <a:t>Github-ing</a:t>
            </a:r>
            <a:r>
              <a:rPr lang="en-US" dirty="0">
                <a:solidFill>
                  <a:schemeClr val="tx1"/>
                </a:solidFill>
              </a:rPr>
              <a:t>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329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GitHub</vt:lpstr>
      <vt:lpstr>Why?</vt:lpstr>
      <vt:lpstr>Sign up</vt:lpstr>
      <vt:lpstr>Finding our repository</vt:lpstr>
      <vt:lpstr> Forking a Repository </vt:lpstr>
      <vt:lpstr>Clone or Download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</dc:creator>
  <cp:lastModifiedBy>Santiago</cp:lastModifiedBy>
  <cp:revision>14</cp:revision>
  <dcterms:created xsi:type="dcterms:W3CDTF">2018-09-19T02:38:13Z</dcterms:created>
  <dcterms:modified xsi:type="dcterms:W3CDTF">2018-09-19T15:30:31Z</dcterms:modified>
</cp:coreProperties>
</file>