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0"/>
  </p:notesMasterIdLst>
  <p:sldIdLst>
    <p:sldId id="446" r:id="rId2"/>
    <p:sldId id="537" r:id="rId3"/>
    <p:sldId id="538" r:id="rId4"/>
    <p:sldId id="539" r:id="rId5"/>
    <p:sldId id="540" r:id="rId6"/>
    <p:sldId id="541" r:id="rId7"/>
    <p:sldId id="543" r:id="rId8"/>
    <p:sldId id="544" r:id="rId9"/>
    <p:sldId id="545" r:id="rId10"/>
    <p:sldId id="546" r:id="rId11"/>
    <p:sldId id="547" r:id="rId12"/>
    <p:sldId id="542" r:id="rId13"/>
    <p:sldId id="531" r:id="rId14"/>
    <p:sldId id="536" r:id="rId15"/>
    <p:sldId id="532" r:id="rId16"/>
    <p:sldId id="533" r:id="rId17"/>
    <p:sldId id="534" r:id="rId18"/>
    <p:sldId id="53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ourier Prime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92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27B26-0F3A-DC86-B1E4-8ED31539F5DA}" v="228" dt="2022-01-07T07:04:42.138"/>
    <p1510:client id="{4AD0F678-7E67-4324-1B4E-BEB1974A0532}" v="587" dt="2022-01-06T14:18:08.832"/>
    <p1510:client id="{558959A2-9668-816D-935B-D1E22C8C2E80}" v="888" dt="2022-03-17T23:50:21.425"/>
    <p1510:client id="{74869EC6-B573-C8D2-8D72-493441DE53A4}" v="4" dt="2022-07-02T14:38:47.444"/>
    <p1510:client id="{8072026C-01BA-8CCF-B4BA-770EEC1D75E8}" v="363" dt="2022-03-19T17:25:28.351"/>
    <p1510:client id="{9F7934EF-8518-CFE4-8F09-E1AB30C9A482}" v="28" dt="2022-02-14T12:54:44.848"/>
    <p1510:client id="{D7654FA8-74C2-D89C-ED81-61D9E40DD332}" v="23" dt="2022-01-07T07:35:27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  <p:guide orient="horz" pos="2992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ON\Dropbox\PC\Desktop\interactions-per-set_50M\602.gcc_s-2226B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ON\Dropbox\PC\Desktop\interactions-per-set_50M\605.mcf_s-1554B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ON\Dropbox\PC\Desktop\interactions-per-set_50M\607.cactuBSSN_s-3477B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ON\Dropbox\PC\Desktop\interactions-per-set_50M\619.lbm_s-2677B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ON\Dropbox\PC\Desktop\interactions-per-set_50M\623.xalancbmk_s-10B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'602.gcc_s-2226B'!$D$1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'602.gcc_s-2226B'!$A$2:$A$2049</c:f>
              <c:numCache>
                <c:formatCode>General</c:formatCode>
                <c:ptCount val="20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</c:numCache>
            </c:numRef>
          </c:cat>
          <c:val>
            <c:numRef>
              <c:f>'602.gcc_s-2226B'!$D$2:$D$2049</c:f>
              <c:numCache>
                <c:formatCode>General</c:formatCode>
                <c:ptCount val="2048"/>
                <c:pt idx="0">
                  <c:v>22</c:v>
                </c:pt>
                <c:pt idx="1">
                  <c:v>52</c:v>
                </c:pt>
                <c:pt idx="2">
                  <c:v>38</c:v>
                </c:pt>
                <c:pt idx="3">
                  <c:v>38</c:v>
                </c:pt>
                <c:pt idx="4">
                  <c:v>39</c:v>
                </c:pt>
                <c:pt idx="5">
                  <c:v>41</c:v>
                </c:pt>
                <c:pt idx="6">
                  <c:v>42</c:v>
                </c:pt>
                <c:pt idx="7">
                  <c:v>44</c:v>
                </c:pt>
                <c:pt idx="8">
                  <c:v>44</c:v>
                </c:pt>
                <c:pt idx="9">
                  <c:v>37</c:v>
                </c:pt>
                <c:pt idx="10">
                  <c:v>37</c:v>
                </c:pt>
                <c:pt idx="11">
                  <c:v>40</c:v>
                </c:pt>
                <c:pt idx="12">
                  <c:v>41</c:v>
                </c:pt>
                <c:pt idx="13">
                  <c:v>44</c:v>
                </c:pt>
                <c:pt idx="14">
                  <c:v>38</c:v>
                </c:pt>
                <c:pt idx="15">
                  <c:v>37</c:v>
                </c:pt>
                <c:pt idx="16">
                  <c:v>39</c:v>
                </c:pt>
                <c:pt idx="17">
                  <c:v>33</c:v>
                </c:pt>
                <c:pt idx="18">
                  <c:v>38</c:v>
                </c:pt>
                <c:pt idx="19">
                  <c:v>44</c:v>
                </c:pt>
                <c:pt idx="20">
                  <c:v>41</c:v>
                </c:pt>
                <c:pt idx="21">
                  <c:v>39</c:v>
                </c:pt>
                <c:pt idx="22">
                  <c:v>46</c:v>
                </c:pt>
                <c:pt idx="23">
                  <c:v>52</c:v>
                </c:pt>
                <c:pt idx="24">
                  <c:v>40</c:v>
                </c:pt>
                <c:pt idx="25">
                  <c:v>43</c:v>
                </c:pt>
                <c:pt idx="26">
                  <c:v>45</c:v>
                </c:pt>
                <c:pt idx="27">
                  <c:v>50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47</c:v>
                </c:pt>
                <c:pt idx="32">
                  <c:v>42</c:v>
                </c:pt>
                <c:pt idx="33">
                  <c:v>45</c:v>
                </c:pt>
                <c:pt idx="34">
                  <c:v>44</c:v>
                </c:pt>
                <c:pt idx="35">
                  <c:v>41</c:v>
                </c:pt>
                <c:pt idx="36">
                  <c:v>38</c:v>
                </c:pt>
                <c:pt idx="37">
                  <c:v>36</c:v>
                </c:pt>
                <c:pt idx="38">
                  <c:v>42</c:v>
                </c:pt>
                <c:pt idx="39">
                  <c:v>40</c:v>
                </c:pt>
                <c:pt idx="40">
                  <c:v>46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36</c:v>
                </c:pt>
                <c:pt idx="45">
                  <c:v>46</c:v>
                </c:pt>
                <c:pt idx="46">
                  <c:v>46</c:v>
                </c:pt>
                <c:pt idx="47">
                  <c:v>40</c:v>
                </c:pt>
                <c:pt idx="48">
                  <c:v>44</c:v>
                </c:pt>
                <c:pt idx="49">
                  <c:v>37</c:v>
                </c:pt>
                <c:pt idx="50">
                  <c:v>41</c:v>
                </c:pt>
                <c:pt idx="51">
                  <c:v>37</c:v>
                </c:pt>
                <c:pt idx="52">
                  <c:v>49</c:v>
                </c:pt>
                <c:pt idx="53">
                  <c:v>47</c:v>
                </c:pt>
                <c:pt idx="54">
                  <c:v>40</c:v>
                </c:pt>
                <c:pt idx="55">
                  <c:v>40</c:v>
                </c:pt>
                <c:pt idx="56">
                  <c:v>32</c:v>
                </c:pt>
                <c:pt idx="57">
                  <c:v>30</c:v>
                </c:pt>
                <c:pt idx="58">
                  <c:v>38</c:v>
                </c:pt>
                <c:pt idx="59">
                  <c:v>34</c:v>
                </c:pt>
                <c:pt idx="60">
                  <c:v>39</c:v>
                </c:pt>
                <c:pt idx="61">
                  <c:v>41</c:v>
                </c:pt>
                <c:pt idx="62">
                  <c:v>37</c:v>
                </c:pt>
                <c:pt idx="63">
                  <c:v>42</c:v>
                </c:pt>
                <c:pt idx="64">
                  <c:v>33</c:v>
                </c:pt>
                <c:pt idx="65">
                  <c:v>39</c:v>
                </c:pt>
                <c:pt idx="66">
                  <c:v>30</c:v>
                </c:pt>
                <c:pt idx="67">
                  <c:v>27</c:v>
                </c:pt>
                <c:pt idx="68">
                  <c:v>33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33</c:v>
                </c:pt>
                <c:pt idx="73">
                  <c:v>43</c:v>
                </c:pt>
                <c:pt idx="74">
                  <c:v>36</c:v>
                </c:pt>
                <c:pt idx="75">
                  <c:v>33</c:v>
                </c:pt>
                <c:pt idx="76">
                  <c:v>40</c:v>
                </c:pt>
                <c:pt idx="77">
                  <c:v>40</c:v>
                </c:pt>
                <c:pt idx="78">
                  <c:v>38</c:v>
                </c:pt>
                <c:pt idx="79">
                  <c:v>34</c:v>
                </c:pt>
                <c:pt idx="80">
                  <c:v>38</c:v>
                </c:pt>
                <c:pt idx="81">
                  <c:v>32</c:v>
                </c:pt>
                <c:pt idx="82">
                  <c:v>27</c:v>
                </c:pt>
                <c:pt idx="83">
                  <c:v>28</c:v>
                </c:pt>
                <c:pt idx="84">
                  <c:v>35</c:v>
                </c:pt>
                <c:pt idx="85">
                  <c:v>36</c:v>
                </c:pt>
                <c:pt idx="86">
                  <c:v>33</c:v>
                </c:pt>
                <c:pt idx="87">
                  <c:v>33</c:v>
                </c:pt>
                <c:pt idx="88">
                  <c:v>45</c:v>
                </c:pt>
                <c:pt idx="89">
                  <c:v>41</c:v>
                </c:pt>
                <c:pt idx="90">
                  <c:v>32</c:v>
                </c:pt>
                <c:pt idx="91">
                  <c:v>32</c:v>
                </c:pt>
                <c:pt idx="92">
                  <c:v>29</c:v>
                </c:pt>
                <c:pt idx="93">
                  <c:v>38</c:v>
                </c:pt>
                <c:pt idx="94">
                  <c:v>42</c:v>
                </c:pt>
                <c:pt idx="95">
                  <c:v>37</c:v>
                </c:pt>
                <c:pt idx="96">
                  <c:v>35</c:v>
                </c:pt>
                <c:pt idx="97">
                  <c:v>40</c:v>
                </c:pt>
                <c:pt idx="98">
                  <c:v>42</c:v>
                </c:pt>
                <c:pt idx="99">
                  <c:v>33</c:v>
                </c:pt>
                <c:pt idx="100">
                  <c:v>41</c:v>
                </c:pt>
                <c:pt idx="101">
                  <c:v>39</c:v>
                </c:pt>
                <c:pt idx="102">
                  <c:v>44</c:v>
                </c:pt>
                <c:pt idx="103">
                  <c:v>33</c:v>
                </c:pt>
                <c:pt idx="104">
                  <c:v>35</c:v>
                </c:pt>
                <c:pt idx="105">
                  <c:v>40</c:v>
                </c:pt>
                <c:pt idx="106">
                  <c:v>40</c:v>
                </c:pt>
                <c:pt idx="107">
                  <c:v>29</c:v>
                </c:pt>
                <c:pt idx="108">
                  <c:v>37</c:v>
                </c:pt>
                <c:pt idx="109">
                  <c:v>32</c:v>
                </c:pt>
                <c:pt idx="110">
                  <c:v>42</c:v>
                </c:pt>
                <c:pt idx="111">
                  <c:v>40</c:v>
                </c:pt>
                <c:pt idx="112">
                  <c:v>38</c:v>
                </c:pt>
                <c:pt idx="113">
                  <c:v>40</c:v>
                </c:pt>
                <c:pt idx="114">
                  <c:v>34</c:v>
                </c:pt>
                <c:pt idx="115">
                  <c:v>36</c:v>
                </c:pt>
                <c:pt idx="116">
                  <c:v>36</c:v>
                </c:pt>
                <c:pt idx="117">
                  <c:v>37</c:v>
                </c:pt>
                <c:pt idx="118">
                  <c:v>32</c:v>
                </c:pt>
                <c:pt idx="119">
                  <c:v>34</c:v>
                </c:pt>
                <c:pt idx="120">
                  <c:v>33</c:v>
                </c:pt>
                <c:pt idx="121">
                  <c:v>35</c:v>
                </c:pt>
                <c:pt idx="122">
                  <c:v>36</c:v>
                </c:pt>
                <c:pt idx="123">
                  <c:v>32</c:v>
                </c:pt>
                <c:pt idx="124">
                  <c:v>29</c:v>
                </c:pt>
                <c:pt idx="125">
                  <c:v>33</c:v>
                </c:pt>
                <c:pt idx="126">
                  <c:v>31</c:v>
                </c:pt>
                <c:pt idx="127">
                  <c:v>33</c:v>
                </c:pt>
                <c:pt idx="128">
                  <c:v>24</c:v>
                </c:pt>
                <c:pt idx="129">
                  <c:v>51</c:v>
                </c:pt>
                <c:pt idx="130">
                  <c:v>37</c:v>
                </c:pt>
                <c:pt idx="131">
                  <c:v>35</c:v>
                </c:pt>
                <c:pt idx="132">
                  <c:v>36</c:v>
                </c:pt>
                <c:pt idx="133">
                  <c:v>35</c:v>
                </c:pt>
                <c:pt idx="134">
                  <c:v>34</c:v>
                </c:pt>
                <c:pt idx="135">
                  <c:v>26</c:v>
                </c:pt>
                <c:pt idx="136">
                  <c:v>28</c:v>
                </c:pt>
                <c:pt idx="137">
                  <c:v>38</c:v>
                </c:pt>
                <c:pt idx="138">
                  <c:v>36</c:v>
                </c:pt>
                <c:pt idx="139">
                  <c:v>44</c:v>
                </c:pt>
                <c:pt idx="140">
                  <c:v>36</c:v>
                </c:pt>
                <c:pt idx="141">
                  <c:v>37</c:v>
                </c:pt>
                <c:pt idx="142">
                  <c:v>35</c:v>
                </c:pt>
                <c:pt idx="143">
                  <c:v>37</c:v>
                </c:pt>
                <c:pt idx="144">
                  <c:v>39</c:v>
                </c:pt>
                <c:pt idx="145">
                  <c:v>49</c:v>
                </c:pt>
                <c:pt idx="146">
                  <c:v>37</c:v>
                </c:pt>
                <c:pt idx="147">
                  <c:v>39</c:v>
                </c:pt>
                <c:pt idx="148">
                  <c:v>39</c:v>
                </c:pt>
                <c:pt idx="149">
                  <c:v>37</c:v>
                </c:pt>
                <c:pt idx="150">
                  <c:v>34</c:v>
                </c:pt>
                <c:pt idx="151">
                  <c:v>38</c:v>
                </c:pt>
                <c:pt idx="152">
                  <c:v>40</c:v>
                </c:pt>
                <c:pt idx="153">
                  <c:v>36</c:v>
                </c:pt>
                <c:pt idx="154">
                  <c:v>32</c:v>
                </c:pt>
                <c:pt idx="155">
                  <c:v>30</c:v>
                </c:pt>
                <c:pt idx="156">
                  <c:v>36</c:v>
                </c:pt>
                <c:pt idx="157">
                  <c:v>33</c:v>
                </c:pt>
                <c:pt idx="158">
                  <c:v>30</c:v>
                </c:pt>
                <c:pt idx="159">
                  <c:v>38</c:v>
                </c:pt>
                <c:pt idx="160">
                  <c:v>36</c:v>
                </c:pt>
                <c:pt idx="161">
                  <c:v>39</c:v>
                </c:pt>
                <c:pt idx="162">
                  <c:v>33</c:v>
                </c:pt>
                <c:pt idx="163">
                  <c:v>34</c:v>
                </c:pt>
                <c:pt idx="164">
                  <c:v>31</c:v>
                </c:pt>
                <c:pt idx="165">
                  <c:v>35</c:v>
                </c:pt>
                <c:pt idx="166">
                  <c:v>32</c:v>
                </c:pt>
                <c:pt idx="167">
                  <c:v>29</c:v>
                </c:pt>
                <c:pt idx="168">
                  <c:v>28</c:v>
                </c:pt>
                <c:pt idx="169">
                  <c:v>27</c:v>
                </c:pt>
                <c:pt idx="170">
                  <c:v>34</c:v>
                </c:pt>
                <c:pt idx="171">
                  <c:v>29</c:v>
                </c:pt>
                <c:pt idx="172">
                  <c:v>32</c:v>
                </c:pt>
                <c:pt idx="173">
                  <c:v>30</c:v>
                </c:pt>
                <c:pt idx="174">
                  <c:v>30</c:v>
                </c:pt>
                <c:pt idx="175">
                  <c:v>37</c:v>
                </c:pt>
                <c:pt idx="176">
                  <c:v>35</c:v>
                </c:pt>
                <c:pt idx="177">
                  <c:v>29</c:v>
                </c:pt>
                <c:pt idx="178">
                  <c:v>27</c:v>
                </c:pt>
                <c:pt idx="179">
                  <c:v>31</c:v>
                </c:pt>
                <c:pt idx="180">
                  <c:v>32</c:v>
                </c:pt>
                <c:pt idx="181">
                  <c:v>37</c:v>
                </c:pt>
                <c:pt idx="182">
                  <c:v>28</c:v>
                </c:pt>
                <c:pt idx="183">
                  <c:v>24</c:v>
                </c:pt>
                <c:pt idx="184">
                  <c:v>30</c:v>
                </c:pt>
                <c:pt idx="185">
                  <c:v>27</c:v>
                </c:pt>
                <c:pt idx="186">
                  <c:v>27</c:v>
                </c:pt>
                <c:pt idx="187">
                  <c:v>33</c:v>
                </c:pt>
                <c:pt idx="188">
                  <c:v>21</c:v>
                </c:pt>
                <c:pt idx="189">
                  <c:v>24</c:v>
                </c:pt>
                <c:pt idx="190">
                  <c:v>29</c:v>
                </c:pt>
                <c:pt idx="191">
                  <c:v>25</c:v>
                </c:pt>
                <c:pt idx="192">
                  <c:v>29</c:v>
                </c:pt>
                <c:pt idx="193">
                  <c:v>53</c:v>
                </c:pt>
                <c:pt idx="194">
                  <c:v>45</c:v>
                </c:pt>
                <c:pt idx="195">
                  <c:v>43</c:v>
                </c:pt>
                <c:pt idx="196">
                  <c:v>37</c:v>
                </c:pt>
                <c:pt idx="197">
                  <c:v>41</c:v>
                </c:pt>
                <c:pt idx="198">
                  <c:v>33</c:v>
                </c:pt>
                <c:pt idx="199">
                  <c:v>37</c:v>
                </c:pt>
                <c:pt idx="200">
                  <c:v>35</c:v>
                </c:pt>
                <c:pt idx="201">
                  <c:v>37</c:v>
                </c:pt>
                <c:pt idx="202">
                  <c:v>32</c:v>
                </c:pt>
                <c:pt idx="203">
                  <c:v>35</c:v>
                </c:pt>
                <c:pt idx="204">
                  <c:v>42</c:v>
                </c:pt>
                <c:pt idx="205">
                  <c:v>38</c:v>
                </c:pt>
                <c:pt idx="206">
                  <c:v>42</c:v>
                </c:pt>
                <c:pt idx="207">
                  <c:v>36</c:v>
                </c:pt>
                <c:pt idx="208">
                  <c:v>41</c:v>
                </c:pt>
                <c:pt idx="209">
                  <c:v>37</c:v>
                </c:pt>
                <c:pt idx="210">
                  <c:v>42</c:v>
                </c:pt>
                <c:pt idx="211">
                  <c:v>38</c:v>
                </c:pt>
                <c:pt idx="212">
                  <c:v>40</c:v>
                </c:pt>
                <c:pt idx="213">
                  <c:v>33</c:v>
                </c:pt>
                <c:pt idx="214">
                  <c:v>35</c:v>
                </c:pt>
                <c:pt idx="215">
                  <c:v>32</c:v>
                </c:pt>
                <c:pt idx="216">
                  <c:v>24</c:v>
                </c:pt>
                <c:pt idx="217">
                  <c:v>34</c:v>
                </c:pt>
                <c:pt idx="218">
                  <c:v>31</c:v>
                </c:pt>
                <c:pt idx="219">
                  <c:v>34</c:v>
                </c:pt>
                <c:pt idx="220">
                  <c:v>36</c:v>
                </c:pt>
                <c:pt idx="221">
                  <c:v>34</c:v>
                </c:pt>
                <c:pt idx="222">
                  <c:v>35</c:v>
                </c:pt>
                <c:pt idx="223">
                  <c:v>35</c:v>
                </c:pt>
                <c:pt idx="224">
                  <c:v>36</c:v>
                </c:pt>
                <c:pt idx="225">
                  <c:v>34</c:v>
                </c:pt>
                <c:pt idx="226">
                  <c:v>39</c:v>
                </c:pt>
                <c:pt idx="227">
                  <c:v>35</c:v>
                </c:pt>
                <c:pt idx="228">
                  <c:v>34</c:v>
                </c:pt>
                <c:pt idx="229">
                  <c:v>38</c:v>
                </c:pt>
                <c:pt idx="230">
                  <c:v>38</c:v>
                </c:pt>
                <c:pt idx="231">
                  <c:v>35</c:v>
                </c:pt>
                <c:pt idx="232">
                  <c:v>44</c:v>
                </c:pt>
                <c:pt idx="233">
                  <c:v>40</c:v>
                </c:pt>
                <c:pt idx="234">
                  <c:v>35</c:v>
                </c:pt>
                <c:pt idx="235">
                  <c:v>34</c:v>
                </c:pt>
                <c:pt idx="236">
                  <c:v>37</c:v>
                </c:pt>
                <c:pt idx="237">
                  <c:v>43</c:v>
                </c:pt>
                <c:pt idx="238">
                  <c:v>38</c:v>
                </c:pt>
                <c:pt idx="239">
                  <c:v>33</c:v>
                </c:pt>
                <c:pt idx="240">
                  <c:v>33</c:v>
                </c:pt>
                <c:pt idx="241">
                  <c:v>36</c:v>
                </c:pt>
                <c:pt idx="242">
                  <c:v>41</c:v>
                </c:pt>
                <c:pt idx="243">
                  <c:v>39</c:v>
                </c:pt>
                <c:pt idx="244">
                  <c:v>47</c:v>
                </c:pt>
                <c:pt idx="245">
                  <c:v>41</c:v>
                </c:pt>
                <c:pt idx="246">
                  <c:v>46</c:v>
                </c:pt>
                <c:pt idx="247">
                  <c:v>44</c:v>
                </c:pt>
                <c:pt idx="248">
                  <c:v>39</c:v>
                </c:pt>
                <c:pt idx="249">
                  <c:v>44</c:v>
                </c:pt>
                <c:pt idx="250">
                  <c:v>41</c:v>
                </c:pt>
                <c:pt idx="251">
                  <c:v>34</c:v>
                </c:pt>
                <c:pt idx="252">
                  <c:v>38</c:v>
                </c:pt>
                <c:pt idx="253">
                  <c:v>45</c:v>
                </c:pt>
                <c:pt idx="254">
                  <c:v>40</c:v>
                </c:pt>
                <c:pt idx="255">
                  <c:v>36</c:v>
                </c:pt>
                <c:pt idx="256">
                  <c:v>35</c:v>
                </c:pt>
                <c:pt idx="257">
                  <c:v>51</c:v>
                </c:pt>
                <c:pt idx="258">
                  <c:v>34</c:v>
                </c:pt>
                <c:pt idx="259">
                  <c:v>42</c:v>
                </c:pt>
                <c:pt idx="260">
                  <c:v>35</c:v>
                </c:pt>
                <c:pt idx="261">
                  <c:v>34</c:v>
                </c:pt>
                <c:pt idx="262">
                  <c:v>44</c:v>
                </c:pt>
                <c:pt idx="263">
                  <c:v>36</c:v>
                </c:pt>
                <c:pt idx="264">
                  <c:v>38</c:v>
                </c:pt>
                <c:pt idx="265">
                  <c:v>38</c:v>
                </c:pt>
                <c:pt idx="266">
                  <c:v>38</c:v>
                </c:pt>
                <c:pt idx="267">
                  <c:v>37</c:v>
                </c:pt>
                <c:pt idx="268">
                  <c:v>36</c:v>
                </c:pt>
                <c:pt idx="269">
                  <c:v>34</c:v>
                </c:pt>
                <c:pt idx="270">
                  <c:v>31</c:v>
                </c:pt>
                <c:pt idx="271">
                  <c:v>34</c:v>
                </c:pt>
                <c:pt idx="272">
                  <c:v>38</c:v>
                </c:pt>
                <c:pt idx="273">
                  <c:v>33</c:v>
                </c:pt>
                <c:pt idx="274">
                  <c:v>39</c:v>
                </c:pt>
                <c:pt idx="275">
                  <c:v>37</c:v>
                </c:pt>
                <c:pt idx="276">
                  <c:v>36</c:v>
                </c:pt>
                <c:pt idx="277">
                  <c:v>38</c:v>
                </c:pt>
                <c:pt idx="278">
                  <c:v>37</c:v>
                </c:pt>
                <c:pt idx="279">
                  <c:v>32</c:v>
                </c:pt>
                <c:pt idx="280">
                  <c:v>36</c:v>
                </c:pt>
                <c:pt idx="281">
                  <c:v>38</c:v>
                </c:pt>
                <c:pt idx="282">
                  <c:v>37</c:v>
                </c:pt>
                <c:pt idx="283">
                  <c:v>41</c:v>
                </c:pt>
                <c:pt idx="284">
                  <c:v>36</c:v>
                </c:pt>
                <c:pt idx="285">
                  <c:v>36</c:v>
                </c:pt>
                <c:pt idx="286">
                  <c:v>32</c:v>
                </c:pt>
                <c:pt idx="287">
                  <c:v>36</c:v>
                </c:pt>
                <c:pt idx="288">
                  <c:v>38</c:v>
                </c:pt>
                <c:pt idx="289">
                  <c:v>39</c:v>
                </c:pt>
                <c:pt idx="290">
                  <c:v>36</c:v>
                </c:pt>
                <c:pt idx="291">
                  <c:v>40</c:v>
                </c:pt>
                <c:pt idx="292">
                  <c:v>37</c:v>
                </c:pt>
                <c:pt idx="293">
                  <c:v>35</c:v>
                </c:pt>
                <c:pt idx="294">
                  <c:v>34</c:v>
                </c:pt>
                <c:pt idx="295">
                  <c:v>43</c:v>
                </c:pt>
                <c:pt idx="296">
                  <c:v>33</c:v>
                </c:pt>
                <c:pt idx="297">
                  <c:v>30</c:v>
                </c:pt>
                <c:pt idx="298">
                  <c:v>33</c:v>
                </c:pt>
                <c:pt idx="299">
                  <c:v>34</c:v>
                </c:pt>
                <c:pt idx="300">
                  <c:v>28</c:v>
                </c:pt>
                <c:pt idx="301">
                  <c:v>29</c:v>
                </c:pt>
                <c:pt idx="302">
                  <c:v>36</c:v>
                </c:pt>
                <c:pt idx="303">
                  <c:v>35</c:v>
                </c:pt>
                <c:pt idx="304">
                  <c:v>31</c:v>
                </c:pt>
                <c:pt idx="305">
                  <c:v>26</c:v>
                </c:pt>
                <c:pt idx="306">
                  <c:v>33</c:v>
                </c:pt>
                <c:pt idx="307">
                  <c:v>30</c:v>
                </c:pt>
                <c:pt idx="308">
                  <c:v>33</c:v>
                </c:pt>
                <c:pt idx="309">
                  <c:v>33</c:v>
                </c:pt>
                <c:pt idx="310">
                  <c:v>32</c:v>
                </c:pt>
                <c:pt idx="311">
                  <c:v>32</c:v>
                </c:pt>
                <c:pt idx="312">
                  <c:v>30</c:v>
                </c:pt>
                <c:pt idx="313">
                  <c:v>31</c:v>
                </c:pt>
                <c:pt idx="314">
                  <c:v>27</c:v>
                </c:pt>
                <c:pt idx="315">
                  <c:v>29</c:v>
                </c:pt>
                <c:pt idx="316">
                  <c:v>32</c:v>
                </c:pt>
                <c:pt idx="317">
                  <c:v>34</c:v>
                </c:pt>
                <c:pt idx="318">
                  <c:v>37</c:v>
                </c:pt>
                <c:pt idx="319">
                  <c:v>38</c:v>
                </c:pt>
                <c:pt idx="320">
                  <c:v>26</c:v>
                </c:pt>
                <c:pt idx="321">
                  <c:v>42</c:v>
                </c:pt>
                <c:pt idx="322">
                  <c:v>38</c:v>
                </c:pt>
                <c:pt idx="323">
                  <c:v>29</c:v>
                </c:pt>
                <c:pt idx="324">
                  <c:v>29</c:v>
                </c:pt>
                <c:pt idx="325">
                  <c:v>27</c:v>
                </c:pt>
                <c:pt idx="326">
                  <c:v>30</c:v>
                </c:pt>
                <c:pt idx="327">
                  <c:v>27</c:v>
                </c:pt>
                <c:pt idx="328">
                  <c:v>23</c:v>
                </c:pt>
                <c:pt idx="329">
                  <c:v>31</c:v>
                </c:pt>
                <c:pt idx="330">
                  <c:v>32</c:v>
                </c:pt>
                <c:pt idx="331">
                  <c:v>33</c:v>
                </c:pt>
                <c:pt idx="332">
                  <c:v>35</c:v>
                </c:pt>
                <c:pt idx="333">
                  <c:v>34</c:v>
                </c:pt>
                <c:pt idx="334">
                  <c:v>37</c:v>
                </c:pt>
                <c:pt idx="335">
                  <c:v>35</c:v>
                </c:pt>
                <c:pt idx="336">
                  <c:v>41</c:v>
                </c:pt>
                <c:pt idx="337">
                  <c:v>39</c:v>
                </c:pt>
                <c:pt idx="338">
                  <c:v>35</c:v>
                </c:pt>
                <c:pt idx="339">
                  <c:v>37</c:v>
                </c:pt>
                <c:pt idx="340">
                  <c:v>39</c:v>
                </c:pt>
                <c:pt idx="341">
                  <c:v>40</c:v>
                </c:pt>
                <c:pt idx="342">
                  <c:v>42</c:v>
                </c:pt>
                <c:pt idx="343">
                  <c:v>36</c:v>
                </c:pt>
                <c:pt idx="344">
                  <c:v>33</c:v>
                </c:pt>
                <c:pt idx="345">
                  <c:v>37</c:v>
                </c:pt>
                <c:pt idx="346">
                  <c:v>32</c:v>
                </c:pt>
                <c:pt idx="347">
                  <c:v>31</c:v>
                </c:pt>
                <c:pt idx="348">
                  <c:v>29</c:v>
                </c:pt>
                <c:pt idx="349">
                  <c:v>34</c:v>
                </c:pt>
                <c:pt idx="350">
                  <c:v>38</c:v>
                </c:pt>
                <c:pt idx="351">
                  <c:v>36</c:v>
                </c:pt>
                <c:pt idx="352">
                  <c:v>38</c:v>
                </c:pt>
                <c:pt idx="353">
                  <c:v>33</c:v>
                </c:pt>
                <c:pt idx="354">
                  <c:v>36</c:v>
                </c:pt>
                <c:pt idx="355">
                  <c:v>36</c:v>
                </c:pt>
                <c:pt idx="356">
                  <c:v>37</c:v>
                </c:pt>
                <c:pt idx="357">
                  <c:v>43</c:v>
                </c:pt>
                <c:pt idx="358">
                  <c:v>37</c:v>
                </c:pt>
                <c:pt idx="359">
                  <c:v>33</c:v>
                </c:pt>
                <c:pt idx="360">
                  <c:v>38</c:v>
                </c:pt>
                <c:pt idx="361">
                  <c:v>32</c:v>
                </c:pt>
                <c:pt idx="362">
                  <c:v>33</c:v>
                </c:pt>
                <c:pt idx="363">
                  <c:v>33</c:v>
                </c:pt>
                <c:pt idx="364">
                  <c:v>35</c:v>
                </c:pt>
                <c:pt idx="365">
                  <c:v>34</c:v>
                </c:pt>
                <c:pt idx="366">
                  <c:v>38</c:v>
                </c:pt>
                <c:pt idx="367">
                  <c:v>35</c:v>
                </c:pt>
                <c:pt idx="368">
                  <c:v>33</c:v>
                </c:pt>
                <c:pt idx="369">
                  <c:v>28</c:v>
                </c:pt>
                <c:pt idx="370">
                  <c:v>34</c:v>
                </c:pt>
                <c:pt idx="371">
                  <c:v>33</c:v>
                </c:pt>
                <c:pt idx="372">
                  <c:v>31</c:v>
                </c:pt>
                <c:pt idx="373">
                  <c:v>31</c:v>
                </c:pt>
                <c:pt idx="374">
                  <c:v>27</c:v>
                </c:pt>
                <c:pt idx="375">
                  <c:v>31</c:v>
                </c:pt>
                <c:pt idx="376">
                  <c:v>31</c:v>
                </c:pt>
                <c:pt idx="377">
                  <c:v>34</c:v>
                </c:pt>
                <c:pt idx="378">
                  <c:v>28</c:v>
                </c:pt>
                <c:pt idx="379">
                  <c:v>27</c:v>
                </c:pt>
                <c:pt idx="380">
                  <c:v>30</c:v>
                </c:pt>
                <c:pt idx="381">
                  <c:v>32</c:v>
                </c:pt>
                <c:pt idx="382">
                  <c:v>34</c:v>
                </c:pt>
                <c:pt idx="383">
                  <c:v>30</c:v>
                </c:pt>
                <c:pt idx="384">
                  <c:v>19</c:v>
                </c:pt>
                <c:pt idx="385">
                  <c:v>43</c:v>
                </c:pt>
                <c:pt idx="386">
                  <c:v>38</c:v>
                </c:pt>
                <c:pt idx="387">
                  <c:v>39</c:v>
                </c:pt>
                <c:pt idx="388">
                  <c:v>36</c:v>
                </c:pt>
                <c:pt idx="389">
                  <c:v>34</c:v>
                </c:pt>
                <c:pt idx="390">
                  <c:v>33</c:v>
                </c:pt>
                <c:pt idx="391">
                  <c:v>33</c:v>
                </c:pt>
                <c:pt idx="392">
                  <c:v>31</c:v>
                </c:pt>
                <c:pt idx="393">
                  <c:v>35</c:v>
                </c:pt>
                <c:pt idx="394">
                  <c:v>31</c:v>
                </c:pt>
                <c:pt idx="395">
                  <c:v>29</c:v>
                </c:pt>
                <c:pt idx="396">
                  <c:v>29</c:v>
                </c:pt>
                <c:pt idx="397">
                  <c:v>33</c:v>
                </c:pt>
                <c:pt idx="398">
                  <c:v>36</c:v>
                </c:pt>
                <c:pt idx="399">
                  <c:v>35</c:v>
                </c:pt>
                <c:pt idx="400">
                  <c:v>24</c:v>
                </c:pt>
                <c:pt idx="401">
                  <c:v>30</c:v>
                </c:pt>
                <c:pt idx="402">
                  <c:v>27</c:v>
                </c:pt>
                <c:pt idx="403">
                  <c:v>29</c:v>
                </c:pt>
                <c:pt idx="404">
                  <c:v>36</c:v>
                </c:pt>
                <c:pt idx="405">
                  <c:v>38</c:v>
                </c:pt>
                <c:pt idx="406">
                  <c:v>36</c:v>
                </c:pt>
                <c:pt idx="407">
                  <c:v>45</c:v>
                </c:pt>
                <c:pt idx="408">
                  <c:v>41</c:v>
                </c:pt>
                <c:pt idx="409">
                  <c:v>37</c:v>
                </c:pt>
                <c:pt idx="410">
                  <c:v>39</c:v>
                </c:pt>
                <c:pt idx="411">
                  <c:v>35</c:v>
                </c:pt>
                <c:pt idx="412">
                  <c:v>32</c:v>
                </c:pt>
                <c:pt idx="413">
                  <c:v>37</c:v>
                </c:pt>
                <c:pt idx="414">
                  <c:v>35</c:v>
                </c:pt>
                <c:pt idx="415">
                  <c:v>39</c:v>
                </c:pt>
                <c:pt idx="416">
                  <c:v>36</c:v>
                </c:pt>
                <c:pt idx="417">
                  <c:v>35</c:v>
                </c:pt>
                <c:pt idx="418">
                  <c:v>32</c:v>
                </c:pt>
                <c:pt idx="419">
                  <c:v>30</c:v>
                </c:pt>
                <c:pt idx="420">
                  <c:v>25</c:v>
                </c:pt>
                <c:pt idx="421">
                  <c:v>28</c:v>
                </c:pt>
                <c:pt idx="422">
                  <c:v>25</c:v>
                </c:pt>
                <c:pt idx="423">
                  <c:v>32</c:v>
                </c:pt>
                <c:pt idx="424">
                  <c:v>30</c:v>
                </c:pt>
                <c:pt idx="425">
                  <c:v>38</c:v>
                </c:pt>
                <c:pt idx="426">
                  <c:v>36</c:v>
                </c:pt>
                <c:pt idx="427">
                  <c:v>33</c:v>
                </c:pt>
                <c:pt idx="428">
                  <c:v>33</c:v>
                </c:pt>
                <c:pt idx="429">
                  <c:v>36</c:v>
                </c:pt>
                <c:pt idx="430">
                  <c:v>32</c:v>
                </c:pt>
                <c:pt idx="431">
                  <c:v>35</c:v>
                </c:pt>
                <c:pt idx="432">
                  <c:v>41</c:v>
                </c:pt>
                <c:pt idx="433">
                  <c:v>33</c:v>
                </c:pt>
                <c:pt idx="434">
                  <c:v>35</c:v>
                </c:pt>
                <c:pt idx="435">
                  <c:v>34</c:v>
                </c:pt>
                <c:pt idx="436">
                  <c:v>32</c:v>
                </c:pt>
                <c:pt idx="437">
                  <c:v>30</c:v>
                </c:pt>
                <c:pt idx="438">
                  <c:v>31</c:v>
                </c:pt>
                <c:pt idx="439">
                  <c:v>38</c:v>
                </c:pt>
                <c:pt idx="440">
                  <c:v>35</c:v>
                </c:pt>
                <c:pt idx="441">
                  <c:v>47</c:v>
                </c:pt>
                <c:pt idx="442">
                  <c:v>31</c:v>
                </c:pt>
                <c:pt idx="443">
                  <c:v>35</c:v>
                </c:pt>
                <c:pt idx="444">
                  <c:v>38</c:v>
                </c:pt>
                <c:pt idx="445">
                  <c:v>37</c:v>
                </c:pt>
                <c:pt idx="446">
                  <c:v>43</c:v>
                </c:pt>
                <c:pt idx="447">
                  <c:v>40</c:v>
                </c:pt>
                <c:pt idx="448">
                  <c:v>31</c:v>
                </c:pt>
                <c:pt idx="449">
                  <c:v>42</c:v>
                </c:pt>
                <c:pt idx="450">
                  <c:v>41</c:v>
                </c:pt>
                <c:pt idx="451">
                  <c:v>36</c:v>
                </c:pt>
                <c:pt idx="452">
                  <c:v>36</c:v>
                </c:pt>
                <c:pt idx="453">
                  <c:v>38</c:v>
                </c:pt>
                <c:pt idx="454">
                  <c:v>31</c:v>
                </c:pt>
                <c:pt idx="455">
                  <c:v>35</c:v>
                </c:pt>
                <c:pt idx="456">
                  <c:v>34</c:v>
                </c:pt>
                <c:pt idx="457">
                  <c:v>34</c:v>
                </c:pt>
                <c:pt idx="458">
                  <c:v>28</c:v>
                </c:pt>
                <c:pt idx="459">
                  <c:v>37</c:v>
                </c:pt>
                <c:pt idx="460">
                  <c:v>47</c:v>
                </c:pt>
                <c:pt idx="461">
                  <c:v>35</c:v>
                </c:pt>
                <c:pt idx="462">
                  <c:v>46</c:v>
                </c:pt>
                <c:pt idx="463">
                  <c:v>42</c:v>
                </c:pt>
                <c:pt idx="464">
                  <c:v>43</c:v>
                </c:pt>
                <c:pt idx="465">
                  <c:v>41</c:v>
                </c:pt>
                <c:pt idx="466">
                  <c:v>27</c:v>
                </c:pt>
                <c:pt idx="467">
                  <c:v>33</c:v>
                </c:pt>
                <c:pt idx="468">
                  <c:v>27</c:v>
                </c:pt>
                <c:pt idx="469">
                  <c:v>37</c:v>
                </c:pt>
                <c:pt idx="470">
                  <c:v>35</c:v>
                </c:pt>
                <c:pt idx="471">
                  <c:v>38</c:v>
                </c:pt>
                <c:pt idx="472">
                  <c:v>31</c:v>
                </c:pt>
                <c:pt idx="473">
                  <c:v>31</c:v>
                </c:pt>
                <c:pt idx="474">
                  <c:v>32</c:v>
                </c:pt>
                <c:pt idx="475">
                  <c:v>32</c:v>
                </c:pt>
                <c:pt idx="476">
                  <c:v>29</c:v>
                </c:pt>
                <c:pt idx="477">
                  <c:v>29</c:v>
                </c:pt>
                <c:pt idx="478">
                  <c:v>34</c:v>
                </c:pt>
                <c:pt idx="479">
                  <c:v>28</c:v>
                </c:pt>
                <c:pt idx="480">
                  <c:v>30</c:v>
                </c:pt>
                <c:pt idx="481">
                  <c:v>30</c:v>
                </c:pt>
                <c:pt idx="482">
                  <c:v>29</c:v>
                </c:pt>
                <c:pt idx="483">
                  <c:v>31</c:v>
                </c:pt>
                <c:pt idx="484">
                  <c:v>30</c:v>
                </c:pt>
                <c:pt idx="485">
                  <c:v>31</c:v>
                </c:pt>
                <c:pt idx="486">
                  <c:v>30</c:v>
                </c:pt>
                <c:pt idx="487">
                  <c:v>33</c:v>
                </c:pt>
                <c:pt idx="488">
                  <c:v>31</c:v>
                </c:pt>
                <c:pt idx="489">
                  <c:v>25</c:v>
                </c:pt>
                <c:pt idx="490">
                  <c:v>36</c:v>
                </c:pt>
                <c:pt idx="491">
                  <c:v>28</c:v>
                </c:pt>
                <c:pt idx="492">
                  <c:v>32</c:v>
                </c:pt>
                <c:pt idx="493">
                  <c:v>32</c:v>
                </c:pt>
                <c:pt idx="494">
                  <c:v>37</c:v>
                </c:pt>
                <c:pt idx="495">
                  <c:v>34</c:v>
                </c:pt>
                <c:pt idx="496">
                  <c:v>32</c:v>
                </c:pt>
                <c:pt idx="497">
                  <c:v>33</c:v>
                </c:pt>
                <c:pt idx="498">
                  <c:v>30</c:v>
                </c:pt>
                <c:pt idx="499">
                  <c:v>33</c:v>
                </c:pt>
                <c:pt idx="500">
                  <c:v>34</c:v>
                </c:pt>
                <c:pt idx="501">
                  <c:v>34</c:v>
                </c:pt>
                <c:pt idx="502">
                  <c:v>39</c:v>
                </c:pt>
                <c:pt idx="503">
                  <c:v>30</c:v>
                </c:pt>
                <c:pt idx="504">
                  <c:v>33</c:v>
                </c:pt>
                <c:pt idx="505">
                  <c:v>33</c:v>
                </c:pt>
                <c:pt idx="506">
                  <c:v>38</c:v>
                </c:pt>
                <c:pt idx="507">
                  <c:v>36</c:v>
                </c:pt>
                <c:pt idx="508">
                  <c:v>31</c:v>
                </c:pt>
                <c:pt idx="509">
                  <c:v>25</c:v>
                </c:pt>
                <c:pt idx="510">
                  <c:v>30</c:v>
                </c:pt>
                <c:pt idx="511">
                  <c:v>30</c:v>
                </c:pt>
                <c:pt idx="512">
                  <c:v>27</c:v>
                </c:pt>
                <c:pt idx="513">
                  <c:v>39</c:v>
                </c:pt>
                <c:pt idx="514">
                  <c:v>41</c:v>
                </c:pt>
                <c:pt idx="515">
                  <c:v>41</c:v>
                </c:pt>
                <c:pt idx="516">
                  <c:v>38</c:v>
                </c:pt>
                <c:pt idx="517">
                  <c:v>39</c:v>
                </c:pt>
                <c:pt idx="518">
                  <c:v>40</c:v>
                </c:pt>
                <c:pt idx="519">
                  <c:v>39</c:v>
                </c:pt>
                <c:pt idx="520">
                  <c:v>39</c:v>
                </c:pt>
                <c:pt idx="521">
                  <c:v>31</c:v>
                </c:pt>
                <c:pt idx="522">
                  <c:v>32</c:v>
                </c:pt>
                <c:pt idx="523">
                  <c:v>40</c:v>
                </c:pt>
                <c:pt idx="524">
                  <c:v>38</c:v>
                </c:pt>
                <c:pt idx="525">
                  <c:v>34</c:v>
                </c:pt>
                <c:pt idx="526">
                  <c:v>36</c:v>
                </c:pt>
                <c:pt idx="527">
                  <c:v>32</c:v>
                </c:pt>
                <c:pt idx="528">
                  <c:v>36</c:v>
                </c:pt>
                <c:pt idx="529">
                  <c:v>36</c:v>
                </c:pt>
                <c:pt idx="530">
                  <c:v>39</c:v>
                </c:pt>
                <c:pt idx="531">
                  <c:v>31</c:v>
                </c:pt>
                <c:pt idx="532">
                  <c:v>33</c:v>
                </c:pt>
                <c:pt idx="533">
                  <c:v>35</c:v>
                </c:pt>
                <c:pt idx="534">
                  <c:v>38</c:v>
                </c:pt>
                <c:pt idx="535">
                  <c:v>41</c:v>
                </c:pt>
                <c:pt idx="536">
                  <c:v>39</c:v>
                </c:pt>
                <c:pt idx="537">
                  <c:v>32</c:v>
                </c:pt>
                <c:pt idx="538">
                  <c:v>32</c:v>
                </c:pt>
                <c:pt idx="539">
                  <c:v>39</c:v>
                </c:pt>
                <c:pt idx="540">
                  <c:v>35</c:v>
                </c:pt>
                <c:pt idx="541">
                  <c:v>33</c:v>
                </c:pt>
                <c:pt idx="542">
                  <c:v>30</c:v>
                </c:pt>
                <c:pt idx="543">
                  <c:v>33</c:v>
                </c:pt>
                <c:pt idx="544">
                  <c:v>33</c:v>
                </c:pt>
                <c:pt idx="545">
                  <c:v>30</c:v>
                </c:pt>
                <c:pt idx="546">
                  <c:v>30</c:v>
                </c:pt>
                <c:pt idx="547">
                  <c:v>37</c:v>
                </c:pt>
                <c:pt idx="548">
                  <c:v>32</c:v>
                </c:pt>
                <c:pt idx="549">
                  <c:v>38</c:v>
                </c:pt>
                <c:pt idx="550">
                  <c:v>33</c:v>
                </c:pt>
                <c:pt idx="551">
                  <c:v>30</c:v>
                </c:pt>
                <c:pt idx="552">
                  <c:v>34</c:v>
                </c:pt>
                <c:pt idx="553">
                  <c:v>35</c:v>
                </c:pt>
                <c:pt idx="554">
                  <c:v>35</c:v>
                </c:pt>
                <c:pt idx="555">
                  <c:v>32</c:v>
                </c:pt>
                <c:pt idx="556">
                  <c:v>39</c:v>
                </c:pt>
                <c:pt idx="557">
                  <c:v>44</c:v>
                </c:pt>
                <c:pt idx="558">
                  <c:v>35</c:v>
                </c:pt>
                <c:pt idx="559">
                  <c:v>41</c:v>
                </c:pt>
                <c:pt idx="560">
                  <c:v>38</c:v>
                </c:pt>
                <c:pt idx="561">
                  <c:v>38</c:v>
                </c:pt>
                <c:pt idx="562">
                  <c:v>42</c:v>
                </c:pt>
                <c:pt idx="563">
                  <c:v>43</c:v>
                </c:pt>
                <c:pt idx="564">
                  <c:v>34</c:v>
                </c:pt>
                <c:pt idx="565">
                  <c:v>37</c:v>
                </c:pt>
                <c:pt idx="566">
                  <c:v>41</c:v>
                </c:pt>
                <c:pt idx="567">
                  <c:v>43</c:v>
                </c:pt>
                <c:pt idx="568">
                  <c:v>41</c:v>
                </c:pt>
                <c:pt idx="569">
                  <c:v>32</c:v>
                </c:pt>
                <c:pt idx="570">
                  <c:v>30</c:v>
                </c:pt>
                <c:pt idx="571">
                  <c:v>34</c:v>
                </c:pt>
                <c:pt idx="572">
                  <c:v>35</c:v>
                </c:pt>
                <c:pt idx="573">
                  <c:v>40</c:v>
                </c:pt>
                <c:pt idx="574">
                  <c:v>41</c:v>
                </c:pt>
                <c:pt idx="575">
                  <c:v>37</c:v>
                </c:pt>
                <c:pt idx="576">
                  <c:v>35</c:v>
                </c:pt>
                <c:pt idx="577">
                  <c:v>40</c:v>
                </c:pt>
                <c:pt idx="578">
                  <c:v>33</c:v>
                </c:pt>
                <c:pt idx="579">
                  <c:v>33</c:v>
                </c:pt>
                <c:pt idx="580">
                  <c:v>30</c:v>
                </c:pt>
                <c:pt idx="581">
                  <c:v>37</c:v>
                </c:pt>
                <c:pt idx="582">
                  <c:v>37</c:v>
                </c:pt>
                <c:pt idx="583">
                  <c:v>29</c:v>
                </c:pt>
                <c:pt idx="584">
                  <c:v>36</c:v>
                </c:pt>
                <c:pt idx="585">
                  <c:v>34</c:v>
                </c:pt>
                <c:pt idx="586">
                  <c:v>31</c:v>
                </c:pt>
                <c:pt idx="587">
                  <c:v>36</c:v>
                </c:pt>
                <c:pt idx="588">
                  <c:v>29</c:v>
                </c:pt>
                <c:pt idx="589">
                  <c:v>41</c:v>
                </c:pt>
                <c:pt idx="590">
                  <c:v>34</c:v>
                </c:pt>
                <c:pt idx="591">
                  <c:v>37</c:v>
                </c:pt>
                <c:pt idx="592">
                  <c:v>36</c:v>
                </c:pt>
                <c:pt idx="593">
                  <c:v>36</c:v>
                </c:pt>
                <c:pt idx="594">
                  <c:v>41</c:v>
                </c:pt>
                <c:pt idx="595">
                  <c:v>36</c:v>
                </c:pt>
                <c:pt idx="596">
                  <c:v>38</c:v>
                </c:pt>
                <c:pt idx="597">
                  <c:v>36</c:v>
                </c:pt>
                <c:pt idx="598">
                  <c:v>40</c:v>
                </c:pt>
                <c:pt idx="599">
                  <c:v>42</c:v>
                </c:pt>
                <c:pt idx="600">
                  <c:v>37</c:v>
                </c:pt>
                <c:pt idx="601">
                  <c:v>35</c:v>
                </c:pt>
                <c:pt idx="602">
                  <c:v>39</c:v>
                </c:pt>
                <c:pt idx="603">
                  <c:v>39</c:v>
                </c:pt>
                <c:pt idx="604">
                  <c:v>36</c:v>
                </c:pt>
                <c:pt idx="605">
                  <c:v>38</c:v>
                </c:pt>
                <c:pt idx="606">
                  <c:v>36</c:v>
                </c:pt>
                <c:pt idx="607">
                  <c:v>39</c:v>
                </c:pt>
                <c:pt idx="608">
                  <c:v>33</c:v>
                </c:pt>
                <c:pt idx="609">
                  <c:v>41</c:v>
                </c:pt>
                <c:pt idx="610">
                  <c:v>40</c:v>
                </c:pt>
                <c:pt idx="611">
                  <c:v>34</c:v>
                </c:pt>
                <c:pt idx="612">
                  <c:v>34</c:v>
                </c:pt>
                <c:pt idx="613">
                  <c:v>40</c:v>
                </c:pt>
                <c:pt idx="614">
                  <c:v>34</c:v>
                </c:pt>
                <c:pt idx="615">
                  <c:v>36</c:v>
                </c:pt>
                <c:pt idx="616">
                  <c:v>35</c:v>
                </c:pt>
                <c:pt idx="617">
                  <c:v>41</c:v>
                </c:pt>
                <c:pt idx="618">
                  <c:v>41</c:v>
                </c:pt>
                <c:pt idx="619">
                  <c:v>41</c:v>
                </c:pt>
                <c:pt idx="620">
                  <c:v>40</c:v>
                </c:pt>
                <c:pt idx="621">
                  <c:v>40</c:v>
                </c:pt>
                <c:pt idx="622">
                  <c:v>33</c:v>
                </c:pt>
                <c:pt idx="623">
                  <c:v>39</c:v>
                </c:pt>
                <c:pt idx="624">
                  <c:v>42</c:v>
                </c:pt>
                <c:pt idx="625">
                  <c:v>40</c:v>
                </c:pt>
                <c:pt idx="626">
                  <c:v>35</c:v>
                </c:pt>
                <c:pt idx="627">
                  <c:v>38</c:v>
                </c:pt>
                <c:pt idx="628">
                  <c:v>43</c:v>
                </c:pt>
                <c:pt idx="629">
                  <c:v>42</c:v>
                </c:pt>
                <c:pt idx="630">
                  <c:v>44</c:v>
                </c:pt>
                <c:pt idx="631">
                  <c:v>33</c:v>
                </c:pt>
                <c:pt idx="632">
                  <c:v>33</c:v>
                </c:pt>
                <c:pt idx="633">
                  <c:v>34</c:v>
                </c:pt>
                <c:pt idx="634">
                  <c:v>39</c:v>
                </c:pt>
                <c:pt idx="635">
                  <c:v>41</c:v>
                </c:pt>
                <c:pt idx="636">
                  <c:v>36</c:v>
                </c:pt>
                <c:pt idx="637">
                  <c:v>33</c:v>
                </c:pt>
                <c:pt idx="638">
                  <c:v>27</c:v>
                </c:pt>
                <c:pt idx="639">
                  <c:v>31</c:v>
                </c:pt>
                <c:pt idx="640">
                  <c:v>24</c:v>
                </c:pt>
                <c:pt idx="641">
                  <c:v>39</c:v>
                </c:pt>
                <c:pt idx="642">
                  <c:v>33</c:v>
                </c:pt>
                <c:pt idx="643">
                  <c:v>28</c:v>
                </c:pt>
                <c:pt idx="644">
                  <c:v>27</c:v>
                </c:pt>
                <c:pt idx="645">
                  <c:v>26</c:v>
                </c:pt>
                <c:pt idx="646">
                  <c:v>30</c:v>
                </c:pt>
                <c:pt idx="647">
                  <c:v>25</c:v>
                </c:pt>
                <c:pt idx="648">
                  <c:v>29</c:v>
                </c:pt>
                <c:pt idx="649">
                  <c:v>31</c:v>
                </c:pt>
                <c:pt idx="650">
                  <c:v>27</c:v>
                </c:pt>
                <c:pt idx="651">
                  <c:v>32</c:v>
                </c:pt>
                <c:pt idx="652">
                  <c:v>26</c:v>
                </c:pt>
                <c:pt idx="653">
                  <c:v>42</c:v>
                </c:pt>
                <c:pt idx="654">
                  <c:v>32</c:v>
                </c:pt>
                <c:pt idx="655">
                  <c:v>30</c:v>
                </c:pt>
                <c:pt idx="656">
                  <c:v>27</c:v>
                </c:pt>
                <c:pt idx="657">
                  <c:v>30</c:v>
                </c:pt>
                <c:pt idx="658">
                  <c:v>31</c:v>
                </c:pt>
                <c:pt idx="659">
                  <c:v>30</c:v>
                </c:pt>
                <c:pt idx="660">
                  <c:v>32</c:v>
                </c:pt>
                <c:pt idx="661">
                  <c:v>26</c:v>
                </c:pt>
                <c:pt idx="662">
                  <c:v>24</c:v>
                </c:pt>
                <c:pt idx="663">
                  <c:v>32</c:v>
                </c:pt>
                <c:pt idx="664">
                  <c:v>34</c:v>
                </c:pt>
                <c:pt idx="665">
                  <c:v>31</c:v>
                </c:pt>
                <c:pt idx="666">
                  <c:v>28</c:v>
                </c:pt>
                <c:pt idx="667">
                  <c:v>31</c:v>
                </c:pt>
                <c:pt idx="668">
                  <c:v>35</c:v>
                </c:pt>
                <c:pt idx="669">
                  <c:v>24</c:v>
                </c:pt>
                <c:pt idx="670">
                  <c:v>27</c:v>
                </c:pt>
                <c:pt idx="671">
                  <c:v>25</c:v>
                </c:pt>
                <c:pt idx="672">
                  <c:v>25</c:v>
                </c:pt>
                <c:pt idx="673">
                  <c:v>33</c:v>
                </c:pt>
                <c:pt idx="674">
                  <c:v>33</c:v>
                </c:pt>
                <c:pt idx="675">
                  <c:v>36</c:v>
                </c:pt>
                <c:pt idx="676">
                  <c:v>29</c:v>
                </c:pt>
                <c:pt idx="677">
                  <c:v>27</c:v>
                </c:pt>
                <c:pt idx="678">
                  <c:v>28</c:v>
                </c:pt>
                <c:pt idx="679">
                  <c:v>30</c:v>
                </c:pt>
                <c:pt idx="680">
                  <c:v>29</c:v>
                </c:pt>
                <c:pt idx="681">
                  <c:v>32</c:v>
                </c:pt>
                <c:pt idx="682">
                  <c:v>33</c:v>
                </c:pt>
                <c:pt idx="683">
                  <c:v>31</c:v>
                </c:pt>
                <c:pt idx="684">
                  <c:v>37</c:v>
                </c:pt>
                <c:pt idx="685">
                  <c:v>38</c:v>
                </c:pt>
                <c:pt idx="686">
                  <c:v>29</c:v>
                </c:pt>
                <c:pt idx="687">
                  <c:v>34</c:v>
                </c:pt>
                <c:pt idx="688">
                  <c:v>28</c:v>
                </c:pt>
                <c:pt idx="689">
                  <c:v>34</c:v>
                </c:pt>
                <c:pt idx="690">
                  <c:v>32</c:v>
                </c:pt>
                <c:pt idx="691">
                  <c:v>36</c:v>
                </c:pt>
                <c:pt idx="692">
                  <c:v>27</c:v>
                </c:pt>
                <c:pt idx="693">
                  <c:v>29</c:v>
                </c:pt>
                <c:pt idx="694">
                  <c:v>29</c:v>
                </c:pt>
                <c:pt idx="695">
                  <c:v>25</c:v>
                </c:pt>
                <c:pt idx="696">
                  <c:v>27</c:v>
                </c:pt>
                <c:pt idx="697">
                  <c:v>29</c:v>
                </c:pt>
                <c:pt idx="698">
                  <c:v>34</c:v>
                </c:pt>
                <c:pt idx="699">
                  <c:v>28</c:v>
                </c:pt>
                <c:pt idx="700">
                  <c:v>33</c:v>
                </c:pt>
                <c:pt idx="701">
                  <c:v>26</c:v>
                </c:pt>
                <c:pt idx="702">
                  <c:v>33</c:v>
                </c:pt>
                <c:pt idx="703">
                  <c:v>31</c:v>
                </c:pt>
                <c:pt idx="704">
                  <c:v>19</c:v>
                </c:pt>
                <c:pt idx="705">
                  <c:v>32</c:v>
                </c:pt>
                <c:pt idx="706">
                  <c:v>31</c:v>
                </c:pt>
                <c:pt idx="707">
                  <c:v>26</c:v>
                </c:pt>
                <c:pt idx="708">
                  <c:v>32</c:v>
                </c:pt>
                <c:pt idx="709">
                  <c:v>30</c:v>
                </c:pt>
                <c:pt idx="710">
                  <c:v>29</c:v>
                </c:pt>
                <c:pt idx="711">
                  <c:v>28</c:v>
                </c:pt>
                <c:pt idx="712">
                  <c:v>28</c:v>
                </c:pt>
                <c:pt idx="713">
                  <c:v>31</c:v>
                </c:pt>
                <c:pt idx="714">
                  <c:v>34</c:v>
                </c:pt>
                <c:pt idx="715">
                  <c:v>29</c:v>
                </c:pt>
                <c:pt idx="716">
                  <c:v>34</c:v>
                </c:pt>
                <c:pt idx="717">
                  <c:v>31</c:v>
                </c:pt>
                <c:pt idx="718">
                  <c:v>34</c:v>
                </c:pt>
                <c:pt idx="719">
                  <c:v>34</c:v>
                </c:pt>
                <c:pt idx="720">
                  <c:v>31</c:v>
                </c:pt>
                <c:pt idx="721">
                  <c:v>37</c:v>
                </c:pt>
                <c:pt idx="722">
                  <c:v>30</c:v>
                </c:pt>
                <c:pt idx="723">
                  <c:v>37</c:v>
                </c:pt>
                <c:pt idx="724">
                  <c:v>28</c:v>
                </c:pt>
                <c:pt idx="725">
                  <c:v>31</c:v>
                </c:pt>
                <c:pt idx="726">
                  <c:v>30</c:v>
                </c:pt>
                <c:pt idx="727">
                  <c:v>29</c:v>
                </c:pt>
                <c:pt idx="728">
                  <c:v>32</c:v>
                </c:pt>
                <c:pt idx="729">
                  <c:v>29</c:v>
                </c:pt>
                <c:pt idx="730">
                  <c:v>33</c:v>
                </c:pt>
                <c:pt idx="731">
                  <c:v>32</c:v>
                </c:pt>
                <c:pt idx="732">
                  <c:v>29</c:v>
                </c:pt>
                <c:pt idx="733">
                  <c:v>35</c:v>
                </c:pt>
                <c:pt idx="734">
                  <c:v>28</c:v>
                </c:pt>
                <c:pt idx="735">
                  <c:v>31</c:v>
                </c:pt>
                <c:pt idx="736">
                  <c:v>33</c:v>
                </c:pt>
                <c:pt idx="737">
                  <c:v>33</c:v>
                </c:pt>
                <c:pt idx="738">
                  <c:v>31</c:v>
                </c:pt>
                <c:pt idx="739">
                  <c:v>33</c:v>
                </c:pt>
                <c:pt idx="740">
                  <c:v>32</c:v>
                </c:pt>
                <c:pt idx="741">
                  <c:v>33</c:v>
                </c:pt>
                <c:pt idx="742">
                  <c:v>29</c:v>
                </c:pt>
                <c:pt idx="743">
                  <c:v>33</c:v>
                </c:pt>
                <c:pt idx="744">
                  <c:v>36</c:v>
                </c:pt>
                <c:pt idx="745">
                  <c:v>25</c:v>
                </c:pt>
                <c:pt idx="746">
                  <c:v>31</c:v>
                </c:pt>
                <c:pt idx="747">
                  <c:v>27</c:v>
                </c:pt>
                <c:pt idx="748">
                  <c:v>28</c:v>
                </c:pt>
                <c:pt idx="749">
                  <c:v>27</c:v>
                </c:pt>
                <c:pt idx="750">
                  <c:v>26</c:v>
                </c:pt>
                <c:pt idx="751">
                  <c:v>28</c:v>
                </c:pt>
                <c:pt idx="752">
                  <c:v>25</c:v>
                </c:pt>
                <c:pt idx="753">
                  <c:v>31</c:v>
                </c:pt>
                <c:pt idx="754">
                  <c:v>30</c:v>
                </c:pt>
                <c:pt idx="755">
                  <c:v>33</c:v>
                </c:pt>
                <c:pt idx="756">
                  <c:v>26</c:v>
                </c:pt>
                <c:pt idx="757">
                  <c:v>27</c:v>
                </c:pt>
                <c:pt idx="758">
                  <c:v>29</c:v>
                </c:pt>
                <c:pt idx="759">
                  <c:v>26</c:v>
                </c:pt>
                <c:pt idx="760">
                  <c:v>31</c:v>
                </c:pt>
                <c:pt idx="761">
                  <c:v>29</c:v>
                </c:pt>
                <c:pt idx="762">
                  <c:v>25</c:v>
                </c:pt>
                <c:pt idx="763">
                  <c:v>29</c:v>
                </c:pt>
                <c:pt idx="764">
                  <c:v>26</c:v>
                </c:pt>
                <c:pt idx="765">
                  <c:v>26</c:v>
                </c:pt>
                <c:pt idx="766">
                  <c:v>29</c:v>
                </c:pt>
                <c:pt idx="767">
                  <c:v>26</c:v>
                </c:pt>
                <c:pt idx="768">
                  <c:v>27</c:v>
                </c:pt>
                <c:pt idx="769">
                  <c:v>43</c:v>
                </c:pt>
                <c:pt idx="770">
                  <c:v>35</c:v>
                </c:pt>
                <c:pt idx="771">
                  <c:v>36</c:v>
                </c:pt>
                <c:pt idx="772">
                  <c:v>36</c:v>
                </c:pt>
                <c:pt idx="773">
                  <c:v>29</c:v>
                </c:pt>
                <c:pt idx="774">
                  <c:v>34</c:v>
                </c:pt>
                <c:pt idx="775">
                  <c:v>33</c:v>
                </c:pt>
                <c:pt idx="776">
                  <c:v>28</c:v>
                </c:pt>
                <c:pt idx="777">
                  <c:v>35</c:v>
                </c:pt>
                <c:pt idx="778">
                  <c:v>43</c:v>
                </c:pt>
                <c:pt idx="779">
                  <c:v>38</c:v>
                </c:pt>
                <c:pt idx="780">
                  <c:v>34</c:v>
                </c:pt>
                <c:pt idx="781">
                  <c:v>28</c:v>
                </c:pt>
                <c:pt idx="782">
                  <c:v>37</c:v>
                </c:pt>
                <c:pt idx="783">
                  <c:v>29</c:v>
                </c:pt>
                <c:pt idx="784">
                  <c:v>36</c:v>
                </c:pt>
                <c:pt idx="785">
                  <c:v>32</c:v>
                </c:pt>
                <c:pt idx="786">
                  <c:v>35</c:v>
                </c:pt>
                <c:pt idx="787">
                  <c:v>42</c:v>
                </c:pt>
                <c:pt idx="788">
                  <c:v>35</c:v>
                </c:pt>
                <c:pt idx="789">
                  <c:v>40</c:v>
                </c:pt>
                <c:pt idx="790">
                  <c:v>47</c:v>
                </c:pt>
                <c:pt idx="791">
                  <c:v>39</c:v>
                </c:pt>
                <c:pt idx="792">
                  <c:v>42</c:v>
                </c:pt>
                <c:pt idx="793">
                  <c:v>41</c:v>
                </c:pt>
                <c:pt idx="794">
                  <c:v>43</c:v>
                </c:pt>
                <c:pt idx="795">
                  <c:v>41</c:v>
                </c:pt>
                <c:pt idx="796">
                  <c:v>36</c:v>
                </c:pt>
                <c:pt idx="797">
                  <c:v>37</c:v>
                </c:pt>
                <c:pt idx="798">
                  <c:v>37</c:v>
                </c:pt>
                <c:pt idx="799">
                  <c:v>41</c:v>
                </c:pt>
                <c:pt idx="800">
                  <c:v>45</c:v>
                </c:pt>
                <c:pt idx="801">
                  <c:v>40</c:v>
                </c:pt>
                <c:pt idx="802">
                  <c:v>40</c:v>
                </c:pt>
                <c:pt idx="803">
                  <c:v>32</c:v>
                </c:pt>
                <c:pt idx="804">
                  <c:v>37</c:v>
                </c:pt>
                <c:pt idx="805">
                  <c:v>33</c:v>
                </c:pt>
                <c:pt idx="806">
                  <c:v>31</c:v>
                </c:pt>
                <c:pt idx="807">
                  <c:v>35</c:v>
                </c:pt>
                <c:pt idx="808">
                  <c:v>36</c:v>
                </c:pt>
                <c:pt idx="809">
                  <c:v>42</c:v>
                </c:pt>
                <c:pt idx="810">
                  <c:v>40</c:v>
                </c:pt>
                <c:pt idx="811">
                  <c:v>46</c:v>
                </c:pt>
                <c:pt idx="812">
                  <c:v>39</c:v>
                </c:pt>
                <c:pt idx="813">
                  <c:v>34</c:v>
                </c:pt>
                <c:pt idx="814">
                  <c:v>46</c:v>
                </c:pt>
                <c:pt idx="815">
                  <c:v>37</c:v>
                </c:pt>
                <c:pt idx="816">
                  <c:v>41</c:v>
                </c:pt>
                <c:pt idx="817">
                  <c:v>47</c:v>
                </c:pt>
                <c:pt idx="818">
                  <c:v>38</c:v>
                </c:pt>
                <c:pt idx="819">
                  <c:v>38</c:v>
                </c:pt>
                <c:pt idx="820">
                  <c:v>39</c:v>
                </c:pt>
                <c:pt idx="821">
                  <c:v>46</c:v>
                </c:pt>
                <c:pt idx="822">
                  <c:v>42</c:v>
                </c:pt>
                <c:pt idx="823">
                  <c:v>33</c:v>
                </c:pt>
                <c:pt idx="824">
                  <c:v>38</c:v>
                </c:pt>
                <c:pt idx="825">
                  <c:v>35</c:v>
                </c:pt>
                <c:pt idx="826">
                  <c:v>36</c:v>
                </c:pt>
                <c:pt idx="827">
                  <c:v>39</c:v>
                </c:pt>
                <c:pt idx="828">
                  <c:v>25</c:v>
                </c:pt>
                <c:pt idx="829">
                  <c:v>41</c:v>
                </c:pt>
                <c:pt idx="830">
                  <c:v>36</c:v>
                </c:pt>
                <c:pt idx="831">
                  <c:v>36</c:v>
                </c:pt>
                <c:pt idx="832">
                  <c:v>31</c:v>
                </c:pt>
                <c:pt idx="833">
                  <c:v>34</c:v>
                </c:pt>
                <c:pt idx="834">
                  <c:v>32</c:v>
                </c:pt>
                <c:pt idx="835">
                  <c:v>33</c:v>
                </c:pt>
                <c:pt idx="836">
                  <c:v>32</c:v>
                </c:pt>
                <c:pt idx="837">
                  <c:v>34</c:v>
                </c:pt>
                <c:pt idx="838">
                  <c:v>40</c:v>
                </c:pt>
                <c:pt idx="839">
                  <c:v>31</c:v>
                </c:pt>
                <c:pt idx="840">
                  <c:v>33</c:v>
                </c:pt>
                <c:pt idx="841">
                  <c:v>33</c:v>
                </c:pt>
                <c:pt idx="842">
                  <c:v>37</c:v>
                </c:pt>
                <c:pt idx="843">
                  <c:v>24</c:v>
                </c:pt>
                <c:pt idx="844">
                  <c:v>27</c:v>
                </c:pt>
                <c:pt idx="845">
                  <c:v>33</c:v>
                </c:pt>
                <c:pt idx="846">
                  <c:v>30</c:v>
                </c:pt>
                <c:pt idx="847">
                  <c:v>29</c:v>
                </c:pt>
                <c:pt idx="848">
                  <c:v>29</c:v>
                </c:pt>
                <c:pt idx="849">
                  <c:v>33</c:v>
                </c:pt>
                <c:pt idx="850">
                  <c:v>29</c:v>
                </c:pt>
                <c:pt idx="851">
                  <c:v>36</c:v>
                </c:pt>
                <c:pt idx="852">
                  <c:v>34</c:v>
                </c:pt>
                <c:pt idx="853">
                  <c:v>38</c:v>
                </c:pt>
                <c:pt idx="854">
                  <c:v>28</c:v>
                </c:pt>
                <c:pt idx="855">
                  <c:v>25</c:v>
                </c:pt>
                <c:pt idx="856">
                  <c:v>28</c:v>
                </c:pt>
                <c:pt idx="857">
                  <c:v>27</c:v>
                </c:pt>
                <c:pt idx="858">
                  <c:v>35</c:v>
                </c:pt>
                <c:pt idx="859">
                  <c:v>33</c:v>
                </c:pt>
                <c:pt idx="860">
                  <c:v>26</c:v>
                </c:pt>
                <c:pt idx="861">
                  <c:v>24</c:v>
                </c:pt>
                <c:pt idx="862">
                  <c:v>35</c:v>
                </c:pt>
                <c:pt idx="863">
                  <c:v>30</c:v>
                </c:pt>
                <c:pt idx="864">
                  <c:v>26</c:v>
                </c:pt>
                <c:pt idx="865">
                  <c:v>32</c:v>
                </c:pt>
                <c:pt idx="866">
                  <c:v>30</c:v>
                </c:pt>
                <c:pt idx="867">
                  <c:v>41</c:v>
                </c:pt>
                <c:pt idx="868">
                  <c:v>36</c:v>
                </c:pt>
                <c:pt idx="869">
                  <c:v>31</c:v>
                </c:pt>
                <c:pt idx="870">
                  <c:v>39</c:v>
                </c:pt>
                <c:pt idx="871">
                  <c:v>34</c:v>
                </c:pt>
                <c:pt idx="872">
                  <c:v>36</c:v>
                </c:pt>
                <c:pt idx="873">
                  <c:v>36</c:v>
                </c:pt>
                <c:pt idx="874">
                  <c:v>34</c:v>
                </c:pt>
                <c:pt idx="875">
                  <c:v>35</c:v>
                </c:pt>
                <c:pt idx="876">
                  <c:v>29</c:v>
                </c:pt>
                <c:pt idx="877">
                  <c:v>35</c:v>
                </c:pt>
                <c:pt idx="878">
                  <c:v>31</c:v>
                </c:pt>
                <c:pt idx="879">
                  <c:v>44</c:v>
                </c:pt>
                <c:pt idx="880">
                  <c:v>37</c:v>
                </c:pt>
                <c:pt idx="881">
                  <c:v>32</c:v>
                </c:pt>
                <c:pt idx="882">
                  <c:v>36</c:v>
                </c:pt>
                <c:pt idx="883">
                  <c:v>33</c:v>
                </c:pt>
                <c:pt idx="884">
                  <c:v>41</c:v>
                </c:pt>
                <c:pt idx="885">
                  <c:v>45</c:v>
                </c:pt>
                <c:pt idx="886">
                  <c:v>38</c:v>
                </c:pt>
                <c:pt idx="887">
                  <c:v>34</c:v>
                </c:pt>
                <c:pt idx="888">
                  <c:v>33</c:v>
                </c:pt>
                <c:pt idx="889">
                  <c:v>31</c:v>
                </c:pt>
                <c:pt idx="890">
                  <c:v>40</c:v>
                </c:pt>
                <c:pt idx="891">
                  <c:v>34</c:v>
                </c:pt>
                <c:pt idx="892">
                  <c:v>31</c:v>
                </c:pt>
                <c:pt idx="893">
                  <c:v>38</c:v>
                </c:pt>
                <c:pt idx="894">
                  <c:v>42</c:v>
                </c:pt>
                <c:pt idx="895">
                  <c:v>38</c:v>
                </c:pt>
                <c:pt idx="896">
                  <c:v>31</c:v>
                </c:pt>
                <c:pt idx="897">
                  <c:v>37</c:v>
                </c:pt>
                <c:pt idx="898">
                  <c:v>40</c:v>
                </c:pt>
                <c:pt idx="899">
                  <c:v>37</c:v>
                </c:pt>
                <c:pt idx="900">
                  <c:v>32</c:v>
                </c:pt>
                <c:pt idx="901">
                  <c:v>37</c:v>
                </c:pt>
                <c:pt idx="902">
                  <c:v>40</c:v>
                </c:pt>
                <c:pt idx="903">
                  <c:v>32</c:v>
                </c:pt>
                <c:pt idx="904">
                  <c:v>37</c:v>
                </c:pt>
                <c:pt idx="905">
                  <c:v>29</c:v>
                </c:pt>
                <c:pt idx="906">
                  <c:v>32</c:v>
                </c:pt>
                <c:pt idx="907">
                  <c:v>34</c:v>
                </c:pt>
                <c:pt idx="908">
                  <c:v>33</c:v>
                </c:pt>
                <c:pt idx="909">
                  <c:v>36</c:v>
                </c:pt>
                <c:pt idx="910">
                  <c:v>33</c:v>
                </c:pt>
                <c:pt idx="911">
                  <c:v>28</c:v>
                </c:pt>
                <c:pt idx="912">
                  <c:v>32</c:v>
                </c:pt>
                <c:pt idx="913">
                  <c:v>32</c:v>
                </c:pt>
                <c:pt idx="914">
                  <c:v>29</c:v>
                </c:pt>
                <c:pt idx="915">
                  <c:v>26</c:v>
                </c:pt>
                <c:pt idx="916">
                  <c:v>30</c:v>
                </c:pt>
                <c:pt idx="917">
                  <c:v>34</c:v>
                </c:pt>
                <c:pt idx="918">
                  <c:v>35</c:v>
                </c:pt>
                <c:pt idx="919">
                  <c:v>32</c:v>
                </c:pt>
                <c:pt idx="920">
                  <c:v>36</c:v>
                </c:pt>
                <c:pt idx="921">
                  <c:v>31</c:v>
                </c:pt>
                <c:pt idx="922">
                  <c:v>34</c:v>
                </c:pt>
                <c:pt idx="923">
                  <c:v>29</c:v>
                </c:pt>
                <c:pt idx="924">
                  <c:v>40</c:v>
                </c:pt>
                <c:pt idx="925">
                  <c:v>33</c:v>
                </c:pt>
                <c:pt idx="926">
                  <c:v>32</c:v>
                </c:pt>
                <c:pt idx="927">
                  <c:v>33</c:v>
                </c:pt>
                <c:pt idx="928">
                  <c:v>30</c:v>
                </c:pt>
                <c:pt idx="929">
                  <c:v>38</c:v>
                </c:pt>
                <c:pt idx="930">
                  <c:v>35</c:v>
                </c:pt>
                <c:pt idx="931">
                  <c:v>34</c:v>
                </c:pt>
                <c:pt idx="932">
                  <c:v>28</c:v>
                </c:pt>
                <c:pt idx="933">
                  <c:v>42</c:v>
                </c:pt>
                <c:pt idx="934">
                  <c:v>33</c:v>
                </c:pt>
                <c:pt idx="935">
                  <c:v>43</c:v>
                </c:pt>
                <c:pt idx="936">
                  <c:v>36</c:v>
                </c:pt>
                <c:pt idx="937">
                  <c:v>34</c:v>
                </c:pt>
                <c:pt idx="938">
                  <c:v>26</c:v>
                </c:pt>
                <c:pt idx="939">
                  <c:v>26</c:v>
                </c:pt>
                <c:pt idx="940">
                  <c:v>36</c:v>
                </c:pt>
                <c:pt idx="941">
                  <c:v>31</c:v>
                </c:pt>
                <c:pt idx="942">
                  <c:v>34</c:v>
                </c:pt>
                <c:pt idx="943">
                  <c:v>32</c:v>
                </c:pt>
                <c:pt idx="944">
                  <c:v>30</c:v>
                </c:pt>
                <c:pt idx="945">
                  <c:v>29</c:v>
                </c:pt>
                <c:pt idx="946">
                  <c:v>30</c:v>
                </c:pt>
                <c:pt idx="947">
                  <c:v>31</c:v>
                </c:pt>
                <c:pt idx="948">
                  <c:v>26</c:v>
                </c:pt>
                <c:pt idx="949">
                  <c:v>30</c:v>
                </c:pt>
                <c:pt idx="950">
                  <c:v>32</c:v>
                </c:pt>
                <c:pt idx="951">
                  <c:v>32</c:v>
                </c:pt>
                <c:pt idx="952">
                  <c:v>34</c:v>
                </c:pt>
                <c:pt idx="953">
                  <c:v>28</c:v>
                </c:pt>
                <c:pt idx="954">
                  <c:v>31</c:v>
                </c:pt>
                <c:pt idx="955">
                  <c:v>31</c:v>
                </c:pt>
                <c:pt idx="956">
                  <c:v>31</c:v>
                </c:pt>
                <c:pt idx="957">
                  <c:v>25</c:v>
                </c:pt>
                <c:pt idx="958">
                  <c:v>25</c:v>
                </c:pt>
                <c:pt idx="959">
                  <c:v>31</c:v>
                </c:pt>
                <c:pt idx="960">
                  <c:v>32</c:v>
                </c:pt>
                <c:pt idx="961">
                  <c:v>46</c:v>
                </c:pt>
                <c:pt idx="962">
                  <c:v>36</c:v>
                </c:pt>
                <c:pt idx="963">
                  <c:v>40</c:v>
                </c:pt>
                <c:pt idx="964">
                  <c:v>36</c:v>
                </c:pt>
                <c:pt idx="965">
                  <c:v>32</c:v>
                </c:pt>
                <c:pt idx="966">
                  <c:v>24</c:v>
                </c:pt>
                <c:pt idx="967">
                  <c:v>23</c:v>
                </c:pt>
                <c:pt idx="968">
                  <c:v>27</c:v>
                </c:pt>
                <c:pt idx="969">
                  <c:v>36</c:v>
                </c:pt>
                <c:pt idx="970">
                  <c:v>36</c:v>
                </c:pt>
                <c:pt idx="971">
                  <c:v>30</c:v>
                </c:pt>
                <c:pt idx="972">
                  <c:v>31</c:v>
                </c:pt>
                <c:pt idx="973">
                  <c:v>31</c:v>
                </c:pt>
                <c:pt idx="974">
                  <c:v>28</c:v>
                </c:pt>
                <c:pt idx="975">
                  <c:v>28</c:v>
                </c:pt>
                <c:pt idx="976">
                  <c:v>27</c:v>
                </c:pt>
                <c:pt idx="977">
                  <c:v>26</c:v>
                </c:pt>
                <c:pt idx="978">
                  <c:v>27</c:v>
                </c:pt>
                <c:pt idx="979">
                  <c:v>25</c:v>
                </c:pt>
                <c:pt idx="980">
                  <c:v>29</c:v>
                </c:pt>
                <c:pt idx="981">
                  <c:v>38</c:v>
                </c:pt>
                <c:pt idx="982">
                  <c:v>32</c:v>
                </c:pt>
                <c:pt idx="983">
                  <c:v>37</c:v>
                </c:pt>
                <c:pt idx="984">
                  <c:v>37</c:v>
                </c:pt>
                <c:pt idx="985">
                  <c:v>34</c:v>
                </c:pt>
                <c:pt idx="986">
                  <c:v>34</c:v>
                </c:pt>
                <c:pt idx="987">
                  <c:v>35</c:v>
                </c:pt>
                <c:pt idx="988">
                  <c:v>29</c:v>
                </c:pt>
                <c:pt idx="989">
                  <c:v>35</c:v>
                </c:pt>
                <c:pt idx="990">
                  <c:v>28</c:v>
                </c:pt>
                <c:pt idx="991">
                  <c:v>30</c:v>
                </c:pt>
                <c:pt idx="992">
                  <c:v>31</c:v>
                </c:pt>
                <c:pt idx="993">
                  <c:v>32</c:v>
                </c:pt>
                <c:pt idx="994">
                  <c:v>30</c:v>
                </c:pt>
                <c:pt idx="995">
                  <c:v>31</c:v>
                </c:pt>
                <c:pt idx="996">
                  <c:v>30</c:v>
                </c:pt>
                <c:pt idx="997">
                  <c:v>34</c:v>
                </c:pt>
                <c:pt idx="998">
                  <c:v>29</c:v>
                </c:pt>
                <c:pt idx="999">
                  <c:v>31</c:v>
                </c:pt>
                <c:pt idx="1000">
                  <c:v>30</c:v>
                </c:pt>
                <c:pt idx="1001">
                  <c:v>26</c:v>
                </c:pt>
                <c:pt idx="1002">
                  <c:v>25</c:v>
                </c:pt>
                <c:pt idx="1003">
                  <c:v>28</c:v>
                </c:pt>
                <c:pt idx="1004">
                  <c:v>26</c:v>
                </c:pt>
                <c:pt idx="1005">
                  <c:v>28</c:v>
                </c:pt>
                <c:pt idx="1006">
                  <c:v>26</c:v>
                </c:pt>
                <c:pt idx="1007">
                  <c:v>24</c:v>
                </c:pt>
                <c:pt idx="1008">
                  <c:v>24</c:v>
                </c:pt>
                <c:pt idx="1009">
                  <c:v>36</c:v>
                </c:pt>
                <c:pt idx="1010">
                  <c:v>30</c:v>
                </c:pt>
                <c:pt idx="1011">
                  <c:v>24</c:v>
                </c:pt>
                <c:pt idx="1012">
                  <c:v>24</c:v>
                </c:pt>
                <c:pt idx="1013">
                  <c:v>30</c:v>
                </c:pt>
                <c:pt idx="1014">
                  <c:v>30</c:v>
                </c:pt>
                <c:pt idx="1015">
                  <c:v>25</c:v>
                </c:pt>
                <c:pt idx="1016">
                  <c:v>30</c:v>
                </c:pt>
                <c:pt idx="1017">
                  <c:v>32</c:v>
                </c:pt>
                <c:pt idx="1018">
                  <c:v>28</c:v>
                </c:pt>
                <c:pt idx="1019">
                  <c:v>32</c:v>
                </c:pt>
                <c:pt idx="1020">
                  <c:v>26</c:v>
                </c:pt>
                <c:pt idx="1021">
                  <c:v>22</c:v>
                </c:pt>
                <c:pt idx="1022">
                  <c:v>29</c:v>
                </c:pt>
                <c:pt idx="1023">
                  <c:v>32</c:v>
                </c:pt>
                <c:pt idx="1024">
                  <c:v>18</c:v>
                </c:pt>
                <c:pt idx="1025">
                  <c:v>38</c:v>
                </c:pt>
                <c:pt idx="1026">
                  <c:v>33</c:v>
                </c:pt>
                <c:pt idx="1027">
                  <c:v>26</c:v>
                </c:pt>
                <c:pt idx="1028">
                  <c:v>31</c:v>
                </c:pt>
                <c:pt idx="1029">
                  <c:v>28</c:v>
                </c:pt>
                <c:pt idx="1030">
                  <c:v>33</c:v>
                </c:pt>
                <c:pt idx="1031">
                  <c:v>33</c:v>
                </c:pt>
                <c:pt idx="1032">
                  <c:v>32</c:v>
                </c:pt>
                <c:pt idx="1033">
                  <c:v>31</c:v>
                </c:pt>
                <c:pt idx="1034">
                  <c:v>30</c:v>
                </c:pt>
                <c:pt idx="1035">
                  <c:v>29</c:v>
                </c:pt>
                <c:pt idx="1036">
                  <c:v>29</c:v>
                </c:pt>
                <c:pt idx="1037">
                  <c:v>31</c:v>
                </c:pt>
                <c:pt idx="1038">
                  <c:v>33</c:v>
                </c:pt>
                <c:pt idx="1039">
                  <c:v>31</c:v>
                </c:pt>
                <c:pt idx="1040">
                  <c:v>30</c:v>
                </c:pt>
                <c:pt idx="1041">
                  <c:v>26</c:v>
                </c:pt>
                <c:pt idx="1042">
                  <c:v>30</c:v>
                </c:pt>
                <c:pt idx="1043">
                  <c:v>30</c:v>
                </c:pt>
                <c:pt idx="1044">
                  <c:v>32</c:v>
                </c:pt>
                <c:pt idx="1045">
                  <c:v>32</c:v>
                </c:pt>
                <c:pt idx="1046">
                  <c:v>36</c:v>
                </c:pt>
                <c:pt idx="1047">
                  <c:v>34</c:v>
                </c:pt>
                <c:pt idx="1048">
                  <c:v>32</c:v>
                </c:pt>
                <c:pt idx="1049">
                  <c:v>28</c:v>
                </c:pt>
                <c:pt idx="1050">
                  <c:v>22</c:v>
                </c:pt>
                <c:pt idx="1051">
                  <c:v>22</c:v>
                </c:pt>
                <c:pt idx="1052">
                  <c:v>28</c:v>
                </c:pt>
                <c:pt idx="1053">
                  <c:v>31</c:v>
                </c:pt>
                <c:pt idx="1054">
                  <c:v>25</c:v>
                </c:pt>
                <c:pt idx="1055">
                  <c:v>32</c:v>
                </c:pt>
                <c:pt idx="1056">
                  <c:v>28</c:v>
                </c:pt>
                <c:pt idx="1057">
                  <c:v>33</c:v>
                </c:pt>
                <c:pt idx="1058">
                  <c:v>30</c:v>
                </c:pt>
                <c:pt idx="1059">
                  <c:v>32</c:v>
                </c:pt>
                <c:pt idx="1060">
                  <c:v>30</c:v>
                </c:pt>
                <c:pt idx="1061">
                  <c:v>48</c:v>
                </c:pt>
                <c:pt idx="1062">
                  <c:v>31</c:v>
                </c:pt>
                <c:pt idx="1063">
                  <c:v>34</c:v>
                </c:pt>
                <c:pt idx="1064">
                  <c:v>34</c:v>
                </c:pt>
                <c:pt idx="1065">
                  <c:v>31</c:v>
                </c:pt>
                <c:pt idx="1066">
                  <c:v>31</c:v>
                </c:pt>
                <c:pt idx="1067">
                  <c:v>29</c:v>
                </c:pt>
                <c:pt idx="1068">
                  <c:v>35</c:v>
                </c:pt>
                <c:pt idx="1069">
                  <c:v>27</c:v>
                </c:pt>
                <c:pt idx="1070">
                  <c:v>36</c:v>
                </c:pt>
                <c:pt idx="1071">
                  <c:v>33</c:v>
                </c:pt>
                <c:pt idx="1072">
                  <c:v>26</c:v>
                </c:pt>
                <c:pt idx="1073">
                  <c:v>30</c:v>
                </c:pt>
                <c:pt idx="1074">
                  <c:v>43</c:v>
                </c:pt>
                <c:pt idx="1075">
                  <c:v>38</c:v>
                </c:pt>
                <c:pt idx="1076">
                  <c:v>40</c:v>
                </c:pt>
                <c:pt idx="1077">
                  <c:v>41</c:v>
                </c:pt>
                <c:pt idx="1078">
                  <c:v>32</c:v>
                </c:pt>
                <c:pt idx="1079">
                  <c:v>38</c:v>
                </c:pt>
                <c:pt idx="1080">
                  <c:v>40</c:v>
                </c:pt>
                <c:pt idx="1081">
                  <c:v>33</c:v>
                </c:pt>
                <c:pt idx="1082">
                  <c:v>31</c:v>
                </c:pt>
                <c:pt idx="1083">
                  <c:v>36</c:v>
                </c:pt>
                <c:pt idx="1084">
                  <c:v>34</c:v>
                </c:pt>
                <c:pt idx="1085">
                  <c:v>35</c:v>
                </c:pt>
                <c:pt idx="1086">
                  <c:v>38</c:v>
                </c:pt>
                <c:pt idx="1087">
                  <c:v>38</c:v>
                </c:pt>
                <c:pt idx="1088">
                  <c:v>31</c:v>
                </c:pt>
                <c:pt idx="1089">
                  <c:v>48</c:v>
                </c:pt>
                <c:pt idx="1090">
                  <c:v>35</c:v>
                </c:pt>
                <c:pt idx="1091">
                  <c:v>43</c:v>
                </c:pt>
                <c:pt idx="1092">
                  <c:v>36</c:v>
                </c:pt>
                <c:pt idx="1093">
                  <c:v>36</c:v>
                </c:pt>
                <c:pt idx="1094">
                  <c:v>36</c:v>
                </c:pt>
                <c:pt idx="1095">
                  <c:v>31</c:v>
                </c:pt>
                <c:pt idx="1096">
                  <c:v>36</c:v>
                </c:pt>
                <c:pt idx="1097">
                  <c:v>38</c:v>
                </c:pt>
                <c:pt idx="1098">
                  <c:v>36</c:v>
                </c:pt>
                <c:pt idx="1099">
                  <c:v>42</c:v>
                </c:pt>
                <c:pt idx="1100">
                  <c:v>38</c:v>
                </c:pt>
                <c:pt idx="1101">
                  <c:v>39</c:v>
                </c:pt>
                <c:pt idx="1102">
                  <c:v>35</c:v>
                </c:pt>
                <c:pt idx="1103">
                  <c:v>40</c:v>
                </c:pt>
                <c:pt idx="1104">
                  <c:v>41</c:v>
                </c:pt>
                <c:pt idx="1105">
                  <c:v>45</c:v>
                </c:pt>
                <c:pt idx="1106">
                  <c:v>45</c:v>
                </c:pt>
                <c:pt idx="1107">
                  <c:v>42</c:v>
                </c:pt>
                <c:pt idx="1108">
                  <c:v>39</c:v>
                </c:pt>
                <c:pt idx="1109">
                  <c:v>38</c:v>
                </c:pt>
                <c:pt idx="1110">
                  <c:v>39</c:v>
                </c:pt>
                <c:pt idx="1111">
                  <c:v>43</c:v>
                </c:pt>
                <c:pt idx="1112">
                  <c:v>42</c:v>
                </c:pt>
                <c:pt idx="1113">
                  <c:v>37</c:v>
                </c:pt>
                <c:pt idx="1114">
                  <c:v>47</c:v>
                </c:pt>
                <c:pt idx="1115">
                  <c:v>42</c:v>
                </c:pt>
                <c:pt idx="1116">
                  <c:v>36</c:v>
                </c:pt>
                <c:pt idx="1117">
                  <c:v>40</c:v>
                </c:pt>
                <c:pt idx="1118">
                  <c:v>37</c:v>
                </c:pt>
                <c:pt idx="1119">
                  <c:v>41</c:v>
                </c:pt>
                <c:pt idx="1120">
                  <c:v>44</c:v>
                </c:pt>
                <c:pt idx="1121">
                  <c:v>47</c:v>
                </c:pt>
                <c:pt idx="1122">
                  <c:v>40</c:v>
                </c:pt>
                <c:pt idx="1123">
                  <c:v>40</c:v>
                </c:pt>
                <c:pt idx="1124">
                  <c:v>49</c:v>
                </c:pt>
                <c:pt idx="1125">
                  <c:v>35</c:v>
                </c:pt>
                <c:pt idx="1126">
                  <c:v>39</c:v>
                </c:pt>
                <c:pt idx="1127">
                  <c:v>35</c:v>
                </c:pt>
                <c:pt idx="1128">
                  <c:v>39</c:v>
                </c:pt>
                <c:pt idx="1129">
                  <c:v>37</c:v>
                </c:pt>
                <c:pt idx="1130">
                  <c:v>37</c:v>
                </c:pt>
                <c:pt idx="1131">
                  <c:v>44</c:v>
                </c:pt>
                <c:pt idx="1132">
                  <c:v>41</c:v>
                </c:pt>
                <c:pt idx="1133">
                  <c:v>37</c:v>
                </c:pt>
                <c:pt idx="1134">
                  <c:v>40</c:v>
                </c:pt>
                <c:pt idx="1135">
                  <c:v>34</c:v>
                </c:pt>
                <c:pt idx="1136">
                  <c:v>39</c:v>
                </c:pt>
                <c:pt idx="1137">
                  <c:v>41</c:v>
                </c:pt>
                <c:pt idx="1138">
                  <c:v>38</c:v>
                </c:pt>
                <c:pt idx="1139">
                  <c:v>42</c:v>
                </c:pt>
                <c:pt idx="1140">
                  <c:v>38</c:v>
                </c:pt>
                <c:pt idx="1141">
                  <c:v>46</c:v>
                </c:pt>
                <c:pt idx="1142">
                  <c:v>37</c:v>
                </c:pt>
                <c:pt idx="1143">
                  <c:v>45</c:v>
                </c:pt>
                <c:pt idx="1144">
                  <c:v>41</c:v>
                </c:pt>
                <c:pt idx="1145">
                  <c:v>35</c:v>
                </c:pt>
                <c:pt idx="1146">
                  <c:v>36</c:v>
                </c:pt>
                <c:pt idx="1147">
                  <c:v>39</c:v>
                </c:pt>
                <c:pt idx="1148">
                  <c:v>31</c:v>
                </c:pt>
                <c:pt idx="1149">
                  <c:v>35</c:v>
                </c:pt>
                <c:pt idx="1150">
                  <c:v>37</c:v>
                </c:pt>
                <c:pt idx="1151">
                  <c:v>38</c:v>
                </c:pt>
                <c:pt idx="1152">
                  <c:v>26</c:v>
                </c:pt>
                <c:pt idx="1153">
                  <c:v>38</c:v>
                </c:pt>
                <c:pt idx="1154">
                  <c:v>34</c:v>
                </c:pt>
                <c:pt idx="1155">
                  <c:v>34</c:v>
                </c:pt>
                <c:pt idx="1156">
                  <c:v>33</c:v>
                </c:pt>
                <c:pt idx="1157">
                  <c:v>41</c:v>
                </c:pt>
                <c:pt idx="1158">
                  <c:v>38</c:v>
                </c:pt>
                <c:pt idx="1159">
                  <c:v>36</c:v>
                </c:pt>
                <c:pt idx="1160">
                  <c:v>31</c:v>
                </c:pt>
                <c:pt idx="1161">
                  <c:v>33</c:v>
                </c:pt>
                <c:pt idx="1162">
                  <c:v>30</c:v>
                </c:pt>
                <c:pt idx="1163">
                  <c:v>31</c:v>
                </c:pt>
                <c:pt idx="1164">
                  <c:v>37</c:v>
                </c:pt>
                <c:pt idx="1165">
                  <c:v>30</c:v>
                </c:pt>
                <c:pt idx="1166">
                  <c:v>30</c:v>
                </c:pt>
                <c:pt idx="1167">
                  <c:v>34</c:v>
                </c:pt>
                <c:pt idx="1168">
                  <c:v>36</c:v>
                </c:pt>
                <c:pt idx="1169">
                  <c:v>34</c:v>
                </c:pt>
                <c:pt idx="1170">
                  <c:v>31</c:v>
                </c:pt>
                <c:pt idx="1171">
                  <c:v>29</c:v>
                </c:pt>
                <c:pt idx="1172">
                  <c:v>27</c:v>
                </c:pt>
                <c:pt idx="1173">
                  <c:v>29</c:v>
                </c:pt>
                <c:pt idx="1174">
                  <c:v>31</c:v>
                </c:pt>
                <c:pt idx="1175">
                  <c:v>30</c:v>
                </c:pt>
                <c:pt idx="1176">
                  <c:v>30</c:v>
                </c:pt>
                <c:pt idx="1177">
                  <c:v>33</c:v>
                </c:pt>
                <c:pt idx="1178">
                  <c:v>39</c:v>
                </c:pt>
                <c:pt idx="1179">
                  <c:v>35</c:v>
                </c:pt>
                <c:pt idx="1180">
                  <c:v>32</c:v>
                </c:pt>
                <c:pt idx="1181">
                  <c:v>36</c:v>
                </c:pt>
                <c:pt idx="1182">
                  <c:v>31</c:v>
                </c:pt>
                <c:pt idx="1183">
                  <c:v>30</c:v>
                </c:pt>
                <c:pt idx="1184">
                  <c:v>34</c:v>
                </c:pt>
                <c:pt idx="1185">
                  <c:v>31</c:v>
                </c:pt>
                <c:pt idx="1186">
                  <c:v>33</c:v>
                </c:pt>
                <c:pt idx="1187">
                  <c:v>30</c:v>
                </c:pt>
                <c:pt idx="1188">
                  <c:v>38</c:v>
                </c:pt>
                <c:pt idx="1189">
                  <c:v>33</c:v>
                </c:pt>
                <c:pt idx="1190">
                  <c:v>34</c:v>
                </c:pt>
                <c:pt idx="1191">
                  <c:v>40</c:v>
                </c:pt>
                <c:pt idx="1192">
                  <c:v>38</c:v>
                </c:pt>
                <c:pt idx="1193">
                  <c:v>46</c:v>
                </c:pt>
                <c:pt idx="1194">
                  <c:v>36</c:v>
                </c:pt>
                <c:pt idx="1195">
                  <c:v>39</c:v>
                </c:pt>
                <c:pt idx="1196">
                  <c:v>35</c:v>
                </c:pt>
                <c:pt idx="1197">
                  <c:v>30</c:v>
                </c:pt>
                <c:pt idx="1198">
                  <c:v>36</c:v>
                </c:pt>
                <c:pt idx="1199">
                  <c:v>35</c:v>
                </c:pt>
                <c:pt idx="1200">
                  <c:v>33</c:v>
                </c:pt>
                <c:pt idx="1201">
                  <c:v>30</c:v>
                </c:pt>
                <c:pt idx="1202">
                  <c:v>28</c:v>
                </c:pt>
                <c:pt idx="1203">
                  <c:v>35</c:v>
                </c:pt>
                <c:pt idx="1204">
                  <c:v>28</c:v>
                </c:pt>
                <c:pt idx="1205">
                  <c:v>29</c:v>
                </c:pt>
                <c:pt idx="1206">
                  <c:v>31</c:v>
                </c:pt>
                <c:pt idx="1207">
                  <c:v>30</c:v>
                </c:pt>
                <c:pt idx="1208">
                  <c:v>37</c:v>
                </c:pt>
                <c:pt idx="1209">
                  <c:v>26</c:v>
                </c:pt>
                <c:pt idx="1210">
                  <c:v>26</c:v>
                </c:pt>
                <c:pt idx="1211">
                  <c:v>39</c:v>
                </c:pt>
                <c:pt idx="1212">
                  <c:v>29</c:v>
                </c:pt>
                <c:pt idx="1213">
                  <c:v>36</c:v>
                </c:pt>
                <c:pt idx="1214">
                  <c:v>35</c:v>
                </c:pt>
                <c:pt idx="1215">
                  <c:v>32</c:v>
                </c:pt>
                <c:pt idx="1216">
                  <c:v>22</c:v>
                </c:pt>
                <c:pt idx="1217">
                  <c:v>39</c:v>
                </c:pt>
                <c:pt idx="1218">
                  <c:v>32</c:v>
                </c:pt>
                <c:pt idx="1219">
                  <c:v>36</c:v>
                </c:pt>
                <c:pt idx="1220">
                  <c:v>33</c:v>
                </c:pt>
                <c:pt idx="1221">
                  <c:v>28</c:v>
                </c:pt>
                <c:pt idx="1222">
                  <c:v>32</c:v>
                </c:pt>
                <c:pt idx="1223">
                  <c:v>33</c:v>
                </c:pt>
                <c:pt idx="1224">
                  <c:v>34</c:v>
                </c:pt>
                <c:pt idx="1225">
                  <c:v>35</c:v>
                </c:pt>
                <c:pt idx="1226">
                  <c:v>32</c:v>
                </c:pt>
                <c:pt idx="1227">
                  <c:v>36</c:v>
                </c:pt>
                <c:pt idx="1228">
                  <c:v>37</c:v>
                </c:pt>
                <c:pt idx="1229">
                  <c:v>34</c:v>
                </c:pt>
                <c:pt idx="1230">
                  <c:v>37</c:v>
                </c:pt>
                <c:pt idx="1231">
                  <c:v>35</c:v>
                </c:pt>
                <c:pt idx="1232">
                  <c:v>27</c:v>
                </c:pt>
                <c:pt idx="1233">
                  <c:v>33</c:v>
                </c:pt>
                <c:pt idx="1234">
                  <c:v>29</c:v>
                </c:pt>
                <c:pt idx="1235">
                  <c:v>31</c:v>
                </c:pt>
                <c:pt idx="1236">
                  <c:v>32</c:v>
                </c:pt>
                <c:pt idx="1237">
                  <c:v>33</c:v>
                </c:pt>
                <c:pt idx="1238">
                  <c:v>32</c:v>
                </c:pt>
                <c:pt idx="1239">
                  <c:v>34</c:v>
                </c:pt>
                <c:pt idx="1240">
                  <c:v>34</c:v>
                </c:pt>
                <c:pt idx="1241">
                  <c:v>29</c:v>
                </c:pt>
                <c:pt idx="1242">
                  <c:v>33</c:v>
                </c:pt>
                <c:pt idx="1243">
                  <c:v>34</c:v>
                </c:pt>
                <c:pt idx="1244">
                  <c:v>36</c:v>
                </c:pt>
                <c:pt idx="1245">
                  <c:v>37</c:v>
                </c:pt>
                <c:pt idx="1246">
                  <c:v>32</c:v>
                </c:pt>
                <c:pt idx="1247">
                  <c:v>35</c:v>
                </c:pt>
                <c:pt idx="1248">
                  <c:v>40</c:v>
                </c:pt>
                <c:pt idx="1249">
                  <c:v>36</c:v>
                </c:pt>
                <c:pt idx="1250">
                  <c:v>36</c:v>
                </c:pt>
                <c:pt idx="1251">
                  <c:v>33</c:v>
                </c:pt>
                <c:pt idx="1252">
                  <c:v>34</c:v>
                </c:pt>
                <c:pt idx="1253">
                  <c:v>35</c:v>
                </c:pt>
                <c:pt idx="1254">
                  <c:v>31</c:v>
                </c:pt>
                <c:pt idx="1255">
                  <c:v>35</c:v>
                </c:pt>
                <c:pt idx="1256">
                  <c:v>30</c:v>
                </c:pt>
                <c:pt idx="1257">
                  <c:v>30</c:v>
                </c:pt>
                <c:pt idx="1258">
                  <c:v>35</c:v>
                </c:pt>
                <c:pt idx="1259">
                  <c:v>37</c:v>
                </c:pt>
                <c:pt idx="1260">
                  <c:v>36</c:v>
                </c:pt>
                <c:pt idx="1261">
                  <c:v>33</c:v>
                </c:pt>
                <c:pt idx="1262">
                  <c:v>31</c:v>
                </c:pt>
                <c:pt idx="1263">
                  <c:v>33</c:v>
                </c:pt>
                <c:pt idx="1264">
                  <c:v>31</c:v>
                </c:pt>
                <c:pt idx="1265">
                  <c:v>33</c:v>
                </c:pt>
                <c:pt idx="1266">
                  <c:v>32</c:v>
                </c:pt>
                <c:pt idx="1267">
                  <c:v>30</c:v>
                </c:pt>
                <c:pt idx="1268">
                  <c:v>28</c:v>
                </c:pt>
                <c:pt idx="1269">
                  <c:v>36</c:v>
                </c:pt>
                <c:pt idx="1270">
                  <c:v>38</c:v>
                </c:pt>
                <c:pt idx="1271">
                  <c:v>31</c:v>
                </c:pt>
                <c:pt idx="1272">
                  <c:v>35</c:v>
                </c:pt>
                <c:pt idx="1273">
                  <c:v>38</c:v>
                </c:pt>
                <c:pt idx="1274">
                  <c:v>31</c:v>
                </c:pt>
                <c:pt idx="1275">
                  <c:v>34</c:v>
                </c:pt>
                <c:pt idx="1276">
                  <c:v>35</c:v>
                </c:pt>
                <c:pt idx="1277">
                  <c:v>33</c:v>
                </c:pt>
                <c:pt idx="1278">
                  <c:v>35</c:v>
                </c:pt>
                <c:pt idx="1279">
                  <c:v>29</c:v>
                </c:pt>
                <c:pt idx="1280">
                  <c:v>32</c:v>
                </c:pt>
                <c:pt idx="1281">
                  <c:v>58</c:v>
                </c:pt>
                <c:pt idx="1282">
                  <c:v>34</c:v>
                </c:pt>
                <c:pt idx="1283">
                  <c:v>35</c:v>
                </c:pt>
                <c:pt idx="1284">
                  <c:v>31</c:v>
                </c:pt>
                <c:pt idx="1285">
                  <c:v>35</c:v>
                </c:pt>
                <c:pt idx="1286">
                  <c:v>32</c:v>
                </c:pt>
                <c:pt idx="1287">
                  <c:v>27</c:v>
                </c:pt>
                <c:pt idx="1288">
                  <c:v>32</c:v>
                </c:pt>
                <c:pt idx="1289">
                  <c:v>37</c:v>
                </c:pt>
                <c:pt idx="1290">
                  <c:v>38</c:v>
                </c:pt>
                <c:pt idx="1291">
                  <c:v>35</c:v>
                </c:pt>
                <c:pt idx="1292">
                  <c:v>36</c:v>
                </c:pt>
                <c:pt idx="1293">
                  <c:v>38</c:v>
                </c:pt>
                <c:pt idx="1294">
                  <c:v>37</c:v>
                </c:pt>
                <c:pt idx="1295">
                  <c:v>36</c:v>
                </c:pt>
                <c:pt idx="1296">
                  <c:v>33</c:v>
                </c:pt>
                <c:pt idx="1297">
                  <c:v>36</c:v>
                </c:pt>
                <c:pt idx="1298">
                  <c:v>35</c:v>
                </c:pt>
                <c:pt idx="1299">
                  <c:v>33</c:v>
                </c:pt>
                <c:pt idx="1300">
                  <c:v>34</c:v>
                </c:pt>
                <c:pt idx="1301">
                  <c:v>31</c:v>
                </c:pt>
                <c:pt idx="1302">
                  <c:v>27</c:v>
                </c:pt>
                <c:pt idx="1303">
                  <c:v>39</c:v>
                </c:pt>
                <c:pt idx="1304">
                  <c:v>26</c:v>
                </c:pt>
                <c:pt idx="1305">
                  <c:v>30</c:v>
                </c:pt>
                <c:pt idx="1306">
                  <c:v>28</c:v>
                </c:pt>
                <c:pt idx="1307">
                  <c:v>27</c:v>
                </c:pt>
                <c:pt idx="1308">
                  <c:v>32</c:v>
                </c:pt>
                <c:pt idx="1309">
                  <c:v>34</c:v>
                </c:pt>
                <c:pt idx="1310">
                  <c:v>33</c:v>
                </c:pt>
                <c:pt idx="1311">
                  <c:v>34</c:v>
                </c:pt>
                <c:pt idx="1312">
                  <c:v>38</c:v>
                </c:pt>
                <c:pt idx="1313">
                  <c:v>35</c:v>
                </c:pt>
                <c:pt idx="1314">
                  <c:v>32</c:v>
                </c:pt>
                <c:pt idx="1315">
                  <c:v>36</c:v>
                </c:pt>
                <c:pt idx="1316">
                  <c:v>30</c:v>
                </c:pt>
                <c:pt idx="1317">
                  <c:v>34</c:v>
                </c:pt>
                <c:pt idx="1318">
                  <c:v>33</c:v>
                </c:pt>
                <c:pt idx="1319">
                  <c:v>34</c:v>
                </c:pt>
                <c:pt idx="1320">
                  <c:v>38</c:v>
                </c:pt>
                <c:pt idx="1321">
                  <c:v>38</c:v>
                </c:pt>
                <c:pt idx="1322">
                  <c:v>32</c:v>
                </c:pt>
                <c:pt idx="1323">
                  <c:v>35</c:v>
                </c:pt>
                <c:pt idx="1324">
                  <c:v>29</c:v>
                </c:pt>
                <c:pt idx="1325">
                  <c:v>37</c:v>
                </c:pt>
                <c:pt idx="1326">
                  <c:v>34</c:v>
                </c:pt>
                <c:pt idx="1327">
                  <c:v>33</c:v>
                </c:pt>
                <c:pt idx="1328">
                  <c:v>33</c:v>
                </c:pt>
                <c:pt idx="1329">
                  <c:v>25</c:v>
                </c:pt>
                <c:pt idx="1330">
                  <c:v>33</c:v>
                </c:pt>
                <c:pt idx="1331">
                  <c:v>31</c:v>
                </c:pt>
                <c:pt idx="1332">
                  <c:v>29</c:v>
                </c:pt>
                <c:pt idx="1333">
                  <c:v>30</c:v>
                </c:pt>
                <c:pt idx="1334">
                  <c:v>30</c:v>
                </c:pt>
                <c:pt idx="1335">
                  <c:v>33</c:v>
                </c:pt>
                <c:pt idx="1336">
                  <c:v>36</c:v>
                </c:pt>
                <c:pt idx="1337">
                  <c:v>34</c:v>
                </c:pt>
                <c:pt idx="1338">
                  <c:v>35</c:v>
                </c:pt>
                <c:pt idx="1339">
                  <c:v>31</c:v>
                </c:pt>
                <c:pt idx="1340">
                  <c:v>40</c:v>
                </c:pt>
                <c:pt idx="1341">
                  <c:v>31</c:v>
                </c:pt>
                <c:pt idx="1342">
                  <c:v>30</c:v>
                </c:pt>
                <c:pt idx="1343">
                  <c:v>37</c:v>
                </c:pt>
                <c:pt idx="1344">
                  <c:v>20</c:v>
                </c:pt>
                <c:pt idx="1345">
                  <c:v>42</c:v>
                </c:pt>
                <c:pt idx="1346">
                  <c:v>40</c:v>
                </c:pt>
                <c:pt idx="1347">
                  <c:v>41</c:v>
                </c:pt>
                <c:pt idx="1348">
                  <c:v>37</c:v>
                </c:pt>
                <c:pt idx="1349">
                  <c:v>37</c:v>
                </c:pt>
                <c:pt idx="1350">
                  <c:v>43</c:v>
                </c:pt>
                <c:pt idx="1351">
                  <c:v>33</c:v>
                </c:pt>
                <c:pt idx="1352">
                  <c:v>32</c:v>
                </c:pt>
                <c:pt idx="1353">
                  <c:v>32</c:v>
                </c:pt>
                <c:pt idx="1354">
                  <c:v>33</c:v>
                </c:pt>
                <c:pt idx="1355">
                  <c:v>38</c:v>
                </c:pt>
                <c:pt idx="1356">
                  <c:v>35</c:v>
                </c:pt>
                <c:pt idx="1357">
                  <c:v>38</c:v>
                </c:pt>
                <c:pt idx="1358">
                  <c:v>37</c:v>
                </c:pt>
                <c:pt idx="1359">
                  <c:v>38</c:v>
                </c:pt>
                <c:pt idx="1360">
                  <c:v>40</c:v>
                </c:pt>
                <c:pt idx="1361">
                  <c:v>35</c:v>
                </c:pt>
                <c:pt idx="1362">
                  <c:v>34</c:v>
                </c:pt>
                <c:pt idx="1363">
                  <c:v>37</c:v>
                </c:pt>
                <c:pt idx="1364">
                  <c:v>40</c:v>
                </c:pt>
                <c:pt idx="1365">
                  <c:v>39</c:v>
                </c:pt>
                <c:pt idx="1366">
                  <c:v>40</c:v>
                </c:pt>
                <c:pt idx="1367">
                  <c:v>38</c:v>
                </c:pt>
                <c:pt idx="1368">
                  <c:v>39</c:v>
                </c:pt>
                <c:pt idx="1369">
                  <c:v>40</c:v>
                </c:pt>
                <c:pt idx="1370">
                  <c:v>41</c:v>
                </c:pt>
                <c:pt idx="1371">
                  <c:v>42</c:v>
                </c:pt>
                <c:pt idx="1372">
                  <c:v>34</c:v>
                </c:pt>
                <c:pt idx="1373">
                  <c:v>35</c:v>
                </c:pt>
                <c:pt idx="1374">
                  <c:v>37</c:v>
                </c:pt>
                <c:pt idx="1375">
                  <c:v>34</c:v>
                </c:pt>
                <c:pt idx="1376">
                  <c:v>33</c:v>
                </c:pt>
                <c:pt idx="1377">
                  <c:v>43</c:v>
                </c:pt>
                <c:pt idx="1378">
                  <c:v>35</c:v>
                </c:pt>
                <c:pt idx="1379">
                  <c:v>36</c:v>
                </c:pt>
                <c:pt idx="1380">
                  <c:v>36</c:v>
                </c:pt>
                <c:pt idx="1381">
                  <c:v>34</c:v>
                </c:pt>
                <c:pt idx="1382">
                  <c:v>34</c:v>
                </c:pt>
                <c:pt idx="1383">
                  <c:v>31</c:v>
                </c:pt>
                <c:pt idx="1384">
                  <c:v>38</c:v>
                </c:pt>
                <c:pt idx="1385">
                  <c:v>34</c:v>
                </c:pt>
                <c:pt idx="1386">
                  <c:v>31</c:v>
                </c:pt>
                <c:pt idx="1387">
                  <c:v>30</c:v>
                </c:pt>
                <c:pt idx="1388">
                  <c:v>29</c:v>
                </c:pt>
                <c:pt idx="1389">
                  <c:v>29</c:v>
                </c:pt>
                <c:pt idx="1390">
                  <c:v>35</c:v>
                </c:pt>
                <c:pt idx="1391">
                  <c:v>36</c:v>
                </c:pt>
                <c:pt idx="1392">
                  <c:v>27</c:v>
                </c:pt>
                <c:pt idx="1393">
                  <c:v>31</c:v>
                </c:pt>
                <c:pt idx="1394">
                  <c:v>32</c:v>
                </c:pt>
                <c:pt idx="1395">
                  <c:v>33</c:v>
                </c:pt>
                <c:pt idx="1396">
                  <c:v>32</c:v>
                </c:pt>
                <c:pt idx="1397">
                  <c:v>39</c:v>
                </c:pt>
                <c:pt idx="1398">
                  <c:v>38</c:v>
                </c:pt>
                <c:pt idx="1399">
                  <c:v>38</c:v>
                </c:pt>
                <c:pt idx="1400">
                  <c:v>35</c:v>
                </c:pt>
                <c:pt idx="1401">
                  <c:v>32</c:v>
                </c:pt>
                <c:pt idx="1402">
                  <c:v>31</c:v>
                </c:pt>
                <c:pt idx="1403">
                  <c:v>30</c:v>
                </c:pt>
                <c:pt idx="1404">
                  <c:v>29</c:v>
                </c:pt>
                <c:pt idx="1405">
                  <c:v>34</c:v>
                </c:pt>
                <c:pt idx="1406">
                  <c:v>36</c:v>
                </c:pt>
                <c:pt idx="1407">
                  <c:v>33</c:v>
                </c:pt>
                <c:pt idx="1408">
                  <c:v>25</c:v>
                </c:pt>
                <c:pt idx="1409">
                  <c:v>36</c:v>
                </c:pt>
                <c:pt idx="1410">
                  <c:v>34</c:v>
                </c:pt>
                <c:pt idx="1411">
                  <c:v>33</c:v>
                </c:pt>
                <c:pt idx="1412">
                  <c:v>27</c:v>
                </c:pt>
                <c:pt idx="1413">
                  <c:v>32</c:v>
                </c:pt>
                <c:pt idx="1414">
                  <c:v>34</c:v>
                </c:pt>
                <c:pt idx="1415">
                  <c:v>26</c:v>
                </c:pt>
                <c:pt idx="1416">
                  <c:v>24</c:v>
                </c:pt>
                <c:pt idx="1417">
                  <c:v>26</c:v>
                </c:pt>
                <c:pt idx="1418">
                  <c:v>31</c:v>
                </c:pt>
                <c:pt idx="1419">
                  <c:v>25</c:v>
                </c:pt>
                <c:pt idx="1420">
                  <c:v>31</c:v>
                </c:pt>
                <c:pt idx="1421">
                  <c:v>25</c:v>
                </c:pt>
                <c:pt idx="1422">
                  <c:v>26</c:v>
                </c:pt>
                <c:pt idx="1423">
                  <c:v>27</c:v>
                </c:pt>
                <c:pt idx="1424">
                  <c:v>26</c:v>
                </c:pt>
                <c:pt idx="1425">
                  <c:v>27</c:v>
                </c:pt>
                <c:pt idx="1426">
                  <c:v>26</c:v>
                </c:pt>
                <c:pt idx="1427">
                  <c:v>29</c:v>
                </c:pt>
                <c:pt idx="1428">
                  <c:v>30</c:v>
                </c:pt>
                <c:pt idx="1429">
                  <c:v>28</c:v>
                </c:pt>
                <c:pt idx="1430">
                  <c:v>33</c:v>
                </c:pt>
                <c:pt idx="1431">
                  <c:v>29</c:v>
                </c:pt>
                <c:pt idx="1432">
                  <c:v>31</c:v>
                </c:pt>
                <c:pt idx="1433">
                  <c:v>34</c:v>
                </c:pt>
                <c:pt idx="1434">
                  <c:v>27</c:v>
                </c:pt>
                <c:pt idx="1435">
                  <c:v>30</c:v>
                </c:pt>
                <c:pt idx="1436">
                  <c:v>33</c:v>
                </c:pt>
                <c:pt idx="1437">
                  <c:v>33</c:v>
                </c:pt>
                <c:pt idx="1438">
                  <c:v>32</c:v>
                </c:pt>
                <c:pt idx="1439">
                  <c:v>35</c:v>
                </c:pt>
                <c:pt idx="1440">
                  <c:v>34</c:v>
                </c:pt>
                <c:pt idx="1441">
                  <c:v>32</c:v>
                </c:pt>
                <c:pt idx="1442">
                  <c:v>32</c:v>
                </c:pt>
                <c:pt idx="1443">
                  <c:v>32</c:v>
                </c:pt>
                <c:pt idx="1444">
                  <c:v>31</c:v>
                </c:pt>
                <c:pt idx="1445">
                  <c:v>32</c:v>
                </c:pt>
                <c:pt idx="1446">
                  <c:v>30</c:v>
                </c:pt>
                <c:pt idx="1447">
                  <c:v>28</c:v>
                </c:pt>
                <c:pt idx="1448">
                  <c:v>32</c:v>
                </c:pt>
                <c:pt idx="1449">
                  <c:v>35</c:v>
                </c:pt>
                <c:pt idx="1450">
                  <c:v>29</c:v>
                </c:pt>
                <c:pt idx="1451">
                  <c:v>34</c:v>
                </c:pt>
                <c:pt idx="1452">
                  <c:v>30</c:v>
                </c:pt>
                <c:pt idx="1453">
                  <c:v>30</c:v>
                </c:pt>
                <c:pt idx="1454">
                  <c:v>32</c:v>
                </c:pt>
                <c:pt idx="1455">
                  <c:v>27</c:v>
                </c:pt>
                <c:pt idx="1456">
                  <c:v>31</c:v>
                </c:pt>
                <c:pt idx="1457">
                  <c:v>29</c:v>
                </c:pt>
                <c:pt idx="1458">
                  <c:v>36</c:v>
                </c:pt>
                <c:pt idx="1459">
                  <c:v>34</c:v>
                </c:pt>
                <c:pt idx="1460">
                  <c:v>36</c:v>
                </c:pt>
                <c:pt idx="1461">
                  <c:v>34</c:v>
                </c:pt>
                <c:pt idx="1462">
                  <c:v>32</c:v>
                </c:pt>
                <c:pt idx="1463">
                  <c:v>30</c:v>
                </c:pt>
                <c:pt idx="1464">
                  <c:v>32</c:v>
                </c:pt>
                <c:pt idx="1465">
                  <c:v>36</c:v>
                </c:pt>
                <c:pt idx="1466">
                  <c:v>31</c:v>
                </c:pt>
                <c:pt idx="1467">
                  <c:v>33</c:v>
                </c:pt>
                <c:pt idx="1468">
                  <c:v>32</c:v>
                </c:pt>
                <c:pt idx="1469">
                  <c:v>35</c:v>
                </c:pt>
                <c:pt idx="1470">
                  <c:v>34</c:v>
                </c:pt>
                <c:pt idx="1471">
                  <c:v>33</c:v>
                </c:pt>
                <c:pt idx="1472">
                  <c:v>22</c:v>
                </c:pt>
                <c:pt idx="1473">
                  <c:v>40</c:v>
                </c:pt>
                <c:pt idx="1474">
                  <c:v>41</c:v>
                </c:pt>
                <c:pt idx="1475">
                  <c:v>44</c:v>
                </c:pt>
                <c:pt idx="1476">
                  <c:v>38</c:v>
                </c:pt>
                <c:pt idx="1477">
                  <c:v>37</c:v>
                </c:pt>
                <c:pt idx="1478">
                  <c:v>33</c:v>
                </c:pt>
                <c:pt idx="1479">
                  <c:v>39</c:v>
                </c:pt>
                <c:pt idx="1480">
                  <c:v>43</c:v>
                </c:pt>
                <c:pt idx="1481">
                  <c:v>36</c:v>
                </c:pt>
                <c:pt idx="1482">
                  <c:v>34</c:v>
                </c:pt>
                <c:pt idx="1483">
                  <c:v>33</c:v>
                </c:pt>
                <c:pt idx="1484">
                  <c:v>30</c:v>
                </c:pt>
                <c:pt idx="1485">
                  <c:v>43</c:v>
                </c:pt>
                <c:pt idx="1486">
                  <c:v>43</c:v>
                </c:pt>
                <c:pt idx="1487">
                  <c:v>37</c:v>
                </c:pt>
                <c:pt idx="1488">
                  <c:v>38</c:v>
                </c:pt>
                <c:pt idx="1489">
                  <c:v>40</c:v>
                </c:pt>
                <c:pt idx="1490">
                  <c:v>46</c:v>
                </c:pt>
                <c:pt idx="1491">
                  <c:v>41</c:v>
                </c:pt>
                <c:pt idx="1492">
                  <c:v>40</c:v>
                </c:pt>
                <c:pt idx="1493">
                  <c:v>40</c:v>
                </c:pt>
                <c:pt idx="1494">
                  <c:v>31</c:v>
                </c:pt>
                <c:pt idx="1495">
                  <c:v>34</c:v>
                </c:pt>
                <c:pt idx="1496">
                  <c:v>34</c:v>
                </c:pt>
                <c:pt idx="1497">
                  <c:v>31</c:v>
                </c:pt>
                <c:pt idx="1498">
                  <c:v>36</c:v>
                </c:pt>
                <c:pt idx="1499">
                  <c:v>37</c:v>
                </c:pt>
                <c:pt idx="1500">
                  <c:v>41</c:v>
                </c:pt>
                <c:pt idx="1501">
                  <c:v>37</c:v>
                </c:pt>
                <c:pt idx="1502">
                  <c:v>36</c:v>
                </c:pt>
                <c:pt idx="1503">
                  <c:v>36</c:v>
                </c:pt>
                <c:pt idx="1504">
                  <c:v>37</c:v>
                </c:pt>
                <c:pt idx="1505">
                  <c:v>33</c:v>
                </c:pt>
                <c:pt idx="1506">
                  <c:v>31</c:v>
                </c:pt>
                <c:pt idx="1507">
                  <c:v>31</c:v>
                </c:pt>
                <c:pt idx="1508">
                  <c:v>35</c:v>
                </c:pt>
                <c:pt idx="1509">
                  <c:v>35</c:v>
                </c:pt>
                <c:pt idx="1510">
                  <c:v>30</c:v>
                </c:pt>
                <c:pt idx="1511">
                  <c:v>33</c:v>
                </c:pt>
                <c:pt idx="1512">
                  <c:v>35</c:v>
                </c:pt>
                <c:pt idx="1513">
                  <c:v>31</c:v>
                </c:pt>
                <c:pt idx="1514">
                  <c:v>31</c:v>
                </c:pt>
                <c:pt idx="1515">
                  <c:v>32</c:v>
                </c:pt>
                <c:pt idx="1516">
                  <c:v>30</c:v>
                </c:pt>
                <c:pt idx="1517">
                  <c:v>30</c:v>
                </c:pt>
                <c:pt idx="1518">
                  <c:v>30</c:v>
                </c:pt>
                <c:pt idx="1519">
                  <c:v>27</c:v>
                </c:pt>
                <c:pt idx="1520">
                  <c:v>31</c:v>
                </c:pt>
                <c:pt idx="1521">
                  <c:v>32</c:v>
                </c:pt>
                <c:pt idx="1522">
                  <c:v>33</c:v>
                </c:pt>
                <c:pt idx="1523">
                  <c:v>27</c:v>
                </c:pt>
                <c:pt idx="1524">
                  <c:v>31</c:v>
                </c:pt>
                <c:pt idx="1525">
                  <c:v>36</c:v>
                </c:pt>
                <c:pt idx="1526">
                  <c:v>29</c:v>
                </c:pt>
                <c:pt idx="1527">
                  <c:v>36</c:v>
                </c:pt>
                <c:pt idx="1528">
                  <c:v>33</c:v>
                </c:pt>
                <c:pt idx="1529">
                  <c:v>32</c:v>
                </c:pt>
                <c:pt idx="1530">
                  <c:v>37</c:v>
                </c:pt>
                <c:pt idx="1531">
                  <c:v>34</c:v>
                </c:pt>
                <c:pt idx="1532">
                  <c:v>34</c:v>
                </c:pt>
                <c:pt idx="1533">
                  <c:v>34</c:v>
                </c:pt>
                <c:pt idx="1534">
                  <c:v>36</c:v>
                </c:pt>
                <c:pt idx="1535">
                  <c:v>38</c:v>
                </c:pt>
                <c:pt idx="1536">
                  <c:v>20</c:v>
                </c:pt>
                <c:pt idx="1537">
                  <c:v>37</c:v>
                </c:pt>
                <c:pt idx="1538">
                  <c:v>44</c:v>
                </c:pt>
                <c:pt idx="1539">
                  <c:v>36</c:v>
                </c:pt>
                <c:pt idx="1540">
                  <c:v>31</c:v>
                </c:pt>
                <c:pt idx="1541">
                  <c:v>32</c:v>
                </c:pt>
                <c:pt idx="1542">
                  <c:v>32</c:v>
                </c:pt>
                <c:pt idx="1543">
                  <c:v>34</c:v>
                </c:pt>
                <c:pt idx="1544">
                  <c:v>35</c:v>
                </c:pt>
                <c:pt idx="1545">
                  <c:v>31</c:v>
                </c:pt>
                <c:pt idx="1546">
                  <c:v>34</c:v>
                </c:pt>
                <c:pt idx="1547">
                  <c:v>36</c:v>
                </c:pt>
                <c:pt idx="1548">
                  <c:v>30</c:v>
                </c:pt>
                <c:pt idx="1549">
                  <c:v>31</c:v>
                </c:pt>
                <c:pt idx="1550">
                  <c:v>30</c:v>
                </c:pt>
                <c:pt idx="1551">
                  <c:v>35</c:v>
                </c:pt>
                <c:pt idx="1552">
                  <c:v>30</c:v>
                </c:pt>
                <c:pt idx="1553">
                  <c:v>33</c:v>
                </c:pt>
                <c:pt idx="1554">
                  <c:v>39</c:v>
                </c:pt>
                <c:pt idx="1555">
                  <c:v>43</c:v>
                </c:pt>
                <c:pt idx="1556">
                  <c:v>31</c:v>
                </c:pt>
                <c:pt idx="1557">
                  <c:v>45</c:v>
                </c:pt>
                <c:pt idx="1558">
                  <c:v>31</c:v>
                </c:pt>
                <c:pt idx="1559">
                  <c:v>34</c:v>
                </c:pt>
                <c:pt idx="1560">
                  <c:v>40</c:v>
                </c:pt>
                <c:pt idx="1561">
                  <c:v>39</c:v>
                </c:pt>
                <c:pt idx="1562">
                  <c:v>34</c:v>
                </c:pt>
                <c:pt idx="1563">
                  <c:v>35</c:v>
                </c:pt>
                <c:pt idx="1564">
                  <c:v>31</c:v>
                </c:pt>
                <c:pt idx="1565">
                  <c:v>30</c:v>
                </c:pt>
                <c:pt idx="1566">
                  <c:v>28</c:v>
                </c:pt>
                <c:pt idx="1567">
                  <c:v>29</c:v>
                </c:pt>
                <c:pt idx="1568">
                  <c:v>31</c:v>
                </c:pt>
                <c:pt idx="1569">
                  <c:v>26</c:v>
                </c:pt>
                <c:pt idx="1570">
                  <c:v>28</c:v>
                </c:pt>
                <c:pt idx="1571">
                  <c:v>30</c:v>
                </c:pt>
                <c:pt idx="1572">
                  <c:v>31</c:v>
                </c:pt>
                <c:pt idx="1573">
                  <c:v>30</c:v>
                </c:pt>
                <c:pt idx="1574">
                  <c:v>25</c:v>
                </c:pt>
                <c:pt idx="1575">
                  <c:v>31</c:v>
                </c:pt>
                <c:pt idx="1576">
                  <c:v>25</c:v>
                </c:pt>
                <c:pt idx="1577">
                  <c:v>29</c:v>
                </c:pt>
                <c:pt idx="1578">
                  <c:v>31</c:v>
                </c:pt>
                <c:pt idx="1579">
                  <c:v>30</c:v>
                </c:pt>
                <c:pt idx="1580">
                  <c:v>45</c:v>
                </c:pt>
                <c:pt idx="1581">
                  <c:v>35</c:v>
                </c:pt>
                <c:pt idx="1582">
                  <c:v>36</c:v>
                </c:pt>
                <c:pt idx="1583">
                  <c:v>33</c:v>
                </c:pt>
                <c:pt idx="1584">
                  <c:v>36</c:v>
                </c:pt>
                <c:pt idx="1585">
                  <c:v>29</c:v>
                </c:pt>
                <c:pt idx="1586">
                  <c:v>31</c:v>
                </c:pt>
                <c:pt idx="1587">
                  <c:v>40</c:v>
                </c:pt>
                <c:pt idx="1588">
                  <c:v>31</c:v>
                </c:pt>
                <c:pt idx="1589">
                  <c:v>25</c:v>
                </c:pt>
                <c:pt idx="1590">
                  <c:v>33</c:v>
                </c:pt>
                <c:pt idx="1591">
                  <c:v>34</c:v>
                </c:pt>
                <c:pt idx="1592">
                  <c:v>41</c:v>
                </c:pt>
                <c:pt idx="1593">
                  <c:v>40</c:v>
                </c:pt>
                <c:pt idx="1594">
                  <c:v>33</c:v>
                </c:pt>
                <c:pt idx="1595">
                  <c:v>31</c:v>
                </c:pt>
                <c:pt idx="1596">
                  <c:v>28</c:v>
                </c:pt>
                <c:pt idx="1597">
                  <c:v>32</c:v>
                </c:pt>
                <c:pt idx="1598">
                  <c:v>35</c:v>
                </c:pt>
                <c:pt idx="1599">
                  <c:v>36</c:v>
                </c:pt>
                <c:pt idx="1600">
                  <c:v>23</c:v>
                </c:pt>
                <c:pt idx="1601">
                  <c:v>44</c:v>
                </c:pt>
                <c:pt idx="1602">
                  <c:v>37</c:v>
                </c:pt>
                <c:pt idx="1603">
                  <c:v>42</c:v>
                </c:pt>
                <c:pt idx="1604">
                  <c:v>34</c:v>
                </c:pt>
                <c:pt idx="1605">
                  <c:v>37</c:v>
                </c:pt>
                <c:pt idx="1606">
                  <c:v>37</c:v>
                </c:pt>
                <c:pt idx="1607">
                  <c:v>34</c:v>
                </c:pt>
                <c:pt idx="1608">
                  <c:v>25</c:v>
                </c:pt>
                <c:pt idx="1609">
                  <c:v>30</c:v>
                </c:pt>
                <c:pt idx="1610">
                  <c:v>33</c:v>
                </c:pt>
                <c:pt idx="1611">
                  <c:v>39</c:v>
                </c:pt>
                <c:pt idx="1612">
                  <c:v>36</c:v>
                </c:pt>
                <c:pt idx="1613">
                  <c:v>30</c:v>
                </c:pt>
                <c:pt idx="1614">
                  <c:v>35</c:v>
                </c:pt>
                <c:pt idx="1615">
                  <c:v>35</c:v>
                </c:pt>
                <c:pt idx="1616">
                  <c:v>30</c:v>
                </c:pt>
                <c:pt idx="1617">
                  <c:v>30</c:v>
                </c:pt>
                <c:pt idx="1618">
                  <c:v>32</c:v>
                </c:pt>
                <c:pt idx="1619">
                  <c:v>31</c:v>
                </c:pt>
                <c:pt idx="1620">
                  <c:v>29</c:v>
                </c:pt>
                <c:pt idx="1621">
                  <c:v>32</c:v>
                </c:pt>
                <c:pt idx="1622">
                  <c:v>31</c:v>
                </c:pt>
                <c:pt idx="1623">
                  <c:v>27</c:v>
                </c:pt>
                <c:pt idx="1624">
                  <c:v>33</c:v>
                </c:pt>
                <c:pt idx="1625">
                  <c:v>29</c:v>
                </c:pt>
                <c:pt idx="1626">
                  <c:v>33</c:v>
                </c:pt>
                <c:pt idx="1627">
                  <c:v>32</c:v>
                </c:pt>
                <c:pt idx="1628">
                  <c:v>27</c:v>
                </c:pt>
                <c:pt idx="1629">
                  <c:v>30</c:v>
                </c:pt>
                <c:pt idx="1630">
                  <c:v>29</c:v>
                </c:pt>
                <c:pt idx="1631">
                  <c:v>33</c:v>
                </c:pt>
                <c:pt idx="1632">
                  <c:v>32</c:v>
                </c:pt>
                <c:pt idx="1633">
                  <c:v>34</c:v>
                </c:pt>
                <c:pt idx="1634">
                  <c:v>31</c:v>
                </c:pt>
                <c:pt idx="1635">
                  <c:v>33</c:v>
                </c:pt>
                <c:pt idx="1636">
                  <c:v>31</c:v>
                </c:pt>
                <c:pt idx="1637">
                  <c:v>40</c:v>
                </c:pt>
                <c:pt idx="1638">
                  <c:v>34</c:v>
                </c:pt>
                <c:pt idx="1639">
                  <c:v>34</c:v>
                </c:pt>
                <c:pt idx="1640">
                  <c:v>33</c:v>
                </c:pt>
                <c:pt idx="1641">
                  <c:v>30</c:v>
                </c:pt>
                <c:pt idx="1642">
                  <c:v>33</c:v>
                </c:pt>
                <c:pt idx="1643">
                  <c:v>24</c:v>
                </c:pt>
                <c:pt idx="1644">
                  <c:v>27</c:v>
                </c:pt>
                <c:pt idx="1645">
                  <c:v>29</c:v>
                </c:pt>
                <c:pt idx="1646">
                  <c:v>31</c:v>
                </c:pt>
                <c:pt idx="1647">
                  <c:v>32</c:v>
                </c:pt>
                <c:pt idx="1648">
                  <c:v>25</c:v>
                </c:pt>
                <c:pt idx="1649">
                  <c:v>31</c:v>
                </c:pt>
                <c:pt idx="1650">
                  <c:v>33</c:v>
                </c:pt>
                <c:pt idx="1651">
                  <c:v>34</c:v>
                </c:pt>
                <c:pt idx="1652">
                  <c:v>34</c:v>
                </c:pt>
                <c:pt idx="1653">
                  <c:v>36</c:v>
                </c:pt>
                <c:pt idx="1654">
                  <c:v>27</c:v>
                </c:pt>
                <c:pt idx="1655">
                  <c:v>29</c:v>
                </c:pt>
                <c:pt idx="1656">
                  <c:v>30</c:v>
                </c:pt>
                <c:pt idx="1657">
                  <c:v>39</c:v>
                </c:pt>
                <c:pt idx="1658">
                  <c:v>32</c:v>
                </c:pt>
                <c:pt idx="1659">
                  <c:v>37</c:v>
                </c:pt>
                <c:pt idx="1660">
                  <c:v>32</c:v>
                </c:pt>
                <c:pt idx="1661">
                  <c:v>39</c:v>
                </c:pt>
                <c:pt idx="1662">
                  <c:v>32</c:v>
                </c:pt>
                <c:pt idx="1663">
                  <c:v>32</c:v>
                </c:pt>
                <c:pt idx="1664">
                  <c:v>26</c:v>
                </c:pt>
                <c:pt idx="1665">
                  <c:v>54</c:v>
                </c:pt>
                <c:pt idx="1666">
                  <c:v>40</c:v>
                </c:pt>
                <c:pt idx="1667">
                  <c:v>40</c:v>
                </c:pt>
                <c:pt idx="1668">
                  <c:v>40</c:v>
                </c:pt>
                <c:pt idx="1669">
                  <c:v>37</c:v>
                </c:pt>
                <c:pt idx="1670">
                  <c:v>42</c:v>
                </c:pt>
                <c:pt idx="1671">
                  <c:v>33</c:v>
                </c:pt>
                <c:pt idx="1672">
                  <c:v>30</c:v>
                </c:pt>
                <c:pt idx="1673">
                  <c:v>33</c:v>
                </c:pt>
                <c:pt idx="1674">
                  <c:v>31</c:v>
                </c:pt>
                <c:pt idx="1675">
                  <c:v>35</c:v>
                </c:pt>
                <c:pt idx="1676">
                  <c:v>39</c:v>
                </c:pt>
                <c:pt idx="1677">
                  <c:v>34</c:v>
                </c:pt>
                <c:pt idx="1678">
                  <c:v>33</c:v>
                </c:pt>
                <c:pt idx="1679">
                  <c:v>37</c:v>
                </c:pt>
                <c:pt idx="1680">
                  <c:v>44</c:v>
                </c:pt>
                <c:pt idx="1681">
                  <c:v>38</c:v>
                </c:pt>
                <c:pt idx="1682">
                  <c:v>40</c:v>
                </c:pt>
                <c:pt idx="1683">
                  <c:v>45</c:v>
                </c:pt>
                <c:pt idx="1684">
                  <c:v>45</c:v>
                </c:pt>
                <c:pt idx="1685">
                  <c:v>39</c:v>
                </c:pt>
                <c:pt idx="1686">
                  <c:v>40</c:v>
                </c:pt>
                <c:pt idx="1687">
                  <c:v>38</c:v>
                </c:pt>
                <c:pt idx="1688">
                  <c:v>42</c:v>
                </c:pt>
                <c:pt idx="1689">
                  <c:v>44</c:v>
                </c:pt>
                <c:pt idx="1690">
                  <c:v>43</c:v>
                </c:pt>
                <c:pt idx="1691">
                  <c:v>43</c:v>
                </c:pt>
                <c:pt idx="1692">
                  <c:v>40</c:v>
                </c:pt>
                <c:pt idx="1693">
                  <c:v>42</c:v>
                </c:pt>
                <c:pt idx="1694">
                  <c:v>42</c:v>
                </c:pt>
                <c:pt idx="1695">
                  <c:v>39</c:v>
                </c:pt>
                <c:pt idx="1696">
                  <c:v>33</c:v>
                </c:pt>
                <c:pt idx="1697">
                  <c:v>36</c:v>
                </c:pt>
                <c:pt idx="1698">
                  <c:v>50</c:v>
                </c:pt>
                <c:pt idx="1699">
                  <c:v>35</c:v>
                </c:pt>
                <c:pt idx="1700">
                  <c:v>36</c:v>
                </c:pt>
                <c:pt idx="1701">
                  <c:v>34</c:v>
                </c:pt>
                <c:pt idx="1702">
                  <c:v>38</c:v>
                </c:pt>
                <c:pt idx="1703">
                  <c:v>38</c:v>
                </c:pt>
                <c:pt idx="1704">
                  <c:v>40</c:v>
                </c:pt>
                <c:pt idx="1705">
                  <c:v>46</c:v>
                </c:pt>
                <c:pt idx="1706">
                  <c:v>42</c:v>
                </c:pt>
                <c:pt idx="1707">
                  <c:v>43</c:v>
                </c:pt>
                <c:pt idx="1708">
                  <c:v>40</c:v>
                </c:pt>
                <c:pt idx="1709">
                  <c:v>44</c:v>
                </c:pt>
                <c:pt idx="1710">
                  <c:v>37</c:v>
                </c:pt>
                <c:pt idx="1711">
                  <c:v>42</c:v>
                </c:pt>
                <c:pt idx="1712">
                  <c:v>36</c:v>
                </c:pt>
                <c:pt idx="1713">
                  <c:v>35</c:v>
                </c:pt>
                <c:pt idx="1714">
                  <c:v>33</c:v>
                </c:pt>
                <c:pt idx="1715">
                  <c:v>37</c:v>
                </c:pt>
                <c:pt idx="1716">
                  <c:v>37</c:v>
                </c:pt>
                <c:pt idx="1717">
                  <c:v>37</c:v>
                </c:pt>
                <c:pt idx="1718">
                  <c:v>40</c:v>
                </c:pt>
                <c:pt idx="1719">
                  <c:v>42</c:v>
                </c:pt>
                <c:pt idx="1720">
                  <c:v>40</c:v>
                </c:pt>
                <c:pt idx="1721">
                  <c:v>39</c:v>
                </c:pt>
                <c:pt idx="1722">
                  <c:v>38</c:v>
                </c:pt>
                <c:pt idx="1723">
                  <c:v>39</c:v>
                </c:pt>
                <c:pt idx="1724">
                  <c:v>37</c:v>
                </c:pt>
                <c:pt idx="1725">
                  <c:v>39</c:v>
                </c:pt>
                <c:pt idx="1726">
                  <c:v>34</c:v>
                </c:pt>
                <c:pt idx="1727">
                  <c:v>33</c:v>
                </c:pt>
                <c:pt idx="1728">
                  <c:v>26</c:v>
                </c:pt>
                <c:pt idx="1729">
                  <c:v>43</c:v>
                </c:pt>
                <c:pt idx="1730">
                  <c:v>40</c:v>
                </c:pt>
                <c:pt idx="1731">
                  <c:v>36</c:v>
                </c:pt>
                <c:pt idx="1732">
                  <c:v>33</c:v>
                </c:pt>
                <c:pt idx="1733">
                  <c:v>31</c:v>
                </c:pt>
                <c:pt idx="1734">
                  <c:v>36</c:v>
                </c:pt>
                <c:pt idx="1735">
                  <c:v>38</c:v>
                </c:pt>
                <c:pt idx="1736">
                  <c:v>38</c:v>
                </c:pt>
                <c:pt idx="1737">
                  <c:v>37</c:v>
                </c:pt>
                <c:pt idx="1738">
                  <c:v>42</c:v>
                </c:pt>
                <c:pt idx="1739">
                  <c:v>36</c:v>
                </c:pt>
                <c:pt idx="1740">
                  <c:v>32</c:v>
                </c:pt>
                <c:pt idx="1741">
                  <c:v>32</c:v>
                </c:pt>
                <c:pt idx="1742">
                  <c:v>29</c:v>
                </c:pt>
                <c:pt idx="1743">
                  <c:v>33</c:v>
                </c:pt>
                <c:pt idx="1744">
                  <c:v>39</c:v>
                </c:pt>
                <c:pt idx="1745">
                  <c:v>37</c:v>
                </c:pt>
                <c:pt idx="1746">
                  <c:v>35</c:v>
                </c:pt>
                <c:pt idx="1747">
                  <c:v>29</c:v>
                </c:pt>
                <c:pt idx="1748">
                  <c:v>33</c:v>
                </c:pt>
                <c:pt idx="1749">
                  <c:v>39</c:v>
                </c:pt>
                <c:pt idx="1750">
                  <c:v>35</c:v>
                </c:pt>
                <c:pt idx="1751">
                  <c:v>38</c:v>
                </c:pt>
                <c:pt idx="1752">
                  <c:v>34</c:v>
                </c:pt>
                <c:pt idx="1753">
                  <c:v>38</c:v>
                </c:pt>
                <c:pt idx="1754">
                  <c:v>35</c:v>
                </c:pt>
                <c:pt idx="1755">
                  <c:v>32</c:v>
                </c:pt>
                <c:pt idx="1756">
                  <c:v>36</c:v>
                </c:pt>
                <c:pt idx="1757">
                  <c:v>33</c:v>
                </c:pt>
                <c:pt idx="1758">
                  <c:v>33</c:v>
                </c:pt>
                <c:pt idx="1759">
                  <c:v>37</c:v>
                </c:pt>
                <c:pt idx="1760">
                  <c:v>37</c:v>
                </c:pt>
                <c:pt idx="1761">
                  <c:v>36</c:v>
                </c:pt>
                <c:pt idx="1762">
                  <c:v>37</c:v>
                </c:pt>
                <c:pt idx="1763">
                  <c:v>35</c:v>
                </c:pt>
                <c:pt idx="1764">
                  <c:v>36</c:v>
                </c:pt>
                <c:pt idx="1765">
                  <c:v>30</c:v>
                </c:pt>
                <c:pt idx="1766">
                  <c:v>40</c:v>
                </c:pt>
                <c:pt idx="1767">
                  <c:v>37</c:v>
                </c:pt>
                <c:pt idx="1768">
                  <c:v>36</c:v>
                </c:pt>
                <c:pt idx="1769">
                  <c:v>32</c:v>
                </c:pt>
                <c:pt idx="1770">
                  <c:v>31</c:v>
                </c:pt>
                <c:pt idx="1771">
                  <c:v>32</c:v>
                </c:pt>
                <c:pt idx="1772">
                  <c:v>37</c:v>
                </c:pt>
                <c:pt idx="1773">
                  <c:v>33</c:v>
                </c:pt>
                <c:pt idx="1774">
                  <c:v>31</c:v>
                </c:pt>
                <c:pt idx="1775">
                  <c:v>35</c:v>
                </c:pt>
                <c:pt idx="1776">
                  <c:v>38</c:v>
                </c:pt>
                <c:pt idx="1777">
                  <c:v>39</c:v>
                </c:pt>
                <c:pt idx="1778">
                  <c:v>34</c:v>
                </c:pt>
                <c:pt idx="1779">
                  <c:v>36</c:v>
                </c:pt>
                <c:pt idx="1780">
                  <c:v>34</c:v>
                </c:pt>
                <c:pt idx="1781">
                  <c:v>40</c:v>
                </c:pt>
                <c:pt idx="1782">
                  <c:v>43</c:v>
                </c:pt>
                <c:pt idx="1783">
                  <c:v>42</c:v>
                </c:pt>
                <c:pt idx="1784">
                  <c:v>33</c:v>
                </c:pt>
                <c:pt idx="1785">
                  <c:v>36</c:v>
                </c:pt>
                <c:pt idx="1786">
                  <c:v>35</c:v>
                </c:pt>
                <c:pt idx="1787">
                  <c:v>38</c:v>
                </c:pt>
                <c:pt idx="1788">
                  <c:v>37</c:v>
                </c:pt>
                <c:pt idx="1789">
                  <c:v>34</c:v>
                </c:pt>
                <c:pt idx="1790">
                  <c:v>32</c:v>
                </c:pt>
                <c:pt idx="1791">
                  <c:v>36</c:v>
                </c:pt>
                <c:pt idx="1792">
                  <c:v>22</c:v>
                </c:pt>
                <c:pt idx="1793">
                  <c:v>47</c:v>
                </c:pt>
                <c:pt idx="1794">
                  <c:v>36</c:v>
                </c:pt>
                <c:pt idx="1795">
                  <c:v>32</c:v>
                </c:pt>
                <c:pt idx="1796">
                  <c:v>33</c:v>
                </c:pt>
                <c:pt idx="1797">
                  <c:v>33</c:v>
                </c:pt>
                <c:pt idx="1798">
                  <c:v>37</c:v>
                </c:pt>
                <c:pt idx="1799">
                  <c:v>35</c:v>
                </c:pt>
                <c:pt idx="1800">
                  <c:v>29</c:v>
                </c:pt>
                <c:pt idx="1801">
                  <c:v>28</c:v>
                </c:pt>
                <c:pt idx="1802">
                  <c:v>31</c:v>
                </c:pt>
                <c:pt idx="1803">
                  <c:v>31</c:v>
                </c:pt>
                <c:pt idx="1804">
                  <c:v>32</c:v>
                </c:pt>
                <c:pt idx="1805">
                  <c:v>37</c:v>
                </c:pt>
                <c:pt idx="1806">
                  <c:v>28</c:v>
                </c:pt>
                <c:pt idx="1807">
                  <c:v>29</c:v>
                </c:pt>
                <c:pt idx="1808">
                  <c:v>25</c:v>
                </c:pt>
                <c:pt idx="1809">
                  <c:v>36</c:v>
                </c:pt>
                <c:pt idx="1810">
                  <c:v>33</c:v>
                </c:pt>
                <c:pt idx="1811">
                  <c:v>38</c:v>
                </c:pt>
                <c:pt idx="1812">
                  <c:v>34</c:v>
                </c:pt>
                <c:pt idx="1813">
                  <c:v>36</c:v>
                </c:pt>
                <c:pt idx="1814">
                  <c:v>34</c:v>
                </c:pt>
                <c:pt idx="1815">
                  <c:v>33</c:v>
                </c:pt>
                <c:pt idx="1816">
                  <c:v>32</c:v>
                </c:pt>
                <c:pt idx="1817">
                  <c:v>30</c:v>
                </c:pt>
                <c:pt idx="1818">
                  <c:v>32</c:v>
                </c:pt>
                <c:pt idx="1819">
                  <c:v>33</c:v>
                </c:pt>
                <c:pt idx="1820">
                  <c:v>29</c:v>
                </c:pt>
                <c:pt idx="1821">
                  <c:v>31</c:v>
                </c:pt>
                <c:pt idx="1822">
                  <c:v>30</c:v>
                </c:pt>
                <c:pt idx="1823">
                  <c:v>34</c:v>
                </c:pt>
                <c:pt idx="1824">
                  <c:v>32</c:v>
                </c:pt>
                <c:pt idx="1825">
                  <c:v>31</c:v>
                </c:pt>
                <c:pt idx="1826">
                  <c:v>27</c:v>
                </c:pt>
                <c:pt idx="1827">
                  <c:v>30</c:v>
                </c:pt>
                <c:pt idx="1828">
                  <c:v>28</c:v>
                </c:pt>
                <c:pt idx="1829">
                  <c:v>31</c:v>
                </c:pt>
                <c:pt idx="1830">
                  <c:v>33</c:v>
                </c:pt>
                <c:pt idx="1831">
                  <c:v>29</c:v>
                </c:pt>
                <c:pt idx="1832">
                  <c:v>31</c:v>
                </c:pt>
                <c:pt idx="1833">
                  <c:v>27</c:v>
                </c:pt>
                <c:pt idx="1834">
                  <c:v>29</c:v>
                </c:pt>
                <c:pt idx="1835">
                  <c:v>32</c:v>
                </c:pt>
                <c:pt idx="1836">
                  <c:v>37</c:v>
                </c:pt>
                <c:pt idx="1837">
                  <c:v>31</c:v>
                </c:pt>
                <c:pt idx="1838">
                  <c:v>36</c:v>
                </c:pt>
                <c:pt idx="1839">
                  <c:v>35</c:v>
                </c:pt>
                <c:pt idx="1840">
                  <c:v>32</c:v>
                </c:pt>
                <c:pt idx="1841">
                  <c:v>34</c:v>
                </c:pt>
                <c:pt idx="1842">
                  <c:v>33</c:v>
                </c:pt>
                <c:pt idx="1843">
                  <c:v>34</c:v>
                </c:pt>
                <c:pt idx="1844">
                  <c:v>36</c:v>
                </c:pt>
                <c:pt idx="1845">
                  <c:v>35</c:v>
                </c:pt>
                <c:pt idx="1846">
                  <c:v>32</c:v>
                </c:pt>
                <c:pt idx="1847">
                  <c:v>40</c:v>
                </c:pt>
                <c:pt idx="1848">
                  <c:v>35</c:v>
                </c:pt>
                <c:pt idx="1849">
                  <c:v>35</c:v>
                </c:pt>
                <c:pt idx="1850">
                  <c:v>41</c:v>
                </c:pt>
                <c:pt idx="1851">
                  <c:v>30</c:v>
                </c:pt>
                <c:pt idx="1852">
                  <c:v>26</c:v>
                </c:pt>
                <c:pt idx="1853">
                  <c:v>32</c:v>
                </c:pt>
                <c:pt idx="1854">
                  <c:v>40</c:v>
                </c:pt>
                <c:pt idx="1855">
                  <c:v>33</c:v>
                </c:pt>
                <c:pt idx="1856">
                  <c:v>25</c:v>
                </c:pt>
                <c:pt idx="1857">
                  <c:v>47</c:v>
                </c:pt>
                <c:pt idx="1858">
                  <c:v>33</c:v>
                </c:pt>
                <c:pt idx="1859">
                  <c:v>35</c:v>
                </c:pt>
                <c:pt idx="1860">
                  <c:v>30</c:v>
                </c:pt>
                <c:pt idx="1861">
                  <c:v>31</c:v>
                </c:pt>
                <c:pt idx="1862">
                  <c:v>31</c:v>
                </c:pt>
                <c:pt idx="1863">
                  <c:v>28</c:v>
                </c:pt>
                <c:pt idx="1864">
                  <c:v>34</c:v>
                </c:pt>
                <c:pt idx="1865">
                  <c:v>29</c:v>
                </c:pt>
                <c:pt idx="1866">
                  <c:v>28</c:v>
                </c:pt>
                <c:pt idx="1867">
                  <c:v>34</c:v>
                </c:pt>
                <c:pt idx="1868">
                  <c:v>27</c:v>
                </c:pt>
                <c:pt idx="1869">
                  <c:v>35</c:v>
                </c:pt>
                <c:pt idx="1870">
                  <c:v>30</c:v>
                </c:pt>
                <c:pt idx="1871">
                  <c:v>32</c:v>
                </c:pt>
                <c:pt idx="1872">
                  <c:v>35</c:v>
                </c:pt>
                <c:pt idx="1873">
                  <c:v>32</c:v>
                </c:pt>
                <c:pt idx="1874">
                  <c:v>33</c:v>
                </c:pt>
                <c:pt idx="1875">
                  <c:v>33</c:v>
                </c:pt>
                <c:pt idx="1876">
                  <c:v>36</c:v>
                </c:pt>
                <c:pt idx="1877">
                  <c:v>38</c:v>
                </c:pt>
                <c:pt idx="1878">
                  <c:v>35</c:v>
                </c:pt>
                <c:pt idx="1879">
                  <c:v>40</c:v>
                </c:pt>
                <c:pt idx="1880">
                  <c:v>39</c:v>
                </c:pt>
                <c:pt idx="1881">
                  <c:v>35</c:v>
                </c:pt>
                <c:pt idx="1882">
                  <c:v>34</c:v>
                </c:pt>
                <c:pt idx="1883">
                  <c:v>32</c:v>
                </c:pt>
                <c:pt idx="1884">
                  <c:v>39</c:v>
                </c:pt>
                <c:pt idx="1885">
                  <c:v>42</c:v>
                </c:pt>
                <c:pt idx="1886">
                  <c:v>38</c:v>
                </c:pt>
                <c:pt idx="1887">
                  <c:v>35</c:v>
                </c:pt>
                <c:pt idx="1888">
                  <c:v>35</c:v>
                </c:pt>
                <c:pt idx="1889">
                  <c:v>36</c:v>
                </c:pt>
                <c:pt idx="1890">
                  <c:v>36</c:v>
                </c:pt>
                <c:pt idx="1891">
                  <c:v>39</c:v>
                </c:pt>
                <c:pt idx="1892">
                  <c:v>32</c:v>
                </c:pt>
                <c:pt idx="1893">
                  <c:v>36</c:v>
                </c:pt>
                <c:pt idx="1894">
                  <c:v>33</c:v>
                </c:pt>
                <c:pt idx="1895">
                  <c:v>34</c:v>
                </c:pt>
                <c:pt idx="1896">
                  <c:v>32</c:v>
                </c:pt>
                <c:pt idx="1897">
                  <c:v>36</c:v>
                </c:pt>
                <c:pt idx="1898">
                  <c:v>35</c:v>
                </c:pt>
                <c:pt idx="1899">
                  <c:v>39</c:v>
                </c:pt>
                <c:pt idx="1900">
                  <c:v>34</c:v>
                </c:pt>
                <c:pt idx="1901">
                  <c:v>35</c:v>
                </c:pt>
                <c:pt idx="1902">
                  <c:v>34</c:v>
                </c:pt>
                <c:pt idx="1903">
                  <c:v>30</c:v>
                </c:pt>
                <c:pt idx="1904">
                  <c:v>31</c:v>
                </c:pt>
                <c:pt idx="1905">
                  <c:v>28</c:v>
                </c:pt>
                <c:pt idx="1906">
                  <c:v>28</c:v>
                </c:pt>
                <c:pt idx="1907">
                  <c:v>29</c:v>
                </c:pt>
                <c:pt idx="1908">
                  <c:v>23</c:v>
                </c:pt>
                <c:pt idx="1909">
                  <c:v>27</c:v>
                </c:pt>
                <c:pt idx="1910">
                  <c:v>33</c:v>
                </c:pt>
                <c:pt idx="1911">
                  <c:v>26</c:v>
                </c:pt>
                <c:pt idx="1912">
                  <c:v>30</c:v>
                </c:pt>
                <c:pt idx="1913">
                  <c:v>22</c:v>
                </c:pt>
                <c:pt idx="1914">
                  <c:v>27</c:v>
                </c:pt>
                <c:pt idx="1915">
                  <c:v>32</c:v>
                </c:pt>
                <c:pt idx="1916">
                  <c:v>28</c:v>
                </c:pt>
                <c:pt idx="1917">
                  <c:v>32</c:v>
                </c:pt>
                <c:pt idx="1918">
                  <c:v>25</c:v>
                </c:pt>
                <c:pt idx="1919">
                  <c:v>28</c:v>
                </c:pt>
                <c:pt idx="1920">
                  <c:v>18</c:v>
                </c:pt>
                <c:pt idx="1921">
                  <c:v>42</c:v>
                </c:pt>
                <c:pt idx="1922">
                  <c:v>33</c:v>
                </c:pt>
                <c:pt idx="1923">
                  <c:v>27</c:v>
                </c:pt>
                <c:pt idx="1924">
                  <c:v>30</c:v>
                </c:pt>
                <c:pt idx="1925">
                  <c:v>33</c:v>
                </c:pt>
                <c:pt idx="1926">
                  <c:v>36</c:v>
                </c:pt>
                <c:pt idx="1927">
                  <c:v>27</c:v>
                </c:pt>
                <c:pt idx="1928">
                  <c:v>41</c:v>
                </c:pt>
                <c:pt idx="1929">
                  <c:v>32</c:v>
                </c:pt>
                <c:pt idx="1930">
                  <c:v>28</c:v>
                </c:pt>
                <c:pt idx="1931">
                  <c:v>36</c:v>
                </c:pt>
                <c:pt idx="1932">
                  <c:v>28</c:v>
                </c:pt>
                <c:pt idx="1933">
                  <c:v>34</c:v>
                </c:pt>
                <c:pt idx="1934">
                  <c:v>28</c:v>
                </c:pt>
                <c:pt idx="1935">
                  <c:v>36</c:v>
                </c:pt>
                <c:pt idx="1936">
                  <c:v>37</c:v>
                </c:pt>
                <c:pt idx="1937">
                  <c:v>36</c:v>
                </c:pt>
                <c:pt idx="1938">
                  <c:v>35</c:v>
                </c:pt>
                <c:pt idx="1939">
                  <c:v>30</c:v>
                </c:pt>
                <c:pt idx="1940">
                  <c:v>33</c:v>
                </c:pt>
                <c:pt idx="1941">
                  <c:v>34</c:v>
                </c:pt>
                <c:pt idx="1942">
                  <c:v>29</c:v>
                </c:pt>
                <c:pt idx="1943">
                  <c:v>32</c:v>
                </c:pt>
                <c:pt idx="1944">
                  <c:v>32</c:v>
                </c:pt>
                <c:pt idx="1945">
                  <c:v>41</c:v>
                </c:pt>
                <c:pt idx="1946">
                  <c:v>35</c:v>
                </c:pt>
                <c:pt idx="1947">
                  <c:v>27</c:v>
                </c:pt>
                <c:pt idx="1948">
                  <c:v>35</c:v>
                </c:pt>
                <c:pt idx="1949">
                  <c:v>33</c:v>
                </c:pt>
                <c:pt idx="1950">
                  <c:v>29</c:v>
                </c:pt>
                <c:pt idx="1951">
                  <c:v>28</c:v>
                </c:pt>
                <c:pt idx="1952">
                  <c:v>29</c:v>
                </c:pt>
                <c:pt idx="1953">
                  <c:v>32</c:v>
                </c:pt>
                <c:pt idx="1954">
                  <c:v>29</c:v>
                </c:pt>
                <c:pt idx="1955">
                  <c:v>35</c:v>
                </c:pt>
                <c:pt idx="1956">
                  <c:v>32</c:v>
                </c:pt>
                <c:pt idx="1957">
                  <c:v>28</c:v>
                </c:pt>
                <c:pt idx="1958">
                  <c:v>24</c:v>
                </c:pt>
                <c:pt idx="1959">
                  <c:v>26</c:v>
                </c:pt>
                <c:pt idx="1960">
                  <c:v>25</c:v>
                </c:pt>
                <c:pt idx="1961">
                  <c:v>24</c:v>
                </c:pt>
                <c:pt idx="1962">
                  <c:v>29</c:v>
                </c:pt>
                <c:pt idx="1963">
                  <c:v>33</c:v>
                </c:pt>
                <c:pt idx="1964">
                  <c:v>32</c:v>
                </c:pt>
                <c:pt idx="1965">
                  <c:v>31</c:v>
                </c:pt>
                <c:pt idx="1966">
                  <c:v>31</c:v>
                </c:pt>
                <c:pt idx="1967">
                  <c:v>33</c:v>
                </c:pt>
                <c:pt idx="1968">
                  <c:v>33</c:v>
                </c:pt>
                <c:pt idx="1969">
                  <c:v>37</c:v>
                </c:pt>
                <c:pt idx="1970">
                  <c:v>35</c:v>
                </c:pt>
                <c:pt idx="1971">
                  <c:v>36</c:v>
                </c:pt>
                <c:pt idx="1972">
                  <c:v>34</c:v>
                </c:pt>
                <c:pt idx="1973">
                  <c:v>39</c:v>
                </c:pt>
                <c:pt idx="1974">
                  <c:v>36</c:v>
                </c:pt>
                <c:pt idx="1975">
                  <c:v>37</c:v>
                </c:pt>
                <c:pt idx="1976">
                  <c:v>35</c:v>
                </c:pt>
                <c:pt idx="1977">
                  <c:v>36</c:v>
                </c:pt>
                <c:pt idx="1978">
                  <c:v>34</c:v>
                </c:pt>
                <c:pt idx="1979">
                  <c:v>35</c:v>
                </c:pt>
                <c:pt idx="1980">
                  <c:v>31</c:v>
                </c:pt>
                <c:pt idx="1981">
                  <c:v>34</c:v>
                </c:pt>
                <c:pt idx="1982">
                  <c:v>34</c:v>
                </c:pt>
                <c:pt idx="1983">
                  <c:v>38</c:v>
                </c:pt>
                <c:pt idx="1984">
                  <c:v>18</c:v>
                </c:pt>
                <c:pt idx="1985">
                  <c:v>44</c:v>
                </c:pt>
                <c:pt idx="1986">
                  <c:v>30</c:v>
                </c:pt>
                <c:pt idx="1987">
                  <c:v>38</c:v>
                </c:pt>
                <c:pt idx="1988">
                  <c:v>32</c:v>
                </c:pt>
                <c:pt idx="1989">
                  <c:v>34</c:v>
                </c:pt>
                <c:pt idx="1990">
                  <c:v>35</c:v>
                </c:pt>
                <c:pt idx="1991">
                  <c:v>31</c:v>
                </c:pt>
                <c:pt idx="1992">
                  <c:v>38</c:v>
                </c:pt>
                <c:pt idx="1993">
                  <c:v>38</c:v>
                </c:pt>
                <c:pt idx="1994">
                  <c:v>32</c:v>
                </c:pt>
                <c:pt idx="1995">
                  <c:v>34</c:v>
                </c:pt>
                <c:pt idx="1996">
                  <c:v>35</c:v>
                </c:pt>
                <c:pt idx="1997">
                  <c:v>36</c:v>
                </c:pt>
                <c:pt idx="1998">
                  <c:v>33</c:v>
                </c:pt>
                <c:pt idx="1999">
                  <c:v>31</c:v>
                </c:pt>
                <c:pt idx="2000">
                  <c:v>38</c:v>
                </c:pt>
                <c:pt idx="2001">
                  <c:v>29</c:v>
                </c:pt>
                <c:pt idx="2002">
                  <c:v>33</c:v>
                </c:pt>
                <c:pt idx="2003">
                  <c:v>34</c:v>
                </c:pt>
                <c:pt idx="2004">
                  <c:v>36</c:v>
                </c:pt>
                <c:pt idx="2005">
                  <c:v>34</c:v>
                </c:pt>
                <c:pt idx="2006">
                  <c:v>33</c:v>
                </c:pt>
                <c:pt idx="2007">
                  <c:v>28</c:v>
                </c:pt>
                <c:pt idx="2008">
                  <c:v>37</c:v>
                </c:pt>
                <c:pt idx="2009">
                  <c:v>36</c:v>
                </c:pt>
                <c:pt idx="2010">
                  <c:v>34</c:v>
                </c:pt>
                <c:pt idx="2011">
                  <c:v>29</c:v>
                </c:pt>
                <c:pt idx="2012">
                  <c:v>31</c:v>
                </c:pt>
                <c:pt idx="2013">
                  <c:v>32</c:v>
                </c:pt>
                <c:pt idx="2014">
                  <c:v>31</c:v>
                </c:pt>
                <c:pt idx="2015">
                  <c:v>32</c:v>
                </c:pt>
                <c:pt idx="2016">
                  <c:v>34</c:v>
                </c:pt>
                <c:pt idx="2017">
                  <c:v>37</c:v>
                </c:pt>
                <c:pt idx="2018">
                  <c:v>35</c:v>
                </c:pt>
                <c:pt idx="2019">
                  <c:v>34</c:v>
                </c:pt>
                <c:pt idx="2020">
                  <c:v>34</c:v>
                </c:pt>
                <c:pt idx="2021">
                  <c:v>37</c:v>
                </c:pt>
                <c:pt idx="2022">
                  <c:v>32</c:v>
                </c:pt>
                <c:pt idx="2023">
                  <c:v>37</c:v>
                </c:pt>
                <c:pt idx="2024">
                  <c:v>32</c:v>
                </c:pt>
                <c:pt idx="2025">
                  <c:v>34</c:v>
                </c:pt>
                <c:pt idx="2026">
                  <c:v>38</c:v>
                </c:pt>
                <c:pt idx="2027">
                  <c:v>33</c:v>
                </c:pt>
                <c:pt idx="2028">
                  <c:v>33</c:v>
                </c:pt>
                <c:pt idx="2029">
                  <c:v>32</c:v>
                </c:pt>
                <c:pt idx="2030">
                  <c:v>35</c:v>
                </c:pt>
                <c:pt idx="2031">
                  <c:v>27</c:v>
                </c:pt>
                <c:pt idx="2032">
                  <c:v>30</c:v>
                </c:pt>
                <c:pt idx="2033">
                  <c:v>31</c:v>
                </c:pt>
                <c:pt idx="2034">
                  <c:v>28</c:v>
                </c:pt>
                <c:pt idx="2035">
                  <c:v>25</c:v>
                </c:pt>
                <c:pt idx="2036">
                  <c:v>30</c:v>
                </c:pt>
                <c:pt idx="2037">
                  <c:v>32</c:v>
                </c:pt>
                <c:pt idx="2038">
                  <c:v>29</c:v>
                </c:pt>
                <c:pt idx="2039">
                  <c:v>27</c:v>
                </c:pt>
                <c:pt idx="2040">
                  <c:v>29</c:v>
                </c:pt>
                <c:pt idx="2041">
                  <c:v>29</c:v>
                </c:pt>
                <c:pt idx="2042">
                  <c:v>31</c:v>
                </c:pt>
                <c:pt idx="2043">
                  <c:v>30</c:v>
                </c:pt>
                <c:pt idx="2044">
                  <c:v>29</c:v>
                </c:pt>
                <c:pt idx="2045">
                  <c:v>33</c:v>
                </c:pt>
                <c:pt idx="2046">
                  <c:v>34</c:v>
                </c:pt>
                <c:pt idx="204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4-484A-ACF9-150C9049F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53120"/>
        <c:axId val="765953448"/>
      </c:barChart>
      <c:catAx>
        <c:axId val="7659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Set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No.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854757593330395"/>
              <c:y val="0.89264547366583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448"/>
        <c:crosses val="autoZero"/>
        <c:auto val="1"/>
        <c:lblAlgn val="ctr"/>
        <c:lblOffset val="100"/>
        <c:noMultiLvlLbl val="0"/>
      </c:catAx>
      <c:valAx>
        <c:axId val="7659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#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of neg. interactions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8494495281009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'605.mcf_s-1554B'!$D$1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'605.mcf_s-1554B'!$D$2:$D$2049</c:f>
              <c:numCache>
                <c:formatCode>General</c:formatCode>
                <c:ptCount val="2048"/>
                <c:pt idx="0">
                  <c:v>4956</c:v>
                </c:pt>
                <c:pt idx="1">
                  <c:v>4514</c:v>
                </c:pt>
                <c:pt idx="2">
                  <c:v>4686</c:v>
                </c:pt>
                <c:pt idx="3">
                  <c:v>4246</c:v>
                </c:pt>
                <c:pt idx="4">
                  <c:v>4858</c:v>
                </c:pt>
                <c:pt idx="5">
                  <c:v>5054</c:v>
                </c:pt>
                <c:pt idx="6">
                  <c:v>4541</c:v>
                </c:pt>
                <c:pt idx="7">
                  <c:v>5281</c:v>
                </c:pt>
                <c:pt idx="8">
                  <c:v>4946</c:v>
                </c:pt>
                <c:pt idx="9">
                  <c:v>4929</c:v>
                </c:pt>
                <c:pt idx="10">
                  <c:v>5686</c:v>
                </c:pt>
                <c:pt idx="11">
                  <c:v>4019</c:v>
                </c:pt>
                <c:pt idx="12">
                  <c:v>4435</c:v>
                </c:pt>
                <c:pt idx="13">
                  <c:v>3942</c:v>
                </c:pt>
                <c:pt idx="14">
                  <c:v>4887</c:v>
                </c:pt>
                <c:pt idx="15">
                  <c:v>5816</c:v>
                </c:pt>
                <c:pt idx="16">
                  <c:v>5235</c:v>
                </c:pt>
                <c:pt idx="17">
                  <c:v>5489</c:v>
                </c:pt>
                <c:pt idx="18">
                  <c:v>3783</c:v>
                </c:pt>
                <c:pt idx="19">
                  <c:v>4477</c:v>
                </c:pt>
                <c:pt idx="20">
                  <c:v>4243</c:v>
                </c:pt>
                <c:pt idx="21">
                  <c:v>3990</c:v>
                </c:pt>
                <c:pt idx="22">
                  <c:v>4652</c:v>
                </c:pt>
                <c:pt idx="23">
                  <c:v>3572</c:v>
                </c:pt>
                <c:pt idx="24">
                  <c:v>4042</c:v>
                </c:pt>
                <c:pt idx="25">
                  <c:v>5830</c:v>
                </c:pt>
                <c:pt idx="26">
                  <c:v>4347</c:v>
                </c:pt>
                <c:pt idx="27">
                  <c:v>5758</c:v>
                </c:pt>
                <c:pt idx="28">
                  <c:v>4238</c:v>
                </c:pt>
                <c:pt idx="29">
                  <c:v>4943</c:v>
                </c:pt>
                <c:pt idx="30">
                  <c:v>4131</c:v>
                </c:pt>
                <c:pt idx="31">
                  <c:v>4761</c:v>
                </c:pt>
                <c:pt idx="32">
                  <c:v>5782</c:v>
                </c:pt>
                <c:pt idx="33">
                  <c:v>4253</c:v>
                </c:pt>
                <c:pt idx="34">
                  <c:v>4085</c:v>
                </c:pt>
                <c:pt idx="35">
                  <c:v>4169</c:v>
                </c:pt>
                <c:pt idx="36">
                  <c:v>4371</c:v>
                </c:pt>
                <c:pt idx="37">
                  <c:v>5527</c:v>
                </c:pt>
                <c:pt idx="38">
                  <c:v>4922</c:v>
                </c:pt>
                <c:pt idx="39">
                  <c:v>4419</c:v>
                </c:pt>
                <c:pt idx="40">
                  <c:v>5316</c:v>
                </c:pt>
                <c:pt idx="41">
                  <c:v>5170</c:v>
                </c:pt>
                <c:pt idx="42">
                  <c:v>5386</c:v>
                </c:pt>
                <c:pt idx="43">
                  <c:v>4075</c:v>
                </c:pt>
                <c:pt idx="44">
                  <c:v>4318</c:v>
                </c:pt>
                <c:pt idx="45">
                  <c:v>4785</c:v>
                </c:pt>
                <c:pt idx="46">
                  <c:v>4877</c:v>
                </c:pt>
                <c:pt idx="47">
                  <c:v>5539</c:v>
                </c:pt>
                <c:pt idx="48">
                  <c:v>5464</c:v>
                </c:pt>
                <c:pt idx="49">
                  <c:v>5333</c:v>
                </c:pt>
                <c:pt idx="50">
                  <c:v>2505</c:v>
                </c:pt>
                <c:pt idx="51">
                  <c:v>3248</c:v>
                </c:pt>
                <c:pt idx="52">
                  <c:v>4538</c:v>
                </c:pt>
                <c:pt idx="53">
                  <c:v>4646</c:v>
                </c:pt>
                <c:pt idx="54">
                  <c:v>4312</c:v>
                </c:pt>
                <c:pt idx="55">
                  <c:v>4652</c:v>
                </c:pt>
                <c:pt idx="56">
                  <c:v>4820</c:v>
                </c:pt>
                <c:pt idx="57">
                  <c:v>4728</c:v>
                </c:pt>
                <c:pt idx="58">
                  <c:v>4360</c:v>
                </c:pt>
                <c:pt idx="59">
                  <c:v>6271</c:v>
                </c:pt>
                <c:pt idx="60">
                  <c:v>3364</c:v>
                </c:pt>
                <c:pt idx="61">
                  <c:v>2755</c:v>
                </c:pt>
                <c:pt idx="62">
                  <c:v>3087</c:v>
                </c:pt>
                <c:pt idx="63">
                  <c:v>1406</c:v>
                </c:pt>
                <c:pt idx="64">
                  <c:v>5480</c:v>
                </c:pt>
                <c:pt idx="65">
                  <c:v>4002</c:v>
                </c:pt>
                <c:pt idx="66">
                  <c:v>5201</c:v>
                </c:pt>
                <c:pt idx="67">
                  <c:v>4718</c:v>
                </c:pt>
                <c:pt idx="68">
                  <c:v>4156</c:v>
                </c:pt>
                <c:pt idx="69">
                  <c:v>5834</c:v>
                </c:pt>
                <c:pt idx="70">
                  <c:v>4789</c:v>
                </c:pt>
                <c:pt idx="71">
                  <c:v>4092</c:v>
                </c:pt>
                <c:pt idx="72">
                  <c:v>5878</c:v>
                </c:pt>
                <c:pt idx="73">
                  <c:v>4660</c:v>
                </c:pt>
                <c:pt idx="74">
                  <c:v>5426</c:v>
                </c:pt>
                <c:pt idx="75">
                  <c:v>4304</c:v>
                </c:pt>
                <c:pt idx="76">
                  <c:v>4621</c:v>
                </c:pt>
                <c:pt idx="77">
                  <c:v>5417</c:v>
                </c:pt>
                <c:pt idx="78">
                  <c:v>5353</c:v>
                </c:pt>
                <c:pt idx="79">
                  <c:v>5263</c:v>
                </c:pt>
                <c:pt idx="80">
                  <c:v>5653</c:v>
                </c:pt>
                <c:pt idx="81">
                  <c:v>5351</c:v>
                </c:pt>
                <c:pt idx="82">
                  <c:v>3793</c:v>
                </c:pt>
                <c:pt idx="83">
                  <c:v>4143</c:v>
                </c:pt>
                <c:pt idx="84">
                  <c:v>4522</c:v>
                </c:pt>
                <c:pt idx="85">
                  <c:v>3940</c:v>
                </c:pt>
                <c:pt idx="86">
                  <c:v>4307</c:v>
                </c:pt>
                <c:pt idx="87">
                  <c:v>5200</c:v>
                </c:pt>
                <c:pt idx="88">
                  <c:v>4836</c:v>
                </c:pt>
                <c:pt idx="89">
                  <c:v>4580</c:v>
                </c:pt>
                <c:pt idx="90">
                  <c:v>5177</c:v>
                </c:pt>
                <c:pt idx="91">
                  <c:v>5875</c:v>
                </c:pt>
                <c:pt idx="92">
                  <c:v>3827</c:v>
                </c:pt>
                <c:pt idx="93">
                  <c:v>5235</c:v>
                </c:pt>
                <c:pt idx="94">
                  <c:v>4462</c:v>
                </c:pt>
                <c:pt idx="95">
                  <c:v>4238</c:v>
                </c:pt>
                <c:pt idx="96">
                  <c:v>5808</c:v>
                </c:pt>
                <c:pt idx="97">
                  <c:v>4109</c:v>
                </c:pt>
                <c:pt idx="98">
                  <c:v>4535</c:v>
                </c:pt>
                <c:pt idx="99">
                  <c:v>4824</c:v>
                </c:pt>
                <c:pt idx="100">
                  <c:v>3914</c:v>
                </c:pt>
                <c:pt idx="101">
                  <c:v>5270</c:v>
                </c:pt>
                <c:pt idx="102">
                  <c:v>5628</c:v>
                </c:pt>
                <c:pt idx="103">
                  <c:v>3772</c:v>
                </c:pt>
                <c:pt idx="104">
                  <c:v>5617</c:v>
                </c:pt>
                <c:pt idx="105">
                  <c:v>5600</c:v>
                </c:pt>
                <c:pt idx="106">
                  <c:v>5323</c:v>
                </c:pt>
                <c:pt idx="107">
                  <c:v>4387</c:v>
                </c:pt>
                <c:pt idx="108">
                  <c:v>5221</c:v>
                </c:pt>
                <c:pt idx="109">
                  <c:v>4541</c:v>
                </c:pt>
                <c:pt idx="110">
                  <c:v>4149</c:v>
                </c:pt>
                <c:pt idx="111">
                  <c:v>6262</c:v>
                </c:pt>
                <c:pt idx="112">
                  <c:v>5021</c:v>
                </c:pt>
                <c:pt idx="113">
                  <c:v>4422</c:v>
                </c:pt>
                <c:pt idx="114">
                  <c:v>3859</c:v>
                </c:pt>
                <c:pt idx="115">
                  <c:v>4502</c:v>
                </c:pt>
                <c:pt idx="116">
                  <c:v>4548</c:v>
                </c:pt>
                <c:pt idx="117">
                  <c:v>4538</c:v>
                </c:pt>
                <c:pt idx="118">
                  <c:v>4940</c:v>
                </c:pt>
                <c:pt idx="119">
                  <c:v>4512</c:v>
                </c:pt>
                <c:pt idx="120">
                  <c:v>3787</c:v>
                </c:pt>
                <c:pt idx="121">
                  <c:v>4794</c:v>
                </c:pt>
                <c:pt idx="122">
                  <c:v>4671</c:v>
                </c:pt>
                <c:pt idx="123">
                  <c:v>5294</c:v>
                </c:pt>
                <c:pt idx="124">
                  <c:v>3256</c:v>
                </c:pt>
                <c:pt idx="125">
                  <c:v>3652</c:v>
                </c:pt>
                <c:pt idx="126">
                  <c:v>3326</c:v>
                </c:pt>
                <c:pt idx="127">
                  <c:v>679</c:v>
                </c:pt>
                <c:pt idx="128">
                  <c:v>5340</c:v>
                </c:pt>
                <c:pt idx="129">
                  <c:v>4187</c:v>
                </c:pt>
                <c:pt idx="130">
                  <c:v>4290</c:v>
                </c:pt>
                <c:pt idx="131">
                  <c:v>3534</c:v>
                </c:pt>
                <c:pt idx="132">
                  <c:v>3900</c:v>
                </c:pt>
                <c:pt idx="133">
                  <c:v>4648</c:v>
                </c:pt>
                <c:pt idx="134">
                  <c:v>4124</c:v>
                </c:pt>
                <c:pt idx="135">
                  <c:v>4349</c:v>
                </c:pt>
                <c:pt idx="136">
                  <c:v>5000</c:v>
                </c:pt>
                <c:pt idx="137">
                  <c:v>3998</c:v>
                </c:pt>
                <c:pt idx="138">
                  <c:v>5027</c:v>
                </c:pt>
                <c:pt idx="139">
                  <c:v>4464</c:v>
                </c:pt>
                <c:pt idx="140">
                  <c:v>5042</c:v>
                </c:pt>
                <c:pt idx="141">
                  <c:v>4727</c:v>
                </c:pt>
                <c:pt idx="142">
                  <c:v>4453</c:v>
                </c:pt>
                <c:pt idx="143">
                  <c:v>5765</c:v>
                </c:pt>
                <c:pt idx="144">
                  <c:v>4835</c:v>
                </c:pt>
                <c:pt idx="145">
                  <c:v>4719</c:v>
                </c:pt>
                <c:pt idx="146">
                  <c:v>3677</c:v>
                </c:pt>
                <c:pt idx="147">
                  <c:v>4551</c:v>
                </c:pt>
                <c:pt idx="148">
                  <c:v>3343</c:v>
                </c:pt>
                <c:pt idx="149">
                  <c:v>3765</c:v>
                </c:pt>
                <c:pt idx="150">
                  <c:v>4770</c:v>
                </c:pt>
                <c:pt idx="151">
                  <c:v>3930</c:v>
                </c:pt>
                <c:pt idx="152">
                  <c:v>3916</c:v>
                </c:pt>
                <c:pt idx="153">
                  <c:v>5127</c:v>
                </c:pt>
                <c:pt idx="154">
                  <c:v>4997</c:v>
                </c:pt>
                <c:pt idx="155">
                  <c:v>5547</c:v>
                </c:pt>
                <c:pt idx="156">
                  <c:v>4239</c:v>
                </c:pt>
                <c:pt idx="157">
                  <c:v>4587</c:v>
                </c:pt>
                <c:pt idx="158">
                  <c:v>3480</c:v>
                </c:pt>
                <c:pt idx="159">
                  <c:v>3580</c:v>
                </c:pt>
                <c:pt idx="160">
                  <c:v>4690</c:v>
                </c:pt>
                <c:pt idx="161">
                  <c:v>3943</c:v>
                </c:pt>
                <c:pt idx="162">
                  <c:v>3700</c:v>
                </c:pt>
                <c:pt idx="163">
                  <c:v>3992</c:v>
                </c:pt>
                <c:pt idx="164">
                  <c:v>4209</c:v>
                </c:pt>
                <c:pt idx="165">
                  <c:v>4767</c:v>
                </c:pt>
                <c:pt idx="166">
                  <c:v>4502</c:v>
                </c:pt>
                <c:pt idx="167">
                  <c:v>5025</c:v>
                </c:pt>
                <c:pt idx="168">
                  <c:v>4622</c:v>
                </c:pt>
                <c:pt idx="169">
                  <c:v>5151</c:v>
                </c:pt>
                <c:pt idx="170">
                  <c:v>5201</c:v>
                </c:pt>
                <c:pt idx="171">
                  <c:v>4812</c:v>
                </c:pt>
                <c:pt idx="172">
                  <c:v>3584</c:v>
                </c:pt>
                <c:pt idx="173">
                  <c:v>3860</c:v>
                </c:pt>
                <c:pt idx="174">
                  <c:v>4665</c:v>
                </c:pt>
                <c:pt idx="175">
                  <c:v>5695</c:v>
                </c:pt>
                <c:pt idx="176">
                  <c:v>4234</c:v>
                </c:pt>
                <c:pt idx="177">
                  <c:v>4896</c:v>
                </c:pt>
                <c:pt idx="178">
                  <c:v>3624</c:v>
                </c:pt>
                <c:pt idx="179">
                  <c:v>3013</c:v>
                </c:pt>
                <c:pt idx="180">
                  <c:v>4241</c:v>
                </c:pt>
                <c:pt idx="181">
                  <c:v>4166</c:v>
                </c:pt>
                <c:pt idx="182">
                  <c:v>4201</c:v>
                </c:pt>
                <c:pt idx="183">
                  <c:v>3866</c:v>
                </c:pt>
                <c:pt idx="184">
                  <c:v>3338</c:v>
                </c:pt>
                <c:pt idx="185">
                  <c:v>4067</c:v>
                </c:pt>
                <c:pt idx="186">
                  <c:v>4387</c:v>
                </c:pt>
                <c:pt idx="187">
                  <c:v>4733</c:v>
                </c:pt>
                <c:pt idx="188">
                  <c:v>3932</c:v>
                </c:pt>
                <c:pt idx="189">
                  <c:v>3151</c:v>
                </c:pt>
                <c:pt idx="190">
                  <c:v>2700</c:v>
                </c:pt>
                <c:pt idx="191">
                  <c:v>1044</c:v>
                </c:pt>
                <c:pt idx="192">
                  <c:v>4708</c:v>
                </c:pt>
                <c:pt idx="193">
                  <c:v>4157</c:v>
                </c:pt>
                <c:pt idx="194">
                  <c:v>3542</c:v>
                </c:pt>
                <c:pt idx="195">
                  <c:v>3726</c:v>
                </c:pt>
                <c:pt idx="196">
                  <c:v>2951</c:v>
                </c:pt>
                <c:pt idx="197">
                  <c:v>4323</c:v>
                </c:pt>
                <c:pt idx="198">
                  <c:v>4919</c:v>
                </c:pt>
                <c:pt idx="199">
                  <c:v>4290</c:v>
                </c:pt>
                <c:pt idx="200">
                  <c:v>4176</c:v>
                </c:pt>
                <c:pt idx="201">
                  <c:v>5405</c:v>
                </c:pt>
                <c:pt idx="202">
                  <c:v>5019</c:v>
                </c:pt>
                <c:pt idx="203">
                  <c:v>4704</c:v>
                </c:pt>
                <c:pt idx="204">
                  <c:v>3817</c:v>
                </c:pt>
                <c:pt idx="205">
                  <c:v>2958</c:v>
                </c:pt>
                <c:pt idx="206">
                  <c:v>3526</c:v>
                </c:pt>
                <c:pt idx="207">
                  <c:v>5246</c:v>
                </c:pt>
                <c:pt idx="208">
                  <c:v>3588</c:v>
                </c:pt>
                <c:pt idx="209">
                  <c:v>4199</c:v>
                </c:pt>
                <c:pt idx="210">
                  <c:v>4375</c:v>
                </c:pt>
                <c:pt idx="211">
                  <c:v>2721</c:v>
                </c:pt>
                <c:pt idx="212">
                  <c:v>3027</c:v>
                </c:pt>
                <c:pt idx="213">
                  <c:v>4759</c:v>
                </c:pt>
                <c:pt idx="214">
                  <c:v>3622</c:v>
                </c:pt>
                <c:pt idx="215">
                  <c:v>4595</c:v>
                </c:pt>
                <c:pt idx="216">
                  <c:v>4404</c:v>
                </c:pt>
                <c:pt idx="217">
                  <c:v>4714</c:v>
                </c:pt>
                <c:pt idx="218">
                  <c:v>5110</c:v>
                </c:pt>
                <c:pt idx="219">
                  <c:v>5070</c:v>
                </c:pt>
                <c:pt idx="220">
                  <c:v>4512</c:v>
                </c:pt>
                <c:pt idx="221">
                  <c:v>3439</c:v>
                </c:pt>
                <c:pt idx="222">
                  <c:v>3631</c:v>
                </c:pt>
                <c:pt idx="223">
                  <c:v>3287</c:v>
                </c:pt>
                <c:pt idx="224">
                  <c:v>4065</c:v>
                </c:pt>
                <c:pt idx="225">
                  <c:v>3986</c:v>
                </c:pt>
                <c:pt idx="226">
                  <c:v>3376</c:v>
                </c:pt>
                <c:pt idx="227">
                  <c:v>4562</c:v>
                </c:pt>
                <c:pt idx="228">
                  <c:v>4090</c:v>
                </c:pt>
                <c:pt idx="229">
                  <c:v>4044</c:v>
                </c:pt>
                <c:pt idx="230">
                  <c:v>4656</c:v>
                </c:pt>
                <c:pt idx="231">
                  <c:v>4271</c:v>
                </c:pt>
                <c:pt idx="232">
                  <c:v>4023</c:v>
                </c:pt>
                <c:pt idx="233">
                  <c:v>4998</c:v>
                </c:pt>
                <c:pt idx="234">
                  <c:v>5014</c:v>
                </c:pt>
                <c:pt idx="235">
                  <c:v>2663</c:v>
                </c:pt>
                <c:pt idx="236">
                  <c:v>2650</c:v>
                </c:pt>
                <c:pt idx="237">
                  <c:v>4664</c:v>
                </c:pt>
                <c:pt idx="238">
                  <c:v>4002</c:v>
                </c:pt>
                <c:pt idx="239">
                  <c:v>4733</c:v>
                </c:pt>
                <c:pt idx="240">
                  <c:v>4790</c:v>
                </c:pt>
                <c:pt idx="241">
                  <c:v>3887</c:v>
                </c:pt>
                <c:pt idx="242">
                  <c:v>3289</c:v>
                </c:pt>
                <c:pt idx="243">
                  <c:v>4362</c:v>
                </c:pt>
                <c:pt idx="244">
                  <c:v>2975</c:v>
                </c:pt>
                <c:pt idx="245">
                  <c:v>3917</c:v>
                </c:pt>
                <c:pt idx="246">
                  <c:v>3639</c:v>
                </c:pt>
                <c:pt idx="247">
                  <c:v>2852</c:v>
                </c:pt>
                <c:pt idx="248">
                  <c:v>3023</c:v>
                </c:pt>
                <c:pt idx="249">
                  <c:v>3830</c:v>
                </c:pt>
                <c:pt idx="250">
                  <c:v>3634</c:v>
                </c:pt>
                <c:pt idx="251">
                  <c:v>4620</c:v>
                </c:pt>
                <c:pt idx="252">
                  <c:v>2874</c:v>
                </c:pt>
                <c:pt idx="253">
                  <c:v>2433</c:v>
                </c:pt>
                <c:pt idx="254">
                  <c:v>2763</c:v>
                </c:pt>
                <c:pt idx="255">
                  <c:v>1562</c:v>
                </c:pt>
                <c:pt idx="256">
                  <c:v>5090</c:v>
                </c:pt>
                <c:pt idx="257">
                  <c:v>5440</c:v>
                </c:pt>
                <c:pt idx="258">
                  <c:v>4579</c:v>
                </c:pt>
                <c:pt idx="259">
                  <c:v>4760</c:v>
                </c:pt>
                <c:pt idx="260">
                  <c:v>4526</c:v>
                </c:pt>
                <c:pt idx="261">
                  <c:v>4793</c:v>
                </c:pt>
                <c:pt idx="262">
                  <c:v>5110</c:v>
                </c:pt>
                <c:pt idx="263">
                  <c:v>5362</c:v>
                </c:pt>
                <c:pt idx="264">
                  <c:v>5060</c:v>
                </c:pt>
                <c:pt idx="265">
                  <c:v>5318</c:v>
                </c:pt>
                <c:pt idx="266">
                  <c:v>5625</c:v>
                </c:pt>
                <c:pt idx="267">
                  <c:v>5053</c:v>
                </c:pt>
                <c:pt idx="268">
                  <c:v>3641</c:v>
                </c:pt>
                <c:pt idx="269">
                  <c:v>5385</c:v>
                </c:pt>
                <c:pt idx="270">
                  <c:v>4481</c:v>
                </c:pt>
                <c:pt idx="271">
                  <c:v>4542</c:v>
                </c:pt>
                <c:pt idx="272">
                  <c:v>5978</c:v>
                </c:pt>
                <c:pt idx="273">
                  <c:v>5211</c:v>
                </c:pt>
                <c:pt idx="274">
                  <c:v>3902</c:v>
                </c:pt>
                <c:pt idx="275">
                  <c:v>4751</c:v>
                </c:pt>
                <c:pt idx="276">
                  <c:v>4884</c:v>
                </c:pt>
                <c:pt idx="277">
                  <c:v>5543</c:v>
                </c:pt>
                <c:pt idx="278">
                  <c:v>4991</c:v>
                </c:pt>
                <c:pt idx="279">
                  <c:v>4903</c:v>
                </c:pt>
                <c:pt idx="280">
                  <c:v>5036</c:v>
                </c:pt>
                <c:pt idx="281">
                  <c:v>5889</c:v>
                </c:pt>
                <c:pt idx="282">
                  <c:v>5564</c:v>
                </c:pt>
                <c:pt idx="283">
                  <c:v>5342</c:v>
                </c:pt>
                <c:pt idx="284">
                  <c:v>5265</c:v>
                </c:pt>
                <c:pt idx="285">
                  <c:v>4606</c:v>
                </c:pt>
                <c:pt idx="286">
                  <c:v>4446</c:v>
                </c:pt>
                <c:pt idx="287">
                  <c:v>4256</c:v>
                </c:pt>
                <c:pt idx="288">
                  <c:v>4958</c:v>
                </c:pt>
                <c:pt idx="289">
                  <c:v>4363</c:v>
                </c:pt>
                <c:pt idx="290">
                  <c:v>5503</c:v>
                </c:pt>
                <c:pt idx="291">
                  <c:v>4606</c:v>
                </c:pt>
                <c:pt idx="292">
                  <c:v>3657</c:v>
                </c:pt>
                <c:pt idx="293">
                  <c:v>6172</c:v>
                </c:pt>
                <c:pt idx="294">
                  <c:v>5242</c:v>
                </c:pt>
                <c:pt idx="295">
                  <c:v>4017</c:v>
                </c:pt>
                <c:pt idx="296">
                  <c:v>5799</c:v>
                </c:pt>
                <c:pt idx="297">
                  <c:v>4987</c:v>
                </c:pt>
                <c:pt idx="298">
                  <c:v>4882</c:v>
                </c:pt>
                <c:pt idx="299">
                  <c:v>4387</c:v>
                </c:pt>
                <c:pt idx="300">
                  <c:v>4906</c:v>
                </c:pt>
                <c:pt idx="301">
                  <c:v>5201</c:v>
                </c:pt>
                <c:pt idx="302">
                  <c:v>4663</c:v>
                </c:pt>
                <c:pt idx="303">
                  <c:v>5307</c:v>
                </c:pt>
                <c:pt idx="304">
                  <c:v>5731</c:v>
                </c:pt>
                <c:pt idx="305">
                  <c:v>4966</c:v>
                </c:pt>
                <c:pt idx="306">
                  <c:v>4917</c:v>
                </c:pt>
                <c:pt idx="307">
                  <c:v>4897</c:v>
                </c:pt>
                <c:pt idx="308">
                  <c:v>5069</c:v>
                </c:pt>
                <c:pt idx="309">
                  <c:v>4466</c:v>
                </c:pt>
                <c:pt idx="310">
                  <c:v>5042</c:v>
                </c:pt>
                <c:pt idx="311">
                  <c:v>5022</c:v>
                </c:pt>
                <c:pt idx="312">
                  <c:v>4154</c:v>
                </c:pt>
                <c:pt idx="313">
                  <c:v>4775</c:v>
                </c:pt>
                <c:pt idx="314">
                  <c:v>4800</c:v>
                </c:pt>
                <c:pt idx="315">
                  <c:v>5176</c:v>
                </c:pt>
                <c:pt idx="316">
                  <c:v>3945</c:v>
                </c:pt>
                <c:pt idx="317">
                  <c:v>3942</c:v>
                </c:pt>
                <c:pt idx="318">
                  <c:v>3727</c:v>
                </c:pt>
                <c:pt idx="319">
                  <c:v>352</c:v>
                </c:pt>
                <c:pt idx="320">
                  <c:v>5206</c:v>
                </c:pt>
                <c:pt idx="321">
                  <c:v>4223</c:v>
                </c:pt>
                <c:pt idx="322">
                  <c:v>4437</c:v>
                </c:pt>
                <c:pt idx="323">
                  <c:v>3537</c:v>
                </c:pt>
                <c:pt idx="324">
                  <c:v>4079</c:v>
                </c:pt>
                <c:pt idx="325">
                  <c:v>5889</c:v>
                </c:pt>
                <c:pt idx="326">
                  <c:v>4605</c:v>
                </c:pt>
                <c:pt idx="327">
                  <c:v>4729</c:v>
                </c:pt>
                <c:pt idx="328">
                  <c:v>5241</c:v>
                </c:pt>
                <c:pt idx="329">
                  <c:v>5241</c:v>
                </c:pt>
                <c:pt idx="330">
                  <c:v>4966</c:v>
                </c:pt>
                <c:pt idx="331">
                  <c:v>3917</c:v>
                </c:pt>
                <c:pt idx="332">
                  <c:v>5281</c:v>
                </c:pt>
                <c:pt idx="333">
                  <c:v>4156</c:v>
                </c:pt>
                <c:pt idx="334">
                  <c:v>3932</c:v>
                </c:pt>
                <c:pt idx="335">
                  <c:v>5364</c:v>
                </c:pt>
                <c:pt idx="336">
                  <c:v>4752</c:v>
                </c:pt>
                <c:pt idx="337">
                  <c:v>4599</c:v>
                </c:pt>
                <c:pt idx="338">
                  <c:v>4211</c:v>
                </c:pt>
                <c:pt idx="339">
                  <c:v>4000</c:v>
                </c:pt>
                <c:pt idx="340">
                  <c:v>3038</c:v>
                </c:pt>
                <c:pt idx="341">
                  <c:v>4498</c:v>
                </c:pt>
                <c:pt idx="342">
                  <c:v>4667</c:v>
                </c:pt>
                <c:pt idx="343">
                  <c:v>3308</c:v>
                </c:pt>
                <c:pt idx="344">
                  <c:v>4669</c:v>
                </c:pt>
                <c:pt idx="345">
                  <c:v>4926</c:v>
                </c:pt>
                <c:pt idx="346">
                  <c:v>3846</c:v>
                </c:pt>
                <c:pt idx="347">
                  <c:v>5309</c:v>
                </c:pt>
                <c:pt idx="348">
                  <c:v>4385</c:v>
                </c:pt>
                <c:pt idx="349">
                  <c:v>5005</c:v>
                </c:pt>
                <c:pt idx="350">
                  <c:v>3643</c:v>
                </c:pt>
                <c:pt idx="351">
                  <c:v>4313</c:v>
                </c:pt>
                <c:pt idx="352">
                  <c:v>4973</c:v>
                </c:pt>
                <c:pt idx="353">
                  <c:v>5111</c:v>
                </c:pt>
                <c:pt idx="354">
                  <c:v>4900</c:v>
                </c:pt>
                <c:pt idx="355">
                  <c:v>3620</c:v>
                </c:pt>
                <c:pt idx="356">
                  <c:v>4926</c:v>
                </c:pt>
                <c:pt idx="357">
                  <c:v>5704</c:v>
                </c:pt>
                <c:pt idx="358">
                  <c:v>4582</c:v>
                </c:pt>
                <c:pt idx="359">
                  <c:v>5059</c:v>
                </c:pt>
                <c:pt idx="360">
                  <c:v>5855</c:v>
                </c:pt>
                <c:pt idx="361">
                  <c:v>4277</c:v>
                </c:pt>
                <c:pt idx="362">
                  <c:v>5167</c:v>
                </c:pt>
                <c:pt idx="363">
                  <c:v>4666</c:v>
                </c:pt>
                <c:pt idx="364">
                  <c:v>4999</c:v>
                </c:pt>
                <c:pt idx="365">
                  <c:v>4025</c:v>
                </c:pt>
                <c:pt idx="366">
                  <c:v>4081</c:v>
                </c:pt>
                <c:pt idx="367">
                  <c:v>6247</c:v>
                </c:pt>
                <c:pt idx="368">
                  <c:v>4711</c:v>
                </c:pt>
                <c:pt idx="369">
                  <c:v>4598</c:v>
                </c:pt>
                <c:pt idx="370">
                  <c:v>3603</c:v>
                </c:pt>
                <c:pt idx="371">
                  <c:v>4493</c:v>
                </c:pt>
                <c:pt idx="372">
                  <c:v>3582</c:v>
                </c:pt>
                <c:pt idx="373">
                  <c:v>3668</c:v>
                </c:pt>
                <c:pt idx="374">
                  <c:v>4816</c:v>
                </c:pt>
                <c:pt idx="375">
                  <c:v>3425</c:v>
                </c:pt>
                <c:pt idx="376">
                  <c:v>2911</c:v>
                </c:pt>
                <c:pt idx="377">
                  <c:v>5168</c:v>
                </c:pt>
                <c:pt idx="378">
                  <c:v>3582</c:v>
                </c:pt>
                <c:pt idx="379">
                  <c:v>4937</c:v>
                </c:pt>
                <c:pt idx="380">
                  <c:v>3190</c:v>
                </c:pt>
                <c:pt idx="381">
                  <c:v>4333</c:v>
                </c:pt>
                <c:pt idx="382">
                  <c:v>2844</c:v>
                </c:pt>
                <c:pt idx="383">
                  <c:v>539</c:v>
                </c:pt>
                <c:pt idx="384">
                  <c:v>4950</c:v>
                </c:pt>
                <c:pt idx="385">
                  <c:v>4248</c:v>
                </c:pt>
                <c:pt idx="386">
                  <c:v>3882</c:v>
                </c:pt>
                <c:pt idx="387">
                  <c:v>3642</c:v>
                </c:pt>
                <c:pt idx="388">
                  <c:v>4634</c:v>
                </c:pt>
                <c:pt idx="389">
                  <c:v>4368</c:v>
                </c:pt>
                <c:pt idx="390">
                  <c:v>4305</c:v>
                </c:pt>
                <c:pt idx="391">
                  <c:v>4990</c:v>
                </c:pt>
                <c:pt idx="392">
                  <c:v>4713</c:v>
                </c:pt>
                <c:pt idx="393">
                  <c:v>4527</c:v>
                </c:pt>
                <c:pt idx="394">
                  <c:v>4981</c:v>
                </c:pt>
                <c:pt idx="395">
                  <c:v>4855</c:v>
                </c:pt>
                <c:pt idx="396">
                  <c:v>4184</c:v>
                </c:pt>
                <c:pt idx="397">
                  <c:v>3918</c:v>
                </c:pt>
                <c:pt idx="398">
                  <c:v>4686</c:v>
                </c:pt>
                <c:pt idx="399">
                  <c:v>4837</c:v>
                </c:pt>
                <c:pt idx="400">
                  <c:v>4622</c:v>
                </c:pt>
                <c:pt idx="401">
                  <c:v>4622</c:v>
                </c:pt>
                <c:pt idx="402">
                  <c:v>4227</c:v>
                </c:pt>
                <c:pt idx="403">
                  <c:v>2882</c:v>
                </c:pt>
                <c:pt idx="404">
                  <c:v>3942</c:v>
                </c:pt>
                <c:pt idx="405">
                  <c:v>4477</c:v>
                </c:pt>
                <c:pt idx="406">
                  <c:v>3680</c:v>
                </c:pt>
                <c:pt idx="407">
                  <c:v>4679</c:v>
                </c:pt>
                <c:pt idx="408">
                  <c:v>4294</c:v>
                </c:pt>
                <c:pt idx="409">
                  <c:v>3548</c:v>
                </c:pt>
                <c:pt idx="410">
                  <c:v>5129</c:v>
                </c:pt>
                <c:pt idx="411">
                  <c:v>5492</c:v>
                </c:pt>
                <c:pt idx="412">
                  <c:v>4935</c:v>
                </c:pt>
                <c:pt idx="413">
                  <c:v>4344</c:v>
                </c:pt>
                <c:pt idx="414">
                  <c:v>3286</c:v>
                </c:pt>
                <c:pt idx="415">
                  <c:v>4841</c:v>
                </c:pt>
                <c:pt idx="416">
                  <c:v>4255</c:v>
                </c:pt>
                <c:pt idx="417">
                  <c:v>4396</c:v>
                </c:pt>
                <c:pt idx="418">
                  <c:v>4712</c:v>
                </c:pt>
                <c:pt idx="419">
                  <c:v>4045</c:v>
                </c:pt>
                <c:pt idx="420">
                  <c:v>2666</c:v>
                </c:pt>
                <c:pt idx="421">
                  <c:v>4868</c:v>
                </c:pt>
                <c:pt idx="422">
                  <c:v>4578</c:v>
                </c:pt>
                <c:pt idx="423">
                  <c:v>4165</c:v>
                </c:pt>
                <c:pt idx="424">
                  <c:v>4824</c:v>
                </c:pt>
                <c:pt idx="425">
                  <c:v>5027</c:v>
                </c:pt>
                <c:pt idx="426">
                  <c:v>4618</c:v>
                </c:pt>
                <c:pt idx="427">
                  <c:v>5036</c:v>
                </c:pt>
                <c:pt idx="428">
                  <c:v>4375</c:v>
                </c:pt>
                <c:pt idx="429">
                  <c:v>4132</c:v>
                </c:pt>
                <c:pt idx="430">
                  <c:v>3481</c:v>
                </c:pt>
                <c:pt idx="431">
                  <c:v>5219</c:v>
                </c:pt>
                <c:pt idx="432">
                  <c:v>4537</c:v>
                </c:pt>
                <c:pt idx="433">
                  <c:v>3904</c:v>
                </c:pt>
                <c:pt idx="434">
                  <c:v>4502</c:v>
                </c:pt>
                <c:pt idx="435">
                  <c:v>4020</c:v>
                </c:pt>
                <c:pt idx="436">
                  <c:v>3011</c:v>
                </c:pt>
                <c:pt idx="437">
                  <c:v>4654</c:v>
                </c:pt>
                <c:pt idx="438">
                  <c:v>4659</c:v>
                </c:pt>
                <c:pt idx="439">
                  <c:v>2936</c:v>
                </c:pt>
                <c:pt idx="440">
                  <c:v>2709</c:v>
                </c:pt>
                <c:pt idx="441">
                  <c:v>4638</c:v>
                </c:pt>
                <c:pt idx="442">
                  <c:v>4301</c:v>
                </c:pt>
                <c:pt idx="443">
                  <c:v>3336</c:v>
                </c:pt>
                <c:pt idx="444">
                  <c:v>4315</c:v>
                </c:pt>
                <c:pt idx="445">
                  <c:v>4245</c:v>
                </c:pt>
                <c:pt idx="446">
                  <c:v>1551</c:v>
                </c:pt>
                <c:pt idx="447">
                  <c:v>784</c:v>
                </c:pt>
                <c:pt idx="448">
                  <c:v>3901</c:v>
                </c:pt>
                <c:pt idx="449">
                  <c:v>4110</c:v>
                </c:pt>
                <c:pt idx="450">
                  <c:v>2929</c:v>
                </c:pt>
                <c:pt idx="451">
                  <c:v>4213</c:v>
                </c:pt>
                <c:pt idx="452">
                  <c:v>2663</c:v>
                </c:pt>
                <c:pt idx="453">
                  <c:v>3278</c:v>
                </c:pt>
                <c:pt idx="454">
                  <c:v>4310</c:v>
                </c:pt>
                <c:pt idx="455">
                  <c:v>3696</c:v>
                </c:pt>
                <c:pt idx="456">
                  <c:v>3331</c:v>
                </c:pt>
                <c:pt idx="457">
                  <c:v>4416</c:v>
                </c:pt>
                <c:pt idx="458">
                  <c:v>3925</c:v>
                </c:pt>
                <c:pt idx="459">
                  <c:v>4136</c:v>
                </c:pt>
                <c:pt idx="460">
                  <c:v>3730</c:v>
                </c:pt>
                <c:pt idx="461">
                  <c:v>2784</c:v>
                </c:pt>
                <c:pt idx="462">
                  <c:v>3612</c:v>
                </c:pt>
                <c:pt idx="463">
                  <c:v>4724</c:v>
                </c:pt>
                <c:pt idx="464">
                  <c:v>3905</c:v>
                </c:pt>
                <c:pt idx="465">
                  <c:v>4453</c:v>
                </c:pt>
                <c:pt idx="466">
                  <c:v>3473</c:v>
                </c:pt>
                <c:pt idx="467">
                  <c:v>2790</c:v>
                </c:pt>
                <c:pt idx="468">
                  <c:v>3944</c:v>
                </c:pt>
                <c:pt idx="469">
                  <c:v>3871</c:v>
                </c:pt>
                <c:pt idx="470">
                  <c:v>4165</c:v>
                </c:pt>
                <c:pt idx="471">
                  <c:v>3221</c:v>
                </c:pt>
                <c:pt idx="472">
                  <c:v>3237</c:v>
                </c:pt>
                <c:pt idx="473">
                  <c:v>4738</c:v>
                </c:pt>
                <c:pt idx="474">
                  <c:v>3955</c:v>
                </c:pt>
                <c:pt idx="475">
                  <c:v>5026</c:v>
                </c:pt>
                <c:pt idx="476">
                  <c:v>3905</c:v>
                </c:pt>
                <c:pt idx="477">
                  <c:v>2425</c:v>
                </c:pt>
                <c:pt idx="478">
                  <c:v>3446</c:v>
                </c:pt>
                <c:pt idx="479">
                  <c:v>2935</c:v>
                </c:pt>
                <c:pt idx="480">
                  <c:v>3422</c:v>
                </c:pt>
                <c:pt idx="481">
                  <c:v>4064</c:v>
                </c:pt>
                <c:pt idx="482">
                  <c:v>3248</c:v>
                </c:pt>
                <c:pt idx="483">
                  <c:v>2497</c:v>
                </c:pt>
                <c:pt idx="484">
                  <c:v>3092</c:v>
                </c:pt>
                <c:pt idx="485">
                  <c:v>4088</c:v>
                </c:pt>
                <c:pt idx="486">
                  <c:v>3871</c:v>
                </c:pt>
                <c:pt idx="487">
                  <c:v>3999</c:v>
                </c:pt>
                <c:pt idx="488">
                  <c:v>4096</c:v>
                </c:pt>
                <c:pt idx="489">
                  <c:v>4738</c:v>
                </c:pt>
                <c:pt idx="490">
                  <c:v>4514</c:v>
                </c:pt>
                <c:pt idx="491">
                  <c:v>3937</c:v>
                </c:pt>
                <c:pt idx="492">
                  <c:v>3876</c:v>
                </c:pt>
                <c:pt idx="493">
                  <c:v>3756</c:v>
                </c:pt>
                <c:pt idx="494">
                  <c:v>3754</c:v>
                </c:pt>
                <c:pt idx="495">
                  <c:v>4286</c:v>
                </c:pt>
                <c:pt idx="496">
                  <c:v>4165</c:v>
                </c:pt>
                <c:pt idx="497">
                  <c:v>4506</c:v>
                </c:pt>
                <c:pt idx="498">
                  <c:v>3386</c:v>
                </c:pt>
                <c:pt idx="499">
                  <c:v>3227</c:v>
                </c:pt>
                <c:pt idx="500">
                  <c:v>2511</c:v>
                </c:pt>
                <c:pt idx="501">
                  <c:v>4234</c:v>
                </c:pt>
                <c:pt idx="502">
                  <c:v>4192</c:v>
                </c:pt>
                <c:pt idx="503">
                  <c:v>2555</c:v>
                </c:pt>
                <c:pt idx="504">
                  <c:v>3101</c:v>
                </c:pt>
                <c:pt idx="505">
                  <c:v>4366</c:v>
                </c:pt>
                <c:pt idx="506">
                  <c:v>2957</c:v>
                </c:pt>
                <c:pt idx="507">
                  <c:v>4079</c:v>
                </c:pt>
                <c:pt idx="508">
                  <c:v>3483</c:v>
                </c:pt>
                <c:pt idx="509">
                  <c:v>2828</c:v>
                </c:pt>
                <c:pt idx="510">
                  <c:v>1637</c:v>
                </c:pt>
                <c:pt idx="511">
                  <c:v>728</c:v>
                </c:pt>
                <c:pt idx="512">
                  <c:v>4652</c:v>
                </c:pt>
                <c:pt idx="513">
                  <c:v>3765</c:v>
                </c:pt>
                <c:pt idx="514">
                  <c:v>4020</c:v>
                </c:pt>
                <c:pt idx="515">
                  <c:v>3795</c:v>
                </c:pt>
                <c:pt idx="516">
                  <c:v>3749</c:v>
                </c:pt>
                <c:pt idx="517">
                  <c:v>4791</c:v>
                </c:pt>
                <c:pt idx="518">
                  <c:v>5056</c:v>
                </c:pt>
                <c:pt idx="519">
                  <c:v>3897</c:v>
                </c:pt>
                <c:pt idx="520">
                  <c:v>4872</c:v>
                </c:pt>
                <c:pt idx="521">
                  <c:v>5123</c:v>
                </c:pt>
                <c:pt idx="522">
                  <c:v>4576</c:v>
                </c:pt>
                <c:pt idx="523">
                  <c:v>4003</c:v>
                </c:pt>
                <c:pt idx="524">
                  <c:v>3725</c:v>
                </c:pt>
                <c:pt idx="525">
                  <c:v>3561</c:v>
                </c:pt>
                <c:pt idx="526">
                  <c:v>3965</c:v>
                </c:pt>
                <c:pt idx="527">
                  <c:v>4479</c:v>
                </c:pt>
                <c:pt idx="528">
                  <c:v>4281</c:v>
                </c:pt>
                <c:pt idx="529">
                  <c:v>4686</c:v>
                </c:pt>
                <c:pt idx="530">
                  <c:v>3326</c:v>
                </c:pt>
                <c:pt idx="531">
                  <c:v>3341</c:v>
                </c:pt>
                <c:pt idx="532">
                  <c:v>3372</c:v>
                </c:pt>
                <c:pt idx="533">
                  <c:v>4526</c:v>
                </c:pt>
                <c:pt idx="534">
                  <c:v>3318</c:v>
                </c:pt>
                <c:pt idx="535">
                  <c:v>3889</c:v>
                </c:pt>
                <c:pt idx="536">
                  <c:v>3960</c:v>
                </c:pt>
                <c:pt idx="537">
                  <c:v>3942</c:v>
                </c:pt>
                <c:pt idx="538">
                  <c:v>3969</c:v>
                </c:pt>
                <c:pt idx="539">
                  <c:v>5013</c:v>
                </c:pt>
                <c:pt idx="540">
                  <c:v>3775</c:v>
                </c:pt>
                <c:pt idx="541">
                  <c:v>3869</c:v>
                </c:pt>
                <c:pt idx="542">
                  <c:v>3780</c:v>
                </c:pt>
                <c:pt idx="543">
                  <c:v>3385</c:v>
                </c:pt>
                <c:pt idx="544">
                  <c:v>5080</c:v>
                </c:pt>
                <c:pt idx="545">
                  <c:v>3961</c:v>
                </c:pt>
                <c:pt idx="546">
                  <c:v>3572</c:v>
                </c:pt>
                <c:pt idx="547">
                  <c:v>3935</c:v>
                </c:pt>
                <c:pt idx="548">
                  <c:v>3954</c:v>
                </c:pt>
                <c:pt idx="549">
                  <c:v>4534</c:v>
                </c:pt>
                <c:pt idx="550">
                  <c:v>4673</c:v>
                </c:pt>
                <c:pt idx="551">
                  <c:v>3956</c:v>
                </c:pt>
                <c:pt idx="552">
                  <c:v>4445</c:v>
                </c:pt>
                <c:pt idx="553">
                  <c:v>4622</c:v>
                </c:pt>
                <c:pt idx="554">
                  <c:v>4398</c:v>
                </c:pt>
                <c:pt idx="555">
                  <c:v>3393</c:v>
                </c:pt>
                <c:pt idx="556">
                  <c:v>4306</c:v>
                </c:pt>
                <c:pt idx="557">
                  <c:v>3877</c:v>
                </c:pt>
                <c:pt idx="558">
                  <c:v>3485</c:v>
                </c:pt>
                <c:pt idx="559">
                  <c:v>4678</c:v>
                </c:pt>
                <c:pt idx="560">
                  <c:v>4832</c:v>
                </c:pt>
                <c:pt idx="561">
                  <c:v>3875</c:v>
                </c:pt>
                <c:pt idx="562">
                  <c:v>3192</c:v>
                </c:pt>
                <c:pt idx="563">
                  <c:v>3045</c:v>
                </c:pt>
                <c:pt idx="564">
                  <c:v>4318</c:v>
                </c:pt>
                <c:pt idx="565">
                  <c:v>4400</c:v>
                </c:pt>
                <c:pt idx="566">
                  <c:v>4509</c:v>
                </c:pt>
                <c:pt idx="567">
                  <c:v>3860</c:v>
                </c:pt>
                <c:pt idx="568">
                  <c:v>4510</c:v>
                </c:pt>
                <c:pt idx="569">
                  <c:v>4305</c:v>
                </c:pt>
                <c:pt idx="570">
                  <c:v>3948</c:v>
                </c:pt>
                <c:pt idx="571">
                  <c:v>4763</c:v>
                </c:pt>
                <c:pt idx="572">
                  <c:v>2692</c:v>
                </c:pt>
                <c:pt idx="573">
                  <c:v>2833</c:v>
                </c:pt>
                <c:pt idx="574">
                  <c:v>2491</c:v>
                </c:pt>
                <c:pt idx="575">
                  <c:v>442</c:v>
                </c:pt>
                <c:pt idx="576">
                  <c:v>6119</c:v>
                </c:pt>
                <c:pt idx="577">
                  <c:v>4747</c:v>
                </c:pt>
                <c:pt idx="578">
                  <c:v>4132</c:v>
                </c:pt>
                <c:pt idx="579">
                  <c:v>4728</c:v>
                </c:pt>
                <c:pt idx="580">
                  <c:v>4814</c:v>
                </c:pt>
                <c:pt idx="581">
                  <c:v>5304</c:v>
                </c:pt>
                <c:pt idx="582">
                  <c:v>4830</c:v>
                </c:pt>
                <c:pt idx="583">
                  <c:v>4692</c:v>
                </c:pt>
                <c:pt idx="584">
                  <c:v>5278</c:v>
                </c:pt>
                <c:pt idx="585">
                  <c:v>4892</c:v>
                </c:pt>
                <c:pt idx="586">
                  <c:v>5470</c:v>
                </c:pt>
                <c:pt idx="587">
                  <c:v>4934</c:v>
                </c:pt>
                <c:pt idx="588">
                  <c:v>3848</c:v>
                </c:pt>
                <c:pt idx="589">
                  <c:v>4918</c:v>
                </c:pt>
                <c:pt idx="590">
                  <c:v>5274</c:v>
                </c:pt>
                <c:pt idx="591">
                  <c:v>5028</c:v>
                </c:pt>
                <c:pt idx="592">
                  <c:v>5405</c:v>
                </c:pt>
                <c:pt idx="593">
                  <c:v>5428</c:v>
                </c:pt>
                <c:pt idx="594">
                  <c:v>3292</c:v>
                </c:pt>
                <c:pt idx="595">
                  <c:v>4061</c:v>
                </c:pt>
                <c:pt idx="596">
                  <c:v>4631</c:v>
                </c:pt>
                <c:pt idx="597">
                  <c:v>5060</c:v>
                </c:pt>
                <c:pt idx="598">
                  <c:v>4677</c:v>
                </c:pt>
                <c:pt idx="599">
                  <c:v>4666</c:v>
                </c:pt>
                <c:pt idx="600">
                  <c:v>5614</c:v>
                </c:pt>
                <c:pt idx="601">
                  <c:v>5175</c:v>
                </c:pt>
                <c:pt idx="602">
                  <c:v>5075</c:v>
                </c:pt>
                <c:pt idx="603">
                  <c:v>6225</c:v>
                </c:pt>
                <c:pt idx="604">
                  <c:v>4562</c:v>
                </c:pt>
                <c:pt idx="605">
                  <c:v>4152</c:v>
                </c:pt>
                <c:pt idx="606">
                  <c:v>4602</c:v>
                </c:pt>
                <c:pt idx="607">
                  <c:v>4731</c:v>
                </c:pt>
                <c:pt idx="608">
                  <c:v>5354</c:v>
                </c:pt>
                <c:pt idx="609">
                  <c:v>5218</c:v>
                </c:pt>
                <c:pt idx="610">
                  <c:v>4036</c:v>
                </c:pt>
                <c:pt idx="611">
                  <c:v>3379</c:v>
                </c:pt>
                <c:pt idx="612">
                  <c:v>4273</c:v>
                </c:pt>
                <c:pt idx="613">
                  <c:v>5459</c:v>
                </c:pt>
                <c:pt idx="614">
                  <c:v>5052</c:v>
                </c:pt>
                <c:pt idx="615">
                  <c:v>4191</c:v>
                </c:pt>
                <c:pt idx="616">
                  <c:v>5362</c:v>
                </c:pt>
                <c:pt idx="617">
                  <c:v>5152</c:v>
                </c:pt>
                <c:pt idx="618">
                  <c:v>4609</c:v>
                </c:pt>
                <c:pt idx="619">
                  <c:v>5523</c:v>
                </c:pt>
                <c:pt idx="620">
                  <c:v>4739</c:v>
                </c:pt>
                <c:pt idx="621">
                  <c:v>2975</c:v>
                </c:pt>
                <c:pt idx="622">
                  <c:v>4588</c:v>
                </c:pt>
                <c:pt idx="623">
                  <c:v>5866</c:v>
                </c:pt>
                <c:pt idx="624">
                  <c:v>4553</c:v>
                </c:pt>
                <c:pt idx="625">
                  <c:v>5696</c:v>
                </c:pt>
                <c:pt idx="626">
                  <c:v>4420</c:v>
                </c:pt>
                <c:pt idx="627">
                  <c:v>4760</c:v>
                </c:pt>
                <c:pt idx="628">
                  <c:v>4350</c:v>
                </c:pt>
                <c:pt idx="629">
                  <c:v>5378</c:v>
                </c:pt>
                <c:pt idx="630">
                  <c:v>5379</c:v>
                </c:pt>
                <c:pt idx="631">
                  <c:v>4333</c:v>
                </c:pt>
                <c:pt idx="632">
                  <c:v>4394</c:v>
                </c:pt>
                <c:pt idx="633">
                  <c:v>5082</c:v>
                </c:pt>
                <c:pt idx="634">
                  <c:v>4032</c:v>
                </c:pt>
                <c:pt idx="635">
                  <c:v>5086</c:v>
                </c:pt>
                <c:pt idx="636">
                  <c:v>4411</c:v>
                </c:pt>
                <c:pt idx="637">
                  <c:v>4397</c:v>
                </c:pt>
                <c:pt idx="638">
                  <c:v>2034</c:v>
                </c:pt>
                <c:pt idx="639">
                  <c:v>1280</c:v>
                </c:pt>
                <c:pt idx="640">
                  <c:v>5403</c:v>
                </c:pt>
                <c:pt idx="641">
                  <c:v>3760</c:v>
                </c:pt>
                <c:pt idx="642">
                  <c:v>3889</c:v>
                </c:pt>
                <c:pt idx="643">
                  <c:v>3486</c:v>
                </c:pt>
                <c:pt idx="644">
                  <c:v>4164</c:v>
                </c:pt>
                <c:pt idx="645">
                  <c:v>4612</c:v>
                </c:pt>
                <c:pt idx="646">
                  <c:v>4465</c:v>
                </c:pt>
                <c:pt idx="647">
                  <c:v>4580</c:v>
                </c:pt>
                <c:pt idx="648">
                  <c:v>4697</c:v>
                </c:pt>
                <c:pt idx="649">
                  <c:v>4393</c:v>
                </c:pt>
                <c:pt idx="650">
                  <c:v>5252</c:v>
                </c:pt>
                <c:pt idx="651">
                  <c:v>4467</c:v>
                </c:pt>
                <c:pt idx="652">
                  <c:v>4627</c:v>
                </c:pt>
                <c:pt idx="653">
                  <c:v>3820</c:v>
                </c:pt>
                <c:pt idx="654">
                  <c:v>4615</c:v>
                </c:pt>
                <c:pt idx="655">
                  <c:v>5440</c:v>
                </c:pt>
                <c:pt idx="656">
                  <c:v>4876</c:v>
                </c:pt>
                <c:pt idx="657">
                  <c:v>4395</c:v>
                </c:pt>
                <c:pt idx="658">
                  <c:v>3744</c:v>
                </c:pt>
                <c:pt idx="659">
                  <c:v>3638</c:v>
                </c:pt>
                <c:pt idx="660">
                  <c:v>3383</c:v>
                </c:pt>
                <c:pt idx="661">
                  <c:v>4662</c:v>
                </c:pt>
                <c:pt idx="662">
                  <c:v>3984</c:v>
                </c:pt>
                <c:pt idx="663">
                  <c:v>3825</c:v>
                </c:pt>
                <c:pt idx="664">
                  <c:v>4912</c:v>
                </c:pt>
                <c:pt idx="665">
                  <c:v>4369</c:v>
                </c:pt>
                <c:pt idx="666">
                  <c:v>4633</c:v>
                </c:pt>
                <c:pt idx="667">
                  <c:v>5590</c:v>
                </c:pt>
                <c:pt idx="668">
                  <c:v>3915</c:v>
                </c:pt>
                <c:pt idx="669">
                  <c:v>4143</c:v>
                </c:pt>
                <c:pt idx="670">
                  <c:v>3397</c:v>
                </c:pt>
                <c:pt idx="671">
                  <c:v>3843</c:v>
                </c:pt>
                <c:pt idx="672">
                  <c:v>4632</c:v>
                </c:pt>
                <c:pt idx="673">
                  <c:v>3258</c:v>
                </c:pt>
                <c:pt idx="674">
                  <c:v>3714</c:v>
                </c:pt>
                <c:pt idx="675">
                  <c:v>4397</c:v>
                </c:pt>
                <c:pt idx="676">
                  <c:v>4875</c:v>
                </c:pt>
                <c:pt idx="677">
                  <c:v>4662</c:v>
                </c:pt>
                <c:pt idx="678">
                  <c:v>4501</c:v>
                </c:pt>
                <c:pt idx="679">
                  <c:v>4798</c:v>
                </c:pt>
                <c:pt idx="680">
                  <c:v>5045</c:v>
                </c:pt>
                <c:pt idx="681">
                  <c:v>4351</c:v>
                </c:pt>
                <c:pt idx="682">
                  <c:v>5274</c:v>
                </c:pt>
                <c:pt idx="683">
                  <c:v>4430</c:v>
                </c:pt>
                <c:pt idx="684">
                  <c:v>3676</c:v>
                </c:pt>
                <c:pt idx="685">
                  <c:v>3559</c:v>
                </c:pt>
                <c:pt idx="686">
                  <c:v>4316</c:v>
                </c:pt>
                <c:pt idx="687">
                  <c:v>4967</c:v>
                </c:pt>
                <c:pt idx="688">
                  <c:v>4608</c:v>
                </c:pt>
                <c:pt idx="689">
                  <c:v>4602</c:v>
                </c:pt>
                <c:pt idx="690">
                  <c:v>2657</c:v>
                </c:pt>
                <c:pt idx="691">
                  <c:v>3993</c:v>
                </c:pt>
                <c:pt idx="692">
                  <c:v>3904</c:v>
                </c:pt>
                <c:pt idx="693">
                  <c:v>4008</c:v>
                </c:pt>
                <c:pt idx="694">
                  <c:v>4482</c:v>
                </c:pt>
                <c:pt idx="695">
                  <c:v>3095</c:v>
                </c:pt>
                <c:pt idx="696">
                  <c:v>3323</c:v>
                </c:pt>
                <c:pt idx="697">
                  <c:v>4270</c:v>
                </c:pt>
                <c:pt idx="698">
                  <c:v>3465</c:v>
                </c:pt>
                <c:pt idx="699">
                  <c:v>5096</c:v>
                </c:pt>
                <c:pt idx="700">
                  <c:v>3236</c:v>
                </c:pt>
                <c:pt idx="701">
                  <c:v>3888</c:v>
                </c:pt>
                <c:pt idx="702">
                  <c:v>2754</c:v>
                </c:pt>
                <c:pt idx="703">
                  <c:v>1078</c:v>
                </c:pt>
                <c:pt idx="704">
                  <c:v>4470</c:v>
                </c:pt>
                <c:pt idx="705">
                  <c:v>4269</c:v>
                </c:pt>
                <c:pt idx="706">
                  <c:v>3030</c:v>
                </c:pt>
                <c:pt idx="707">
                  <c:v>4572</c:v>
                </c:pt>
                <c:pt idx="708">
                  <c:v>4720</c:v>
                </c:pt>
                <c:pt idx="709">
                  <c:v>4292</c:v>
                </c:pt>
                <c:pt idx="710">
                  <c:v>5074</c:v>
                </c:pt>
                <c:pt idx="711">
                  <c:v>4969</c:v>
                </c:pt>
                <c:pt idx="712">
                  <c:v>4293</c:v>
                </c:pt>
                <c:pt idx="713">
                  <c:v>5541</c:v>
                </c:pt>
                <c:pt idx="714">
                  <c:v>5232</c:v>
                </c:pt>
                <c:pt idx="715">
                  <c:v>4846</c:v>
                </c:pt>
                <c:pt idx="716">
                  <c:v>3055</c:v>
                </c:pt>
                <c:pt idx="717">
                  <c:v>4302</c:v>
                </c:pt>
                <c:pt idx="718">
                  <c:v>4315</c:v>
                </c:pt>
                <c:pt idx="719">
                  <c:v>4671</c:v>
                </c:pt>
                <c:pt idx="720">
                  <c:v>4276</c:v>
                </c:pt>
                <c:pt idx="721">
                  <c:v>4760</c:v>
                </c:pt>
                <c:pt idx="722">
                  <c:v>4115</c:v>
                </c:pt>
                <c:pt idx="723">
                  <c:v>2705</c:v>
                </c:pt>
                <c:pt idx="724">
                  <c:v>4446</c:v>
                </c:pt>
                <c:pt idx="725">
                  <c:v>4669</c:v>
                </c:pt>
                <c:pt idx="726">
                  <c:v>3666</c:v>
                </c:pt>
                <c:pt idx="727">
                  <c:v>4857</c:v>
                </c:pt>
                <c:pt idx="728">
                  <c:v>4024</c:v>
                </c:pt>
                <c:pt idx="729">
                  <c:v>4286</c:v>
                </c:pt>
                <c:pt idx="730">
                  <c:v>5632</c:v>
                </c:pt>
                <c:pt idx="731">
                  <c:v>5096</c:v>
                </c:pt>
                <c:pt idx="732">
                  <c:v>4733</c:v>
                </c:pt>
                <c:pt idx="733">
                  <c:v>2854</c:v>
                </c:pt>
                <c:pt idx="734">
                  <c:v>3693</c:v>
                </c:pt>
                <c:pt idx="735">
                  <c:v>4324</c:v>
                </c:pt>
                <c:pt idx="736">
                  <c:v>4537</c:v>
                </c:pt>
                <c:pt idx="737">
                  <c:v>4361</c:v>
                </c:pt>
                <c:pt idx="738">
                  <c:v>4199</c:v>
                </c:pt>
                <c:pt idx="739">
                  <c:v>4082</c:v>
                </c:pt>
                <c:pt idx="740">
                  <c:v>4334</c:v>
                </c:pt>
                <c:pt idx="741">
                  <c:v>4893</c:v>
                </c:pt>
                <c:pt idx="742">
                  <c:v>4983</c:v>
                </c:pt>
                <c:pt idx="743">
                  <c:v>4734</c:v>
                </c:pt>
                <c:pt idx="744">
                  <c:v>4767</c:v>
                </c:pt>
                <c:pt idx="745">
                  <c:v>5106</c:v>
                </c:pt>
                <c:pt idx="746">
                  <c:v>5013</c:v>
                </c:pt>
                <c:pt idx="747">
                  <c:v>3579</c:v>
                </c:pt>
                <c:pt idx="748">
                  <c:v>4118</c:v>
                </c:pt>
                <c:pt idx="749">
                  <c:v>4171</c:v>
                </c:pt>
                <c:pt idx="750">
                  <c:v>4516</c:v>
                </c:pt>
                <c:pt idx="751">
                  <c:v>5191</c:v>
                </c:pt>
                <c:pt idx="752">
                  <c:v>4841</c:v>
                </c:pt>
                <c:pt idx="753">
                  <c:v>4861</c:v>
                </c:pt>
                <c:pt idx="754">
                  <c:v>4405</c:v>
                </c:pt>
                <c:pt idx="755">
                  <c:v>3557</c:v>
                </c:pt>
                <c:pt idx="756">
                  <c:v>3420</c:v>
                </c:pt>
                <c:pt idx="757">
                  <c:v>4257</c:v>
                </c:pt>
                <c:pt idx="758">
                  <c:v>3949</c:v>
                </c:pt>
                <c:pt idx="759">
                  <c:v>3345</c:v>
                </c:pt>
                <c:pt idx="760">
                  <c:v>3608</c:v>
                </c:pt>
                <c:pt idx="761">
                  <c:v>3594</c:v>
                </c:pt>
                <c:pt idx="762">
                  <c:v>3266</c:v>
                </c:pt>
                <c:pt idx="763">
                  <c:v>5095</c:v>
                </c:pt>
                <c:pt idx="764">
                  <c:v>3381</c:v>
                </c:pt>
                <c:pt idx="765">
                  <c:v>3128</c:v>
                </c:pt>
                <c:pt idx="766">
                  <c:v>2205</c:v>
                </c:pt>
                <c:pt idx="767">
                  <c:v>2173</c:v>
                </c:pt>
                <c:pt idx="768">
                  <c:v>4903</c:v>
                </c:pt>
                <c:pt idx="769">
                  <c:v>4323</c:v>
                </c:pt>
                <c:pt idx="770">
                  <c:v>4076</c:v>
                </c:pt>
                <c:pt idx="771">
                  <c:v>3886</c:v>
                </c:pt>
                <c:pt idx="772">
                  <c:v>4575</c:v>
                </c:pt>
                <c:pt idx="773">
                  <c:v>4122</c:v>
                </c:pt>
                <c:pt idx="774">
                  <c:v>4493</c:v>
                </c:pt>
                <c:pt idx="775">
                  <c:v>4885</c:v>
                </c:pt>
                <c:pt idx="776">
                  <c:v>4597</c:v>
                </c:pt>
                <c:pt idx="777">
                  <c:v>4410</c:v>
                </c:pt>
                <c:pt idx="778">
                  <c:v>5031</c:v>
                </c:pt>
                <c:pt idx="779">
                  <c:v>3840</c:v>
                </c:pt>
                <c:pt idx="780">
                  <c:v>3811</c:v>
                </c:pt>
                <c:pt idx="781">
                  <c:v>3536</c:v>
                </c:pt>
                <c:pt idx="782">
                  <c:v>4780</c:v>
                </c:pt>
                <c:pt idx="783">
                  <c:v>5435</c:v>
                </c:pt>
                <c:pt idx="784">
                  <c:v>5115</c:v>
                </c:pt>
                <c:pt idx="785">
                  <c:v>5028</c:v>
                </c:pt>
                <c:pt idx="786">
                  <c:v>3865</c:v>
                </c:pt>
                <c:pt idx="787">
                  <c:v>4737</c:v>
                </c:pt>
                <c:pt idx="788">
                  <c:v>4275</c:v>
                </c:pt>
                <c:pt idx="789">
                  <c:v>4418</c:v>
                </c:pt>
                <c:pt idx="790">
                  <c:v>4193</c:v>
                </c:pt>
                <c:pt idx="791">
                  <c:v>3962</c:v>
                </c:pt>
                <c:pt idx="792">
                  <c:v>4574</c:v>
                </c:pt>
                <c:pt idx="793">
                  <c:v>5626</c:v>
                </c:pt>
                <c:pt idx="794">
                  <c:v>4934</c:v>
                </c:pt>
                <c:pt idx="795">
                  <c:v>5479</c:v>
                </c:pt>
                <c:pt idx="796">
                  <c:v>4105</c:v>
                </c:pt>
                <c:pt idx="797">
                  <c:v>4408</c:v>
                </c:pt>
                <c:pt idx="798">
                  <c:v>3592</c:v>
                </c:pt>
                <c:pt idx="799">
                  <c:v>3713</c:v>
                </c:pt>
                <c:pt idx="800">
                  <c:v>5392</c:v>
                </c:pt>
                <c:pt idx="801">
                  <c:v>3589</c:v>
                </c:pt>
                <c:pt idx="802">
                  <c:v>4577</c:v>
                </c:pt>
                <c:pt idx="803">
                  <c:v>4212</c:v>
                </c:pt>
                <c:pt idx="804">
                  <c:v>4021</c:v>
                </c:pt>
                <c:pt idx="805">
                  <c:v>5291</c:v>
                </c:pt>
                <c:pt idx="806">
                  <c:v>4335</c:v>
                </c:pt>
                <c:pt idx="807">
                  <c:v>4273</c:v>
                </c:pt>
                <c:pt idx="808">
                  <c:v>4938</c:v>
                </c:pt>
                <c:pt idx="809">
                  <c:v>4392</c:v>
                </c:pt>
                <c:pt idx="810">
                  <c:v>5277</c:v>
                </c:pt>
                <c:pt idx="811">
                  <c:v>3888</c:v>
                </c:pt>
                <c:pt idx="812">
                  <c:v>4435</c:v>
                </c:pt>
                <c:pt idx="813">
                  <c:v>5071</c:v>
                </c:pt>
                <c:pt idx="814">
                  <c:v>5254</c:v>
                </c:pt>
                <c:pt idx="815">
                  <c:v>5947</c:v>
                </c:pt>
                <c:pt idx="816">
                  <c:v>5595</c:v>
                </c:pt>
                <c:pt idx="817">
                  <c:v>5412</c:v>
                </c:pt>
                <c:pt idx="818">
                  <c:v>3618</c:v>
                </c:pt>
                <c:pt idx="819">
                  <c:v>4344</c:v>
                </c:pt>
                <c:pt idx="820">
                  <c:v>4464</c:v>
                </c:pt>
                <c:pt idx="821">
                  <c:v>3954</c:v>
                </c:pt>
                <c:pt idx="822">
                  <c:v>4623</c:v>
                </c:pt>
                <c:pt idx="823">
                  <c:v>4553</c:v>
                </c:pt>
                <c:pt idx="824">
                  <c:v>4110</c:v>
                </c:pt>
                <c:pt idx="825">
                  <c:v>4351</c:v>
                </c:pt>
                <c:pt idx="826">
                  <c:v>4128</c:v>
                </c:pt>
                <c:pt idx="827">
                  <c:v>5898</c:v>
                </c:pt>
                <c:pt idx="828">
                  <c:v>3177</c:v>
                </c:pt>
                <c:pt idx="829">
                  <c:v>2963</c:v>
                </c:pt>
                <c:pt idx="830">
                  <c:v>3718</c:v>
                </c:pt>
                <c:pt idx="831">
                  <c:v>787</c:v>
                </c:pt>
                <c:pt idx="832">
                  <c:v>5479</c:v>
                </c:pt>
                <c:pt idx="833">
                  <c:v>3836</c:v>
                </c:pt>
                <c:pt idx="834">
                  <c:v>4690</c:v>
                </c:pt>
                <c:pt idx="835">
                  <c:v>4955</c:v>
                </c:pt>
                <c:pt idx="836">
                  <c:v>4628</c:v>
                </c:pt>
                <c:pt idx="837">
                  <c:v>5622</c:v>
                </c:pt>
                <c:pt idx="838">
                  <c:v>5358</c:v>
                </c:pt>
                <c:pt idx="839">
                  <c:v>4622</c:v>
                </c:pt>
                <c:pt idx="840">
                  <c:v>5726</c:v>
                </c:pt>
                <c:pt idx="841">
                  <c:v>5088</c:v>
                </c:pt>
                <c:pt idx="842">
                  <c:v>4943</c:v>
                </c:pt>
                <c:pt idx="843">
                  <c:v>4362</c:v>
                </c:pt>
                <c:pt idx="844">
                  <c:v>4545</c:v>
                </c:pt>
                <c:pt idx="845">
                  <c:v>4948</c:v>
                </c:pt>
                <c:pt idx="846">
                  <c:v>5179</c:v>
                </c:pt>
                <c:pt idx="847">
                  <c:v>5139</c:v>
                </c:pt>
                <c:pt idx="848">
                  <c:v>5508</c:v>
                </c:pt>
                <c:pt idx="849">
                  <c:v>5208</c:v>
                </c:pt>
                <c:pt idx="850">
                  <c:v>4047</c:v>
                </c:pt>
                <c:pt idx="851">
                  <c:v>3589</c:v>
                </c:pt>
                <c:pt idx="852">
                  <c:v>4406</c:v>
                </c:pt>
                <c:pt idx="853">
                  <c:v>3939</c:v>
                </c:pt>
                <c:pt idx="854">
                  <c:v>3850</c:v>
                </c:pt>
                <c:pt idx="855">
                  <c:v>4422</c:v>
                </c:pt>
                <c:pt idx="856">
                  <c:v>4701</c:v>
                </c:pt>
                <c:pt idx="857">
                  <c:v>3966</c:v>
                </c:pt>
                <c:pt idx="858">
                  <c:v>4362</c:v>
                </c:pt>
                <c:pt idx="859">
                  <c:v>5882</c:v>
                </c:pt>
                <c:pt idx="860">
                  <c:v>4316</c:v>
                </c:pt>
                <c:pt idx="861">
                  <c:v>5107</c:v>
                </c:pt>
                <c:pt idx="862">
                  <c:v>4997</c:v>
                </c:pt>
                <c:pt idx="863">
                  <c:v>4369</c:v>
                </c:pt>
                <c:pt idx="864">
                  <c:v>5420</c:v>
                </c:pt>
                <c:pt idx="865">
                  <c:v>4383</c:v>
                </c:pt>
                <c:pt idx="866">
                  <c:v>4848</c:v>
                </c:pt>
                <c:pt idx="867">
                  <c:v>4999</c:v>
                </c:pt>
                <c:pt idx="868">
                  <c:v>3489</c:v>
                </c:pt>
                <c:pt idx="869">
                  <c:v>5216</c:v>
                </c:pt>
                <c:pt idx="870">
                  <c:v>5425</c:v>
                </c:pt>
                <c:pt idx="871">
                  <c:v>4555</c:v>
                </c:pt>
                <c:pt idx="872">
                  <c:v>5055</c:v>
                </c:pt>
                <c:pt idx="873">
                  <c:v>5550</c:v>
                </c:pt>
                <c:pt idx="874">
                  <c:v>5027</c:v>
                </c:pt>
                <c:pt idx="875">
                  <c:v>4558</c:v>
                </c:pt>
                <c:pt idx="876">
                  <c:v>5577</c:v>
                </c:pt>
                <c:pt idx="877">
                  <c:v>4691</c:v>
                </c:pt>
                <c:pt idx="878">
                  <c:v>3577</c:v>
                </c:pt>
                <c:pt idx="879">
                  <c:v>6121</c:v>
                </c:pt>
                <c:pt idx="880">
                  <c:v>5075</c:v>
                </c:pt>
                <c:pt idx="881">
                  <c:v>3997</c:v>
                </c:pt>
                <c:pt idx="882">
                  <c:v>3829</c:v>
                </c:pt>
                <c:pt idx="883">
                  <c:v>4769</c:v>
                </c:pt>
                <c:pt idx="884">
                  <c:v>4285</c:v>
                </c:pt>
                <c:pt idx="885">
                  <c:v>4120</c:v>
                </c:pt>
                <c:pt idx="886">
                  <c:v>5155</c:v>
                </c:pt>
                <c:pt idx="887">
                  <c:v>4162</c:v>
                </c:pt>
                <c:pt idx="888">
                  <c:v>2670</c:v>
                </c:pt>
                <c:pt idx="889">
                  <c:v>5142</c:v>
                </c:pt>
                <c:pt idx="890">
                  <c:v>4758</c:v>
                </c:pt>
                <c:pt idx="891">
                  <c:v>4481</c:v>
                </c:pt>
                <c:pt idx="892">
                  <c:v>3236</c:v>
                </c:pt>
                <c:pt idx="893">
                  <c:v>3978</c:v>
                </c:pt>
                <c:pt idx="894">
                  <c:v>3147</c:v>
                </c:pt>
                <c:pt idx="895">
                  <c:v>223</c:v>
                </c:pt>
                <c:pt idx="896">
                  <c:v>5367</c:v>
                </c:pt>
                <c:pt idx="897">
                  <c:v>4674</c:v>
                </c:pt>
                <c:pt idx="898">
                  <c:v>4579</c:v>
                </c:pt>
                <c:pt idx="899">
                  <c:v>3586</c:v>
                </c:pt>
                <c:pt idx="900">
                  <c:v>4028</c:v>
                </c:pt>
                <c:pt idx="901">
                  <c:v>4961</c:v>
                </c:pt>
                <c:pt idx="902">
                  <c:v>4471</c:v>
                </c:pt>
                <c:pt idx="903">
                  <c:v>4417</c:v>
                </c:pt>
                <c:pt idx="904">
                  <c:v>5010</c:v>
                </c:pt>
                <c:pt idx="905">
                  <c:v>4900</c:v>
                </c:pt>
                <c:pt idx="906">
                  <c:v>4821</c:v>
                </c:pt>
                <c:pt idx="907">
                  <c:v>3880</c:v>
                </c:pt>
                <c:pt idx="908">
                  <c:v>5223</c:v>
                </c:pt>
                <c:pt idx="909">
                  <c:v>4364</c:v>
                </c:pt>
                <c:pt idx="910">
                  <c:v>4559</c:v>
                </c:pt>
                <c:pt idx="911">
                  <c:v>5857</c:v>
                </c:pt>
                <c:pt idx="912">
                  <c:v>4609</c:v>
                </c:pt>
                <c:pt idx="913">
                  <c:v>4327</c:v>
                </c:pt>
                <c:pt idx="914">
                  <c:v>3622</c:v>
                </c:pt>
                <c:pt idx="915">
                  <c:v>4520</c:v>
                </c:pt>
                <c:pt idx="916">
                  <c:v>3008</c:v>
                </c:pt>
                <c:pt idx="917">
                  <c:v>3568</c:v>
                </c:pt>
                <c:pt idx="918">
                  <c:v>5277</c:v>
                </c:pt>
                <c:pt idx="919">
                  <c:v>4146</c:v>
                </c:pt>
                <c:pt idx="920">
                  <c:v>3771</c:v>
                </c:pt>
                <c:pt idx="921">
                  <c:v>5623</c:v>
                </c:pt>
                <c:pt idx="922">
                  <c:v>4835</c:v>
                </c:pt>
                <c:pt idx="923">
                  <c:v>5744</c:v>
                </c:pt>
                <c:pt idx="924">
                  <c:v>4226</c:v>
                </c:pt>
                <c:pt idx="925">
                  <c:v>4598</c:v>
                </c:pt>
                <c:pt idx="926">
                  <c:v>3563</c:v>
                </c:pt>
                <c:pt idx="927">
                  <c:v>3816</c:v>
                </c:pt>
                <c:pt idx="928">
                  <c:v>4564</c:v>
                </c:pt>
                <c:pt idx="929">
                  <c:v>4815</c:v>
                </c:pt>
                <c:pt idx="930">
                  <c:v>4429</c:v>
                </c:pt>
                <c:pt idx="931">
                  <c:v>3172</c:v>
                </c:pt>
                <c:pt idx="932">
                  <c:v>3987</c:v>
                </c:pt>
                <c:pt idx="933">
                  <c:v>4908</c:v>
                </c:pt>
                <c:pt idx="934">
                  <c:v>3847</c:v>
                </c:pt>
                <c:pt idx="935">
                  <c:v>4935</c:v>
                </c:pt>
                <c:pt idx="936">
                  <c:v>5023</c:v>
                </c:pt>
                <c:pt idx="937">
                  <c:v>5335</c:v>
                </c:pt>
                <c:pt idx="938">
                  <c:v>5369</c:v>
                </c:pt>
                <c:pt idx="939">
                  <c:v>4551</c:v>
                </c:pt>
                <c:pt idx="940">
                  <c:v>4408</c:v>
                </c:pt>
                <c:pt idx="941">
                  <c:v>3517</c:v>
                </c:pt>
                <c:pt idx="942">
                  <c:v>4538</c:v>
                </c:pt>
                <c:pt idx="943">
                  <c:v>5284</c:v>
                </c:pt>
                <c:pt idx="944">
                  <c:v>3916</c:v>
                </c:pt>
                <c:pt idx="945">
                  <c:v>4874</c:v>
                </c:pt>
                <c:pt idx="946">
                  <c:v>3672</c:v>
                </c:pt>
                <c:pt idx="947">
                  <c:v>3730</c:v>
                </c:pt>
                <c:pt idx="948">
                  <c:v>3904</c:v>
                </c:pt>
                <c:pt idx="949">
                  <c:v>4427</c:v>
                </c:pt>
                <c:pt idx="950">
                  <c:v>4996</c:v>
                </c:pt>
                <c:pt idx="951">
                  <c:v>3336</c:v>
                </c:pt>
                <c:pt idx="952">
                  <c:v>3588</c:v>
                </c:pt>
                <c:pt idx="953">
                  <c:v>4990</c:v>
                </c:pt>
                <c:pt idx="954">
                  <c:v>3938</c:v>
                </c:pt>
                <c:pt idx="955">
                  <c:v>4898</c:v>
                </c:pt>
                <c:pt idx="956">
                  <c:v>3516</c:v>
                </c:pt>
                <c:pt idx="957">
                  <c:v>3864</c:v>
                </c:pt>
                <c:pt idx="958">
                  <c:v>2085</c:v>
                </c:pt>
                <c:pt idx="959">
                  <c:v>691</c:v>
                </c:pt>
                <c:pt idx="960">
                  <c:v>4723</c:v>
                </c:pt>
                <c:pt idx="961">
                  <c:v>3943</c:v>
                </c:pt>
                <c:pt idx="962">
                  <c:v>4169</c:v>
                </c:pt>
                <c:pt idx="963">
                  <c:v>3997</c:v>
                </c:pt>
                <c:pt idx="964">
                  <c:v>2730</c:v>
                </c:pt>
                <c:pt idx="965">
                  <c:v>4434</c:v>
                </c:pt>
                <c:pt idx="966">
                  <c:v>4357</c:v>
                </c:pt>
                <c:pt idx="967">
                  <c:v>3981</c:v>
                </c:pt>
                <c:pt idx="968">
                  <c:v>4576</c:v>
                </c:pt>
                <c:pt idx="969">
                  <c:v>4935</c:v>
                </c:pt>
                <c:pt idx="970">
                  <c:v>4747</c:v>
                </c:pt>
                <c:pt idx="971">
                  <c:v>4877</c:v>
                </c:pt>
                <c:pt idx="972">
                  <c:v>4596</c:v>
                </c:pt>
                <c:pt idx="973">
                  <c:v>4025</c:v>
                </c:pt>
                <c:pt idx="974">
                  <c:v>4042</c:v>
                </c:pt>
                <c:pt idx="975">
                  <c:v>5502</c:v>
                </c:pt>
                <c:pt idx="976">
                  <c:v>4547</c:v>
                </c:pt>
                <c:pt idx="977">
                  <c:v>4357</c:v>
                </c:pt>
                <c:pt idx="978">
                  <c:v>4638</c:v>
                </c:pt>
                <c:pt idx="979">
                  <c:v>3085</c:v>
                </c:pt>
                <c:pt idx="980">
                  <c:v>3471</c:v>
                </c:pt>
                <c:pt idx="981">
                  <c:v>4714</c:v>
                </c:pt>
                <c:pt idx="982">
                  <c:v>4352</c:v>
                </c:pt>
                <c:pt idx="983">
                  <c:v>4133</c:v>
                </c:pt>
                <c:pt idx="984">
                  <c:v>4456</c:v>
                </c:pt>
                <c:pt idx="985">
                  <c:v>4771</c:v>
                </c:pt>
                <c:pt idx="986">
                  <c:v>5186</c:v>
                </c:pt>
                <c:pt idx="987">
                  <c:v>5071</c:v>
                </c:pt>
                <c:pt idx="988">
                  <c:v>4431</c:v>
                </c:pt>
                <c:pt idx="989">
                  <c:v>4011</c:v>
                </c:pt>
                <c:pt idx="990">
                  <c:v>3555</c:v>
                </c:pt>
                <c:pt idx="991">
                  <c:v>2622</c:v>
                </c:pt>
                <c:pt idx="992">
                  <c:v>4512</c:v>
                </c:pt>
                <c:pt idx="993">
                  <c:v>3786</c:v>
                </c:pt>
                <c:pt idx="994">
                  <c:v>4057</c:v>
                </c:pt>
                <c:pt idx="995">
                  <c:v>4766</c:v>
                </c:pt>
                <c:pt idx="996">
                  <c:v>3808</c:v>
                </c:pt>
                <c:pt idx="997">
                  <c:v>4801</c:v>
                </c:pt>
                <c:pt idx="998">
                  <c:v>5013</c:v>
                </c:pt>
                <c:pt idx="999">
                  <c:v>4538</c:v>
                </c:pt>
                <c:pt idx="1000">
                  <c:v>4976</c:v>
                </c:pt>
                <c:pt idx="1001">
                  <c:v>5438</c:v>
                </c:pt>
                <c:pt idx="1002">
                  <c:v>4970</c:v>
                </c:pt>
                <c:pt idx="1003">
                  <c:v>3815</c:v>
                </c:pt>
                <c:pt idx="1004">
                  <c:v>3932</c:v>
                </c:pt>
                <c:pt idx="1005">
                  <c:v>4846</c:v>
                </c:pt>
                <c:pt idx="1006">
                  <c:v>4114</c:v>
                </c:pt>
                <c:pt idx="1007">
                  <c:v>4485</c:v>
                </c:pt>
                <c:pt idx="1008">
                  <c:v>5154</c:v>
                </c:pt>
                <c:pt idx="1009">
                  <c:v>4440</c:v>
                </c:pt>
                <c:pt idx="1010">
                  <c:v>3180</c:v>
                </c:pt>
                <c:pt idx="1011">
                  <c:v>4691</c:v>
                </c:pt>
                <c:pt idx="1012">
                  <c:v>3360</c:v>
                </c:pt>
                <c:pt idx="1013">
                  <c:v>4576</c:v>
                </c:pt>
                <c:pt idx="1014">
                  <c:v>4813</c:v>
                </c:pt>
                <c:pt idx="1015">
                  <c:v>3039</c:v>
                </c:pt>
                <c:pt idx="1016">
                  <c:v>3749</c:v>
                </c:pt>
                <c:pt idx="1017">
                  <c:v>4794</c:v>
                </c:pt>
                <c:pt idx="1018">
                  <c:v>3728</c:v>
                </c:pt>
                <c:pt idx="1019">
                  <c:v>4829</c:v>
                </c:pt>
                <c:pt idx="1020">
                  <c:v>3552</c:v>
                </c:pt>
                <c:pt idx="1021">
                  <c:v>3514</c:v>
                </c:pt>
                <c:pt idx="1022">
                  <c:v>2725</c:v>
                </c:pt>
                <c:pt idx="1023">
                  <c:v>788</c:v>
                </c:pt>
                <c:pt idx="1024">
                  <c:v>4464</c:v>
                </c:pt>
                <c:pt idx="1025">
                  <c:v>5392</c:v>
                </c:pt>
                <c:pt idx="1026">
                  <c:v>4566</c:v>
                </c:pt>
                <c:pt idx="1027">
                  <c:v>3590</c:v>
                </c:pt>
                <c:pt idx="1028">
                  <c:v>4370</c:v>
                </c:pt>
                <c:pt idx="1029">
                  <c:v>4835</c:v>
                </c:pt>
                <c:pt idx="1030">
                  <c:v>4902</c:v>
                </c:pt>
                <c:pt idx="1031">
                  <c:v>5157</c:v>
                </c:pt>
                <c:pt idx="1032">
                  <c:v>5173</c:v>
                </c:pt>
                <c:pt idx="1033">
                  <c:v>5377</c:v>
                </c:pt>
                <c:pt idx="1034">
                  <c:v>5293</c:v>
                </c:pt>
                <c:pt idx="1035">
                  <c:v>4218</c:v>
                </c:pt>
                <c:pt idx="1036">
                  <c:v>3760</c:v>
                </c:pt>
                <c:pt idx="1037">
                  <c:v>4365</c:v>
                </c:pt>
                <c:pt idx="1038">
                  <c:v>3651</c:v>
                </c:pt>
                <c:pt idx="1039">
                  <c:v>4467</c:v>
                </c:pt>
                <c:pt idx="1040">
                  <c:v>4951</c:v>
                </c:pt>
                <c:pt idx="1041">
                  <c:v>4496</c:v>
                </c:pt>
                <c:pt idx="1042">
                  <c:v>3709</c:v>
                </c:pt>
                <c:pt idx="1043">
                  <c:v>3455</c:v>
                </c:pt>
                <c:pt idx="1044">
                  <c:v>3738</c:v>
                </c:pt>
                <c:pt idx="1045">
                  <c:v>4736</c:v>
                </c:pt>
                <c:pt idx="1046">
                  <c:v>4490</c:v>
                </c:pt>
                <c:pt idx="1047">
                  <c:v>4331</c:v>
                </c:pt>
                <c:pt idx="1048">
                  <c:v>4139</c:v>
                </c:pt>
                <c:pt idx="1049">
                  <c:v>5261</c:v>
                </c:pt>
                <c:pt idx="1050">
                  <c:v>5075</c:v>
                </c:pt>
                <c:pt idx="1051">
                  <c:v>4753</c:v>
                </c:pt>
                <c:pt idx="1052">
                  <c:v>4918</c:v>
                </c:pt>
                <c:pt idx="1053">
                  <c:v>4402</c:v>
                </c:pt>
                <c:pt idx="1054">
                  <c:v>3351</c:v>
                </c:pt>
                <c:pt idx="1055">
                  <c:v>3675</c:v>
                </c:pt>
                <c:pt idx="1056">
                  <c:v>4905</c:v>
                </c:pt>
                <c:pt idx="1057">
                  <c:v>4263</c:v>
                </c:pt>
                <c:pt idx="1058">
                  <c:v>5415</c:v>
                </c:pt>
                <c:pt idx="1059">
                  <c:v>3426</c:v>
                </c:pt>
                <c:pt idx="1060">
                  <c:v>3458</c:v>
                </c:pt>
                <c:pt idx="1061">
                  <c:v>6021</c:v>
                </c:pt>
                <c:pt idx="1062">
                  <c:v>4547</c:v>
                </c:pt>
                <c:pt idx="1063">
                  <c:v>3927</c:v>
                </c:pt>
                <c:pt idx="1064">
                  <c:v>5923</c:v>
                </c:pt>
                <c:pt idx="1065">
                  <c:v>4889</c:v>
                </c:pt>
                <c:pt idx="1066">
                  <c:v>4754</c:v>
                </c:pt>
                <c:pt idx="1067">
                  <c:v>3881</c:v>
                </c:pt>
                <c:pt idx="1068">
                  <c:v>4591</c:v>
                </c:pt>
                <c:pt idx="1069">
                  <c:v>3790</c:v>
                </c:pt>
                <c:pt idx="1070">
                  <c:v>3529</c:v>
                </c:pt>
                <c:pt idx="1071">
                  <c:v>5057</c:v>
                </c:pt>
                <c:pt idx="1072">
                  <c:v>5172</c:v>
                </c:pt>
                <c:pt idx="1073">
                  <c:v>4364</c:v>
                </c:pt>
                <c:pt idx="1074">
                  <c:v>4481</c:v>
                </c:pt>
                <c:pt idx="1075">
                  <c:v>4274</c:v>
                </c:pt>
                <c:pt idx="1076">
                  <c:v>4019</c:v>
                </c:pt>
                <c:pt idx="1077">
                  <c:v>4241</c:v>
                </c:pt>
                <c:pt idx="1078">
                  <c:v>4378</c:v>
                </c:pt>
                <c:pt idx="1079">
                  <c:v>3937</c:v>
                </c:pt>
                <c:pt idx="1080">
                  <c:v>3671</c:v>
                </c:pt>
                <c:pt idx="1081">
                  <c:v>4476</c:v>
                </c:pt>
                <c:pt idx="1082">
                  <c:v>4097</c:v>
                </c:pt>
                <c:pt idx="1083">
                  <c:v>4886</c:v>
                </c:pt>
                <c:pt idx="1084">
                  <c:v>3155</c:v>
                </c:pt>
                <c:pt idx="1085">
                  <c:v>3608</c:v>
                </c:pt>
                <c:pt idx="1086">
                  <c:v>2432</c:v>
                </c:pt>
                <c:pt idx="1087">
                  <c:v>427</c:v>
                </c:pt>
                <c:pt idx="1088">
                  <c:v>4984</c:v>
                </c:pt>
                <c:pt idx="1089">
                  <c:v>4686</c:v>
                </c:pt>
                <c:pt idx="1090">
                  <c:v>4577</c:v>
                </c:pt>
                <c:pt idx="1091">
                  <c:v>4043</c:v>
                </c:pt>
                <c:pt idx="1092">
                  <c:v>4083</c:v>
                </c:pt>
                <c:pt idx="1093">
                  <c:v>5452</c:v>
                </c:pt>
                <c:pt idx="1094">
                  <c:v>4888</c:v>
                </c:pt>
                <c:pt idx="1095">
                  <c:v>4603</c:v>
                </c:pt>
                <c:pt idx="1096">
                  <c:v>5461</c:v>
                </c:pt>
                <c:pt idx="1097">
                  <c:v>5201</c:v>
                </c:pt>
                <c:pt idx="1098">
                  <c:v>4983</c:v>
                </c:pt>
                <c:pt idx="1099">
                  <c:v>3765</c:v>
                </c:pt>
                <c:pt idx="1100">
                  <c:v>5187</c:v>
                </c:pt>
                <c:pt idx="1101">
                  <c:v>4704</c:v>
                </c:pt>
                <c:pt idx="1102">
                  <c:v>3706</c:v>
                </c:pt>
                <c:pt idx="1103">
                  <c:v>5307</c:v>
                </c:pt>
                <c:pt idx="1104">
                  <c:v>4932</c:v>
                </c:pt>
                <c:pt idx="1105">
                  <c:v>3932</c:v>
                </c:pt>
                <c:pt idx="1106">
                  <c:v>4344</c:v>
                </c:pt>
                <c:pt idx="1107">
                  <c:v>4283</c:v>
                </c:pt>
                <c:pt idx="1108">
                  <c:v>4181</c:v>
                </c:pt>
                <c:pt idx="1109">
                  <c:v>4706</c:v>
                </c:pt>
                <c:pt idx="1110">
                  <c:v>5056</c:v>
                </c:pt>
                <c:pt idx="1111">
                  <c:v>4628</c:v>
                </c:pt>
                <c:pt idx="1112">
                  <c:v>5233</c:v>
                </c:pt>
                <c:pt idx="1113">
                  <c:v>5244</c:v>
                </c:pt>
                <c:pt idx="1114">
                  <c:v>4634</c:v>
                </c:pt>
                <c:pt idx="1115">
                  <c:v>5237</c:v>
                </c:pt>
                <c:pt idx="1116">
                  <c:v>3995</c:v>
                </c:pt>
                <c:pt idx="1117">
                  <c:v>5062</c:v>
                </c:pt>
                <c:pt idx="1118">
                  <c:v>3814</c:v>
                </c:pt>
                <c:pt idx="1119">
                  <c:v>3870</c:v>
                </c:pt>
                <c:pt idx="1120">
                  <c:v>5131</c:v>
                </c:pt>
                <c:pt idx="1121">
                  <c:v>4466</c:v>
                </c:pt>
                <c:pt idx="1122">
                  <c:v>4571</c:v>
                </c:pt>
                <c:pt idx="1123">
                  <c:v>3576</c:v>
                </c:pt>
                <c:pt idx="1124">
                  <c:v>4931</c:v>
                </c:pt>
                <c:pt idx="1125">
                  <c:v>5189</c:v>
                </c:pt>
                <c:pt idx="1126">
                  <c:v>4107</c:v>
                </c:pt>
                <c:pt idx="1127">
                  <c:v>5013</c:v>
                </c:pt>
                <c:pt idx="1128">
                  <c:v>5254</c:v>
                </c:pt>
                <c:pt idx="1129">
                  <c:v>4035</c:v>
                </c:pt>
                <c:pt idx="1130">
                  <c:v>5021</c:v>
                </c:pt>
                <c:pt idx="1131">
                  <c:v>4663</c:v>
                </c:pt>
                <c:pt idx="1132">
                  <c:v>4756</c:v>
                </c:pt>
                <c:pt idx="1133">
                  <c:v>4402</c:v>
                </c:pt>
                <c:pt idx="1134">
                  <c:v>4721</c:v>
                </c:pt>
                <c:pt idx="1135">
                  <c:v>6089</c:v>
                </c:pt>
                <c:pt idx="1136">
                  <c:v>5258</c:v>
                </c:pt>
                <c:pt idx="1137">
                  <c:v>4871</c:v>
                </c:pt>
                <c:pt idx="1138">
                  <c:v>4619</c:v>
                </c:pt>
                <c:pt idx="1139">
                  <c:v>4807</c:v>
                </c:pt>
                <c:pt idx="1140">
                  <c:v>4350</c:v>
                </c:pt>
                <c:pt idx="1141">
                  <c:v>4656</c:v>
                </c:pt>
                <c:pt idx="1142">
                  <c:v>4677</c:v>
                </c:pt>
                <c:pt idx="1143">
                  <c:v>3742</c:v>
                </c:pt>
                <c:pt idx="1144">
                  <c:v>4381</c:v>
                </c:pt>
                <c:pt idx="1145">
                  <c:v>4691</c:v>
                </c:pt>
                <c:pt idx="1146">
                  <c:v>3904</c:v>
                </c:pt>
                <c:pt idx="1147">
                  <c:v>5058</c:v>
                </c:pt>
                <c:pt idx="1148">
                  <c:v>4076</c:v>
                </c:pt>
                <c:pt idx="1149">
                  <c:v>4234</c:v>
                </c:pt>
                <c:pt idx="1150">
                  <c:v>3096</c:v>
                </c:pt>
                <c:pt idx="1151">
                  <c:v>496</c:v>
                </c:pt>
                <c:pt idx="1152">
                  <c:v>5532</c:v>
                </c:pt>
                <c:pt idx="1153">
                  <c:v>4294</c:v>
                </c:pt>
                <c:pt idx="1154">
                  <c:v>4007</c:v>
                </c:pt>
                <c:pt idx="1155">
                  <c:v>3737</c:v>
                </c:pt>
                <c:pt idx="1156">
                  <c:v>4960</c:v>
                </c:pt>
                <c:pt idx="1157">
                  <c:v>5186</c:v>
                </c:pt>
                <c:pt idx="1158">
                  <c:v>4880</c:v>
                </c:pt>
                <c:pt idx="1159">
                  <c:v>5110</c:v>
                </c:pt>
                <c:pt idx="1160">
                  <c:v>5480</c:v>
                </c:pt>
                <c:pt idx="1161">
                  <c:v>4894</c:v>
                </c:pt>
                <c:pt idx="1162">
                  <c:v>4892</c:v>
                </c:pt>
                <c:pt idx="1163">
                  <c:v>5322</c:v>
                </c:pt>
                <c:pt idx="1164">
                  <c:v>4240</c:v>
                </c:pt>
                <c:pt idx="1165">
                  <c:v>4007</c:v>
                </c:pt>
                <c:pt idx="1166">
                  <c:v>5055</c:v>
                </c:pt>
                <c:pt idx="1167">
                  <c:v>5417</c:v>
                </c:pt>
                <c:pt idx="1168">
                  <c:v>4637</c:v>
                </c:pt>
                <c:pt idx="1169">
                  <c:v>5417</c:v>
                </c:pt>
                <c:pt idx="1170">
                  <c:v>3380</c:v>
                </c:pt>
                <c:pt idx="1171">
                  <c:v>3245</c:v>
                </c:pt>
                <c:pt idx="1172">
                  <c:v>4392</c:v>
                </c:pt>
                <c:pt idx="1173">
                  <c:v>4721</c:v>
                </c:pt>
                <c:pt idx="1174">
                  <c:v>4158</c:v>
                </c:pt>
                <c:pt idx="1175">
                  <c:v>4449</c:v>
                </c:pt>
                <c:pt idx="1176">
                  <c:v>4417</c:v>
                </c:pt>
                <c:pt idx="1177">
                  <c:v>4324</c:v>
                </c:pt>
                <c:pt idx="1178">
                  <c:v>5209</c:v>
                </c:pt>
                <c:pt idx="1179">
                  <c:v>5840</c:v>
                </c:pt>
                <c:pt idx="1180">
                  <c:v>4889</c:v>
                </c:pt>
                <c:pt idx="1181">
                  <c:v>4091</c:v>
                </c:pt>
                <c:pt idx="1182">
                  <c:v>3524</c:v>
                </c:pt>
                <c:pt idx="1183">
                  <c:v>4663</c:v>
                </c:pt>
                <c:pt idx="1184">
                  <c:v>4840</c:v>
                </c:pt>
                <c:pt idx="1185">
                  <c:v>4522</c:v>
                </c:pt>
                <c:pt idx="1186">
                  <c:v>4597</c:v>
                </c:pt>
                <c:pt idx="1187">
                  <c:v>4343</c:v>
                </c:pt>
                <c:pt idx="1188">
                  <c:v>3766</c:v>
                </c:pt>
                <c:pt idx="1189">
                  <c:v>5201</c:v>
                </c:pt>
                <c:pt idx="1190">
                  <c:v>5204</c:v>
                </c:pt>
                <c:pt idx="1191">
                  <c:v>4646</c:v>
                </c:pt>
                <c:pt idx="1192">
                  <c:v>5153</c:v>
                </c:pt>
                <c:pt idx="1193">
                  <c:v>5630</c:v>
                </c:pt>
                <c:pt idx="1194">
                  <c:v>4902</c:v>
                </c:pt>
                <c:pt idx="1195">
                  <c:v>5163</c:v>
                </c:pt>
                <c:pt idx="1196">
                  <c:v>4846</c:v>
                </c:pt>
                <c:pt idx="1197">
                  <c:v>3642</c:v>
                </c:pt>
                <c:pt idx="1198">
                  <c:v>4474</c:v>
                </c:pt>
                <c:pt idx="1199">
                  <c:v>5843</c:v>
                </c:pt>
                <c:pt idx="1200">
                  <c:v>4579</c:v>
                </c:pt>
                <c:pt idx="1201">
                  <c:v>5206</c:v>
                </c:pt>
                <c:pt idx="1202">
                  <c:v>4277</c:v>
                </c:pt>
                <c:pt idx="1203">
                  <c:v>4077</c:v>
                </c:pt>
                <c:pt idx="1204">
                  <c:v>3701</c:v>
                </c:pt>
                <c:pt idx="1205">
                  <c:v>4667</c:v>
                </c:pt>
                <c:pt idx="1206">
                  <c:v>4909</c:v>
                </c:pt>
                <c:pt idx="1207">
                  <c:v>3007</c:v>
                </c:pt>
                <c:pt idx="1208">
                  <c:v>3714</c:v>
                </c:pt>
                <c:pt idx="1209">
                  <c:v>4997</c:v>
                </c:pt>
                <c:pt idx="1210">
                  <c:v>3843</c:v>
                </c:pt>
                <c:pt idx="1211">
                  <c:v>4875</c:v>
                </c:pt>
                <c:pt idx="1212">
                  <c:v>3853</c:v>
                </c:pt>
                <c:pt idx="1213">
                  <c:v>4564</c:v>
                </c:pt>
                <c:pt idx="1214">
                  <c:v>1889</c:v>
                </c:pt>
                <c:pt idx="1215">
                  <c:v>928</c:v>
                </c:pt>
                <c:pt idx="1216">
                  <c:v>4121</c:v>
                </c:pt>
                <c:pt idx="1217">
                  <c:v>3969</c:v>
                </c:pt>
                <c:pt idx="1218">
                  <c:v>2986</c:v>
                </c:pt>
                <c:pt idx="1219">
                  <c:v>4525</c:v>
                </c:pt>
                <c:pt idx="1220">
                  <c:v>3562</c:v>
                </c:pt>
                <c:pt idx="1221">
                  <c:v>3570</c:v>
                </c:pt>
                <c:pt idx="1222">
                  <c:v>5063</c:v>
                </c:pt>
                <c:pt idx="1223">
                  <c:v>4271</c:v>
                </c:pt>
                <c:pt idx="1224">
                  <c:v>3999</c:v>
                </c:pt>
                <c:pt idx="1225">
                  <c:v>5071</c:v>
                </c:pt>
                <c:pt idx="1226">
                  <c:v>4487</c:v>
                </c:pt>
                <c:pt idx="1227">
                  <c:v>4176</c:v>
                </c:pt>
                <c:pt idx="1228">
                  <c:v>3748</c:v>
                </c:pt>
                <c:pt idx="1229">
                  <c:v>3559</c:v>
                </c:pt>
                <c:pt idx="1230">
                  <c:v>3537</c:v>
                </c:pt>
                <c:pt idx="1231">
                  <c:v>4961</c:v>
                </c:pt>
                <c:pt idx="1232">
                  <c:v>4245</c:v>
                </c:pt>
                <c:pt idx="1233">
                  <c:v>4313</c:v>
                </c:pt>
                <c:pt idx="1234">
                  <c:v>3163</c:v>
                </c:pt>
                <c:pt idx="1235">
                  <c:v>3095</c:v>
                </c:pt>
                <c:pt idx="1236">
                  <c:v>4116</c:v>
                </c:pt>
                <c:pt idx="1237">
                  <c:v>3862</c:v>
                </c:pt>
                <c:pt idx="1238">
                  <c:v>3904</c:v>
                </c:pt>
                <c:pt idx="1239">
                  <c:v>3826</c:v>
                </c:pt>
                <c:pt idx="1240">
                  <c:v>3196</c:v>
                </c:pt>
                <c:pt idx="1241">
                  <c:v>4655</c:v>
                </c:pt>
                <c:pt idx="1242">
                  <c:v>4705</c:v>
                </c:pt>
                <c:pt idx="1243">
                  <c:v>5348</c:v>
                </c:pt>
                <c:pt idx="1244">
                  <c:v>4144</c:v>
                </c:pt>
                <c:pt idx="1245">
                  <c:v>3471</c:v>
                </c:pt>
                <c:pt idx="1246">
                  <c:v>3929</c:v>
                </c:pt>
                <c:pt idx="1247">
                  <c:v>3768</c:v>
                </c:pt>
                <c:pt idx="1248">
                  <c:v>4102</c:v>
                </c:pt>
                <c:pt idx="1249">
                  <c:v>4014</c:v>
                </c:pt>
                <c:pt idx="1250">
                  <c:v>3727</c:v>
                </c:pt>
                <c:pt idx="1251">
                  <c:v>2493</c:v>
                </c:pt>
                <c:pt idx="1252">
                  <c:v>3691</c:v>
                </c:pt>
                <c:pt idx="1253">
                  <c:v>4167</c:v>
                </c:pt>
                <c:pt idx="1254">
                  <c:v>3561</c:v>
                </c:pt>
                <c:pt idx="1255">
                  <c:v>4439</c:v>
                </c:pt>
                <c:pt idx="1256">
                  <c:v>4257</c:v>
                </c:pt>
                <c:pt idx="1257">
                  <c:v>4221</c:v>
                </c:pt>
                <c:pt idx="1258">
                  <c:v>4934</c:v>
                </c:pt>
                <c:pt idx="1259">
                  <c:v>3486</c:v>
                </c:pt>
                <c:pt idx="1260">
                  <c:v>3981</c:v>
                </c:pt>
                <c:pt idx="1261">
                  <c:v>3920</c:v>
                </c:pt>
                <c:pt idx="1262">
                  <c:v>3890</c:v>
                </c:pt>
                <c:pt idx="1263">
                  <c:v>4603</c:v>
                </c:pt>
                <c:pt idx="1264">
                  <c:v>4250</c:v>
                </c:pt>
                <c:pt idx="1265">
                  <c:v>4527</c:v>
                </c:pt>
                <c:pt idx="1266">
                  <c:v>3560</c:v>
                </c:pt>
                <c:pt idx="1267">
                  <c:v>3001</c:v>
                </c:pt>
                <c:pt idx="1268">
                  <c:v>2692</c:v>
                </c:pt>
                <c:pt idx="1269">
                  <c:v>4195</c:v>
                </c:pt>
                <c:pt idx="1270">
                  <c:v>4348</c:v>
                </c:pt>
                <c:pt idx="1271">
                  <c:v>2345</c:v>
                </c:pt>
                <c:pt idx="1272">
                  <c:v>3517</c:v>
                </c:pt>
                <c:pt idx="1273">
                  <c:v>4550</c:v>
                </c:pt>
                <c:pt idx="1274">
                  <c:v>2731</c:v>
                </c:pt>
                <c:pt idx="1275">
                  <c:v>4733</c:v>
                </c:pt>
                <c:pt idx="1276">
                  <c:v>3311</c:v>
                </c:pt>
                <c:pt idx="1277">
                  <c:v>3055</c:v>
                </c:pt>
                <c:pt idx="1278">
                  <c:v>1659</c:v>
                </c:pt>
                <c:pt idx="1279">
                  <c:v>1060</c:v>
                </c:pt>
                <c:pt idx="1280">
                  <c:v>4485</c:v>
                </c:pt>
                <c:pt idx="1281">
                  <c:v>4104</c:v>
                </c:pt>
                <c:pt idx="1282">
                  <c:v>4530</c:v>
                </c:pt>
                <c:pt idx="1283">
                  <c:v>3515</c:v>
                </c:pt>
                <c:pt idx="1284">
                  <c:v>3802</c:v>
                </c:pt>
                <c:pt idx="1285">
                  <c:v>5006</c:v>
                </c:pt>
                <c:pt idx="1286">
                  <c:v>4454</c:v>
                </c:pt>
                <c:pt idx="1287">
                  <c:v>4001</c:v>
                </c:pt>
                <c:pt idx="1288">
                  <c:v>5229</c:v>
                </c:pt>
                <c:pt idx="1289">
                  <c:v>4617</c:v>
                </c:pt>
                <c:pt idx="1290">
                  <c:v>4171</c:v>
                </c:pt>
                <c:pt idx="1291">
                  <c:v>4370</c:v>
                </c:pt>
                <c:pt idx="1292">
                  <c:v>3985</c:v>
                </c:pt>
                <c:pt idx="1293">
                  <c:v>3460</c:v>
                </c:pt>
                <c:pt idx="1294">
                  <c:v>4322</c:v>
                </c:pt>
                <c:pt idx="1295">
                  <c:v>4993</c:v>
                </c:pt>
                <c:pt idx="1296">
                  <c:v>4787</c:v>
                </c:pt>
                <c:pt idx="1297">
                  <c:v>4712</c:v>
                </c:pt>
                <c:pt idx="1298">
                  <c:v>4095</c:v>
                </c:pt>
                <c:pt idx="1299">
                  <c:v>4233</c:v>
                </c:pt>
                <c:pt idx="1300">
                  <c:v>3703</c:v>
                </c:pt>
                <c:pt idx="1301">
                  <c:v>4811</c:v>
                </c:pt>
                <c:pt idx="1302">
                  <c:v>4132</c:v>
                </c:pt>
                <c:pt idx="1303">
                  <c:v>3911</c:v>
                </c:pt>
                <c:pt idx="1304">
                  <c:v>4212</c:v>
                </c:pt>
                <c:pt idx="1305">
                  <c:v>4679</c:v>
                </c:pt>
                <c:pt idx="1306">
                  <c:v>3853</c:v>
                </c:pt>
                <c:pt idx="1307">
                  <c:v>5054</c:v>
                </c:pt>
                <c:pt idx="1308">
                  <c:v>4286</c:v>
                </c:pt>
                <c:pt idx="1309">
                  <c:v>4830</c:v>
                </c:pt>
                <c:pt idx="1310">
                  <c:v>3581</c:v>
                </c:pt>
                <c:pt idx="1311">
                  <c:v>3849</c:v>
                </c:pt>
                <c:pt idx="1312">
                  <c:v>5182</c:v>
                </c:pt>
                <c:pt idx="1313">
                  <c:v>3873</c:v>
                </c:pt>
                <c:pt idx="1314">
                  <c:v>3569</c:v>
                </c:pt>
                <c:pt idx="1315">
                  <c:v>4733</c:v>
                </c:pt>
                <c:pt idx="1316">
                  <c:v>4311</c:v>
                </c:pt>
                <c:pt idx="1317">
                  <c:v>4576</c:v>
                </c:pt>
                <c:pt idx="1318">
                  <c:v>5214</c:v>
                </c:pt>
                <c:pt idx="1319">
                  <c:v>4138</c:v>
                </c:pt>
                <c:pt idx="1320">
                  <c:v>4577</c:v>
                </c:pt>
                <c:pt idx="1321">
                  <c:v>5175</c:v>
                </c:pt>
                <c:pt idx="1322">
                  <c:v>4836</c:v>
                </c:pt>
                <c:pt idx="1323">
                  <c:v>4080</c:v>
                </c:pt>
                <c:pt idx="1324">
                  <c:v>4526</c:v>
                </c:pt>
                <c:pt idx="1325">
                  <c:v>4641</c:v>
                </c:pt>
                <c:pt idx="1326">
                  <c:v>4780</c:v>
                </c:pt>
                <c:pt idx="1327">
                  <c:v>4582</c:v>
                </c:pt>
                <c:pt idx="1328">
                  <c:v>5407</c:v>
                </c:pt>
                <c:pt idx="1329">
                  <c:v>4804</c:v>
                </c:pt>
                <c:pt idx="1330">
                  <c:v>3425</c:v>
                </c:pt>
                <c:pt idx="1331">
                  <c:v>3418</c:v>
                </c:pt>
                <c:pt idx="1332">
                  <c:v>4342</c:v>
                </c:pt>
                <c:pt idx="1333">
                  <c:v>4485</c:v>
                </c:pt>
                <c:pt idx="1334">
                  <c:v>4538</c:v>
                </c:pt>
                <c:pt idx="1335">
                  <c:v>4476</c:v>
                </c:pt>
                <c:pt idx="1336">
                  <c:v>4711</c:v>
                </c:pt>
                <c:pt idx="1337">
                  <c:v>4454</c:v>
                </c:pt>
                <c:pt idx="1338">
                  <c:v>4230</c:v>
                </c:pt>
                <c:pt idx="1339">
                  <c:v>5395</c:v>
                </c:pt>
                <c:pt idx="1340">
                  <c:v>3178</c:v>
                </c:pt>
                <c:pt idx="1341">
                  <c:v>2967</c:v>
                </c:pt>
                <c:pt idx="1342">
                  <c:v>3683</c:v>
                </c:pt>
                <c:pt idx="1343">
                  <c:v>445</c:v>
                </c:pt>
                <c:pt idx="1344">
                  <c:v>6005</c:v>
                </c:pt>
                <c:pt idx="1345">
                  <c:v>3612</c:v>
                </c:pt>
                <c:pt idx="1346">
                  <c:v>4947</c:v>
                </c:pt>
                <c:pt idx="1347">
                  <c:v>5374</c:v>
                </c:pt>
                <c:pt idx="1348">
                  <c:v>5056</c:v>
                </c:pt>
                <c:pt idx="1349">
                  <c:v>5652</c:v>
                </c:pt>
                <c:pt idx="1350">
                  <c:v>5546</c:v>
                </c:pt>
                <c:pt idx="1351">
                  <c:v>4785</c:v>
                </c:pt>
                <c:pt idx="1352">
                  <c:v>5776</c:v>
                </c:pt>
                <c:pt idx="1353">
                  <c:v>5388</c:v>
                </c:pt>
                <c:pt idx="1354">
                  <c:v>5819</c:v>
                </c:pt>
                <c:pt idx="1355">
                  <c:v>4160</c:v>
                </c:pt>
                <c:pt idx="1356">
                  <c:v>5207</c:v>
                </c:pt>
                <c:pt idx="1357">
                  <c:v>5908</c:v>
                </c:pt>
                <c:pt idx="1358">
                  <c:v>5265</c:v>
                </c:pt>
                <c:pt idx="1359">
                  <c:v>6136</c:v>
                </c:pt>
                <c:pt idx="1360">
                  <c:v>6373</c:v>
                </c:pt>
                <c:pt idx="1361">
                  <c:v>5547</c:v>
                </c:pt>
                <c:pt idx="1362">
                  <c:v>2387</c:v>
                </c:pt>
                <c:pt idx="1363">
                  <c:v>4449</c:v>
                </c:pt>
                <c:pt idx="1364">
                  <c:v>4893</c:v>
                </c:pt>
                <c:pt idx="1365">
                  <c:v>4254</c:v>
                </c:pt>
                <c:pt idx="1366">
                  <c:v>4748</c:v>
                </c:pt>
                <c:pt idx="1367">
                  <c:v>5161</c:v>
                </c:pt>
                <c:pt idx="1368">
                  <c:v>4919</c:v>
                </c:pt>
                <c:pt idx="1369">
                  <c:v>5695</c:v>
                </c:pt>
                <c:pt idx="1370">
                  <c:v>5618</c:v>
                </c:pt>
                <c:pt idx="1371">
                  <c:v>6966</c:v>
                </c:pt>
                <c:pt idx="1372">
                  <c:v>3805</c:v>
                </c:pt>
                <c:pt idx="1373">
                  <c:v>4626</c:v>
                </c:pt>
                <c:pt idx="1374">
                  <c:v>5405</c:v>
                </c:pt>
                <c:pt idx="1375">
                  <c:v>4739</c:v>
                </c:pt>
                <c:pt idx="1376">
                  <c:v>6184</c:v>
                </c:pt>
                <c:pt idx="1377">
                  <c:v>4663</c:v>
                </c:pt>
                <c:pt idx="1378">
                  <c:v>5072</c:v>
                </c:pt>
                <c:pt idx="1379">
                  <c:v>3510</c:v>
                </c:pt>
                <c:pt idx="1380">
                  <c:v>4397</c:v>
                </c:pt>
                <c:pt idx="1381">
                  <c:v>6532</c:v>
                </c:pt>
                <c:pt idx="1382">
                  <c:v>5126</c:v>
                </c:pt>
                <c:pt idx="1383">
                  <c:v>4731</c:v>
                </c:pt>
                <c:pt idx="1384">
                  <c:v>6336</c:v>
                </c:pt>
                <c:pt idx="1385">
                  <c:v>5452</c:v>
                </c:pt>
                <c:pt idx="1386">
                  <c:v>5682</c:v>
                </c:pt>
                <c:pt idx="1387">
                  <c:v>5276</c:v>
                </c:pt>
                <c:pt idx="1388">
                  <c:v>5391</c:v>
                </c:pt>
                <c:pt idx="1389">
                  <c:v>3468</c:v>
                </c:pt>
                <c:pt idx="1390">
                  <c:v>4645</c:v>
                </c:pt>
                <c:pt idx="1391">
                  <c:v>6516</c:v>
                </c:pt>
                <c:pt idx="1392">
                  <c:v>4910</c:v>
                </c:pt>
                <c:pt idx="1393">
                  <c:v>5668</c:v>
                </c:pt>
                <c:pt idx="1394">
                  <c:v>4075</c:v>
                </c:pt>
                <c:pt idx="1395">
                  <c:v>4213</c:v>
                </c:pt>
                <c:pt idx="1396">
                  <c:v>4539</c:v>
                </c:pt>
                <c:pt idx="1397">
                  <c:v>5273</c:v>
                </c:pt>
                <c:pt idx="1398">
                  <c:v>5409</c:v>
                </c:pt>
                <c:pt idx="1399">
                  <c:v>3993</c:v>
                </c:pt>
                <c:pt idx="1400">
                  <c:v>4255</c:v>
                </c:pt>
                <c:pt idx="1401">
                  <c:v>5296</c:v>
                </c:pt>
                <c:pt idx="1402">
                  <c:v>4045</c:v>
                </c:pt>
                <c:pt idx="1403">
                  <c:v>5672</c:v>
                </c:pt>
                <c:pt idx="1404">
                  <c:v>4247</c:v>
                </c:pt>
                <c:pt idx="1405">
                  <c:v>3938</c:v>
                </c:pt>
                <c:pt idx="1406">
                  <c:v>1745</c:v>
                </c:pt>
                <c:pt idx="1407">
                  <c:v>1071</c:v>
                </c:pt>
                <c:pt idx="1408">
                  <c:v>5491</c:v>
                </c:pt>
                <c:pt idx="1409">
                  <c:v>3784</c:v>
                </c:pt>
                <c:pt idx="1410">
                  <c:v>4377</c:v>
                </c:pt>
                <c:pt idx="1411">
                  <c:v>3825</c:v>
                </c:pt>
                <c:pt idx="1412">
                  <c:v>3201</c:v>
                </c:pt>
                <c:pt idx="1413">
                  <c:v>4689</c:v>
                </c:pt>
                <c:pt idx="1414">
                  <c:v>4371</c:v>
                </c:pt>
                <c:pt idx="1415">
                  <c:v>3820</c:v>
                </c:pt>
                <c:pt idx="1416">
                  <c:v>4880</c:v>
                </c:pt>
                <c:pt idx="1417">
                  <c:v>4193</c:v>
                </c:pt>
                <c:pt idx="1418">
                  <c:v>5162</c:v>
                </c:pt>
                <c:pt idx="1419">
                  <c:v>3672</c:v>
                </c:pt>
                <c:pt idx="1420">
                  <c:v>4704</c:v>
                </c:pt>
                <c:pt idx="1421">
                  <c:v>4340</c:v>
                </c:pt>
                <c:pt idx="1422">
                  <c:v>4048</c:v>
                </c:pt>
                <c:pt idx="1423">
                  <c:v>5150</c:v>
                </c:pt>
                <c:pt idx="1424">
                  <c:v>4829</c:v>
                </c:pt>
                <c:pt idx="1425">
                  <c:v>3865</c:v>
                </c:pt>
                <c:pt idx="1426">
                  <c:v>3154</c:v>
                </c:pt>
                <c:pt idx="1427">
                  <c:v>4116</c:v>
                </c:pt>
                <c:pt idx="1428">
                  <c:v>3966</c:v>
                </c:pt>
                <c:pt idx="1429">
                  <c:v>3826</c:v>
                </c:pt>
                <c:pt idx="1430">
                  <c:v>4874</c:v>
                </c:pt>
                <c:pt idx="1431">
                  <c:v>4227</c:v>
                </c:pt>
                <c:pt idx="1432">
                  <c:v>4924</c:v>
                </c:pt>
                <c:pt idx="1433">
                  <c:v>5179</c:v>
                </c:pt>
                <c:pt idx="1434">
                  <c:v>5181</c:v>
                </c:pt>
                <c:pt idx="1435">
                  <c:v>5711</c:v>
                </c:pt>
                <c:pt idx="1436">
                  <c:v>2711</c:v>
                </c:pt>
                <c:pt idx="1437">
                  <c:v>4347</c:v>
                </c:pt>
                <c:pt idx="1438">
                  <c:v>3843</c:v>
                </c:pt>
                <c:pt idx="1439">
                  <c:v>3145</c:v>
                </c:pt>
                <c:pt idx="1440">
                  <c:v>4373</c:v>
                </c:pt>
                <c:pt idx="1441">
                  <c:v>3831</c:v>
                </c:pt>
                <c:pt idx="1442">
                  <c:v>3285</c:v>
                </c:pt>
                <c:pt idx="1443">
                  <c:v>3730</c:v>
                </c:pt>
                <c:pt idx="1444">
                  <c:v>3839</c:v>
                </c:pt>
                <c:pt idx="1445">
                  <c:v>4414</c:v>
                </c:pt>
                <c:pt idx="1446">
                  <c:v>3810</c:v>
                </c:pt>
                <c:pt idx="1447">
                  <c:v>4433</c:v>
                </c:pt>
                <c:pt idx="1448">
                  <c:v>4294</c:v>
                </c:pt>
                <c:pt idx="1449">
                  <c:v>4396</c:v>
                </c:pt>
                <c:pt idx="1450">
                  <c:v>4753</c:v>
                </c:pt>
                <c:pt idx="1451">
                  <c:v>4390</c:v>
                </c:pt>
                <c:pt idx="1452">
                  <c:v>3576</c:v>
                </c:pt>
                <c:pt idx="1453">
                  <c:v>3783</c:v>
                </c:pt>
                <c:pt idx="1454">
                  <c:v>4381</c:v>
                </c:pt>
                <c:pt idx="1455">
                  <c:v>5268</c:v>
                </c:pt>
                <c:pt idx="1456">
                  <c:v>4814</c:v>
                </c:pt>
                <c:pt idx="1457">
                  <c:v>4576</c:v>
                </c:pt>
                <c:pt idx="1458">
                  <c:v>3708</c:v>
                </c:pt>
                <c:pt idx="1459">
                  <c:v>4070</c:v>
                </c:pt>
                <c:pt idx="1460">
                  <c:v>4109</c:v>
                </c:pt>
                <c:pt idx="1461">
                  <c:v>4172</c:v>
                </c:pt>
                <c:pt idx="1462">
                  <c:v>4134</c:v>
                </c:pt>
                <c:pt idx="1463">
                  <c:v>3019</c:v>
                </c:pt>
                <c:pt idx="1464">
                  <c:v>3246</c:v>
                </c:pt>
                <c:pt idx="1465">
                  <c:v>3947</c:v>
                </c:pt>
                <c:pt idx="1466">
                  <c:v>3557</c:v>
                </c:pt>
                <c:pt idx="1467">
                  <c:v>4506</c:v>
                </c:pt>
                <c:pt idx="1468">
                  <c:v>3896</c:v>
                </c:pt>
                <c:pt idx="1469">
                  <c:v>3165</c:v>
                </c:pt>
                <c:pt idx="1470">
                  <c:v>2372</c:v>
                </c:pt>
                <c:pt idx="1471">
                  <c:v>1133</c:v>
                </c:pt>
                <c:pt idx="1472">
                  <c:v>4583</c:v>
                </c:pt>
                <c:pt idx="1473">
                  <c:v>4624</c:v>
                </c:pt>
                <c:pt idx="1474">
                  <c:v>3793</c:v>
                </c:pt>
                <c:pt idx="1475">
                  <c:v>4538</c:v>
                </c:pt>
                <c:pt idx="1476">
                  <c:v>4235</c:v>
                </c:pt>
                <c:pt idx="1477">
                  <c:v>3986</c:v>
                </c:pt>
                <c:pt idx="1478">
                  <c:v>5090</c:v>
                </c:pt>
                <c:pt idx="1479">
                  <c:v>5050</c:v>
                </c:pt>
                <c:pt idx="1480">
                  <c:v>4690</c:v>
                </c:pt>
                <c:pt idx="1481">
                  <c:v>5275</c:v>
                </c:pt>
                <c:pt idx="1482">
                  <c:v>5204</c:v>
                </c:pt>
                <c:pt idx="1483">
                  <c:v>5225</c:v>
                </c:pt>
                <c:pt idx="1484">
                  <c:v>4283</c:v>
                </c:pt>
                <c:pt idx="1485">
                  <c:v>4209</c:v>
                </c:pt>
                <c:pt idx="1486">
                  <c:v>4595</c:v>
                </c:pt>
                <c:pt idx="1487">
                  <c:v>5394</c:v>
                </c:pt>
                <c:pt idx="1488">
                  <c:v>4408</c:v>
                </c:pt>
                <c:pt idx="1489">
                  <c:v>5079</c:v>
                </c:pt>
                <c:pt idx="1490">
                  <c:v>3358</c:v>
                </c:pt>
                <c:pt idx="1491">
                  <c:v>3017</c:v>
                </c:pt>
                <c:pt idx="1492">
                  <c:v>4824</c:v>
                </c:pt>
                <c:pt idx="1493">
                  <c:v>4559</c:v>
                </c:pt>
                <c:pt idx="1494">
                  <c:v>4273</c:v>
                </c:pt>
                <c:pt idx="1495">
                  <c:v>5140</c:v>
                </c:pt>
                <c:pt idx="1496">
                  <c:v>3834</c:v>
                </c:pt>
                <c:pt idx="1497">
                  <c:v>4704</c:v>
                </c:pt>
                <c:pt idx="1498">
                  <c:v>5704</c:v>
                </c:pt>
                <c:pt idx="1499">
                  <c:v>5221</c:v>
                </c:pt>
                <c:pt idx="1500">
                  <c:v>4859</c:v>
                </c:pt>
                <c:pt idx="1501">
                  <c:v>3596</c:v>
                </c:pt>
                <c:pt idx="1502">
                  <c:v>3859</c:v>
                </c:pt>
                <c:pt idx="1503">
                  <c:v>3774</c:v>
                </c:pt>
                <c:pt idx="1504">
                  <c:v>4675</c:v>
                </c:pt>
                <c:pt idx="1505">
                  <c:v>4287</c:v>
                </c:pt>
                <c:pt idx="1506">
                  <c:v>4106</c:v>
                </c:pt>
                <c:pt idx="1507">
                  <c:v>4685</c:v>
                </c:pt>
                <c:pt idx="1508">
                  <c:v>4607</c:v>
                </c:pt>
                <c:pt idx="1509">
                  <c:v>4468</c:v>
                </c:pt>
                <c:pt idx="1510">
                  <c:v>5293</c:v>
                </c:pt>
                <c:pt idx="1511">
                  <c:v>5003</c:v>
                </c:pt>
                <c:pt idx="1512">
                  <c:v>4264</c:v>
                </c:pt>
                <c:pt idx="1513">
                  <c:v>5813</c:v>
                </c:pt>
                <c:pt idx="1514">
                  <c:v>5381</c:v>
                </c:pt>
                <c:pt idx="1515">
                  <c:v>3551</c:v>
                </c:pt>
                <c:pt idx="1516">
                  <c:v>3915</c:v>
                </c:pt>
                <c:pt idx="1517">
                  <c:v>4754</c:v>
                </c:pt>
                <c:pt idx="1518">
                  <c:v>4763</c:v>
                </c:pt>
                <c:pt idx="1519">
                  <c:v>4764</c:v>
                </c:pt>
                <c:pt idx="1520">
                  <c:v>4793</c:v>
                </c:pt>
                <c:pt idx="1521">
                  <c:v>4735</c:v>
                </c:pt>
                <c:pt idx="1522">
                  <c:v>4037</c:v>
                </c:pt>
                <c:pt idx="1523">
                  <c:v>3867</c:v>
                </c:pt>
                <c:pt idx="1524">
                  <c:v>4152</c:v>
                </c:pt>
                <c:pt idx="1525">
                  <c:v>4586</c:v>
                </c:pt>
                <c:pt idx="1526">
                  <c:v>3807</c:v>
                </c:pt>
                <c:pt idx="1527">
                  <c:v>4150</c:v>
                </c:pt>
                <c:pt idx="1528">
                  <c:v>3932</c:v>
                </c:pt>
                <c:pt idx="1529">
                  <c:v>3461</c:v>
                </c:pt>
                <c:pt idx="1530">
                  <c:v>4250</c:v>
                </c:pt>
                <c:pt idx="1531">
                  <c:v>5377</c:v>
                </c:pt>
                <c:pt idx="1532">
                  <c:v>3561</c:v>
                </c:pt>
                <c:pt idx="1533">
                  <c:v>2905</c:v>
                </c:pt>
                <c:pt idx="1534">
                  <c:v>3562</c:v>
                </c:pt>
                <c:pt idx="1535">
                  <c:v>2181</c:v>
                </c:pt>
                <c:pt idx="1536">
                  <c:v>4667</c:v>
                </c:pt>
                <c:pt idx="1537">
                  <c:v>4030</c:v>
                </c:pt>
                <c:pt idx="1538">
                  <c:v>4525</c:v>
                </c:pt>
                <c:pt idx="1539">
                  <c:v>4844</c:v>
                </c:pt>
                <c:pt idx="1540">
                  <c:v>3828</c:v>
                </c:pt>
                <c:pt idx="1541">
                  <c:v>5023</c:v>
                </c:pt>
                <c:pt idx="1542">
                  <c:v>5226</c:v>
                </c:pt>
                <c:pt idx="1543">
                  <c:v>5219</c:v>
                </c:pt>
                <c:pt idx="1544">
                  <c:v>5162</c:v>
                </c:pt>
                <c:pt idx="1545">
                  <c:v>5502</c:v>
                </c:pt>
                <c:pt idx="1546">
                  <c:v>5437</c:v>
                </c:pt>
                <c:pt idx="1547">
                  <c:v>3433</c:v>
                </c:pt>
                <c:pt idx="1548">
                  <c:v>3809</c:v>
                </c:pt>
                <c:pt idx="1549">
                  <c:v>4795</c:v>
                </c:pt>
                <c:pt idx="1550">
                  <c:v>4040</c:v>
                </c:pt>
                <c:pt idx="1551">
                  <c:v>4947</c:v>
                </c:pt>
                <c:pt idx="1552">
                  <c:v>5209</c:v>
                </c:pt>
                <c:pt idx="1553">
                  <c:v>4142</c:v>
                </c:pt>
                <c:pt idx="1554">
                  <c:v>3754</c:v>
                </c:pt>
                <c:pt idx="1555">
                  <c:v>4338</c:v>
                </c:pt>
                <c:pt idx="1556">
                  <c:v>4172</c:v>
                </c:pt>
                <c:pt idx="1557">
                  <c:v>4055</c:v>
                </c:pt>
                <c:pt idx="1558">
                  <c:v>4518</c:v>
                </c:pt>
                <c:pt idx="1559">
                  <c:v>3983</c:v>
                </c:pt>
                <c:pt idx="1560">
                  <c:v>4380</c:v>
                </c:pt>
                <c:pt idx="1561">
                  <c:v>5372</c:v>
                </c:pt>
                <c:pt idx="1562">
                  <c:v>5246</c:v>
                </c:pt>
                <c:pt idx="1563">
                  <c:v>5647</c:v>
                </c:pt>
                <c:pt idx="1564">
                  <c:v>3968</c:v>
                </c:pt>
                <c:pt idx="1565">
                  <c:v>4615</c:v>
                </c:pt>
                <c:pt idx="1566">
                  <c:v>4867</c:v>
                </c:pt>
                <c:pt idx="1567">
                  <c:v>3751</c:v>
                </c:pt>
                <c:pt idx="1568">
                  <c:v>5449</c:v>
                </c:pt>
                <c:pt idx="1569">
                  <c:v>4778</c:v>
                </c:pt>
                <c:pt idx="1570">
                  <c:v>4702</c:v>
                </c:pt>
                <c:pt idx="1571">
                  <c:v>4394</c:v>
                </c:pt>
                <c:pt idx="1572">
                  <c:v>4162</c:v>
                </c:pt>
                <c:pt idx="1573">
                  <c:v>5531</c:v>
                </c:pt>
                <c:pt idx="1574">
                  <c:v>4879</c:v>
                </c:pt>
                <c:pt idx="1575">
                  <c:v>4451</c:v>
                </c:pt>
                <c:pt idx="1576">
                  <c:v>5383</c:v>
                </c:pt>
                <c:pt idx="1577">
                  <c:v>4996</c:v>
                </c:pt>
                <c:pt idx="1578">
                  <c:v>4871</c:v>
                </c:pt>
                <c:pt idx="1579">
                  <c:v>4569</c:v>
                </c:pt>
                <c:pt idx="1580">
                  <c:v>4349</c:v>
                </c:pt>
                <c:pt idx="1581">
                  <c:v>5214</c:v>
                </c:pt>
                <c:pt idx="1582">
                  <c:v>4732</c:v>
                </c:pt>
                <c:pt idx="1583">
                  <c:v>4975</c:v>
                </c:pt>
                <c:pt idx="1584">
                  <c:v>5703</c:v>
                </c:pt>
                <c:pt idx="1585">
                  <c:v>4940</c:v>
                </c:pt>
                <c:pt idx="1586">
                  <c:v>3771</c:v>
                </c:pt>
                <c:pt idx="1587">
                  <c:v>4141</c:v>
                </c:pt>
                <c:pt idx="1588">
                  <c:v>4079</c:v>
                </c:pt>
                <c:pt idx="1589">
                  <c:v>4716</c:v>
                </c:pt>
                <c:pt idx="1590">
                  <c:v>4215</c:v>
                </c:pt>
                <c:pt idx="1591">
                  <c:v>4314</c:v>
                </c:pt>
                <c:pt idx="1592">
                  <c:v>4059</c:v>
                </c:pt>
                <c:pt idx="1593">
                  <c:v>3945</c:v>
                </c:pt>
                <c:pt idx="1594">
                  <c:v>4382</c:v>
                </c:pt>
                <c:pt idx="1595">
                  <c:v>5308</c:v>
                </c:pt>
                <c:pt idx="1596">
                  <c:v>3689</c:v>
                </c:pt>
                <c:pt idx="1597">
                  <c:v>2518</c:v>
                </c:pt>
                <c:pt idx="1598">
                  <c:v>2867</c:v>
                </c:pt>
                <c:pt idx="1599">
                  <c:v>837</c:v>
                </c:pt>
                <c:pt idx="1600">
                  <c:v>5204</c:v>
                </c:pt>
                <c:pt idx="1601">
                  <c:v>4119</c:v>
                </c:pt>
                <c:pt idx="1602">
                  <c:v>4364</c:v>
                </c:pt>
                <c:pt idx="1603">
                  <c:v>4148</c:v>
                </c:pt>
                <c:pt idx="1604">
                  <c:v>3582</c:v>
                </c:pt>
                <c:pt idx="1605">
                  <c:v>5238</c:v>
                </c:pt>
                <c:pt idx="1606">
                  <c:v>4580</c:v>
                </c:pt>
                <c:pt idx="1607">
                  <c:v>4127</c:v>
                </c:pt>
                <c:pt idx="1608">
                  <c:v>5244</c:v>
                </c:pt>
                <c:pt idx="1609">
                  <c:v>5207</c:v>
                </c:pt>
                <c:pt idx="1610">
                  <c:v>4765</c:v>
                </c:pt>
                <c:pt idx="1611">
                  <c:v>4082</c:v>
                </c:pt>
                <c:pt idx="1612">
                  <c:v>5052</c:v>
                </c:pt>
                <c:pt idx="1613">
                  <c:v>4851</c:v>
                </c:pt>
                <c:pt idx="1614">
                  <c:v>4519</c:v>
                </c:pt>
                <c:pt idx="1615">
                  <c:v>5288</c:v>
                </c:pt>
                <c:pt idx="1616">
                  <c:v>5301</c:v>
                </c:pt>
                <c:pt idx="1617">
                  <c:v>5109</c:v>
                </c:pt>
                <c:pt idx="1618">
                  <c:v>4849</c:v>
                </c:pt>
                <c:pt idx="1619">
                  <c:v>4425</c:v>
                </c:pt>
                <c:pt idx="1620">
                  <c:v>4151</c:v>
                </c:pt>
                <c:pt idx="1621">
                  <c:v>4312</c:v>
                </c:pt>
                <c:pt idx="1622">
                  <c:v>4766</c:v>
                </c:pt>
                <c:pt idx="1623">
                  <c:v>4580</c:v>
                </c:pt>
                <c:pt idx="1624">
                  <c:v>4493</c:v>
                </c:pt>
                <c:pt idx="1625">
                  <c:v>4852</c:v>
                </c:pt>
                <c:pt idx="1626">
                  <c:v>4310</c:v>
                </c:pt>
                <c:pt idx="1627">
                  <c:v>5099</c:v>
                </c:pt>
                <c:pt idx="1628">
                  <c:v>4025</c:v>
                </c:pt>
                <c:pt idx="1629">
                  <c:v>4867</c:v>
                </c:pt>
                <c:pt idx="1630">
                  <c:v>4243</c:v>
                </c:pt>
                <c:pt idx="1631">
                  <c:v>3068</c:v>
                </c:pt>
                <c:pt idx="1632">
                  <c:v>5040</c:v>
                </c:pt>
                <c:pt idx="1633">
                  <c:v>4678</c:v>
                </c:pt>
                <c:pt idx="1634">
                  <c:v>4334</c:v>
                </c:pt>
                <c:pt idx="1635">
                  <c:v>4503</c:v>
                </c:pt>
                <c:pt idx="1636">
                  <c:v>4326</c:v>
                </c:pt>
                <c:pt idx="1637">
                  <c:v>4731</c:v>
                </c:pt>
                <c:pt idx="1638">
                  <c:v>5158</c:v>
                </c:pt>
                <c:pt idx="1639">
                  <c:v>4539</c:v>
                </c:pt>
                <c:pt idx="1640">
                  <c:v>4943</c:v>
                </c:pt>
                <c:pt idx="1641">
                  <c:v>5443</c:v>
                </c:pt>
                <c:pt idx="1642">
                  <c:v>4959</c:v>
                </c:pt>
                <c:pt idx="1643">
                  <c:v>4976</c:v>
                </c:pt>
                <c:pt idx="1644">
                  <c:v>5161</c:v>
                </c:pt>
                <c:pt idx="1645">
                  <c:v>4908</c:v>
                </c:pt>
                <c:pt idx="1646">
                  <c:v>4474</c:v>
                </c:pt>
                <c:pt idx="1647">
                  <c:v>5747</c:v>
                </c:pt>
                <c:pt idx="1648">
                  <c:v>5537</c:v>
                </c:pt>
                <c:pt idx="1649">
                  <c:v>4721</c:v>
                </c:pt>
                <c:pt idx="1650">
                  <c:v>4086</c:v>
                </c:pt>
                <c:pt idx="1651">
                  <c:v>4692</c:v>
                </c:pt>
                <c:pt idx="1652">
                  <c:v>4052</c:v>
                </c:pt>
                <c:pt idx="1653">
                  <c:v>4147</c:v>
                </c:pt>
                <c:pt idx="1654">
                  <c:v>4638</c:v>
                </c:pt>
                <c:pt idx="1655">
                  <c:v>4339</c:v>
                </c:pt>
                <c:pt idx="1656">
                  <c:v>3351</c:v>
                </c:pt>
                <c:pt idx="1657">
                  <c:v>4722</c:v>
                </c:pt>
                <c:pt idx="1658">
                  <c:v>4604</c:v>
                </c:pt>
                <c:pt idx="1659">
                  <c:v>4583</c:v>
                </c:pt>
                <c:pt idx="1660">
                  <c:v>3721</c:v>
                </c:pt>
                <c:pt idx="1661">
                  <c:v>3687</c:v>
                </c:pt>
                <c:pt idx="1662">
                  <c:v>3382</c:v>
                </c:pt>
                <c:pt idx="1663">
                  <c:v>399</c:v>
                </c:pt>
                <c:pt idx="1664">
                  <c:v>5068</c:v>
                </c:pt>
                <c:pt idx="1665">
                  <c:v>4777</c:v>
                </c:pt>
                <c:pt idx="1666">
                  <c:v>4156</c:v>
                </c:pt>
                <c:pt idx="1667">
                  <c:v>3862</c:v>
                </c:pt>
                <c:pt idx="1668">
                  <c:v>4804</c:v>
                </c:pt>
                <c:pt idx="1669">
                  <c:v>4728</c:v>
                </c:pt>
                <c:pt idx="1670">
                  <c:v>4477</c:v>
                </c:pt>
                <c:pt idx="1671">
                  <c:v>5253</c:v>
                </c:pt>
                <c:pt idx="1672">
                  <c:v>5093</c:v>
                </c:pt>
                <c:pt idx="1673">
                  <c:v>4857</c:v>
                </c:pt>
                <c:pt idx="1674">
                  <c:v>5174</c:v>
                </c:pt>
                <c:pt idx="1675">
                  <c:v>4299</c:v>
                </c:pt>
                <c:pt idx="1676">
                  <c:v>4851</c:v>
                </c:pt>
                <c:pt idx="1677">
                  <c:v>4577</c:v>
                </c:pt>
                <c:pt idx="1678">
                  <c:v>4345</c:v>
                </c:pt>
                <c:pt idx="1679">
                  <c:v>5263</c:v>
                </c:pt>
                <c:pt idx="1680">
                  <c:v>5244</c:v>
                </c:pt>
                <c:pt idx="1681">
                  <c:v>4371</c:v>
                </c:pt>
                <c:pt idx="1682">
                  <c:v>3940</c:v>
                </c:pt>
                <c:pt idx="1683">
                  <c:v>4316</c:v>
                </c:pt>
                <c:pt idx="1684">
                  <c:v>3311</c:v>
                </c:pt>
                <c:pt idx="1685">
                  <c:v>4222</c:v>
                </c:pt>
                <c:pt idx="1686">
                  <c:v>4381</c:v>
                </c:pt>
                <c:pt idx="1687">
                  <c:v>4266</c:v>
                </c:pt>
                <c:pt idx="1688">
                  <c:v>4009</c:v>
                </c:pt>
                <c:pt idx="1689">
                  <c:v>4597</c:v>
                </c:pt>
                <c:pt idx="1690">
                  <c:v>5040</c:v>
                </c:pt>
                <c:pt idx="1691">
                  <c:v>5965</c:v>
                </c:pt>
                <c:pt idx="1692">
                  <c:v>5376</c:v>
                </c:pt>
                <c:pt idx="1693">
                  <c:v>4654</c:v>
                </c:pt>
                <c:pt idx="1694">
                  <c:v>3695</c:v>
                </c:pt>
                <c:pt idx="1695">
                  <c:v>4854</c:v>
                </c:pt>
                <c:pt idx="1696">
                  <c:v>5122</c:v>
                </c:pt>
                <c:pt idx="1697">
                  <c:v>4870</c:v>
                </c:pt>
                <c:pt idx="1698">
                  <c:v>5214</c:v>
                </c:pt>
                <c:pt idx="1699">
                  <c:v>4078</c:v>
                </c:pt>
                <c:pt idx="1700">
                  <c:v>4084</c:v>
                </c:pt>
                <c:pt idx="1701">
                  <c:v>5712</c:v>
                </c:pt>
                <c:pt idx="1702">
                  <c:v>4210</c:v>
                </c:pt>
                <c:pt idx="1703">
                  <c:v>5260</c:v>
                </c:pt>
                <c:pt idx="1704">
                  <c:v>5747</c:v>
                </c:pt>
                <c:pt idx="1705">
                  <c:v>4722</c:v>
                </c:pt>
                <c:pt idx="1706">
                  <c:v>5405</c:v>
                </c:pt>
                <c:pt idx="1707">
                  <c:v>5732</c:v>
                </c:pt>
                <c:pt idx="1708">
                  <c:v>4721</c:v>
                </c:pt>
                <c:pt idx="1709">
                  <c:v>3902</c:v>
                </c:pt>
                <c:pt idx="1710">
                  <c:v>4828</c:v>
                </c:pt>
                <c:pt idx="1711">
                  <c:v>5645</c:v>
                </c:pt>
                <c:pt idx="1712">
                  <c:v>4836</c:v>
                </c:pt>
                <c:pt idx="1713">
                  <c:v>4912</c:v>
                </c:pt>
                <c:pt idx="1714">
                  <c:v>4446</c:v>
                </c:pt>
                <c:pt idx="1715">
                  <c:v>3891</c:v>
                </c:pt>
                <c:pt idx="1716">
                  <c:v>3328</c:v>
                </c:pt>
                <c:pt idx="1717">
                  <c:v>4805</c:v>
                </c:pt>
                <c:pt idx="1718">
                  <c:v>5191</c:v>
                </c:pt>
                <c:pt idx="1719">
                  <c:v>3062</c:v>
                </c:pt>
                <c:pt idx="1720">
                  <c:v>3651</c:v>
                </c:pt>
                <c:pt idx="1721">
                  <c:v>5434</c:v>
                </c:pt>
                <c:pt idx="1722">
                  <c:v>3856</c:v>
                </c:pt>
                <c:pt idx="1723">
                  <c:v>4700</c:v>
                </c:pt>
                <c:pt idx="1724">
                  <c:v>4065</c:v>
                </c:pt>
                <c:pt idx="1725">
                  <c:v>4425</c:v>
                </c:pt>
                <c:pt idx="1726">
                  <c:v>1452</c:v>
                </c:pt>
                <c:pt idx="1727">
                  <c:v>627</c:v>
                </c:pt>
                <c:pt idx="1728">
                  <c:v>4432</c:v>
                </c:pt>
                <c:pt idx="1729">
                  <c:v>4288</c:v>
                </c:pt>
                <c:pt idx="1730">
                  <c:v>3452</c:v>
                </c:pt>
                <c:pt idx="1731">
                  <c:v>4013</c:v>
                </c:pt>
                <c:pt idx="1732">
                  <c:v>2704</c:v>
                </c:pt>
                <c:pt idx="1733">
                  <c:v>4170</c:v>
                </c:pt>
                <c:pt idx="1734">
                  <c:v>4403</c:v>
                </c:pt>
                <c:pt idx="1735">
                  <c:v>4089</c:v>
                </c:pt>
                <c:pt idx="1736">
                  <c:v>3968</c:v>
                </c:pt>
                <c:pt idx="1737">
                  <c:v>4841</c:v>
                </c:pt>
                <c:pt idx="1738">
                  <c:v>4938</c:v>
                </c:pt>
                <c:pt idx="1739">
                  <c:v>4602</c:v>
                </c:pt>
                <c:pt idx="1740">
                  <c:v>4018</c:v>
                </c:pt>
                <c:pt idx="1741">
                  <c:v>3909</c:v>
                </c:pt>
                <c:pt idx="1742">
                  <c:v>3667</c:v>
                </c:pt>
                <c:pt idx="1743">
                  <c:v>5167</c:v>
                </c:pt>
                <c:pt idx="1744">
                  <c:v>4436</c:v>
                </c:pt>
                <c:pt idx="1745">
                  <c:v>4106</c:v>
                </c:pt>
                <c:pt idx="1746">
                  <c:v>4081</c:v>
                </c:pt>
                <c:pt idx="1747">
                  <c:v>3306</c:v>
                </c:pt>
                <c:pt idx="1748">
                  <c:v>3167</c:v>
                </c:pt>
                <c:pt idx="1749">
                  <c:v>4544</c:v>
                </c:pt>
                <c:pt idx="1750">
                  <c:v>4350</c:v>
                </c:pt>
                <c:pt idx="1751">
                  <c:v>3640</c:v>
                </c:pt>
                <c:pt idx="1752">
                  <c:v>4016</c:v>
                </c:pt>
                <c:pt idx="1753">
                  <c:v>4932</c:v>
                </c:pt>
                <c:pt idx="1754">
                  <c:v>5026</c:v>
                </c:pt>
                <c:pt idx="1755">
                  <c:v>4996</c:v>
                </c:pt>
                <c:pt idx="1756">
                  <c:v>4437</c:v>
                </c:pt>
                <c:pt idx="1757">
                  <c:v>3323</c:v>
                </c:pt>
                <c:pt idx="1758">
                  <c:v>3709</c:v>
                </c:pt>
                <c:pt idx="1759">
                  <c:v>2637</c:v>
                </c:pt>
                <c:pt idx="1760">
                  <c:v>4452</c:v>
                </c:pt>
                <c:pt idx="1761">
                  <c:v>4160</c:v>
                </c:pt>
                <c:pt idx="1762">
                  <c:v>4180</c:v>
                </c:pt>
                <c:pt idx="1763">
                  <c:v>3693</c:v>
                </c:pt>
                <c:pt idx="1764">
                  <c:v>3669</c:v>
                </c:pt>
                <c:pt idx="1765">
                  <c:v>4739</c:v>
                </c:pt>
                <c:pt idx="1766">
                  <c:v>4579</c:v>
                </c:pt>
                <c:pt idx="1767">
                  <c:v>4379</c:v>
                </c:pt>
                <c:pt idx="1768">
                  <c:v>4923</c:v>
                </c:pt>
                <c:pt idx="1769">
                  <c:v>5154</c:v>
                </c:pt>
                <c:pt idx="1770">
                  <c:v>4877</c:v>
                </c:pt>
                <c:pt idx="1771">
                  <c:v>4009</c:v>
                </c:pt>
                <c:pt idx="1772">
                  <c:v>3518</c:v>
                </c:pt>
                <c:pt idx="1773">
                  <c:v>4502</c:v>
                </c:pt>
                <c:pt idx="1774">
                  <c:v>4031</c:v>
                </c:pt>
                <c:pt idx="1775">
                  <c:v>4347</c:v>
                </c:pt>
                <c:pt idx="1776">
                  <c:v>5060</c:v>
                </c:pt>
                <c:pt idx="1777">
                  <c:v>5086</c:v>
                </c:pt>
                <c:pt idx="1778">
                  <c:v>3634</c:v>
                </c:pt>
                <c:pt idx="1779">
                  <c:v>4590</c:v>
                </c:pt>
                <c:pt idx="1780">
                  <c:v>3592</c:v>
                </c:pt>
                <c:pt idx="1781">
                  <c:v>5162</c:v>
                </c:pt>
                <c:pt idx="1782">
                  <c:v>4911</c:v>
                </c:pt>
                <c:pt idx="1783">
                  <c:v>3608</c:v>
                </c:pt>
                <c:pt idx="1784">
                  <c:v>4141</c:v>
                </c:pt>
                <c:pt idx="1785">
                  <c:v>4843</c:v>
                </c:pt>
                <c:pt idx="1786">
                  <c:v>4335</c:v>
                </c:pt>
                <c:pt idx="1787">
                  <c:v>4745</c:v>
                </c:pt>
                <c:pt idx="1788">
                  <c:v>4294</c:v>
                </c:pt>
                <c:pt idx="1789">
                  <c:v>2760</c:v>
                </c:pt>
                <c:pt idx="1790">
                  <c:v>2712</c:v>
                </c:pt>
                <c:pt idx="1791">
                  <c:v>811</c:v>
                </c:pt>
                <c:pt idx="1792">
                  <c:v>4619</c:v>
                </c:pt>
                <c:pt idx="1793">
                  <c:v>5064</c:v>
                </c:pt>
                <c:pt idx="1794">
                  <c:v>5674</c:v>
                </c:pt>
                <c:pt idx="1795">
                  <c:v>4371</c:v>
                </c:pt>
                <c:pt idx="1796">
                  <c:v>3502</c:v>
                </c:pt>
                <c:pt idx="1797">
                  <c:v>5989</c:v>
                </c:pt>
                <c:pt idx="1798">
                  <c:v>5277</c:v>
                </c:pt>
                <c:pt idx="1799">
                  <c:v>4475</c:v>
                </c:pt>
                <c:pt idx="1800">
                  <c:v>5911</c:v>
                </c:pt>
                <c:pt idx="1801">
                  <c:v>6003</c:v>
                </c:pt>
                <c:pt idx="1802">
                  <c:v>4900</c:v>
                </c:pt>
                <c:pt idx="1803">
                  <c:v>5029</c:v>
                </c:pt>
                <c:pt idx="1804">
                  <c:v>5125</c:v>
                </c:pt>
                <c:pt idx="1805">
                  <c:v>4427</c:v>
                </c:pt>
                <c:pt idx="1806">
                  <c:v>4353</c:v>
                </c:pt>
                <c:pt idx="1807">
                  <c:v>5602</c:v>
                </c:pt>
                <c:pt idx="1808">
                  <c:v>5360</c:v>
                </c:pt>
                <c:pt idx="1809">
                  <c:v>5958</c:v>
                </c:pt>
                <c:pt idx="1810">
                  <c:v>4372</c:v>
                </c:pt>
                <c:pt idx="1811">
                  <c:v>4965</c:v>
                </c:pt>
                <c:pt idx="1812">
                  <c:v>4911</c:v>
                </c:pt>
                <c:pt idx="1813">
                  <c:v>4952</c:v>
                </c:pt>
                <c:pt idx="1814">
                  <c:v>5249</c:v>
                </c:pt>
                <c:pt idx="1815">
                  <c:v>5522</c:v>
                </c:pt>
                <c:pt idx="1816">
                  <c:v>3605</c:v>
                </c:pt>
                <c:pt idx="1817">
                  <c:v>5761</c:v>
                </c:pt>
                <c:pt idx="1818">
                  <c:v>5944</c:v>
                </c:pt>
                <c:pt idx="1819">
                  <c:v>5123</c:v>
                </c:pt>
                <c:pt idx="1820">
                  <c:v>4672</c:v>
                </c:pt>
                <c:pt idx="1821">
                  <c:v>5658</c:v>
                </c:pt>
                <c:pt idx="1822">
                  <c:v>3763</c:v>
                </c:pt>
                <c:pt idx="1823">
                  <c:v>3379</c:v>
                </c:pt>
                <c:pt idx="1824">
                  <c:v>6040</c:v>
                </c:pt>
                <c:pt idx="1825">
                  <c:v>5040</c:v>
                </c:pt>
                <c:pt idx="1826">
                  <c:v>4702</c:v>
                </c:pt>
                <c:pt idx="1827">
                  <c:v>5004</c:v>
                </c:pt>
                <c:pt idx="1828">
                  <c:v>4910</c:v>
                </c:pt>
                <c:pt idx="1829">
                  <c:v>5017</c:v>
                </c:pt>
                <c:pt idx="1830">
                  <c:v>5703</c:v>
                </c:pt>
                <c:pt idx="1831">
                  <c:v>5154</c:v>
                </c:pt>
                <c:pt idx="1832">
                  <c:v>5499</c:v>
                </c:pt>
                <c:pt idx="1833">
                  <c:v>6013</c:v>
                </c:pt>
                <c:pt idx="1834">
                  <c:v>5653</c:v>
                </c:pt>
                <c:pt idx="1835">
                  <c:v>4740</c:v>
                </c:pt>
                <c:pt idx="1836">
                  <c:v>5599</c:v>
                </c:pt>
                <c:pt idx="1837">
                  <c:v>4763</c:v>
                </c:pt>
                <c:pt idx="1838">
                  <c:v>4843</c:v>
                </c:pt>
                <c:pt idx="1839">
                  <c:v>5927</c:v>
                </c:pt>
                <c:pt idx="1840">
                  <c:v>5692</c:v>
                </c:pt>
                <c:pt idx="1841">
                  <c:v>5223</c:v>
                </c:pt>
                <c:pt idx="1842">
                  <c:v>5376</c:v>
                </c:pt>
                <c:pt idx="1843">
                  <c:v>3449</c:v>
                </c:pt>
                <c:pt idx="1844">
                  <c:v>5004</c:v>
                </c:pt>
                <c:pt idx="1845">
                  <c:v>5823</c:v>
                </c:pt>
                <c:pt idx="1846">
                  <c:v>4502</c:v>
                </c:pt>
                <c:pt idx="1847">
                  <c:v>5112</c:v>
                </c:pt>
                <c:pt idx="1848">
                  <c:v>5425</c:v>
                </c:pt>
                <c:pt idx="1849">
                  <c:v>4912</c:v>
                </c:pt>
                <c:pt idx="1850">
                  <c:v>4953</c:v>
                </c:pt>
                <c:pt idx="1851">
                  <c:v>5545</c:v>
                </c:pt>
                <c:pt idx="1852">
                  <c:v>4709</c:v>
                </c:pt>
                <c:pt idx="1853">
                  <c:v>3232</c:v>
                </c:pt>
                <c:pt idx="1854">
                  <c:v>3772</c:v>
                </c:pt>
                <c:pt idx="1855">
                  <c:v>717</c:v>
                </c:pt>
                <c:pt idx="1856">
                  <c:v>5459</c:v>
                </c:pt>
                <c:pt idx="1857">
                  <c:v>4025</c:v>
                </c:pt>
                <c:pt idx="1858">
                  <c:v>3829</c:v>
                </c:pt>
                <c:pt idx="1859">
                  <c:v>4038</c:v>
                </c:pt>
                <c:pt idx="1860">
                  <c:v>4109</c:v>
                </c:pt>
                <c:pt idx="1861">
                  <c:v>4938</c:v>
                </c:pt>
                <c:pt idx="1862">
                  <c:v>5104</c:v>
                </c:pt>
                <c:pt idx="1863">
                  <c:v>4100</c:v>
                </c:pt>
                <c:pt idx="1864">
                  <c:v>5327</c:v>
                </c:pt>
                <c:pt idx="1865">
                  <c:v>4988</c:v>
                </c:pt>
                <c:pt idx="1866">
                  <c:v>4779</c:v>
                </c:pt>
                <c:pt idx="1867">
                  <c:v>4112</c:v>
                </c:pt>
                <c:pt idx="1868">
                  <c:v>4445</c:v>
                </c:pt>
                <c:pt idx="1869">
                  <c:v>4483</c:v>
                </c:pt>
                <c:pt idx="1870">
                  <c:v>4275</c:v>
                </c:pt>
                <c:pt idx="1871">
                  <c:v>4742</c:v>
                </c:pt>
                <c:pt idx="1872">
                  <c:v>4662</c:v>
                </c:pt>
                <c:pt idx="1873">
                  <c:v>4432</c:v>
                </c:pt>
                <c:pt idx="1874">
                  <c:v>3213</c:v>
                </c:pt>
                <c:pt idx="1875">
                  <c:v>3513</c:v>
                </c:pt>
                <c:pt idx="1876">
                  <c:v>3602</c:v>
                </c:pt>
                <c:pt idx="1877">
                  <c:v>4272</c:v>
                </c:pt>
                <c:pt idx="1878">
                  <c:v>4328</c:v>
                </c:pt>
                <c:pt idx="1879">
                  <c:v>3969</c:v>
                </c:pt>
                <c:pt idx="1880">
                  <c:v>4995</c:v>
                </c:pt>
                <c:pt idx="1881">
                  <c:v>4631</c:v>
                </c:pt>
                <c:pt idx="1882">
                  <c:v>4081</c:v>
                </c:pt>
                <c:pt idx="1883">
                  <c:v>5559</c:v>
                </c:pt>
                <c:pt idx="1884">
                  <c:v>3923</c:v>
                </c:pt>
                <c:pt idx="1885">
                  <c:v>3914</c:v>
                </c:pt>
                <c:pt idx="1886">
                  <c:v>4206</c:v>
                </c:pt>
                <c:pt idx="1887">
                  <c:v>3775</c:v>
                </c:pt>
                <c:pt idx="1888">
                  <c:v>5162</c:v>
                </c:pt>
                <c:pt idx="1889">
                  <c:v>4940</c:v>
                </c:pt>
                <c:pt idx="1890">
                  <c:v>4323</c:v>
                </c:pt>
                <c:pt idx="1891">
                  <c:v>3118</c:v>
                </c:pt>
                <c:pt idx="1892">
                  <c:v>4581</c:v>
                </c:pt>
                <c:pt idx="1893">
                  <c:v>5108</c:v>
                </c:pt>
                <c:pt idx="1894">
                  <c:v>4306</c:v>
                </c:pt>
                <c:pt idx="1895">
                  <c:v>4742</c:v>
                </c:pt>
                <c:pt idx="1896">
                  <c:v>4972</c:v>
                </c:pt>
                <c:pt idx="1897">
                  <c:v>4528</c:v>
                </c:pt>
                <c:pt idx="1898">
                  <c:v>4528</c:v>
                </c:pt>
                <c:pt idx="1899">
                  <c:v>5004</c:v>
                </c:pt>
                <c:pt idx="1900">
                  <c:v>4764</c:v>
                </c:pt>
                <c:pt idx="1901">
                  <c:v>3106</c:v>
                </c:pt>
                <c:pt idx="1902">
                  <c:v>3923</c:v>
                </c:pt>
                <c:pt idx="1903">
                  <c:v>5463</c:v>
                </c:pt>
                <c:pt idx="1904">
                  <c:v>4203</c:v>
                </c:pt>
                <c:pt idx="1905">
                  <c:v>4814</c:v>
                </c:pt>
                <c:pt idx="1906">
                  <c:v>3797</c:v>
                </c:pt>
                <c:pt idx="1907">
                  <c:v>4513</c:v>
                </c:pt>
                <c:pt idx="1908">
                  <c:v>3924</c:v>
                </c:pt>
                <c:pt idx="1909">
                  <c:v>4421</c:v>
                </c:pt>
                <c:pt idx="1910">
                  <c:v>5036</c:v>
                </c:pt>
                <c:pt idx="1911">
                  <c:v>3742</c:v>
                </c:pt>
                <c:pt idx="1912">
                  <c:v>3909</c:v>
                </c:pt>
                <c:pt idx="1913">
                  <c:v>4946</c:v>
                </c:pt>
                <c:pt idx="1914">
                  <c:v>3165</c:v>
                </c:pt>
                <c:pt idx="1915">
                  <c:v>4793</c:v>
                </c:pt>
                <c:pt idx="1916">
                  <c:v>4068</c:v>
                </c:pt>
                <c:pt idx="1917">
                  <c:v>4042</c:v>
                </c:pt>
                <c:pt idx="1918">
                  <c:v>1915</c:v>
                </c:pt>
                <c:pt idx="1919">
                  <c:v>482</c:v>
                </c:pt>
                <c:pt idx="1920">
                  <c:v>6047</c:v>
                </c:pt>
                <c:pt idx="1921">
                  <c:v>4446</c:v>
                </c:pt>
                <c:pt idx="1922">
                  <c:v>4849</c:v>
                </c:pt>
                <c:pt idx="1923">
                  <c:v>4249</c:v>
                </c:pt>
                <c:pt idx="1924">
                  <c:v>4607</c:v>
                </c:pt>
                <c:pt idx="1925">
                  <c:v>5823</c:v>
                </c:pt>
                <c:pt idx="1926">
                  <c:v>5472</c:v>
                </c:pt>
                <c:pt idx="1927">
                  <c:v>5025</c:v>
                </c:pt>
                <c:pt idx="1928">
                  <c:v>5714</c:v>
                </c:pt>
                <c:pt idx="1929">
                  <c:v>5701</c:v>
                </c:pt>
                <c:pt idx="1930">
                  <c:v>5676</c:v>
                </c:pt>
                <c:pt idx="1931">
                  <c:v>5276</c:v>
                </c:pt>
                <c:pt idx="1932">
                  <c:v>5584</c:v>
                </c:pt>
                <c:pt idx="1933">
                  <c:v>4406</c:v>
                </c:pt>
                <c:pt idx="1934">
                  <c:v>4836</c:v>
                </c:pt>
                <c:pt idx="1935">
                  <c:v>6585</c:v>
                </c:pt>
                <c:pt idx="1936">
                  <c:v>5292</c:v>
                </c:pt>
                <c:pt idx="1937">
                  <c:v>5350</c:v>
                </c:pt>
                <c:pt idx="1938">
                  <c:v>4245</c:v>
                </c:pt>
                <c:pt idx="1939">
                  <c:v>4408</c:v>
                </c:pt>
                <c:pt idx="1940">
                  <c:v>3987</c:v>
                </c:pt>
                <c:pt idx="1941">
                  <c:v>5213</c:v>
                </c:pt>
                <c:pt idx="1942">
                  <c:v>4738</c:v>
                </c:pt>
                <c:pt idx="1943">
                  <c:v>4639</c:v>
                </c:pt>
                <c:pt idx="1944">
                  <c:v>5015</c:v>
                </c:pt>
                <c:pt idx="1945">
                  <c:v>5194</c:v>
                </c:pt>
                <c:pt idx="1946">
                  <c:v>5202</c:v>
                </c:pt>
                <c:pt idx="1947">
                  <c:v>6418</c:v>
                </c:pt>
                <c:pt idx="1948">
                  <c:v>4572</c:v>
                </c:pt>
                <c:pt idx="1949">
                  <c:v>5080</c:v>
                </c:pt>
                <c:pt idx="1950">
                  <c:v>4220</c:v>
                </c:pt>
                <c:pt idx="1951">
                  <c:v>4058</c:v>
                </c:pt>
                <c:pt idx="1952">
                  <c:v>5410</c:v>
                </c:pt>
                <c:pt idx="1953">
                  <c:v>5374</c:v>
                </c:pt>
                <c:pt idx="1954">
                  <c:v>4692</c:v>
                </c:pt>
                <c:pt idx="1955">
                  <c:v>4318</c:v>
                </c:pt>
                <c:pt idx="1956">
                  <c:v>5164</c:v>
                </c:pt>
                <c:pt idx="1957">
                  <c:v>5763</c:v>
                </c:pt>
                <c:pt idx="1958">
                  <c:v>5125</c:v>
                </c:pt>
                <c:pt idx="1959">
                  <c:v>5971</c:v>
                </c:pt>
                <c:pt idx="1960">
                  <c:v>5748</c:v>
                </c:pt>
                <c:pt idx="1961">
                  <c:v>5371</c:v>
                </c:pt>
                <c:pt idx="1962">
                  <c:v>6183</c:v>
                </c:pt>
                <c:pt idx="1963">
                  <c:v>5225</c:v>
                </c:pt>
                <c:pt idx="1964">
                  <c:v>4879</c:v>
                </c:pt>
                <c:pt idx="1965">
                  <c:v>4180</c:v>
                </c:pt>
                <c:pt idx="1966">
                  <c:v>5270</c:v>
                </c:pt>
                <c:pt idx="1967">
                  <c:v>6130</c:v>
                </c:pt>
                <c:pt idx="1968">
                  <c:v>5408</c:v>
                </c:pt>
                <c:pt idx="1969">
                  <c:v>5585</c:v>
                </c:pt>
                <c:pt idx="1970">
                  <c:v>3880</c:v>
                </c:pt>
                <c:pt idx="1971">
                  <c:v>5003</c:v>
                </c:pt>
                <c:pt idx="1972">
                  <c:v>4185</c:v>
                </c:pt>
                <c:pt idx="1973">
                  <c:v>4785</c:v>
                </c:pt>
                <c:pt idx="1974">
                  <c:v>5492</c:v>
                </c:pt>
                <c:pt idx="1975">
                  <c:v>3638</c:v>
                </c:pt>
                <c:pt idx="1976">
                  <c:v>4524</c:v>
                </c:pt>
                <c:pt idx="1977">
                  <c:v>5625</c:v>
                </c:pt>
                <c:pt idx="1978">
                  <c:v>3938</c:v>
                </c:pt>
                <c:pt idx="1979">
                  <c:v>5889</c:v>
                </c:pt>
                <c:pt idx="1980">
                  <c:v>3904</c:v>
                </c:pt>
                <c:pt idx="1981">
                  <c:v>4485</c:v>
                </c:pt>
                <c:pt idx="1982">
                  <c:v>2582</c:v>
                </c:pt>
                <c:pt idx="1983">
                  <c:v>871</c:v>
                </c:pt>
                <c:pt idx="1984">
                  <c:v>4750</c:v>
                </c:pt>
                <c:pt idx="1985">
                  <c:v>3935</c:v>
                </c:pt>
                <c:pt idx="1986">
                  <c:v>4003</c:v>
                </c:pt>
                <c:pt idx="1987">
                  <c:v>4305</c:v>
                </c:pt>
                <c:pt idx="1988">
                  <c:v>3917</c:v>
                </c:pt>
                <c:pt idx="1989">
                  <c:v>4568</c:v>
                </c:pt>
                <c:pt idx="1990">
                  <c:v>4818</c:v>
                </c:pt>
                <c:pt idx="1991">
                  <c:v>4468</c:v>
                </c:pt>
                <c:pt idx="1992">
                  <c:v>4758</c:v>
                </c:pt>
                <c:pt idx="1993">
                  <c:v>5127</c:v>
                </c:pt>
                <c:pt idx="1994">
                  <c:v>4446</c:v>
                </c:pt>
                <c:pt idx="1995">
                  <c:v>4287</c:v>
                </c:pt>
                <c:pt idx="1996">
                  <c:v>3876</c:v>
                </c:pt>
                <c:pt idx="1997">
                  <c:v>3691</c:v>
                </c:pt>
                <c:pt idx="1998">
                  <c:v>3488</c:v>
                </c:pt>
                <c:pt idx="1999">
                  <c:v>5158</c:v>
                </c:pt>
                <c:pt idx="2000">
                  <c:v>4475</c:v>
                </c:pt>
                <c:pt idx="2001">
                  <c:v>4727</c:v>
                </c:pt>
                <c:pt idx="2002">
                  <c:v>3710</c:v>
                </c:pt>
                <c:pt idx="2003">
                  <c:v>4082</c:v>
                </c:pt>
                <c:pt idx="2004">
                  <c:v>4531</c:v>
                </c:pt>
                <c:pt idx="2005">
                  <c:v>5080</c:v>
                </c:pt>
                <c:pt idx="2006">
                  <c:v>4591</c:v>
                </c:pt>
                <c:pt idx="2007">
                  <c:v>4547</c:v>
                </c:pt>
                <c:pt idx="2008">
                  <c:v>3613</c:v>
                </c:pt>
                <c:pt idx="2009">
                  <c:v>4659</c:v>
                </c:pt>
                <c:pt idx="2010">
                  <c:v>5300</c:v>
                </c:pt>
                <c:pt idx="2011">
                  <c:v>5190</c:v>
                </c:pt>
                <c:pt idx="2012">
                  <c:v>4701</c:v>
                </c:pt>
                <c:pt idx="2013">
                  <c:v>3693</c:v>
                </c:pt>
                <c:pt idx="2014">
                  <c:v>3993</c:v>
                </c:pt>
                <c:pt idx="2015">
                  <c:v>3388</c:v>
                </c:pt>
                <c:pt idx="2016">
                  <c:v>5033</c:v>
                </c:pt>
                <c:pt idx="2017">
                  <c:v>4460</c:v>
                </c:pt>
                <c:pt idx="2018">
                  <c:v>3325</c:v>
                </c:pt>
                <c:pt idx="2019">
                  <c:v>4389</c:v>
                </c:pt>
                <c:pt idx="2020">
                  <c:v>4581</c:v>
                </c:pt>
                <c:pt idx="2021">
                  <c:v>4013</c:v>
                </c:pt>
                <c:pt idx="2022">
                  <c:v>4848</c:v>
                </c:pt>
                <c:pt idx="2023">
                  <c:v>5041</c:v>
                </c:pt>
                <c:pt idx="2024">
                  <c:v>4396</c:v>
                </c:pt>
                <c:pt idx="2025">
                  <c:v>5153</c:v>
                </c:pt>
                <c:pt idx="2026">
                  <c:v>5288</c:v>
                </c:pt>
                <c:pt idx="2027">
                  <c:v>4388</c:v>
                </c:pt>
                <c:pt idx="2028">
                  <c:v>3824</c:v>
                </c:pt>
                <c:pt idx="2029">
                  <c:v>4557</c:v>
                </c:pt>
                <c:pt idx="2030">
                  <c:v>5481</c:v>
                </c:pt>
                <c:pt idx="2031">
                  <c:v>4545</c:v>
                </c:pt>
                <c:pt idx="2032">
                  <c:v>5542</c:v>
                </c:pt>
                <c:pt idx="2033">
                  <c:v>5533</c:v>
                </c:pt>
                <c:pt idx="2034">
                  <c:v>4280</c:v>
                </c:pt>
                <c:pt idx="2035">
                  <c:v>3256</c:v>
                </c:pt>
                <c:pt idx="2036">
                  <c:v>4039</c:v>
                </c:pt>
                <c:pt idx="2037">
                  <c:v>4968</c:v>
                </c:pt>
                <c:pt idx="2038">
                  <c:v>4088</c:v>
                </c:pt>
                <c:pt idx="2039">
                  <c:v>3525</c:v>
                </c:pt>
                <c:pt idx="2040">
                  <c:v>4741</c:v>
                </c:pt>
                <c:pt idx="2041">
                  <c:v>4135</c:v>
                </c:pt>
                <c:pt idx="2042">
                  <c:v>3589</c:v>
                </c:pt>
                <c:pt idx="2043">
                  <c:v>5490</c:v>
                </c:pt>
                <c:pt idx="2044">
                  <c:v>4651</c:v>
                </c:pt>
                <c:pt idx="2045">
                  <c:v>2540</c:v>
                </c:pt>
                <c:pt idx="2046">
                  <c:v>2707</c:v>
                </c:pt>
                <c:pt idx="2047">
                  <c:v>1967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5-4E9F-B3DD-09186F75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53120"/>
        <c:axId val="7659534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'605.mcf_s-1554B'!$A$1</c15:sqref>
                        </c15:formulaRef>
                      </c:ext>
                    </c:extLst>
                    <c:strCache>
                      <c:ptCount val="1"/>
                      <c:pt idx="0">
                        <c:v>set#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'605.mcf_s-1554B'!$A$2:$A$2049</c15:sqref>
                        </c15:formulaRef>
                      </c:ext>
                    </c:extLst>
                    <c:numCache>
                      <c:formatCode>General</c:formatCode>
                      <c:ptCount val="2048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  <c:pt idx="401">
                        <c:v>401</c:v>
                      </c:pt>
                      <c:pt idx="402">
                        <c:v>402</c:v>
                      </c:pt>
                      <c:pt idx="403">
                        <c:v>403</c:v>
                      </c:pt>
                      <c:pt idx="404">
                        <c:v>404</c:v>
                      </c:pt>
                      <c:pt idx="405">
                        <c:v>405</c:v>
                      </c:pt>
                      <c:pt idx="406">
                        <c:v>406</c:v>
                      </c:pt>
                      <c:pt idx="407">
                        <c:v>407</c:v>
                      </c:pt>
                      <c:pt idx="408">
                        <c:v>408</c:v>
                      </c:pt>
                      <c:pt idx="409">
                        <c:v>409</c:v>
                      </c:pt>
                      <c:pt idx="410">
                        <c:v>410</c:v>
                      </c:pt>
                      <c:pt idx="411">
                        <c:v>411</c:v>
                      </c:pt>
                      <c:pt idx="412">
                        <c:v>412</c:v>
                      </c:pt>
                      <c:pt idx="413">
                        <c:v>413</c:v>
                      </c:pt>
                      <c:pt idx="414">
                        <c:v>414</c:v>
                      </c:pt>
                      <c:pt idx="415">
                        <c:v>415</c:v>
                      </c:pt>
                      <c:pt idx="416">
                        <c:v>416</c:v>
                      </c:pt>
                      <c:pt idx="417">
                        <c:v>417</c:v>
                      </c:pt>
                      <c:pt idx="418">
                        <c:v>418</c:v>
                      </c:pt>
                      <c:pt idx="419">
                        <c:v>419</c:v>
                      </c:pt>
                      <c:pt idx="420">
                        <c:v>420</c:v>
                      </c:pt>
                      <c:pt idx="421">
                        <c:v>421</c:v>
                      </c:pt>
                      <c:pt idx="422">
                        <c:v>422</c:v>
                      </c:pt>
                      <c:pt idx="423">
                        <c:v>423</c:v>
                      </c:pt>
                      <c:pt idx="424">
                        <c:v>424</c:v>
                      </c:pt>
                      <c:pt idx="425">
                        <c:v>425</c:v>
                      </c:pt>
                      <c:pt idx="426">
                        <c:v>426</c:v>
                      </c:pt>
                      <c:pt idx="427">
                        <c:v>427</c:v>
                      </c:pt>
                      <c:pt idx="428">
                        <c:v>428</c:v>
                      </c:pt>
                      <c:pt idx="429">
                        <c:v>429</c:v>
                      </c:pt>
                      <c:pt idx="430">
                        <c:v>430</c:v>
                      </c:pt>
                      <c:pt idx="431">
                        <c:v>431</c:v>
                      </c:pt>
                      <c:pt idx="432">
                        <c:v>432</c:v>
                      </c:pt>
                      <c:pt idx="433">
                        <c:v>433</c:v>
                      </c:pt>
                      <c:pt idx="434">
                        <c:v>434</c:v>
                      </c:pt>
                      <c:pt idx="435">
                        <c:v>435</c:v>
                      </c:pt>
                      <c:pt idx="436">
                        <c:v>436</c:v>
                      </c:pt>
                      <c:pt idx="437">
                        <c:v>437</c:v>
                      </c:pt>
                      <c:pt idx="438">
                        <c:v>438</c:v>
                      </c:pt>
                      <c:pt idx="439">
                        <c:v>439</c:v>
                      </c:pt>
                      <c:pt idx="440">
                        <c:v>440</c:v>
                      </c:pt>
                      <c:pt idx="441">
                        <c:v>441</c:v>
                      </c:pt>
                      <c:pt idx="442">
                        <c:v>442</c:v>
                      </c:pt>
                      <c:pt idx="443">
                        <c:v>443</c:v>
                      </c:pt>
                      <c:pt idx="444">
                        <c:v>444</c:v>
                      </c:pt>
                      <c:pt idx="445">
                        <c:v>445</c:v>
                      </c:pt>
                      <c:pt idx="446">
                        <c:v>446</c:v>
                      </c:pt>
                      <c:pt idx="447">
                        <c:v>447</c:v>
                      </c:pt>
                      <c:pt idx="448">
                        <c:v>448</c:v>
                      </c:pt>
                      <c:pt idx="449">
                        <c:v>449</c:v>
                      </c:pt>
                      <c:pt idx="450">
                        <c:v>450</c:v>
                      </c:pt>
                      <c:pt idx="451">
                        <c:v>451</c:v>
                      </c:pt>
                      <c:pt idx="452">
                        <c:v>452</c:v>
                      </c:pt>
                      <c:pt idx="453">
                        <c:v>453</c:v>
                      </c:pt>
                      <c:pt idx="454">
                        <c:v>454</c:v>
                      </c:pt>
                      <c:pt idx="455">
                        <c:v>455</c:v>
                      </c:pt>
                      <c:pt idx="456">
                        <c:v>456</c:v>
                      </c:pt>
                      <c:pt idx="457">
                        <c:v>457</c:v>
                      </c:pt>
                      <c:pt idx="458">
                        <c:v>458</c:v>
                      </c:pt>
                      <c:pt idx="459">
                        <c:v>459</c:v>
                      </c:pt>
                      <c:pt idx="460">
                        <c:v>460</c:v>
                      </c:pt>
                      <c:pt idx="461">
                        <c:v>461</c:v>
                      </c:pt>
                      <c:pt idx="462">
                        <c:v>462</c:v>
                      </c:pt>
                      <c:pt idx="463">
                        <c:v>463</c:v>
                      </c:pt>
                      <c:pt idx="464">
                        <c:v>464</c:v>
                      </c:pt>
                      <c:pt idx="465">
                        <c:v>465</c:v>
                      </c:pt>
                      <c:pt idx="466">
                        <c:v>466</c:v>
                      </c:pt>
                      <c:pt idx="467">
                        <c:v>467</c:v>
                      </c:pt>
                      <c:pt idx="468">
                        <c:v>468</c:v>
                      </c:pt>
                      <c:pt idx="469">
                        <c:v>469</c:v>
                      </c:pt>
                      <c:pt idx="470">
                        <c:v>470</c:v>
                      </c:pt>
                      <c:pt idx="471">
                        <c:v>471</c:v>
                      </c:pt>
                      <c:pt idx="472">
                        <c:v>472</c:v>
                      </c:pt>
                      <c:pt idx="473">
                        <c:v>473</c:v>
                      </c:pt>
                      <c:pt idx="474">
                        <c:v>474</c:v>
                      </c:pt>
                      <c:pt idx="475">
                        <c:v>475</c:v>
                      </c:pt>
                      <c:pt idx="476">
                        <c:v>476</c:v>
                      </c:pt>
                      <c:pt idx="477">
                        <c:v>477</c:v>
                      </c:pt>
                      <c:pt idx="478">
                        <c:v>478</c:v>
                      </c:pt>
                      <c:pt idx="479">
                        <c:v>479</c:v>
                      </c:pt>
                      <c:pt idx="480">
                        <c:v>480</c:v>
                      </c:pt>
                      <c:pt idx="481">
                        <c:v>481</c:v>
                      </c:pt>
                      <c:pt idx="482">
                        <c:v>482</c:v>
                      </c:pt>
                      <c:pt idx="483">
                        <c:v>483</c:v>
                      </c:pt>
                      <c:pt idx="484">
                        <c:v>484</c:v>
                      </c:pt>
                      <c:pt idx="485">
                        <c:v>485</c:v>
                      </c:pt>
                      <c:pt idx="486">
                        <c:v>486</c:v>
                      </c:pt>
                      <c:pt idx="487">
                        <c:v>487</c:v>
                      </c:pt>
                      <c:pt idx="488">
                        <c:v>488</c:v>
                      </c:pt>
                      <c:pt idx="489">
                        <c:v>489</c:v>
                      </c:pt>
                      <c:pt idx="490">
                        <c:v>490</c:v>
                      </c:pt>
                      <c:pt idx="491">
                        <c:v>491</c:v>
                      </c:pt>
                      <c:pt idx="492">
                        <c:v>492</c:v>
                      </c:pt>
                      <c:pt idx="493">
                        <c:v>493</c:v>
                      </c:pt>
                      <c:pt idx="494">
                        <c:v>494</c:v>
                      </c:pt>
                      <c:pt idx="495">
                        <c:v>495</c:v>
                      </c:pt>
                      <c:pt idx="496">
                        <c:v>496</c:v>
                      </c:pt>
                      <c:pt idx="497">
                        <c:v>497</c:v>
                      </c:pt>
                      <c:pt idx="498">
                        <c:v>498</c:v>
                      </c:pt>
                      <c:pt idx="499">
                        <c:v>499</c:v>
                      </c:pt>
                      <c:pt idx="500">
                        <c:v>500</c:v>
                      </c:pt>
                      <c:pt idx="501">
                        <c:v>501</c:v>
                      </c:pt>
                      <c:pt idx="502">
                        <c:v>502</c:v>
                      </c:pt>
                      <c:pt idx="503">
                        <c:v>503</c:v>
                      </c:pt>
                      <c:pt idx="504">
                        <c:v>504</c:v>
                      </c:pt>
                      <c:pt idx="505">
                        <c:v>505</c:v>
                      </c:pt>
                      <c:pt idx="506">
                        <c:v>506</c:v>
                      </c:pt>
                      <c:pt idx="507">
                        <c:v>507</c:v>
                      </c:pt>
                      <c:pt idx="508">
                        <c:v>508</c:v>
                      </c:pt>
                      <c:pt idx="509">
                        <c:v>509</c:v>
                      </c:pt>
                      <c:pt idx="510">
                        <c:v>510</c:v>
                      </c:pt>
                      <c:pt idx="511">
                        <c:v>511</c:v>
                      </c:pt>
                      <c:pt idx="512">
                        <c:v>512</c:v>
                      </c:pt>
                      <c:pt idx="513">
                        <c:v>513</c:v>
                      </c:pt>
                      <c:pt idx="514">
                        <c:v>514</c:v>
                      </c:pt>
                      <c:pt idx="515">
                        <c:v>515</c:v>
                      </c:pt>
                      <c:pt idx="516">
                        <c:v>516</c:v>
                      </c:pt>
                      <c:pt idx="517">
                        <c:v>517</c:v>
                      </c:pt>
                      <c:pt idx="518">
                        <c:v>518</c:v>
                      </c:pt>
                      <c:pt idx="519">
                        <c:v>519</c:v>
                      </c:pt>
                      <c:pt idx="520">
                        <c:v>520</c:v>
                      </c:pt>
                      <c:pt idx="521">
                        <c:v>521</c:v>
                      </c:pt>
                      <c:pt idx="522">
                        <c:v>522</c:v>
                      </c:pt>
                      <c:pt idx="523">
                        <c:v>523</c:v>
                      </c:pt>
                      <c:pt idx="524">
                        <c:v>524</c:v>
                      </c:pt>
                      <c:pt idx="525">
                        <c:v>525</c:v>
                      </c:pt>
                      <c:pt idx="526">
                        <c:v>526</c:v>
                      </c:pt>
                      <c:pt idx="527">
                        <c:v>527</c:v>
                      </c:pt>
                      <c:pt idx="528">
                        <c:v>528</c:v>
                      </c:pt>
                      <c:pt idx="529">
                        <c:v>529</c:v>
                      </c:pt>
                      <c:pt idx="530">
                        <c:v>530</c:v>
                      </c:pt>
                      <c:pt idx="531">
                        <c:v>531</c:v>
                      </c:pt>
                      <c:pt idx="532">
                        <c:v>532</c:v>
                      </c:pt>
                      <c:pt idx="533">
                        <c:v>533</c:v>
                      </c:pt>
                      <c:pt idx="534">
                        <c:v>534</c:v>
                      </c:pt>
                      <c:pt idx="535">
                        <c:v>535</c:v>
                      </c:pt>
                      <c:pt idx="536">
                        <c:v>536</c:v>
                      </c:pt>
                      <c:pt idx="537">
                        <c:v>537</c:v>
                      </c:pt>
                      <c:pt idx="538">
                        <c:v>538</c:v>
                      </c:pt>
                      <c:pt idx="539">
                        <c:v>539</c:v>
                      </c:pt>
                      <c:pt idx="540">
                        <c:v>540</c:v>
                      </c:pt>
                      <c:pt idx="541">
                        <c:v>541</c:v>
                      </c:pt>
                      <c:pt idx="542">
                        <c:v>542</c:v>
                      </c:pt>
                      <c:pt idx="543">
                        <c:v>543</c:v>
                      </c:pt>
                      <c:pt idx="544">
                        <c:v>544</c:v>
                      </c:pt>
                      <c:pt idx="545">
                        <c:v>545</c:v>
                      </c:pt>
                      <c:pt idx="546">
                        <c:v>546</c:v>
                      </c:pt>
                      <c:pt idx="547">
                        <c:v>547</c:v>
                      </c:pt>
                      <c:pt idx="548">
                        <c:v>548</c:v>
                      </c:pt>
                      <c:pt idx="549">
                        <c:v>549</c:v>
                      </c:pt>
                      <c:pt idx="550">
                        <c:v>550</c:v>
                      </c:pt>
                      <c:pt idx="551">
                        <c:v>551</c:v>
                      </c:pt>
                      <c:pt idx="552">
                        <c:v>552</c:v>
                      </c:pt>
                      <c:pt idx="553">
                        <c:v>553</c:v>
                      </c:pt>
                      <c:pt idx="554">
                        <c:v>554</c:v>
                      </c:pt>
                      <c:pt idx="555">
                        <c:v>555</c:v>
                      </c:pt>
                      <c:pt idx="556">
                        <c:v>556</c:v>
                      </c:pt>
                      <c:pt idx="557">
                        <c:v>557</c:v>
                      </c:pt>
                      <c:pt idx="558">
                        <c:v>558</c:v>
                      </c:pt>
                      <c:pt idx="559">
                        <c:v>559</c:v>
                      </c:pt>
                      <c:pt idx="560">
                        <c:v>560</c:v>
                      </c:pt>
                      <c:pt idx="561">
                        <c:v>561</c:v>
                      </c:pt>
                      <c:pt idx="562">
                        <c:v>562</c:v>
                      </c:pt>
                      <c:pt idx="563">
                        <c:v>563</c:v>
                      </c:pt>
                      <c:pt idx="564">
                        <c:v>564</c:v>
                      </c:pt>
                      <c:pt idx="565">
                        <c:v>565</c:v>
                      </c:pt>
                      <c:pt idx="566">
                        <c:v>566</c:v>
                      </c:pt>
                      <c:pt idx="567">
                        <c:v>567</c:v>
                      </c:pt>
                      <c:pt idx="568">
                        <c:v>568</c:v>
                      </c:pt>
                      <c:pt idx="569">
                        <c:v>569</c:v>
                      </c:pt>
                      <c:pt idx="570">
                        <c:v>570</c:v>
                      </c:pt>
                      <c:pt idx="571">
                        <c:v>571</c:v>
                      </c:pt>
                      <c:pt idx="572">
                        <c:v>572</c:v>
                      </c:pt>
                      <c:pt idx="573">
                        <c:v>573</c:v>
                      </c:pt>
                      <c:pt idx="574">
                        <c:v>574</c:v>
                      </c:pt>
                      <c:pt idx="575">
                        <c:v>575</c:v>
                      </c:pt>
                      <c:pt idx="576">
                        <c:v>576</c:v>
                      </c:pt>
                      <c:pt idx="577">
                        <c:v>577</c:v>
                      </c:pt>
                      <c:pt idx="578">
                        <c:v>578</c:v>
                      </c:pt>
                      <c:pt idx="579">
                        <c:v>579</c:v>
                      </c:pt>
                      <c:pt idx="580">
                        <c:v>580</c:v>
                      </c:pt>
                      <c:pt idx="581">
                        <c:v>581</c:v>
                      </c:pt>
                      <c:pt idx="582">
                        <c:v>582</c:v>
                      </c:pt>
                      <c:pt idx="583">
                        <c:v>583</c:v>
                      </c:pt>
                      <c:pt idx="584">
                        <c:v>584</c:v>
                      </c:pt>
                      <c:pt idx="585">
                        <c:v>585</c:v>
                      </c:pt>
                      <c:pt idx="586">
                        <c:v>586</c:v>
                      </c:pt>
                      <c:pt idx="587">
                        <c:v>587</c:v>
                      </c:pt>
                      <c:pt idx="588">
                        <c:v>588</c:v>
                      </c:pt>
                      <c:pt idx="589">
                        <c:v>589</c:v>
                      </c:pt>
                      <c:pt idx="590">
                        <c:v>590</c:v>
                      </c:pt>
                      <c:pt idx="591">
                        <c:v>591</c:v>
                      </c:pt>
                      <c:pt idx="592">
                        <c:v>592</c:v>
                      </c:pt>
                      <c:pt idx="593">
                        <c:v>593</c:v>
                      </c:pt>
                      <c:pt idx="594">
                        <c:v>594</c:v>
                      </c:pt>
                      <c:pt idx="595">
                        <c:v>595</c:v>
                      </c:pt>
                      <c:pt idx="596">
                        <c:v>596</c:v>
                      </c:pt>
                      <c:pt idx="597">
                        <c:v>597</c:v>
                      </c:pt>
                      <c:pt idx="598">
                        <c:v>598</c:v>
                      </c:pt>
                      <c:pt idx="599">
                        <c:v>599</c:v>
                      </c:pt>
                      <c:pt idx="600">
                        <c:v>600</c:v>
                      </c:pt>
                      <c:pt idx="601">
                        <c:v>601</c:v>
                      </c:pt>
                      <c:pt idx="602">
                        <c:v>602</c:v>
                      </c:pt>
                      <c:pt idx="603">
                        <c:v>603</c:v>
                      </c:pt>
                      <c:pt idx="604">
                        <c:v>604</c:v>
                      </c:pt>
                      <c:pt idx="605">
                        <c:v>605</c:v>
                      </c:pt>
                      <c:pt idx="606">
                        <c:v>606</c:v>
                      </c:pt>
                      <c:pt idx="607">
                        <c:v>607</c:v>
                      </c:pt>
                      <c:pt idx="608">
                        <c:v>608</c:v>
                      </c:pt>
                      <c:pt idx="609">
                        <c:v>609</c:v>
                      </c:pt>
                      <c:pt idx="610">
                        <c:v>610</c:v>
                      </c:pt>
                      <c:pt idx="611">
                        <c:v>611</c:v>
                      </c:pt>
                      <c:pt idx="612">
                        <c:v>612</c:v>
                      </c:pt>
                      <c:pt idx="613">
                        <c:v>613</c:v>
                      </c:pt>
                      <c:pt idx="614">
                        <c:v>614</c:v>
                      </c:pt>
                      <c:pt idx="615">
                        <c:v>615</c:v>
                      </c:pt>
                      <c:pt idx="616">
                        <c:v>616</c:v>
                      </c:pt>
                      <c:pt idx="617">
                        <c:v>617</c:v>
                      </c:pt>
                      <c:pt idx="618">
                        <c:v>618</c:v>
                      </c:pt>
                      <c:pt idx="619">
                        <c:v>619</c:v>
                      </c:pt>
                      <c:pt idx="620">
                        <c:v>620</c:v>
                      </c:pt>
                      <c:pt idx="621">
                        <c:v>621</c:v>
                      </c:pt>
                      <c:pt idx="622">
                        <c:v>622</c:v>
                      </c:pt>
                      <c:pt idx="623">
                        <c:v>623</c:v>
                      </c:pt>
                      <c:pt idx="624">
                        <c:v>624</c:v>
                      </c:pt>
                      <c:pt idx="625">
                        <c:v>625</c:v>
                      </c:pt>
                      <c:pt idx="626">
                        <c:v>626</c:v>
                      </c:pt>
                      <c:pt idx="627">
                        <c:v>627</c:v>
                      </c:pt>
                      <c:pt idx="628">
                        <c:v>628</c:v>
                      </c:pt>
                      <c:pt idx="629">
                        <c:v>629</c:v>
                      </c:pt>
                      <c:pt idx="630">
                        <c:v>630</c:v>
                      </c:pt>
                      <c:pt idx="631">
                        <c:v>631</c:v>
                      </c:pt>
                      <c:pt idx="632">
                        <c:v>632</c:v>
                      </c:pt>
                      <c:pt idx="633">
                        <c:v>633</c:v>
                      </c:pt>
                      <c:pt idx="634">
                        <c:v>634</c:v>
                      </c:pt>
                      <c:pt idx="635">
                        <c:v>635</c:v>
                      </c:pt>
                      <c:pt idx="636">
                        <c:v>636</c:v>
                      </c:pt>
                      <c:pt idx="637">
                        <c:v>637</c:v>
                      </c:pt>
                      <c:pt idx="638">
                        <c:v>638</c:v>
                      </c:pt>
                      <c:pt idx="639">
                        <c:v>639</c:v>
                      </c:pt>
                      <c:pt idx="640">
                        <c:v>640</c:v>
                      </c:pt>
                      <c:pt idx="641">
                        <c:v>641</c:v>
                      </c:pt>
                      <c:pt idx="642">
                        <c:v>642</c:v>
                      </c:pt>
                      <c:pt idx="643">
                        <c:v>643</c:v>
                      </c:pt>
                      <c:pt idx="644">
                        <c:v>644</c:v>
                      </c:pt>
                      <c:pt idx="645">
                        <c:v>645</c:v>
                      </c:pt>
                      <c:pt idx="646">
                        <c:v>646</c:v>
                      </c:pt>
                      <c:pt idx="647">
                        <c:v>647</c:v>
                      </c:pt>
                      <c:pt idx="648">
                        <c:v>648</c:v>
                      </c:pt>
                      <c:pt idx="649">
                        <c:v>649</c:v>
                      </c:pt>
                      <c:pt idx="650">
                        <c:v>650</c:v>
                      </c:pt>
                      <c:pt idx="651">
                        <c:v>651</c:v>
                      </c:pt>
                      <c:pt idx="652">
                        <c:v>652</c:v>
                      </c:pt>
                      <c:pt idx="653">
                        <c:v>653</c:v>
                      </c:pt>
                      <c:pt idx="654">
                        <c:v>654</c:v>
                      </c:pt>
                      <c:pt idx="655">
                        <c:v>655</c:v>
                      </c:pt>
                      <c:pt idx="656">
                        <c:v>656</c:v>
                      </c:pt>
                      <c:pt idx="657">
                        <c:v>657</c:v>
                      </c:pt>
                      <c:pt idx="658">
                        <c:v>658</c:v>
                      </c:pt>
                      <c:pt idx="659">
                        <c:v>659</c:v>
                      </c:pt>
                      <c:pt idx="660">
                        <c:v>660</c:v>
                      </c:pt>
                      <c:pt idx="661">
                        <c:v>661</c:v>
                      </c:pt>
                      <c:pt idx="662">
                        <c:v>662</c:v>
                      </c:pt>
                      <c:pt idx="663">
                        <c:v>663</c:v>
                      </c:pt>
                      <c:pt idx="664">
                        <c:v>664</c:v>
                      </c:pt>
                      <c:pt idx="665">
                        <c:v>665</c:v>
                      </c:pt>
                      <c:pt idx="666">
                        <c:v>666</c:v>
                      </c:pt>
                      <c:pt idx="667">
                        <c:v>667</c:v>
                      </c:pt>
                      <c:pt idx="668">
                        <c:v>668</c:v>
                      </c:pt>
                      <c:pt idx="669">
                        <c:v>669</c:v>
                      </c:pt>
                      <c:pt idx="670">
                        <c:v>670</c:v>
                      </c:pt>
                      <c:pt idx="671">
                        <c:v>671</c:v>
                      </c:pt>
                      <c:pt idx="672">
                        <c:v>672</c:v>
                      </c:pt>
                      <c:pt idx="673">
                        <c:v>673</c:v>
                      </c:pt>
                      <c:pt idx="674">
                        <c:v>674</c:v>
                      </c:pt>
                      <c:pt idx="675">
                        <c:v>675</c:v>
                      </c:pt>
                      <c:pt idx="676">
                        <c:v>676</c:v>
                      </c:pt>
                      <c:pt idx="677">
                        <c:v>677</c:v>
                      </c:pt>
                      <c:pt idx="678">
                        <c:v>678</c:v>
                      </c:pt>
                      <c:pt idx="679">
                        <c:v>679</c:v>
                      </c:pt>
                      <c:pt idx="680">
                        <c:v>680</c:v>
                      </c:pt>
                      <c:pt idx="681">
                        <c:v>681</c:v>
                      </c:pt>
                      <c:pt idx="682">
                        <c:v>682</c:v>
                      </c:pt>
                      <c:pt idx="683">
                        <c:v>683</c:v>
                      </c:pt>
                      <c:pt idx="684">
                        <c:v>684</c:v>
                      </c:pt>
                      <c:pt idx="685">
                        <c:v>685</c:v>
                      </c:pt>
                      <c:pt idx="686">
                        <c:v>686</c:v>
                      </c:pt>
                      <c:pt idx="687">
                        <c:v>687</c:v>
                      </c:pt>
                      <c:pt idx="688">
                        <c:v>688</c:v>
                      </c:pt>
                      <c:pt idx="689">
                        <c:v>689</c:v>
                      </c:pt>
                      <c:pt idx="690">
                        <c:v>690</c:v>
                      </c:pt>
                      <c:pt idx="691">
                        <c:v>691</c:v>
                      </c:pt>
                      <c:pt idx="692">
                        <c:v>692</c:v>
                      </c:pt>
                      <c:pt idx="693">
                        <c:v>693</c:v>
                      </c:pt>
                      <c:pt idx="694">
                        <c:v>694</c:v>
                      </c:pt>
                      <c:pt idx="695">
                        <c:v>695</c:v>
                      </c:pt>
                      <c:pt idx="696">
                        <c:v>696</c:v>
                      </c:pt>
                      <c:pt idx="697">
                        <c:v>697</c:v>
                      </c:pt>
                      <c:pt idx="698">
                        <c:v>698</c:v>
                      </c:pt>
                      <c:pt idx="699">
                        <c:v>699</c:v>
                      </c:pt>
                      <c:pt idx="700">
                        <c:v>700</c:v>
                      </c:pt>
                      <c:pt idx="701">
                        <c:v>701</c:v>
                      </c:pt>
                      <c:pt idx="702">
                        <c:v>702</c:v>
                      </c:pt>
                      <c:pt idx="703">
                        <c:v>703</c:v>
                      </c:pt>
                      <c:pt idx="704">
                        <c:v>704</c:v>
                      </c:pt>
                      <c:pt idx="705">
                        <c:v>705</c:v>
                      </c:pt>
                      <c:pt idx="706">
                        <c:v>706</c:v>
                      </c:pt>
                      <c:pt idx="707">
                        <c:v>707</c:v>
                      </c:pt>
                      <c:pt idx="708">
                        <c:v>708</c:v>
                      </c:pt>
                      <c:pt idx="709">
                        <c:v>709</c:v>
                      </c:pt>
                      <c:pt idx="710">
                        <c:v>710</c:v>
                      </c:pt>
                      <c:pt idx="711">
                        <c:v>711</c:v>
                      </c:pt>
                      <c:pt idx="712">
                        <c:v>712</c:v>
                      </c:pt>
                      <c:pt idx="713">
                        <c:v>713</c:v>
                      </c:pt>
                      <c:pt idx="714">
                        <c:v>714</c:v>
                      </c:pt>
                      <c:pt idx="715">
                        <c:v>715</c:v>
                      </c:pt>
                      <c:pt idx="716">
                        <c:v>716</c:v>
                      </c:pt>
                      <c:pt idx="717">
                        <c:v>717</c:v>
                      </c:pt>
                      <c:pt idx="718">
                        <c:v>718</c:v>
                      </c:pt>
                      <c:pt idx="719">
                        <c:v>719</c:v>
                      </c:pt>
                      <c:pt idx="720">
                        <c:v>720</c:v>
                      </c:pt>
                      <c:pt idx="721">
                        <c:v>721</c:v>
                      </c:pt>
                      <c:pt idx="722">
                        <c:v>722</c:v>
                      </c:pt>
                      <c:pt idx="723">
                        <c:v>723</c:v>
                      </c:pt>
                      <c:pt idx="724">
                        <c:v>724</c:v>
                      </c:pt>
                      <c:pt idx="725">
                        <c:v>725</c:v>
                      </c:pt>
                      <c:pt idx="726">
                        <c:v>726</c:v>
                      </c:pt>
                      <c:pt idx="727">
                        <c:v>727</c:v>
                      </c:pt>
                      <c:pt idx="728">
                        <c:v>728</c:v>
                      </c:pt>
                      <c:pt idx="729">
                        <c:v>729</c:v>
                      </c:pt>
                      <c:pt idx="730">
                        <c:v>730</c:v>
                      </c:pt>
                      <c:pt idx="731">
                        <c:v>731</c:v>
                      </c:pt>
                      <c:pt idx="732">
                        <c:v>732</c:v>
                      </c:pt>
                      <c:pt idx="733">
                        <c:v>733</c:v>
                      </c:pt>
                      <c:pt idx="734">
                        <c:v>734</c:v>
                      </c:pt>
                      <c:pt idx="735">
                        <c:v>735</c:v>
                      </c:pt>
                      <c:pt idx="736">
                        <c:v>736</c:v>
                      </c:pt>
                      <c:pt idx="737">
                        <c:v>737</c:v>
                      </c:pt>
                      <c:pt idx="738">
                        <c:v>738</c:v>
                      </c:pt>
                      <c:pt idx="739">
                        <c:v>739</c:v>
                      </c:pt>
                      <c:pt idx="740">
                        <c:v>740</c:v>
                      </c:pt>
                      <c:pt idx="741">
                        <c:v>741</c:v>
                      </c:pt>
                      <c:pt idx="742">
                        <c:v>742</c:v>
                      </c:pt>
                      <c:pt idx="743">
                        <c:v>743</c:v>
                      </c:pt>
                      <c:pt idx="744">
                        <c:v>744</c:v>
                      </c:pt>
                      <c:pt idx="745">
                        <c:v>745</c:v>
                      </c:pt>
                      <c:pt idx="746">
                        <c:v>746</c:v>
                      </c:pt>
                      <c:pt idx="747">
                        <c:v>747</c:v>
                      </c:pt>
                      <c:pt idx="748">
                        <c:v>748</c:v>
                      </c:pt>
                      <c:pt idx="749">
                        <c:v>749</c:v>
                      </c:pt>
                      <c:pt idx="750">
                        <c:v>750</c:v>
                      </c:pt>
                      <c:pt idx="751">
                        <c:v>751</c:v>
                      </c:pt>
                      <c:pt idx="752">
                        <c:v>752</c:v>
                      </c:pt>
                      <c:pt idx="753">
                        <c:v>753</c:v>
                      </c:pt>
                      <c:pt idx="754">
                        <c:v>754</c:v>
                      </c:pt>
                      <c:pt idx="755">
                        <c:v>755</c:v>
                      </c:pt>
                      <c:pt idx="756">
                        <c:v>756</c:v>
                      </c:pt>
                      <c:pt idx="757">
                        <c:v>757</c:v>
                      </c:pt>
                      <c:pt idx="758">
                        <c:v>758</c:v>
                      </c:pt>
                      <c:pt idx="759">
                        <c:v>759</c:v>
                      </c:pt>
                      <c:pt idx="760">
                        <c:v>760</c:v>
                      </c:pt>
                      <c:pt idx="761">
                        <c:v>761</c:v>
                      </c:pt>
                      <c:pt idx="762">
                        <c:v>762</c:v>
                      </c:pt>
                      <c:pt idx="763">
                        <c:v>763</c:v>
                      </c:pt>
                      <c:pt idx="764">
                        <c:v>764</c:v>
                      </c:pt>
                      <c:pt idx="765">
                        <c:v>765</c:v>
                      </c:pt>
                      <c:pt idx="766">
                        <c:v>766</c:v>
                      </c:pt>
                      <c:pt idx="767">
                        <c:v>767</c:v>
                      </c:pt>
                      <c:pt idx="768">
                        <c:v>768</c:v>
                      </c:pt>
                      <c:pt idx="769">
                        <c:v>769</c:v>
                      </c:pt>
                      <c:pt idx="770">
                        <c:v>770</c:v>
                      </c:pt>
                      <c:pt idx="771">
                        <c:v>771</c:v>
                      </c:pt>
                      <c:pt idx="772">
                        <c:v>772</c:v>
                      </c:pt>
                      <c:pt idx="773">
                        <c:v>773</c:v>
                      </c:pt>
                      <c:pt idx="774">
                        <c:v>774</c:v>
                      </c:pt>
                      <c:pt idx="775">
                        <c:v>775</c:v>
                      </c:pt>
                      <c:pt idx="776">
                        <c:v>776</c:v>
                      </c:pt>
                      <c:pt idx="777">
                        <c:v>777</c:v>
                      </c:pt>
                      <c:pt idx="778">
                        <c:v>778</c:v>
                      </c:pt>
                      <c:pt idx="779">
                        <c:v>779</c:v>
                      </c:pt>
                      <c:pt idx="780">
                        <c:v>780</c:v>
                      </c:pt>
                      <c:pt idx="781">
                        <c:v>781</c:v>
                      </c:pt>
                      <c:pt idx="782">
                        <c:v>782</c:v>
                      </c:pt>
                      <c:pt idx="783">
                        <c:v>783</c:v>
                      </c:pt>
                      <c:pt idx="784">
                        <c:v>784</c:v>
                      </c:pt>
                      <c:pt idx="785">
                        <c:v>785</c:v>
                      </c:pt>
                      <c:pt idx="786">
                        <c:v>786</c:v>
                      </c:pt>
                      <c:pt idx="787">
                        <c:v>787</c:v>
                      </c:pt>
                      <c:pt idx="788">
                        <c:v>788</c:v>
                      </c:pt>
                      <c:pt idx="789">
                        <c:v>789</c:v>
                      </c:pt>
                      <c:pt idx="790">
                        <c:v>790</c:v>
                      </c:pt>
                      <c:pt idx="791">
                        <c:v>791</c:v>
                      </c:pt>
                      <c:pt idx="792">
                        <c:v>792</c:v>
                      </c:pt>
                      <c:pt idx="793">
                        <c:v>793</c:v>
                      </c:pt>
                      <c:pt idx="794">
                        <c:v>794</c:v>
                      </c:pt>
                      <c:pt idx="795">
                        <c:v>795</c:v>
                      </c:pt>
                      <c:pt idx="796">
                        <c:v>796</c:v>
                      </c:pt>
                      <c:pt idx="797">
                        <c:v>797</c:v>
                      </c:pt>
                      <c:pt idx="798">
                        <c:v>798</c:v>
                      </c:pt>
                      <c:pt idx="799">
                        <c:v>799</c:v>
                      </c:pt>
                      <c:pt idx="800">
                        <c:v>800</c:v>
                      </c:pt>
                      <c:pt idx="801">
                        <c:v>801</c:v>
                      </c:pt>
                      <c:pt idx="802">
                        <c:v>802</c:v>
                      </c:pt>
                      <c:pt idx="803">
                        <c:v>803</c:v>
                      </c:pt>
                      <c:pt idx="804">
                        <c:v>804</c:v>
                      </c:pt>
                      <c:pt idx="805">
                        <c:v>805</c:v>
                      </c:pt>
                      <c:pt idx="806">
                        <c:v>806</c:v>
                      </c:pt>
                      <c:pt idx="807">
                        <c:v>807</c:v>
                      </c:pt>
                      <c:pt idx="808">
                        <c:v>808</c:v>
                      </c:pt>
                      <c:pt idx="809">
                        <c:v>809</c:v>
                      </c:pt>
                      <c:pt idx="810">
                        <c:v>810</c:v>
                      </c:pt>
                      <c:pt idx="811">
                        <c:v>811</c:v>
                      </c:pt>
                      <c:pt idx="812">
                        <c:v>812</c:v>
                      </c:pt>
                      <c:pt idx="813">
                        <c:v>813</c:v>
                      </c:pt>
                      <c:pt idx="814">
                        <c:v>814</c:v>
                      </c:pt>
                      <c:pt idx="815">
                        <c:v>815</c:v>
                      </c:pt>
                      <c:pt idx="816">
                        <c:v>816</c:v>
                      </c:pt>
                      <c:pt idx="817">
                        <c:v>817</c:v>
                      </c:pt>
                      <c:pt idx="818">
                        <c:v>818</c:v>
                      </c:pt>
                      <c:pt idx="819">
                        <c:v>819</c:v>
                      </c:pt>
                      <c:pt idx="820">
                        <c:v>820</c:v>
                      </c:pt>
                      <c:pt idx="821">
                        <c:v>821</c:v>
                      </c:pt>
                      <c:pt idx="822">
                        <c:v>822</c:v>
                      </c:pt>
                      <c:pt idx="823">
                        <c:v>823</c:v>
                      </c:pt>
                      <c:pt idx="824">
                        <c:v>824</c:v>
                      </c:pt>
                      <c:pt idx="825">
                        <c:v>825</c:v>
                      </c:pt>
                      <c:pt idx="826">
                        <c:v>826</c:v>
                      </c:pt>
                      <c:pt idx="827">
                        <c:v>827</c:v>
                      </c:pt>
                      <c:pt idx="828">
                        <c:v>828</c:v>
                      </c:pt>
                      <c:pt idx="829">
                        <c:v>829</c:v>
                      </c:pt>
                      <c:pt idx="830">
                        <c:v>830</c:v>
                      </c:pt>
                      <c:pt idx="831">
                        <c:v>831</c:v>
                      </c:pt>
                      <c:pt idx="832">
                        <c:v>832</c:v>
                      </c:pt>
                      <c:pt idx="833">
                        <c:v>833</c:v>
                      </c:pt>
                      <c:pt idx="834">
                        <c:v>834</c:v>
                      </c:pt>
                      <c:pt idx="835">
                        <c:v>835</c:v>
                      </c:pt>
                      <c:pt idx="836">
                        <c:v>836</c:v>
                      </c:pt>
                      <c:pt idx="837">
                        <c:v>837</c:v>
                      </c:pt>
                      <c:pt idx="838">
                        <c:v>838</c:v>
                      </c:pt>
                      <c:pt idx="839">
                        <c:v>839</c:v>
                      </c:pt>
                      <c:pt idx="840">
                        <c:v>840</c:v>
                      </c:pt>
                      <c:pt idx="841">
                        <c:v>841</c:v>
                      </c:pt>
                      <c:pt idx="842">
                        <c:v>842</c:v>
                      </c:pt>
                      <c:pt idx="843">
                        <c:v>843</c:v>
                      </c:pt>
                      <c:pt idx="844">
                        <c:v>844</c:v>
                      </c:pt>
                      <c:pt idx="845">
                        <c:v>845</c:v>
                      </c:pt>
                      <c:pt idx="846">
                        <c:v>846</c:v>
                      </c:pt>
                      <c:pt idx="847">
                        <c:v>847</c:v>
                      </c:pt>
                      <c:pt idx="848">
                        <c:v>848</c:v>
                      </c:pt>
                      <c:pt idx="849">
                        <c:v>849</c:v>
                      </c:pt>
                      <c:pt idx="850">
                        <c:v>850</c:v>
                      </c:pt>
                      <c:pt idx="851">
                        <c:v>851</c:v>
                      </c:pt>
                      <c:pt idx="852">
                        <c:v>852</c:v>
                      </c:pt>
                      <c:pt idx="853">
                        <c:v>853</c:v>
                      </c:pt>
                      <c:pt idx="854">
                        <c:v>854</c:v>
                      </c:pt>
                      <c:pt idx="855">
                        <c:v>855</c:v>
                      </c:pt>
                      <c:pt idx="856">
                        <c:v>856</c:v>
                      </c:pt>
                      <c:pt idx="857">
                        <c:v>857</c:v>
                      </c:pt>
                      <c:pt idx="858">
                        <c:v>858</c:v>
                      </c:pt>
                      <c:pt idx="859">
                        <c:v>859</c:v>
                      </c:pt>
                      <c:pt idx="860">
                        <c:v>860</c:v>
                      </c:pt>
                      <c:pt idx="861">
                        <c:v>861</c:v>
                      </c:pt>
                      <c:pt idx="862">
                        <c:v>862</c:v>
                      </c:pt>
                      <c:pt idx="863">
                        <c:v>863</c:v>
                      </c:pt>
                      <c:pt idx="864">
                        <c:v>864</c:v>
                      </c:pt>
                      <c:pt idx="865">
                        <c:v>865</c:v>
                      </c:pt>
                      <c:pt idx="866">
                        <c:v>866</c:v>
                      </c:pt>
                      <c:pt idx="867">
                        <c:v>867</c:v>
                      </c:pt>
                      <c:pt idx="868">
                        <c:v>868</c:v>
                      </c:pt>
                      <c:pt idx="869">
                        <c:v>869</c:v>
                      </c:pt>
                      <c:pt idx="870">
                        <c:v>870</c:v>
                      </c:pt>
                      <c:pt idx="871">
                        <c:v>871</c:v>
                      </c:pt>
                      <c:pt idx="872">
                        <c:v>872</c:v>
                      </c:pt>
                      <c:pt idx="873">
                        <c:v>873</c:v>
                      </c:pt>
                      <c:pt idx="874">
                        <c:v>874</c:v>
                      </c:pt>
                      <c:pt idx="875">
                        <c:v>875</c:v>
                      </c:pt>
                      <c:pt idx="876">
                        <c:v>876</c:v>
                      </c:pt>
                      <c:pt idx="877">
                        <c:v>877</c:v>
                      </c:pt>
                      <c:pt idx="878">
                        <c:v>878</c:v>
                      </c:pt>
                      <c:pt idx="879">
                        <c:v>879</c:v>
                      </c:pt>
                      <c:pt idx="880">
                        <c:v>880</c:v>
                      </c:pt>
                      <c:pt idx="881">
                        <c:v>881</c:v>
                      </c:pt>
                      <c:pt idx="882">
                        <c:v>882</c:v>
                      </c:pt>
                      <c:pt idx="883">
                        <c:v>883</c:v>
                      </c:pt>
                      <c:pt idx="884">
                        <c:v>884</c:v>
                      </c:pt>
                      <c:pt idx="885">
                        <c:v>885</c:v>
                      </c:pt>
                      <c:pt idx="886">
                        <c:v>886</c:v>
                      </c:pt>
                      <c:pt idx="887">
                        <c:v>887</c:v>
                      </c:pt>
                      <c:pt idx="888">
                        <c:v>888</c:v>
                      </c:pt>
                      <c:pt idx="889">
                        <c:v>889</c:v>
                      </c:pt>
                      <c:pt idx="890">
                        <c:v>890</c:v>
                      </c:pt>
                      <c:pt idx="891">
                        <c:v>891</c:v>
                      </c:pt>
                      <c:pt idx="892">
                        <c:v>892</c:v>
                      </c:pt>
                      <c:pt idx="893">
                        <c:v>893</c:v>
                      </c:pt>
                      <c:pt idx="894">
                        <c:v>894</c:v>
                      </c:pt>
                      <c:pt idx="895">
                        <c:v>895</c:v>
                      </c:pt>
                      <c:pt idx="896">
                        <c:v>896</c:v>
                      </c:pt>
                      <c:pt idx="897">
                        <c:v>897</c:v>
                      </c:pt>
                      <c:pt idx="898">
                        <c:v>898</c:v>
                      </c:pt>
                      <c:pt idx="899">
                        <c:v>899</c:v>
                      </c:pt>
                      <c:pt idx="900">
                        <c:v>900</c:v>
                      </c:pt>
                      <c:pt idx="901">
                        <c:v>901</c:v>
                      </c:pt>
                      <c:pt idx="902">
                        <c:v>902</c:v>
                      </c:pt>
                      <c:pt idx="903">
                        <c:v>903</c:v>
                      </c:pt>
                      <c:pt idx="904">
                        <c:v>904</c:v>
                      </c:pt>
                      <c:pt idx="905">
                        <c:v>905</c:v>
                      </c:pt>
                      <c:pt idx="906">
                        <c:v>906</c:v>
                      </c:pt>
                      <c:pt idx="907">
                        <c:v>907</c:v>
                      </c:pt>
                      <c:pt idx="908">
                        <c:v>908</c:v>
                      </c:pt>
                      <c:pt idx="909">
                        <c:v>909</c:v>
                      </c:pt>
                      <c:pt idx="910">
                        <c:v>910</c:v>
                      </c:pt>
                      <c:pt idx="911">
                        <c:v>911</c:v>
                      </c:pt>
                      <c:pt idx="912">
                        <c:v>912</c:v>
                      </c:pt>
                      <c:pt idx="913">
                        <c:v>913</c:v>
                      </c:pt>
                      <c:pt idx="914">
                        <c:v>914</c:v>
                      </c:pt>
                      <c:pt idx="915">
                        <c:v>915</c:v>
                      </c:pt>
                      <c:pt idx="916">
                        <c:v>916</c:v>
                      </c:pt>
                      <c:pt idx="917">
                        <c:v>917</c:v>
                      </c:pt>
                      <c:pt idx="918">
                        <c:v>918</c:v>
                      </c:pt>
                      <c:pt idx="919">
                        <c:v>919</c:v>
                      </c:pt>
                      <c:pt idx="920">
                        <c:v>920</c:v>
                      </c:pt>
                      <c:pt idx="921">
                        <c:v>921</c:v>
                      </c:pt>
                      <c:pt idx="922">
                        <c:v>922</c:v>
                      </c:pt>
                      <c:pt idx="923">
                        <c:v>923</c:v>
                      </c:pt>
                      <c:pt idx="924">
                        <c:v>924</c:v>
                      </c:pt>
                      <c:pt idx="925">
                        <c:v>925</c:v>
                      </c:pt>
                      <c:pt idx="926">
                        <c:v>926</c:v>
                      </c:pt>
                      <c:pt idx="927">
                        <c:v>927</c:v>
                      </c:pt>
                      <c:pt idx="928">
                        <c:v>928</c:v>
                      </c:pt>
                      <c:pt idx="929">
                        <c:v>929</c:v>
                      </c:pt>
                      <c:pt idx="930">
                        <c:v>930</c:v>
                      </c:pt>
                      <c:pt idx="931">
                        <c:v>931</c:v>
                      </c:pt>
                      <c:pt idx="932">
                        <c:v>932</c:v>
                      </c:pt>
                      <c:pt idx="933">
                        <c:v>933</c:v>
                      </c:pt>
                      <c:pt idx="934">
                        <c:v>934</c:v>
                      </c:pt>
                      <c:pt idx="935">
                        <c:v>935</c:v>
                      </c:pt>
                      <c:pt idx="936">
                        <c:v>936</c:v>
                      </c:pt>
                      <c:pt idx="937">
                        <c:v>937</c:v>
                      </c:pt>
                      <c:pt idx="938">
                        <c:v>938</c:v>
                      </c:pt>
                      <c:pt idx="939">
                        <c:v>939</c:v>
                      </c:pt>
                      <c:pt idx="940">
                        <c:v>940</c:v>
                      </c:pt>
                      <c:pt idx="941">
                        <c:v>941</c:v>
                      </c:pt>
                      <c:pt idx="942">
                        <c:v>942</c:v>
                      </c:pt>
                      <c:pt idx="943">
                        <c:v>943</c:v>
                      </c:pt>
                      <c:pt idx="944">
                        <c:v>944</c:v>
                      </c:pt>
                      <c:pt idx="945">
                        <c:v>945</c:v>
                      </c:pt>
                      <c:pt idx="946">
                        <c:v>946</c:v>
                      </c:pt>
                      <c:pt idx="947">
                        <c:v>947</c:v>
                      </c:pt>
                      <c:pt idx="948">
                        <c:v>948</c:v>
                      </c:pt>
                      <c:pt idx="949">
                        <c:v>949</c:v>
                      </c:pt>
                      <c:pt idx="950">
                        <c:v>950</c:v>
                      </c:pt>
                      <c:pt idx="951">
                        <c:v>951</c:v>
                      </c:pt>
                      <c:pt idx="952">
                        <c:v>952</c:v>
                      </c:pt>
                      <c:pt idx="953">
                        <c:v>953</c:v>
                      </c:pt>
                      <c:pt idx="954">
                        <c:v>954</c:v>
                      </c:pt>
                      <c:pt idx="955">
                        <c:v>955</c:v>
                      </c:pt>
                      <c:pt idx="956">
                        <c:v>956</c:v>
                      </c:pt>
                      <c:pt idx="957">
                        <c:v>957</c:v>
                      </c:pt>
                      <c:pt idx="958">
                        <c:v>958</c:v>
                      </c:pt>
                      <c:pt idx="959">
                        <c:v>959</c:v>
                      </c:pt>
                      <c:pt idx="960">
                        <c:v>960</c:v>
                      </c:pt>
                      <c:pt idx="961">
                        <c:v>961</c:v>
                      </c:pt>
                      <c:pt idx="962">
                        <c:v>962</c:v>
                      </c:pt>
                      <c:pt idx="963">
                        <c:v>963</c:v>
                      </c:pt>
                      <c:pt idx="964">
                        <c:v>964</c:v>
                      </c:pt>
                      <c:pt idx="965">
                        <c:v>965</c:v>
                      </c:pt>
                      <c:pt idx="966">
                        <c:v>966</c:v>
                      </c:pt>
                      <c:pt idx="967">
                        <c:v>967</c:v>
                      </c:pt>
                      <c:pt idx="968">
                        <c:v>968</c:v>
                      </c:pt>
                      <c:pt idx="969">
                        <c:v>969</c:v>
                      </c:pt>
                      <c:pt idx="970">
                        <c:v>970</c:v>
                      </c:pt>
                      <c:pt idx="971">
                        <c:v>971</c:v>
                      </c:pt>
                      <c:pt idx="972">
                        <c:v>972</c:v>
                      </c:pt>
                      <c:pt idx="973">
                        <c:v>973</c:v>
                      </c:pt>
                      <c:pt idx="974">
                        <c:v>974</c:v>
                      </c:pt>
                      <c:pt idx="975">
                        <c:v>975</c:v>
                      </c:pt>
                      <c:pt idx="976">
                        <c:v>976</c:v>
                      </c:pt>
                      <c:pt idx="977">
                        <c:v>977</c:v>
                      </c:pt>
                      <c:pt idx="978">
                        <c:v>978</c:v>
                      </c:pt>
                      <c:pt idx="979">
                        <c:v>979</c:v>
                      </c:pt>
                      <c:pt idx="980">
                        <c:v>980</c:v>
                      </c:pt>
                      <c:pt idx="981">
                        <c:v>981</c:v>
                      </c:pt>
                      <c:pt idx="982">
                        <c:v>982</c:v>
                      </c:pt>
                      <c:pt idx="983">
                        <c:v>983</c:v>
                      </c:pt>
                      <c:pt idx="984">
                        <c:v>984</c:v>
                      </c:pt>
                      <c:pt idx="985">
                        <c:v>985</c:v>
                      </c:pt>
                      <c:pt idx="986">
                        <c:v>986</c:v>
                      </c:pt>
                      <c:pt idx="987">
                        <c:v>987</c:v>
                      </c:pt>
                      <c:pt idx="988">
                        <c:v>988</c:v>
                      </c:pt>
                      <c:pt idx="989">
                        <c:v>989</c:v>
                      </c:pt>
                      <c:pt idx="990">
                        <c:v>990</c:v>
                      </c:pt>
                      <c:pt idx="991">
                        <c:v>991</c:v>
                      </c:pt>
                      <c:pt idx="992">
                        <c:v>992</c:v>
                      </c:pt>
                      <c:pt idx="993">
                        <c:v>993</c:v>
                      </c:pt>
                      <c:pt idx="994">
                        <c:v>994</c:v>
                      </c:pt>
                      <c:pt idx="995">
                        <c:v>995</c:v>
                      </c:pt>
                      <c:pt idx="996">
                        <c:v>996</c:v>
                      </c:pt>
                      <c:pt idx="997">
                        <c:v>997</c:v>
                      </c:pt>
                      <c:pt idx="998">
                        <c:v>998</c:v>
                      </c:pt>
                      <c:pt idx="999">
                        <c:v>999</c:v>
                      </c:pt>
                      <c:pt idx="1000">
                        <c:v>1000</c:v>
                      </c:pt>
                      <c:pt idx="1001">
                        <c:v>1001</c:v>
                      </c:pt>
                      <c:pt idx="1002">
                        <c:v>1002</c:v>
                      </c:pt>
                      <c:pt idx="1003">
                        <c:v>1003</c:v>
                      </c:pt>
                      <c:pt idx="1004">
                        <c:v>1004</c:v>
                      </c:pt>
                      <c:pt idx="1005">
                        <c:v>1005</c:v>
                      </c:pt>
                      <c:pt idx="1006">
                        <c:v>1006</c:v>
                      </c:pt>
                      <c:pt idx="1007">
                        <c:v>1007</c:v>
                      </c:pt>
                      <c:pt idx="1008">
                        <c:v>1008</c:v>
                      </c:pt>
                      <c:pt idx="1009">
                        <c:v>1009</c:v>
                      </c:pt>
                      <c:pt idx="1010">
                        <c:v>1010</c:v>
                      </c:pt>
                      <c:pt idx="1011">
                        <c:v>1011</c:v>
                      </c:pt>
                      <c:pt idx="1012">
                        <c:v>1012</c:v>
                      </c:pt>
                      <c:pt idx="1013">
                        <c:v>1013</c:v>
                      </c:pt>
                      <c:pt idx="1014">
                        <c:v>1014</c:v>
                      </c:pt>
                      <c:pt idx="1015">
                        <c:v>1015</c:v>
                      </c:pt>
                      <c:pt idx="1016">
                        <c:v>1016</c:v>
                      </c:pt>
                      <c:pt idx="1017">
                        <c:v>1017</c:v>
                      </c:pt>
                      <c:pt idx="1018">
                        <c:v>1018</c:v>
                      </c:pt>
                      <c:pt idx="1019">
                        <c:v>1019</c:v>
                      </c:pt>
                      <c:pt idx="1020">
                        <c:v>1020</c:v>
                      </c:pt>
                      <c:pt idx="1021">
                        <c:v>1021</c:v>
                      </c:pt>
                      <c:pt idx="1022">
                        <c:v>1022</c:v>
                      </c:pt>
                      <c:pt idx="1023">
                        <c:v>1023</c:v>
                      </c:pt>
                      <c:pt idx="1024">
                        <c:v>1024</c:v>
                      </c:pt>
                      <c:pt idx="1025">
                        <c:v>1025</c:v>
                      </c:pt>
                      <c:pt idx="1026">
                        <c:v>1026</c:v>
                      </c:pt>
                      <c:pt idx="1027">
                        <c:v>1027</c:v>
                      </c:pt>
                      <c:pt idx="1028">
                        <c:v>1028</c:v>
                      </c:pt>
                      <c:pt idx="1029">
                        <c:v>1029</c:v>
                      </c:pt>
                      <c:pt idx="1030">
                        <c:v>1030</c:v>
                      </c:pt>
                      <c:pt idx="1031">
                        <c:v>1031</c:v>
                      </c:pt>
                      <c:pt idx="1032">
                        <c:v>1032</c:v>
                      </c:pt>
                      <c:pt idx="1033">
                        <c:v>1033</c:v>
                      </c:pt>
                      <c:pt idx="1034">
                        <c:v>1034</c:v>
                      </c:pt>
                      <c:pt idx="1035">
                        <c:v>1035</c:v>
                      </c:pt>
                      <c:pt idx="1036">
                        <c:v>1036</c:v>
                      </c:pt>
                      <c:pt idx="1037">
                        <c:v>1037</c:v>
                      </c:pt>
                      <c:pt idx="1038">
                        <c:v>1038</c:v>
                      </c:pt>
                      <c:pt idx="1039">
                        <c:v>1039</c:v>
                      </c:pt>
                      <c:pt idx="1040">
                        <c:v>1040</c:v>
                      </c:pt>
                      <c:pt idx="1041">
                        <c:v>1041</c:v>
                      </c:pt>
                      <c:pt idx="1042">
                        <c:v>1042</c:v>
                      </c:pt>
                      <c:pt idx="1043">
                        <c:v>1043</c:v>
                      </c:pt>
                      <c:pt idx="1044">
                        <c:v>1044</c:v>
                      </c:pt>
                      <c:pt idx="1045">
                        <c:v>1045</c:v>
                      </c:pt>
                      <c:pt idx="1046">
                        <c:v>1046</c:v>
                      </c:pt>
                      <c:pt idx="1047">
                        <c:v>1047</c:v>
                      </c:pt>
                      <c:pt idx="1048">
                        <c:v>1048</c:v>
                      </c:pt>
                      <c:pt idx="1049">
                        <c:v>1049</c:v>
                      </c:pt>
                      <c:pt idx="1050">
                        <c:v>1050</c:v>
                      </c:pt>
                      <c:pt idx="1051">
                        <c:v>1051</c:v>
                      </c:pt>
                      <c:pt idx="1052">
                        <c:v>1052</c:v>
                      </c:pt>
                      <c:pt idx="1053">
                        <c:v>1053</c:v>
                      </c:pt>
                      <c:pt idx="1054">
                        <c:v>1054</c:v>
                      </c:pt>
                      <c:pt idx="1055">
                        <c:v>1055</c:v>
                      </c:pt>
                      <c:pt idx="1056">
                        <c:v>1056</c:v>
                      </c:pt>
                      <c:pt idx="1057">
                        <c:v>1057</c:v>
                      </c:pt>
                      <c:pt idx="1058">
                        <c:v>1058</c:v>
                      </c:pt>
                      <c:pt idx="1059">
                        <c:v>1059</c:v>
                      </c:pt>
                      <c:pt idx="1060">
                        <c:v>1060</c:v>
                      </c:pt>
                      <c:pt idx="1061">
                        <c:v>1061</c:v>
                      </c:pt>
                      <c:pt idx="1062">
                        <c:v>1062</c:v>
                      </c:pt>
                      <c:pt idx="1063">
                        <c:v>1063</c:v>
                      </c:pt>
                      <c:pt idx="1064">
                        <c:v>1064</c:v>
                      </c:pt>
                      <c:pt idx="1065">
                        <c:v>1065</c:v>
                      </c:pt>
                      <c:pt idx="1066">
                        <c:v>1066</c:v>
                      </c:pt>
                      <c:pt idx="1067">
                        <c:v>1067</c:v>
                      </c:pt>
                      <c:pt idx="1068">
                        <c:v>1068</c:v>
                      </c:pt>
                      <c:pt idx="1069">
                        <c:v>1069</c:v>
                      </c:pt>
                      <c:pt idx="1070">
                        <c:v>1070</c:v>
                      </c:pt>
                      <c:pt idx="1071">
                        <c:v>1071</c:v>
                      </c:pt>
                      <c:pt idx="1072">
                        <c:v>1072</c:v>
                      </c:pt>
                      <c:pt idx="1073">
                        <c:v>1073</c:v>
                      </c:pt>
                      <c:pt idx="1074">
                        <c:v>1074</c:v>
                      </c:pt>
                      <c:pt idx="1075">
                        <c:v>1075</c:v>
                      </c:pt>
                      <c:pt idx="1076">
                        <c:v>1076</c:v>
                      </c:pt>
                      <c:pt idx="1077">
                        <c:v>1077</c:v>
                      </c:pt>
                      <c:pt idx="1078">
                        <c:v>1078</c:v>
                      </c:pt>
                      <c:pt idx="1079">
                        <c:v>1079</c:v>
                      </c:pt>
                      <c:pt idx="1080">
                        <c:v>1080</c:v>
                      </c:pt>
                      <c:pt idx="1081">
                        <c:v>1081</c:v>
                      </c:pt>
                      <c:pt idx="1082">
                        <c:v>1082</c:v>
                      </c:pt>
                      <c:pt idx="1083">
                        <c:v>1083</c:v>
                      </c:pt>
                      <c:pt idx="1084">
                        <c:v>1084</c:v>
                      </c:pt>
                      <c:pt idx="1085">
                        <c:v>1085</c:v>
                      </c:pt>
                      <c:pt idx="1086">
                        <c:v>1086</c:v>
                      </c:pt>
                      <c:pt idx="1087">
                        <c:v>1087</c:v>
                      </c:pt>
                      <c:pt idx="1088">
                        <c:v>1088</c:v>
                      </c:pt>
                      <c:pt idx="1089">
                        <c:v>1089</c:v>
                      </c:pt>
                      <c:pt idx="1090">
                        <c:v>1090</c:v>
                      </c:pt>
                      <c:pt idx="1091">
                        <c:v>1091</c:v>
                      </c:pt>
                      <c:pt idx="1092">
                        <c:v>1092</c:v>
                      </c:pt>
                      <c:pt idx="1093">
                        <c:v>1093</c:v>
                      </c:pt>
                      <c:pt idx="1094">
                        <c:v>1094</c:v>
                      </c:pt>
                      <c:pt idx="1095">
                        <c:v>1095</c:v>
                      </c:pt>
                      <c:pt idx="1096">
                        <c:v>1096</c:v>
                      </c:pt>
                      <c:pt idx="1097">
                        <c:v>1097</c:v>
                      </c:pt>
                      <c:pt idx="1098">
                        <c:v>1098</c:v>
                      </c:pt>
                      <c:pt idx="1099">
                        <c:v>1099</c:v>
                      </c:pt>
                      <c:pt idx="1100">
                        <c:v>1100</c:v>
                      </c:pt>
                      <c:pt idx="1101">
                        <c:v>1101</c:v>
                      </c:pt>
                      <c:pt idx="1102">
                        <c:v>1102</c:v>
                      </c:pt>
                      <c:pt idx="1103">
                        <c:v>1103</c:v>
                      </c:pt>
                      <c:pt idx="1104">
                        <c:v>1104</c:v>
                      </c:pt>
                      <c:pt idx="1105">
                        <c:v>1105</c:v>
                      </c:pt>
                      <c:pt idx="1106">
                        <c:v>1106</c:v>
                      </c:pt>
                      <c:pt idx="1107">
                        <c:v>1107</c:v>
                      </c:pt>
                      <c:pt idx="1108">
                        <c:v>1108</c:v>
                      </c:pt>
                      <c:pt idx="1109">
                        <c:v>1109</c:v>
                      </c:pt>
                      <c:pt idx="1110">
                        <c:v>1110</c:v>
                      </c:pt>
                      <c:pt idx="1111">
                        <c:v>1111</c:v>
                      </c:pt>
                      <c:pt idx="1112">
                        <c:v>1112</c:v>
                      </c:pt>
                      <c:pt idx="1113">
                        <c:v>1113</c:v>
                      </c:pt>
                      <c:pt idx="1114">
                        <c:v>1114</c:v>
                      </c:pt>
                      <c:pt idx="1115">
                        <c:v>1115</c:v>
                      </c:pt>
                      <c:pt idx="1116">
                        <c:v>1116</c:v>
                      </c:pt>
                      <c:pt idx="1117">
                        <c:v>1117</c:v>
                      </c:pt>
                      <c:pt idx="1118">
                        <c:v>1118</c:v>
                      </c:pt>
                      <c:pt idx="1119">
                        <c:v>1119</c:v>
                      </c:pt>
                      <c:pt idx="1120">
                        <c:v>1120</c:v>
                      </c:pt>
                      <c:pt idx="1121">
                        <c:v>1121</c:v>
                      </c:pt>
                      <c:pt idx="1122">
                        <c:v>1122</c:v>
                      </c:pt>
                      <c:pt idx="1123">
                        <c:v>1123</c:v>
                      </c:pt>
                      <c:pt idx="1124">
                        <c:v>1124</c:v>
                      </c:pt>
                      <c:pt idx="1125">
                        <c:v>1125</c:v>
                      </c:pt>
                      <c:pt idx="1126">
                        <c:v>1126</c:v>
                      </c:pt>
                      <c:pt idx="1127">
                        <c:v>1127</c:v>
                      </c:pt>
                      <c:pt idx="1128">
                        <c:v>1128</c:v>
                      </c:pt>
                      <c:pt idx="1129">
                        <c:v>1129</c:v>
                      </c:pt>
                      <c:pt idx="1130">
                        <c:v>1130</c:v>
                      </c:pt>
                      <c:pt idx="1131">
                        <c:v>1131</c:v>
                      </c:pt>
                      <c:pt idx="1132">
                        <c:v>1132</c:v>
                      </c:pt>
                      <c:pt idx="1133">
                        <c:v>1133</c:v>
                      </c:pt>
                      <c:pt idx="1134">
                        <c:v>1134</c:v>
                      </c:pt>
                      <c:pt idx="1135">
                        <c:v>1135</c:v>
                      </c:pt>
                      <c:pt idx="1136">
                        <c:v>1136</c:v>
                      </c:pt>
                      <c:pt idx="1137">
                        <c:v>1137</c:v>
                      </c:pt>
                      <c:pt idx="1138">
                        <c:v>1138</c:v>
                      </c:pt>
                      <c:pt idx="1139">
                        <c:v>1139</c:v>
                      </c:pt>
                      <c:pt idx="1140">
                        <c:v>1140</c:v>
                      </c:pt>
                      <c:pt idx="1141">
                        <c:v>1141</c:v>
                      </c:pt>
                      <c:pt idx="1142">
                        <c:v>1142</c:v>
                      </c:pt>
                      <c:pt idx="1143">
                        <c:v>1143</c:v>
                      </c:pt>
                      <c:pt idx="1144">
                        <c:v>1144</c:v>
                      </c:pt>
                      <c:pt idx="1145">
                        <c:v>1145</c:v>
                      </c:pt>
                      <c:pt idx="1146">
                        <c:v>1146</c:v>
                      </c:pt>
                      <c:pt idx="1147">
                        <c:v>1147</c:v>
                      </c:pt>
                      <c:pt idx="1148">
                        <c:v>1148</c:v>
                      </c:pt>
                      <c:pt idx="1149">
                        <c:v>1149</c:v>
                      </c:pt>
                      <c:pt idx="1150">
                        <c:v>1150</c:v>
                      </c:pt>
                      <c:pt idx="1151">
                        <c:v>1151</c:v>
                      </c:pt>
                      <c:pt idx="1152">
                        <c:v>1152</c:v>
                      </c:pt>
                      <c:pt idx="1153">
                        <c:v>1153</c:v>
                      </c:pt>
                      <c:pt idx="1154">
                        <c:v>1154</c:v>
                      </c:pt>
                      <c:pt idx="1155">
                        <c:v>1155</c:v>
                      </c:pt>
                      <c:pt idx="1156">
                        <c:v>1156</c:v>
                      </c:pt>
                      <c:pt idx="1157">
                        <c:v>1157</c:v>
                      </c:pt>
                      <c:pt idx="1158">
                        <c:v>1158</c:v>
                      </c:pt>
                      <c:pt idx="1159">
                        <c:v>1159</c:v>
                      </c:pt>
                      <c:pt idx="1160">
                        <c:v>1160</c:v>
                      </c:pt>
                      <c:pt idx="1161">
                        <c:v>1161</c:v>
                      </c:pt>
                      <c:pt idx="1162">
                        <c:v>1162</c:v>
                      </c:pt>
                      <c:pt idx="1163">
                        <c:v>1163</c:v>
                      </c:pt>
                      <c:pt idx="1164">
                        <c:v>1164</c:v>
                      </c:pt>
                      <c:pt idx="1165">
                        <c:v>1165</c:v>
                      </c:pt>
                      <c:pt idx="1166">
                        <c:v>1166</c:v>
                      </c:pt>
                      <c:pt idx="1167">
                        <c:v>1167</c:v>
                      </c:pt>
                      <c:pt idx="1168">
                        <c:v>1168</c:v>
                      </c:pt>
                      <c:pt idx="1169">
                        <c:v>1169</c:v>
                      </c:pt>
                      <c:pt idx="1170">
                        <c:v>1170</c:v>
                      </c:pt>
                      <c:pt idx="1171">
                        <c:v>1171</c:v>
                      </c:pt>
                      <c:pt idx="1172">
                        <c:v>1172</c:v>
                      </c:pt>
                      <c:pt idx="1173">
                        <c:v>1173</c:v>
                      </c:pt>
                      <c:pt idx="1174">
                        <c:v>1174</c:v>
                      </c:pt>
                      <c:pt idx="1175">
                        <c:v>1175</c:v>
                      </c:pt>
                      <c:pt idx="1176">
                        <c:v>1176</c:v>
                      </c:pt>
                      <c:pt idx="1177">
                        <c:v>1177</c:v>
                      </c:pt>
                      <c:pt idx="1178">
                        <c:v>1178</c:v>
                      </c:pt>
                      <c:pt idx="1179">
                        <c:v>1179</c:v>
                      </c:pt>
                      <c:pt idx="1180">
                        <c:v>1180</c:v>
                      </c:pt>
                      <c:pt idx="1181">
                        <c:v>1181</c:v>
                      </c:pt>
                      <c:pt idx="1182">
                        <c:v>1182</c:v>
                      </c:pt>
                      <c:pt idx="1183">
                        <c:v>1183</c:v>
                      </c:pt>
                      <c:pt idx="1184">
                        <c:v>1184</c:v>
                      </c:pt>
                      <c:pt idx="1185">
                        <c:v>1185</c:v>
                      </c:pt>
                      <c:pt idx="1186">
                        <c:v>1186</c:v>
                      </c:pt>
                      <c:pt idx="1187">
                        <c:v>1187</c:v>
                      </c:pt>
                      <c:pt idx="1188">
                        <c:v>1188</c:v>
                      </c:pt>
                      <c:pt idx="1189">
                        <c:v>1189</c:v>
                      </c:pt>
                      <c:pt idx="1190">
                        <c:v>1190</c:v>
                      </c:pt>
                      <c:pt idx="1191">
                        <c:v>1191</c:v>
                      </c:pt>
                      <c:pt idx="1192">
                        <c:v>1192</c:v>
                      </c:pt>
                      <c:pt idx="1193">
                        <c:v>1193</c:v>
                      </c:pt>
                      <c:pt idx="1194">
                        <c:v>1194</c:v>
                      </c:pt>
                      <c:pt idx="1195">
                        <c:v>1195</c:v>
                      </c:pt>
                      <c:pt idx="1196">
                        <c:v>1196</c:v>
                      </c:pt>
                      <c:pt idx="1197">
                        <c:v>1197</c:v>
                      </c:pt>
                      <c:pt idx="1198">
                        <c:v>1198</c:v>
                      </c:pt>
                      <c:pt idx="1199">
                        <c:v>1199</c:v>
                      </c:pt>
                      <c:pt idx="1200">
                        <c:v>1200</c:v>
                      </c:pt>
                      <c:pt idx="1201">
                        <c:v>1201</c:v>
                      </c:pt>
                      <c:pt idx="1202">
                        <c:v>1202</c:v>
                      </c:pt>
                      <c:pt idx="1203">
                        <c:v>1203</c:v>
                      </c:pt>
                      <c:pt idx="1204">
                        <c:v>1204</c:v>
                      </c:pt>
                      <c:pt idx="1205">
                        <c:v>1205</c:v>
                      </c:pt>
                      <c:pt idx="1206">
                        <c:v>1206</c:v>
                      </c:pt>
                      <c:pt idx="1207">
                        <c:v>1207</c:v>
                      </c:pt>
                      <c:pt idx="1208">
                        <c:v>1208</c:v>
                      </c:pt>
                      <c:pt idx="1209">
                        <c:v>1209</c:v>
                      </c:pt>
                      <c:pt idx="1210">
                        <c:v>1210</c:v>
                      </c:pt>
                      <c:pt idx="1211">
                        <c:v>1211</c:v>
                      </c:pt>
                      <c:pt idx="1212">
                        <c:v>1212</c:v>
                      </c:pt>
                      <c:pt idx="1213">
                        <c:v>1213</c:v>
                      </c:pt>
                      <c:pt idx="1214">
                        <c:v>1214</c:v>
                      </c:pt>
                      <c:pt idx="1215">
                        <c:v>1215</c:v>
                      </c:pt>
                      <c:pt idx="1216">
                        <c:v>1216</c:v>
                      </c:pt>
                      <c:pt idx="1217">
                        <c:v>1217</c:v>
                      </c:pt>
                      <c:pt idx="1218">
                        <c:v>1218</c:v>
                      </c:pt>
                      <c:pt idx="1219">
                        <c:v>1219</c:v>
                      </c:pt>
                      <c:pt idx="1220">
                        <c:v>1220</c:v>
                      </c:pt>
                      <c:pt idx="1221">
                        <c:v>1221</c:v>
                      </c:pt>
                      <c:pt idx="1222">
                        <c:v>1222</c:v>
                      </c:pt>
                      <c:pt idx="1223">
                        <c:v>1223</c:v>
                      </c:pt>
                      <c:pt idx="1224">
                        <c:v>1224</c:v>
                      </c:pt>
                      <c:pt idx="1225">
                        <c:v>1225</c:v>
                      </c:pt>
                      <c:pt idx="1226">
                        <c:v>1226</c:v>
                      </c:pt>
                      <c:pt idx="1227">
                        <c:v>1227</c:v>
                      </c:pt>
                      <c:pt idx="1228">
                        <c:v>1228</c:v>
                      </c:pt>
                      <c:pt idx="1229">
                        <c:v>1229</c:v>
                      </c:pt>
                      <c:pt idx="1230">
                        <c:v>1230</c:v>
                      </c:pt>
                      <c:pt idx="1231">
                        <c:v>1231</c:v>
                      </c:pt>
                      <c:pt idx="1232">
                        <c:v>1232</c:v>
                      </c:pt>
                      <c:pt idx="1233">
                        <c:v>1233</c:v>
                      </c:pt>
                      <c:pt idx="1234">
                        <c:v>1234</c:v>
                      </c:pt>
                      <c:pt idx="1235">
                        <c:v>1235</c:v>
                      </c:pt>
                      <c:pt idx="1236">
                        <c:v>1236</c:v>
                      </c:pt>
                      <c:pt idx="1237">
                        <c:v>1237</c:v>
                      </c:pt>
                      <c:pt idx="1238">
                        <c:v>1238</c:v>
                      </c:pt>
                      <c:pt idx="1239">
                        <c:v>1239</c:v>
                      </c:pt>
                      <c:pt idx="1240">
                        <c:v>1240</c:v>
                      </c:pt>
                      <c:pt idx="1241">
                        <c:v>1241</c:v>
                      </c:pt>
                      <c:pt idx="1242">
                        <c:v>1242</c:v>
                      </c:pt>
                      <c:pt idx="1243">
                        <c:v>1243</c:v>
                      </c:pt>
                      <c:pt idx="1244">
                        <c:v>1244</c:v>
                      </c:pt>
                      <c:pt idx="1245">
                        <c:v>1245</c:v>
                      </c:pt>
                      <c:pt idx="1246">
                        <c:v>1246</c:v>
                      </c:pt>
                      <c:pt idx="1247">
                        <c:v>1247</c:v>
                      </c:pt>
                      <c:pt idx="1248">
                        <c:v>1248</c:v>
                      </c:pt>
                      <c:pt idx="1249">
                        <c:v>1249</c:v>
                      </c:pt>
                      <c:pt idx="1250">
                        <c:v>1250</c:v>
                      </c:pt>
                      <c:pt idx="1251">
                        <c:v>1251</c:v>
                      </c:pt>
                      <c:pt idx="1252">
                        <c:v>1252</c:v>
                      </c:pt>
                      <c:pt idx="1253">
                        <c:v>1253</c:v>
                      </c:pt>
                      <c:pt idx="1254">
                        <c:v>1254</c:v>
                      </c:pt>
                      <c:pt idx="1255">
                        <c:v>1255</c:v>
                      </c:pt>
                      <c:pt idx="1256">
                        <c:v>1256</c:v>
                      </c:pt>
                      <c:pt idx="1257">
                        <c:v>1257</c:v>
                      </c:pt>
                      <c:pt idx="1258">
                        <c:v>1258</c:v>
                      </c:pt>
                      <c:pt idx="1259">
                        <c:v>1259</c:v>
                      </c:pt>
                      <c:pt idx="1260">
                        <c:v>1260</c:v>
                      </c:pt>
                      <c:pt idx="1261">
                        <c:v>1261</c:v>
                      </c:pt>
                      <c:pt idx="1262">
                        <c:v>1262</c:v>
                      </c:pt>
                      <c:pt idx="1263">
                        <c:v>1263</c:v>
                      </c:pt>
                      <c:pt idx="1264">
                        <c:v>1264</c:v>
                      </c:pt>
                      <c:pt idx="1265">
                        <c:v>1265</c:v>
                      </c:pt>
                      <c:pt idx="1266">
                        <c:v>1266</c:v>
                      </c:pt>
                      <c:pt idx="1267">
                        <c:v>1267</c:v>
                      </c:pt>
                      <c:pt idx="1268">
                        <c:v>1268</c:v>
                      </c:pt>
                      <c:pt idx="1269">
                        <c:v>1269</c:v>
                      </c:pt>
                      <c:pt idx="1270">
                        <c:v>1270</c:v>
                      </c:pt>
                      <c:pt idx="1271">
                        <c:v>1271</c:v>
                      </c:pt>
                      <c:pt idx="1272">
                        <c:v>1272</c:v>
                      </c:pt>
                      <c:pt idx="1273">
                        <c:v>1273</c:v>
                      </c:pt>
                      <c:pt idx="1274">
                        <c:v>1274</c:v>
                      </c:pt>
                      <c:pt idx="1275">
                        <c:v>1275</c:v>
                      </c:pt>
                      <c:pt idx="1276">
                        <c:v>1276</c:v>
                      </c:pt>
                      <c:pt idx="1277">
                        <c:v>1277</c:v>
                      </c:pt>
                      <c:pt idx="1278">
                        <c:v>1278</c:v>
                      </c:pt>
                      <c:pt idx="1279">
                        <c:v>1279</c:v>
                      </c:pt>
                      <c:pt idx="1280">
                        <c:v>1280</c:v>
                      </c:pt>
                      <c:pt idx="1281">
                        <c:v>1281</c:v>
                      </c:pt>
                      <c:pt idx="1282">
                        <c:v>1282</c:v>
                      </c:pt>
                      <c:pt idx="1283">
                        <c:v>1283</c:v>
                      </c:pt>
                      <c:pt idx="1284">
                        <c:v>1284</c:v>
                      </c:pt>
                      <c:pt idx="1285">
                        <c:v>1285</c:v>
                      </c:pt>
                      <c:pt idx="1286">
                        <c:v>1286</c:v>
                      </c:pt>
                      <c:pt idx="1287">
                        <c:v>1287</c:v>
                      </c:pt>
                      <c:pt idx="1288">
                        <c:v>1288</c:v>
                      </c:pt>
                      <c:pt idx="1289">
                        <c:v>1289</c:v>
                      </c:pt>
                      <c:pt idx="1290">
                        <c:v>1290</c:v>
                      </c:pt>
                      <c:pt idx="1291">
                        <c:v>1291</c:v>
                      </c:pt>
                      <c:pt idx="1292">
                        <c:v>1292</c:v>
                      </c:pt>
                      <c:pt idx="1293">
                        <c:v>1293</c:v>
                      </c:pt>
                      <c:pt idx="1294">
                        <c:v>1294</c:v>
                      </c:pt>
                      <c:pt idx="1295">
                        <c:v>1295</c:v>
                      </c:pt>
                      <c:pt idx="1296">
                        <c:v>1296</c:v>
                      </c:pt>
                      <c:pt idx="1297">
                        <c:v>1297</c:v>
                      </c:pt>
                      <c:pt idx="1298">
                        <c:v>1298</c:v>
                      </c:pt>
                      <c:pt idx="1299">
                        <c:v>1299</c:v>
                      </c:pt>
                      <c:pt idx="1300">
                        <c:v>1300</c:v>
                      </c:pt>
                      <c:pt idx="1301">
                        <c:v>1301</c:v>
                      </c:pt>
                      <c:pt idx="1302">
                        <c:v>1302</c:v>
                      </c:pt>
                      <c:pt idx="1303">
                        <c:v>1303</c:v>
                      </c:pt>
                      <c:pt idx="1304">
                        <c:v>1304</c:v>
                      </c:pt>
                      <c:pt idx="1305">
                        <c:v>1305</c:v>
                      </c:pt>
                      <c:pt idx="1306">
                        <c:v>1306</c:v>
                      </c:pt>
                      <c:pt idx="1307">
                        <c:v>1307</c:v>
                      </c:pt>
                      <c:pt idx="1308">
                        <c:v>1308</c:v>
                      </c:pt>
                      <c:pt idx="1309">
                        <c:v>1309</c:v>
                      </c:pt>
                      <c:pt idx="1310">
                        <c:v>1310</c:v>
                      </c:pt>
                      <c:pt idx="1311">
                        <c:v>1311</c:v>
                      </c:pt>
                      <c:pt idx="1312">
                        <c:v>1312</c:v>
                      </c:pt>
                      <c:pt idx="1313">
                        <c:v>1313</c:v>
                      </c:pt>
                      <c:pt idx="1314">
                        <c:v>1314</c:v>
                      </c:pt>
                      <c:pt idx="1315">
                        <c:v>1315</c:v>
                      </c:pt>
                      <c:pt idx="1316">
                        <c:v>1316</c:v>
                      </c:pt>
                      <c:pt idx="1317">
                        <c:v>1317</c:v>
                      </c:pt>
                      <c:pt idx="1318">
                        <c:v>1318</c:v>
                      </c:pt>
                      <c:pt idx="1319">
                        <c:v>1319</c:v>
                      </c:pt>
                      <c:pt idx="1320">
                        <c:v>1320</c:v>
                      </c:pt>
                      <c:pt idx="1321">
                        <c:v>1321</c:v>
                      </c:pt>
                      <c:pt idx="1322">
                        <c:v>1322</c:v>
                      </c:pt>
                      <c:pt idx="1323">
                        <c:v>1323</c:v>
                      </c:pt>
                      <c:pt idx="1324">
                        <c:v>1324</c:v>
                      </c:pt>
                      <c:pt idx="1325">
                        <c:v>1325</c:v>
                      </c:pt>
                      <c:pt idx="1326">
                        <c:v>1326</c:v>
                      </c:pt>
                      <c:pt idx="1327">
                        <c:v>1327</c:v>
                      </c:pt>
                      <c:pt idx="1328">
                        <c:v>1328</c:v>
                      </c:pt>
                      <c:pt idx="1329">
                        <c:v>1329</c:v>
                      </c:pt>
                      <c:pt idx="1330">
                        <c:v>1330</c:v>
                      </c:pt>
                      <c:pt idx="1331">
                        <c:v>1331</c:v>
                      </c:pt>
                      <c:pt idx="1332">
                        <c:v>1332</c:v>
                      </c:pt>
                      <c:pt idx="1333">
                        <c:v>1333</c:v>
                      </c:pt>
                      <c:pt idx="1334">
                        <c:v>1334</c:v>
                      </c:pt>
                      <c:pt idx="1335">
                        <c:v>1335</c:v>
                      </c:pt>
                      <c:pt idx="1336">
                        <c:v>1336</c:v>
                      </c:pt>
                      <c:pt idx="1337">
                        <c:v>1337</c:v>
                      </c:pt>
                      <c:pt idx="1338">
                        <c:v>1338</c:v>
                      </c:pt>
                      <c:pt idx="1339">
                        <c:v>1339</c:v>
                      </c:pt>
                      <c:pt idx="1340">
                        <c:v>1340</c:v>
                      </c:pt>
                      <c:pt idx="1341">
                        <c:v>1341</c:v>
                      </c:pt>
                      <c:pt idx="1342">
                        <c:v>1342</c:v>
                      </c:pt>
                      <c:pt idx="1343">
                        <c:v>1343</c:v>
                      </c:pt>
                      <c:pt idx="1344">
                        <c:v>1344</c:v>
                      </c:pt>
                      <c:pt idx="1345">
                        <c:v>1345</c:v>
                      </c:pt>
                      <c:pt idx="1346">
                        <c:v>1346</c:v>
                      </c:pt>
                      <c:pt idx="1347">
                        <c:v>1347</c:v>
                      </c:pt>
                      <c:pt idx="1348">
                        <c:v>1348</c:v>
                      </c:pt>
                      <c:pt idx="1349">
                        <c:v>1349</c:v>
                      </c:pt>
                      <c:pt idx="1350">
                        <c:v>1350</c:v>
                      </c:pt>
                      <c:pt idx="1351">
                        <c:v>1351</c:v>
                      </c:pt>
                      <c:pt idx="1352">
                        <c:v>1352</c:v>
                      </c:pt>
                      <c:pt idx="1353">
                        <c:v>1353</c:v>
                      </c:pt>
                      <c:pt idx="1354">
                        <c:v>1354</c:v>
                      </c:pt>
                      <c:pt idx="1355">
                        <c:v>1355</c:v>
                      </c:pt>
                      <c:pt idx="1356">
                        <c:v>1356</c:v>
                      </c:pt>
                      <c:pt idx="1357">
                        <c:v>1357</c:v>
                      </c:pt>
                      <c:pt idx="1358">
                        <c:v>1358</c:v>
                      </c:pt>
                      <c:pt idx="1359">
                        <c:v>1359</c:v>
                      </c:pt>
                      <c:pt idx="1360">
                        <c:v>1360</c:v>
                      </c:pt>
                      <c:pt idx="1361">
                        <c:v>1361</c:v>
                      </c:pt>
                      <c:pt idx="1362">
                        <c:v>1362</c:v>
                      </c:pt>
                      <c:pt idx="1363">
                        <c:v>1363</c:v>
                      </c:pt>
                      <c:pt idx="1364">
                        <c:v>1364</c:v>
                      </c:pt>
                      <c:pt idx="1365">
                        <c:v>1365</c:v>
                      </c:pt>
                      <c:pt idx="1366">
                        <c:v>1366</c:v>
                      </c:pt>
                      <c:pt idx="1367">
                        <c:v>1367</c:v>
                      </c:pt>
                      <c:pt idx="1368">
                        <c:v>1368</c:v>
                      </c:pt>
                      <c:pt idx="1369">
                        <c:v>1369</c:v>
                      </c:pt>
                      <c:pt idx="1370">
                        <c:v>1370</c:v>
                      </c:pt>
                      <c:pt idx="1371">
                        <c:v>1371</c:v>
                      </c:pt>
                      <c:pt idx="1372">
                        <c:v>1372</c:v>
                      </c:pt>
                      <c:pt idx="1373">
                        <c:v>1373</c:v>
                      </c:pt>
                      <c:pt idx="1374">
                        <c:v>1374</c:v>
                      </c:pt>
                      <c:pt idx="1375">
                        <c:v>1375</c:v>
                      </c:pt>
                      <c:pt idx="1376">
                        <c:v>1376</c:v>
                      </c:pt>
                      <c:pt idx="1377">
                        <c:v>1377</c:v>
                      </c:pt>
                      <c:pt idx="1378">
                        <c:v>1378</c:v>
                      </c:pt>
                      <c:pt idx="1379">
                        <c:v>1379</c:v>
                      </c:pt>
                      <c:pt idx="1380">
                        <c:v>1380</c:v>
                      </c:pt>
                      <c:pt idx="1381">
                        <c:v>1381</c:v>
                      </c:pt>
                      <c:pt idx="1382">
                        <c:v>1382</c:v>
                      </c:pt>
                      <c:pt idx="1383">
                        <c:v>1383</c:v>
                      </c:pt>
                      <c:pt idx="1384">
                        <c:v>1384</c:v>
                      </c:pt>
                      <c:pt idx="1385">
                        <c:v>1385</c:v>
                      </c:pt>
                      <c:pt idx="1386">
                        <c:v>1386</c:v>
                      </c:pt>
                      <c:pt idx="1387">
                        <c:v>1387</c:v>
                      </c:pt>
                      <c:pt idx="1388">
                        <c:v>1388</c:v>
                      </c:pt>
                      <c:pt idx="1389">
                        <c:v>1389</c:v>
                      </c:pt>
                      <c:pt idx="1390">
                        <c:v>1390</c:v>
                      </c:pt>
                      <c:pt idx="1391">
                        <c:v>1391</c:v>
                      </c:pt>
                      <c:pt idx="1392">
                        <c:v>1392</c:v>
                      </c:pt>
                      <c:pt idx="1393">
                        <c:v>1393</c:v>
                      </c:pt>
                      <c:pt idx="1394">
                        <c:v>1394</c:v>
                      </c:pt>
                      <c:pt idx="1395">
                        <c:v>1395</c:v>
                      </c:pt>
                      <c:pt idx="1396">
                        <c:v>1396</c:v>
                      </c:pt>
                      <c:pt idx="1397">
                        <c:v>1397</c:v>
                      </c:pt>
                      <c:pt idx="1398">
                        <c:v>1398</c:v>
                      </c:pt>
                      <c:pt idx="1399">
                        <c:v>1399</c:v>
                      </c:pt>
                      <c:pt idx="1400">
                        <c:v>1400</c:v>
                      </c:pt>
                      <c:pt idx="1401">
                        <c:v>1401</c:v>
                      </c:pt>
                      <c:pt idx="1402">
                        <c:v>1402</c:v>
                      </c:pt>
                      <c:pt idx="1403">
                        <c:v>1403</c:v>
                      </c:pt>
                      <c:pt idx="1404">
                        <c:v>1404</c:v>
                      </c:pt>
                      <c:pt idx="1405">
                        <c:v>1405</c:v>
                      </c:pt>
                      <c:pt idx="1406">
                        <c:v>1406</c:v>
                      </c:pt>
                      <c:pt idx="1407">
                        <c:v>1407</c:v>
                      </c:pt>
                      <c:pt idx="1408">
                        <c:v>1408</c:v>
                      </c:pt>
                      <c:pt idx="1409">
                        <c:v>1409</c:v>
                      </c:pt>
                      <c:pt idx="1410">
                        <c:v>1410</c:v>
                      </c:pt>
                      <c:pt idx="1411">
                        <c:v>1411</c:v>
                      </c:pt>
                      <c:pt idx="1412">
                        <c:v>1412</c:v>
                      </c:pt>
                      <c:pt idx="1413">
                        <c:v>1413</c:v>
                      </c:pt>
                      <c:pt idx="1414">
                        <c:v>1414</c:v>
                      </c:pt>
                      <c:pt idx="1415">
                        <c:v>1415</c:v>
                      </c:pt>
                      <c:pt idx="1416">
                        <c:v>1416</c:v>
                      </c:pt>
                      <c:pt idx="1417">
                        <c:v>1417</c:v>
                      </c:pt>
                      <c:pt idx="1418">
                        <c:v>1418</c:v>
                      </c:pt>
                      <c:pt idx="1419">
                        <c:v>1419</c:v>
                      </c:pt>
                      <c:pt idx="1420">
                        <c:v>1420</c:v>
                      </c:pt>
                      <c:pt idx="1421">
                        <c:v>1421</c:v>
                      </c:pt>
                      <c:pt idx="1422">
                        <c:v>1422</c:v>
                      </c:pt>
                      <c:pt idx="1423">
                        <c:v>1423</c:v>
                      </c:pt>
                      <c:pt idx="1424">
                        <c:v>1424</c:v>
                      </c:pt>
                      <c:pt idx="1425">
                        <c:v>1425</c:v>
                      </c:pt>
                      <c:pt idx="1426">
                        <c:v>1426</c:v>
                      </c:pt>
                      <c:pt idx="1427">
                        <c:v>1427</c:v>
                      </c:pt>
                      <c:pt idx="1428">
                        <c:v>1428</c:v>
                      </c:pt>
                      <c:pt idx="1429">
                        <c:v>1429</c:v>
                      </c:pt>
                      <c:pt idx="1430">
                        <c:v>1430</c:v>
                      </c:pt>
                      <c:pt idx="1431">
                        <c:v>1431</c:v>
                      </c:pt>
                      <c:pt idx="1432">
                        <c:v>1432</c:v>
                      </c:pt>
                      <c:pt idx="1433">
                        <c:v>1433</c:v>
                      </c:pt>
                      <c:pt idx="1434">
                        <c:v>1434</c:v>
                      </c:pt>
                      <c:pt idx="1435">
                        <c:v>1435</c:v>
                      </c:pt>
                      <c:pt idx="1436">
                        <c:v>1436</c:v>
                      </c:pt>
                      <c:pt idx="1437">
                        <c:v>1437</c:v>
                      </c:pt>
                      <c:pt idx="1438">
                        <c:v>1438</c:v>
                      </c:pt>
                      <c:pt idx="1439">
                        <c:v>1439</c:v>
                      </c:pt>
                      <c:pt idx="1440">
                        <c:v>1440</c:v>
                      </c:pt>
                      <c:pt idx="1441">
                        <c:v>1441</c:v>
                      </c:pt>
                      <c:pt idx="1442">
                        <c:v>1442</c:v>
                      </c:pt>
                      <c:pt idx="1443">
                        <c:v>1443</c:v>
                      </c:pt>
                      <c:pt idx="1444">
                        <c:v>1444</c:v>
                      </c:pt>
                      <c:pt idx="1445">
                        <c:v>1445</c:v>
                      </c:pt>
                      <c:pt idx="1446">
                        <c:v>1446</c:v>
                      </c:pt>
                      <c:pt idx="1447">
                        <c:v>1447</c:v>
                      </c:pt>
                      <c:pt idx="1448">
                        <c:v>1448</c:v>
                      </c:pt>
                      <c:pt idx="1449">
                        <c:v>1449</c:v>
                      </c:pt>
                      <c:pt idx="1450">
                        <c:v>1450</c:v>
                      </c:pt>
                      <c:pt idx="1451">
                        <c:v>1451</c:v>
                      </c:pt>
                      <c:pt idx="1452">
                        <c:v>1452</c:v>
                      </c:pt>
                      <c:pt idx="1453">
                        <c:v>1453</c:v>
                      </c:pt>
                      <c:pt idx="1454">
                        <c:v>1454</c:v>
                      </c:pt>
                      <c:pt idx="1455">
                        <c:v>1455</c:v>
                      </c:pt>
                      <c:pt idx="1456">
                        <c:v>1456</c:v>
                      </c:pt>
                      <c:pt idx="1457">
                        <c:v>1457</c:v>
                      </c:pt>
                      <c:pt idx="1458">
                        <c:v>1458</c:v>
                      </c:pt>
                      <c:pt idx="1459">
                        <c:v>1459</c:v>
                      </c:pt>
                      <c:pt idx="1460">
                        <c:v>1460</c:v>
                      </c:pt>
                      <c:pt idx="1461">
                        <c:v>1461</c:v>
                      </c:pt>
                      <c:pt idx="1462">
                        <c:v>1462</c:v>
                      </c:pt>
                      <c:pt idx="1463">
                        <c:v>1463</c:v>
                      </c:pt>
                      <c:pt idx="1464">
                        <c:v>1464</c:v>
                      </c:pt>
                      <c:pt idx="1465">
                        <c:v>1465</c:v>
                      </c:pt>
                      <c:pt idx="1466">
                        <c:v>1466</c:v>
                      </c:pt>
                      <c:pt idx="1467">
                        <c:v>1467</c:v>
                      </c:pt>
                      <c:pt idx="1468">
                        <c:v>1468</c:v>
                      </c:pt>
                      <c:pt idx="1469">
                        <c:v>1469</c:v>
                      </c:pt>
                      <c:pt idx="1470">
                        <c:v>1470</c:v>
                      </c:pt>
                      <c:pt idx="1471">
                        <c:v>1471</c:v>
                      </c:pt>
                      <c:pt idx="1472">
                        <c:v>1472</c:v>
                      </c:pt>
                      <c:pt idx="1473">
                        <c:v>1473</c:v>
                      </c:pt>
                      <c:pt idx="1474">
                        <c:v>1474</c:v>
                      </c:pt>
                      <c:pt idx="1475">
                        <c:v>1475</c:v>
                      </c:pt>
                      <c:pt idx="1476">
                        <c:v>1476</c:v>
                      </c:pt>
                      <c:pt idx="1477">
                        <c:v>1477</c:v>
                      </c:pt>
                      <c:pt idx="1478">
                        <c:v>1478</c:v>
                      </c:pt>
                      <c:pt idx="1479">
                        <c:v>1479</c:v>
                      </c:pt>
                      <c:pt idx="1480">
                        <c:v>1480</c:v>
                      </c:pt>
                      <c:pt idx="1481">
                        <c:v>1481</c:v>
                      </c:pt>
                      <c:pt idx="1482">
                        <c:v>1482</c:v>
                      </c:pt>
                      <c:pt idx="1483">
                        <c:v>1483</c:v>
                      </c:pt>
                      <c:pt idx="1484">
                        <c:v>1484</c:v>
                      </c:pt>
                      <c:pt idx="1485">
                        <c:v>1485</c:v>
                      </c:pt>
                      <c:pt idx="1486">
                        <c:v>1486</c:v>
                      </c:pt>
                      <c:pt idx="1487">
                        <c:v>1487</c:v>
                      </c:pt>
                      <c:pt idx="1488">
                        <c:v>1488</c:v>
                      </c:pt>
                      <c:pt idx="1489">
                        <c:v>1489</c:v>
                      </c:pt>
                      <c:pt idx="1490">
                        <c:v>1490</c:v>
                      </c:pt>
                      <c:pt idx="1491">
                        <c:v>1491</c:v>
                      </c:pt>
                      <c:pt idx="1492">
                        <c:v>1492</c:v>
                      </c:pt>
                      <c:pt idx="1493">
                        <c:v>1493</c:v>
                      </c:pt>
                      <c:pt idx="1494">
                        <c:v>1494</c:v>
                      </c:pt>
                      <c:pt idx="1495">
                        <c:v>1495</c:v>
                      </c:pt>
                      <c:pt idx="1496">
                        <c:v>1496</c:v>
                      </c:pt>
                      <c:pt idx="1497">
                        <c:v>1497</c:v>
                      </c:pt>
                      <c:pt idx="1498">
                        <c:v>1498</c:v>
                      </c:pt>
                      <c:pt idx="1499">
                        <c:v>1499</c:v>
                      </c:pt>
                      <c:pt idx="1500">
                        <c:v>1500</c:v>
                      </c:pt>
                      <c:pt idx="1501">
                        <c:v>1501</c:v>
                      </c:pt>
                      <c:pt idx="1502">
                        <c:v>1502</c:v>
                      </c:pt>
                      <c:pt idx="1503">
                        <c:v>1503</c:v>
                      </c:pt>
                      <c:pt idx="1504">
                        <c:v>1504</c:v>
                      </c:pt>
                      <c:pt idx="1505">
                        <c:v>1505</c:v>
                      </c:pt>
                      <c:pt idx="1506">
                        <c:v>1506</c:v>
                      </c:pt>
                      <c:pt idx="1507">
                        <c:v>1507</c:v>
                      </c:pt>
                      <c:pt idx="1508">
                        <c:v>1508</c:v>
                      </c:pt>
                      <c:pt idx="1509">
                        <c:v>1509</c:v>
                      </c:pt>
                      <c:pt idx="1510">
                        <c:v>1510</c:v>
                      </c:pt>
                      <c:pt idx="1511">
                        <c:v>1511</c:v>
                      </c:pt>
                      <c:pt idx="1512">
                        <c:v>1512</c:v>
                      </c:pt>
                      <c:pt idx="1513">
                        <c:v>1513</c:v>
                      </c:pt>
                      <c:pt idx="1514">
                        <c:v>1514</c:v>
                      </c:pt>
                      <c:pt idx="1515">
                        <c:v>1515</c:v>
                      </c:pt>
                      <c:pt idx="1516">
                        <c:v>1516</c:v>
                      </c:pt>
                      <c:pt idx="1517">
                        <c:v>1517</c:v>
                      </c:pt>
                      <c:pt idx="1518">
                        <c:v>1518</c:v>
                      </c:pt>
                      <c:pt idx="1519">
                        <c:v>1519</c:v>
                      </c:pt>
                      <c:pt idx="1520">
                        <c:v>1520</c:v>
                      </c:pt>
                      <c:pt idx="1521">
                        <c:v>1521</c:v>
                      </c:pt>
                      <c:pt idx="1522">
                        <c:v>1522</c:v>
                      </c:pt>
                      <c:pt idx="1523">
                        <c:v>1523</c:v>
                      </c:pt>
                      <c:pt idx="1524">
                        <c:v>1524</c:v>
                      </c:pt>
                      <c:pt idx="1525">
                        <c:v>1525</c:v>
                      </c:pt>
                      <c:pt idx="1526">
                        <c:v>1526</c:v>
                      </c:pt>
                      <c:pt idx="1527">
                        <c:v>1527</c:v>
                      </c:pt>
                      <c:pt idx="1528">
                        <c:v>1528</c:v>
                      </c:pt>
                      <c:pt idx="1529">
                        <c:v>1529</c:v>
                      </c:pt>
                      <c:pt idx="1530">
                        <c:v>1530</c:v>
                      </c:pt>
                      <c:pt idx="1531">
                        <c:v>1531</c:v>
                      </c:pt>
                      <c:pt idx="1532">
                        <c:v>1532</c:v>
                      </c:pt>
                      <c:pt idx="1533">
                        <c:v>1533</c:v>
                      </c:pt>
                      <c:pt idx="1534">
                        <c:v>1534</c:v>
                      </c:pt>
                      <c:pt idx="1535">
                        <c:v>1535</c:v>
                      </c:pt>
                      <c:pt idx="1536">
                        <c:v>1536</c:v>
                      </c:pt>
                      <c:pt idx="1537">
                        <c:v>1537</c:v>
                      </c:pt>
                      <c:pt idx="1538">
                        <c:v>1538</c:v>
                      </c:pt>
                      <c:pt idx="1539">
                        <c:v>1539</c:v>
                      </c:pt>
                      <c:pt idx="1540">
                        <c:v>1540</c:v>
                      </c:pt>
                      <c:pt idx="1541">
                        <c:v>1541</c:v>
                      </c:pt>
                      <c:pt idx="1542">
                        <c:v>1542</c:v>
                      </c:pt>
                      <c:pt idx="1543">
                        <c:v>1543</c:v>
                      </c:pt>
                      <c:pt idx="1544">
                        <c:v>1544</c:v>
                      </c:pt>
                      <c:pt idx="1545">
                        <c:v>1545</c:v>
                      </c:pt>
                      <c:pt idx="1546">
                        <c:v>1546</c:v>
                      </c:pt>
                      <c:pt idx="1547">
                        <c:v>1547</c:v>
                      </c:pt>
                      <c:pt idx="1548">
                        <c:v>1548</c:v>
                      </c:pt>
                      <c:pt idx="1549">
                        <c:v>1549</c:v>
                      </c:pt>
                      <c:pt idx="1550">
                        <c:v>1550</c:v>
                      </c:pt>
                      <c:pt idx="1551">
                        <c:v>1551</c:v>
                      </c:pt>
                      <c:pt idx="1552">
                        <c:v>1552</c:v>
                      </c:pt>
                      <c:pt idx="1553">
                        <c:v>1553</c:v>
                      </c:pt>
                      <c:pt idx="1554">
                        <c:v>1554</c:v>
                      </c:pt>
                      <c:pt idx="1555">
                        <c:v>1555</c:v>
                      </c:pt>
                      <c:pt idx="1556">
                        <c:v>1556</c:v>
                      </c:pt>
                      <c:pt idx="1557">
                        <c:v>1557</c:v>
                      </c:pt>
                      <c:pt idx="1558">
                        <c:v>1558</c:v>
                      </c:pt>
                      <c:pt idx="1559">
                        <c:v>1559</c:v>
                      </c:pt>
                      <c:pt idx="1560">
                        <c:v>1560</c:v>
                      </c:pt>
                      <c:pt idx="1561">
                        <c:v>1561</c:v>
                      </c:pt>
                      <c:pt idx="1562">
                        <c:v>1562</c:v>
                      </c:pt>
                      <c:pt idx="1563">
                        <c:v>1563</c:v>
                      </c:pt>
                      <c:pt idx="1564">
                        <c:v>1564</c:v>
                      </c:pt>
                      <c:pt idx="1565">
                        <c:v>1565</c:v>
                      </c:pt>
                      <c:pt idx="1566">
                        <c:v>1566</c:v>
                      </c:pt>
                      <c:pt idx="1567">
                        <c:v>1567</c:v>
                      </c:pt>
                      <c:pt idx="1568">
                        <c:v>1568</c:v>
                      </c:pt>
                      <c:pt idx="1569">
                        <c:v>1569</c:v>
                      </c:pt>
                      <c:pt idx="1570">
                        <c:v>1570</c:v>
                      </c:pt>
                      <c:pt idx="1571">
                        <c:v>1571</c:v>
                      </c:pt>
                      <c:pt idx="1572">
                        <c:v>1572</c:v>
                      </c:pt>
                      <c:pt idx="1573">
                        <c:v>1573</c:v>
                      </c:pt>
                      <c:pt idx="1574">
                        <c:v>1574</c:v>
                      </c:pt>
                      <c:pt idx="1575">
                        <c:v>1575</c:v>
                      </c:pt>
                      <c:pt idx="1576">
                        <c:v>1576</c:v>
                      </c:pt>
                      <c:pt idx="1577">
                        <c:v>1577</c:v>
                      </c:pt>
                      <c:pt idx="1578">
                        <c:v>1578</c:v>
                      </c:pt>
                      <c:pt idx="1579">
                        <c:v>1579</c:v>
                      </c:pt>
                      <c:pt idx="1580">
                        <c:v>1580</c:v>
                      </c:pt>
                      <c:pt idx="1581">
                        <c:v>1581</c:v>
                      </c:pt>
                      <c:pt idx="1582">
                        <c:v>1582</c:v>
                      </c:pt>
                      <c:pt idx="1583">
                        <c:v>1583</c:v>
                      </c:pt>
                      <c:pt idx="1584">
                        <c:v>1584</c:v>
                      </c:pt>
                      <c:pt idx="1585">
                        <c:v>1585</c:v>
                      </c:pt>
                      <c:pt idx="1586">
                        <c:v>1586</c:v>
                      </c:pt>
                      <c:pt idx="1587">
                        <c:v>1587</c:v>
                      </c:pt>
                      <c:pt idx="1588">
                        <c:v>1588</c:v>
                      </c:pt>
                      <c:pt idx="1589">
                        <c:v>1589</c:v>
                      </c:pt>
                      <c:pt idx="1590">
                        <c:v>1590</c:v>
                      </c:pt>
                      <c:pt idx="1591">
                        <c:v>1591</c:v>
                      </c:pt>
                      <c:pt idx="1592">
                        <c:v>1592</c:v>
                      </c:pt>
                      <c:pt idx="1593">
                        <c:v>1593</c:v>
                      </c:pt>
                      <c:pt idx="1594">
                        <c:v>1594</c:v>
                      </c:pt>
                      <c:pt idx="1595">
                        <c:v>1595</c:v>
                      </c:pt>
                      <c:pt idx="1596">
                        <c:v>1596</c:v>
                      </c:pt>
                      <c:pt idx="1597">
                        <c:v>1597</c:v>
                      </c:pt>
                      <c:pt idx="1598">
                        <c:v>1598</c:v>
                      </c:pt>
                      <c:pt idx="1599">
                        <c:v>1599</c:v>
                      </c:pt>
                      <c:pt idx="1600">
                        <c:v>1600</c:v>
                      </c:pt>
                      <c:pt idx="1601">
                        <c:v>1601</c:v>
                      </c:pt>
                      <c:pt idx="1602">
                        <c:v>1602</c:v>
                      </c:pt>
                      <c:pt idx="1603">
                        <c:v>1603</c:v>
                      </c:pt>
                      <c:pt idx="1604">
                        <c:v>1604</c:v>
                      </c:pt>
                      <c:pt idx="1605">
                        <c:v>1605</c:v>
                      </c:pt>
                      <c:pt idx="1606">
                        <c:v>1606</c:v>
                      </c:pt>
                      <c:pt idx="1607">
                        <c:v>1607</c:v>
                      </c:pt>
                      <c:pt idx="1608">
                        <c:v>1608</c:v>
                      </c:pt>
                      <c:pt idx="1609">
                        <c:v>1609</c:v>
                      </c:pt>
                      <c:pt idx="1610">
                        <c:v>1610</c:v>
                      </c:pt>
                      <c:pt idx="1611">
                        <c:v>1611</c:v>
                      </c:pt>
                      <c:pt idx="1612">
                        <c:v>1612</c:v>
                      </c:pt>
                      <c:pt idx="1613">
                        <c:v>1613</c:v>
                      </c:pt>
                      <c:pt idx="1614">
                        <c:v>1614</c:v>
                      </c:pt>
                      <c:pt idx="1615">
                        <c:v>1615</c:v>
                      </c:pt>
                      <c:pt idx="1616">
                        <c:v>1616</c:v>
                      </c:pt>
                      <c:pt idx="1617">
                        <c:v>1617</c:v>
                      </c:pt>
                      <c:pt idx="1618">
                        <c:v>1618</c:v>
                      </c:pt>
                      <c:pt idx="1619">
                        <c:v>1619</c:v>
                      </c:pt>
                      <c:pt idx="1620">
                        <c:v>1620</c:v>
                      </c:pt>
                      <c:pt idx="1621">
                        <c:v>1621</c:v>
                      </c:pt>
                      <c:pt idx="1622">
                        <c:v>1622</c:v>
                      </c:pt>
                      <c:pt idx="1623">
                        <c:v>1623</c:v>
                      </c:pt>
                      <c:pt idx="1624">
                        <c:v>1624</c:v>
                      </c:pt>
                      <c:pt idx="1625">
                        <c:v>1625</c:v>
                      </c:pt>
                      <c:pt idx="1626">
                        <c:v>1626</c:v>
                      </c:pt>
                      <c:pt idx="1627">
                        <c:v>1627</c:v>
                      </c:pt>
                      <c:pt idx="1628">
                        <c:v>1628</c:v>
                      </c:pt>
                      <c:pt idx="1629">
                        <c:v>1629</c:v>
                      </c:pt>
                      <c:pt idx="1630">
                        <c:v>1630</c:v>
                      </c:pt>
                      <c:pt idx="1631">
                        <c:v>1631</c:v>
                      </c:pt>
                      <c:pt idx="1632">
                        <c:v>1632</c:v>
                      </c:pt>
                      <c:pt idx="1633">
                        <c:v>1633</c:v>
                      </c:pt>
                      <c:pt idx="1634">
                        <c:v>1634</c:v>
                      </c:pt>
                      <c:pt idx="1635">
                        <c:v>1635</c:v>
                      </c:pt>
                      <c:pt idx="1636">
                        <c:v>1636</c:v>
                      </c:pt>
                      <c:pt idx="1637">
                        <c:v>1637</c:v>
                      </c:pt>
                      <c:pt idx="1638">
                        <c:v>1638</c:v>
                      </c:pt>
                      <c:pt idx="1639">
                        <c:v>1639</c:v>
                      </c:pt>
                      <c:pt idx="1640">
                        <c:v>1640</c:v>
                      </c:pt>
                      <c:pt idx="1641">
                        <c:v>1641</c:v>
                      </c:pt>
                      <c:pt idx="1642">
                        <c:v>1642</c:v>
                      </c:pt>
                      <c:pt idx="1643">
                        <c:v>1643</c:v>
                      </c:pt>
                      <c:pt idx="1644">
                        <c:v>1644</c:v>
                      </c:pt>
                      <c:pt idx="1645">
                        <c:v>1645</c:v>
                      </c:pt>
                      <c:pt idx="1646">
                        <c:v>1646</c:v>
                      </c:pt>
                      <c:pt idx="1647">
                        <c:v>1647</c:v>
                      </c:pt>
                      <c:pt idx="1648">
                        <c:v>1648</c:v>
                      </c:pt>
                      <c:pt idx="1649">
                        <c:v>1649</c:v>
                      </c:pt>
                      <c:pt idx="1650">
                        <c:v>1650</c:v>
                      </c:pt>
                      <c:pt idx="1651">
                        <c:v>1651</c:v>
                      </c:pt>
                      <c:pt idx="1652">
                        <c:v>1652</c:v>
                      </c:pt>
                      <c:pt idx="1653">
                        <c:v>1653</c:v>
                      </c:pt>
                      <c:pt idx="1654">
                        <c:v>1654</c:v>
                      </c:pt>
                      <c:pt idx="1655">
                        <c:v>1655</c:v>
                      </c:pt>
                      <c:pt idx="1656">
                        <c:v>1656</c:v>
                      </c:pt>
                      <c:pt idx="1657">
                        <c:v>1657</c:v>
                      </c:pt>
                      <c:pt idx="1658">
                        <c:v>1658</c:v>
                      </c:pt>
                      <c:pt idx="1659">
                        <c:v>1659</c:v>
                      </c:pt>
                      <c:pt idx="1660">
                        <c:v>1660</c:v>
                      </c:pt>
                      <c:pt idx="1661">
                        <c:v>1661</c:v>
                      </c:pt>
                      <c:pt idx="1662">
                        <c:v>1662</c:v>
                      </c:pt>
                      <c:pt idx="1663">
                        <c:v>1663</c:v>
                      </c:pt>
                      <c:pt idx="1664">
                        <c:v>1664</c:v>
                      </c:pt>
                      <c:pt idx="1665">
                        <c:v>1665</c:v>
                      </c:pt>
                      <c:pt idx="1666">
                        <c:v>1666</c:v>
                      </c:pt>
                      <c:pt idx="1667">
                        <c:v>1667</c:v>
                      </c:pt>
                      <c:pt idx="1668">
                        <c:v>1668</c:v>
                      </c:pt>
                      <c:pt idx="1669">
                        <c:v>1669</c:v>
                      </c:pt>
                      <c:pt idx="1670">
                        <c:v>1670</c:v>
                      </c:pt>
                      <c:pt idx="1671">
                        <c:v>1671</c:v>
                      </c:pt>
                      <c:pt idx="1672">
                        <c:v>1672</c:v>
                      </c:pt>
                      <c:pt idx="1673">
                        <c:v>1673</c:v>
                      </c:pt>
                      <c:pt idx="1674">
                        <c:v>1674</c:v>
                      </c:pt>
                      <c:pt idx="1675">
                        <c:v>1675</c:v>
                      </c:pt>
                      <c:pt idx="1676">
                        <c:v>1676</c:v>
                      </c:pt>
                      <c:pt idx="1677">
                        <c:v>1677</c:v>
                      </c:pt>
                      <c:pt idx="1678">
                        <c:v>1678</c:v>
                      </c:pt>
                      <c:pt idx="1679">
                        <c:v>1679</c:v>
                      </c:pt>
                      <c:pt idx="1680">
                        <c:v>1680</c:v>
                      </c:pt>
                      <c:pt idx="1681">
                        <c:v>1681</c:v>
                      </c:pt>
                      <c:pt idx="1682">
                        <c:v>1682</c:v>
                      </c:pt>
                      <c:pt idx="1683">
                        <c:v>1683</c:v>
                      </c:pt>
                      <c:pt idx="1684">
                        <c:v>1684</c:v>
                      </c:pt>
                      <c:pt idx="1685">
                        <c:v>1685</c:v>
                      </c:pt>
                      <c:pt idx="1686">
                        <c:v>1686</c:v>
                      </c:pt>
                      <c:pt idx="1687">
                        <c:v>1687</c:v>
                      </c:pt>
                      <c:pt idx="1688">
                        <c:v>1688</c:v>
                      </c:pt>
                      <c:pt idx="1689">
                        <c:v>1689</c:v>
                      </c:pt>
                      <c:pt idx="1690">
                        <c:v>1690</c:v>
                      </c:pt>
                      <c:pt idx="1691">
                        <c:v>1691</c:v>
                      </c:pt>
                      <c:pt idx="1692">
                        <c:v>1692</c:v>
                      </c:pt>
                      <c:pt idx="1693">
                        <c:v>1693</c:v>
                      </c:pt>
                      <c:pt idx="1694">
                        <c:v>1694</c:v>
                      </c:pt>
                      <c:pt idx="1695">
                        <c:v>1695</c:v>
                      </c:pt>
                      <c:pt idx="1696">
                        <c:v>1696</c:v>
                      </c:pt>
                      <c:pt idx="1697">
                        <c:v>1697</c:v>
                      </c:pt>
                      <c:pt idx="1698">
                        <c:v>1698</c:v>
                      </c:pt>
                      <c:pt idx="1699">
                        <c:v>1699</c:v>
                      </c:pt>
                      <c:pt idx="1700">
                        <c:v>1700</c:v>
                      </c:pt>
                      <c:pt idx="1701">
                        <c:v>1701</c:v>
                      </c:pt>
                      <c:pt idx="1702">
                        <c:v>1702</c:v>
                      </c:pt>
                      <c:pt idx="1703">
                        <c:v>1703</c:v>
                      </c:pt>
                      <c:pt idx="1704">
                        <c:v>1704</c:v>
                      </c:pt>
                      <c:pt idx="1705">
                        <c:v>1705</c:v>
                      </c:pt>
                      <c:pt idx="1706">
                        <c:v>1706</c:v>
                      </c:pt>
                      <c:pt idx="1707">
                        <c:v>1707</c:v>
                      </c:pt>
                      <c:pt idx="1708">
                        <c:v>1708</c:v>
                      </c:pt>
                      <c:pt idx="1709">
                        <c:v>1709</c:v>
                      </c:pt>
                      <c:pt idx="1710">
                        <c:v>1710</c:v>
                      </c:pt>
                      <c:pt idx="1711">
                        <c:v>1711</c:v>
                      </c:pt>
                      <c:pt idx="1712">
                        <c:v>1712</c:v>
                      </c:pt>
                      <c:pt idx="1713">
                        <c:v>1713</c:v>
                      </c:pt>
                      <c:pt idx="1714">
                        <c:v>1714</c:v>
                      </c:pt>
                      <c:pt idx="1715">
                        <c:v>1715</c:v>
                      </c:pt>
                      <c:pt idx="1716">
                        <c:v>1716</c:v>
                      </c:pt>
                      <c:pt idx="1717">
                        <c:v>1717</c:v>
                      </c:pt>
                      <c:pt idx="1718">
                        <c:v>1718</c:v>
                      </c:pt>
                      <c:pt idx="1719">
                        <c:v>1719</c:v>
                      </c:pt>
                      <c:pt idx="1720">
                        <c:v>1720</c:v>
                      </c:pt>
                      <c:pt idx="1721">
                        <c:v>1721</c:v>
                      </c:pt>
                      <c:pt idx="1722">
                        <c:v>1722</c:v>
                      </c:pt>
                      <c:pt idx="1723">
                        <c:v>1723</c:v>
                      </c:pt>
                      <c:pt idx="1724">
                        <c:v>1724</c:v>
                      </c:pt>
                      <c:pt idx="1725">
                        <c:v>1725</c:v>
                      </c:pt>
                      <c:pt idx="1726">
                        <c:v>1726</c:v>
                      </c:pt>
                      <c:pt idx="1727">
                        <c:v>1727</c:v>
                      </c:pt>
                      <c:pt idx="1728">
                        <c:v>1728</c:v>
                      </c:pt>
                      <c:pt idx="1729">
                        <c:v>1729</c:v>
                      </c:pt>
                      <c:pt idx="1730">
                        <c:v>1730</c:v>
                      </c:pt>
                      <c:pt idx="1731">
                        <c:v>1731</c:v>
                      </c:pt>
                      <c:pt idx="1732">
                        <c:v>1732</c:v>
                      </c:pt>
                      <c:pt idx="1733">
                        <c:v>1733</c:v>
                      </c:pt>
                      <c:pt idx="1734">
                        <c:v>1734</c:v>
                      </c:pt>
                      <c:pt idx="1735">
                        <c:v>1735</c:v>
                      </c:pt>
                      <c:pt idx="1736">
                        <c:v>1736</c:v>
                      </c:pt>
                      <c:pt idx="1737">
                        <c:v>1737</c:v>
                      </c:pt>
                      <c:pt idx="1738">
                        <c:v>1738</c:v>
                      </c:pt>
                      <c:pt idx="1739">
                        <c:v>1739</c:v>
                      </c:pt>
                      <c:pt idx="1740">
                        <c:v>1740</c:v>
                      </c:pt>
                      <c:pt idx="1741">
                        <c:v>1741</c:v>
                      </c:pt>
                      <c:pt idx="1742">
                        <c:v>1742</c:v>
                      </c:pt>
                      <c:pt idx="1743">
                        <c:v>1743</c:v>
                      </c:pt>
                      <c:pt idx="1744">
                        <c:v>1744</c:v>
                      </c:pt>
                      <c:pt idx="1745">
                        <c:v>1745</c:v>
                      </c:pt>
                      <c:pt idx="1746">
                        <c:v>1746</c:v>
                      </c:pt>
                      <c:pt idx="1747">
                        <c:v>1747</c:v>
                      </c:pt>
                      <c:pt idx="1748">
                        <c:v>1748</c:v>
                      </c:pt>
                      <c:pt idx="1749">
                        <c:v>1749</c:v>
                      </c:pt>
                      <c:pt idx="1750">
                        <c:v>1750</c:v>
                      </c:pt>
                      <c:pt idx="1751">
                        <c:v>1751</c:v>
                      </c:pt>
                      <c:pt idx="1752">
                        <c:v>1752</c:v>
                      </c:pt>
                      <c:pt idx="1753">
                        <c:v>1753</c:v>
                      </c:pt>
                      <c:pt idx="1754">
                        <c:v>1754</c:v>
                      </c:pt>
                      <c:pt idx="1755">
                        <c:v>1755</c:v>
                      </c:pt>
                      <c:pt idx="1756">
                        <c:v>1756</c:v>
                      </c:pt>
                      <c:pt idx="1757">
                        <c:v>1757</c:v>
                      </c:pt>
                      <c:pt idx="1758">
                        <c:v>1758</c:v>
                      </c:pt>
                      <c:pt idx="1759">
                        <c:v>1759</c:v>
                      </c:pt>
                      <c:pt idx="1760">
                        <c:v>1760</c:v>
                      </c:pt>
                      <c:pt idx="1761">
                        <c:v>1761</c:v>
                      </c:pt>
                      <c:pt idx="1762">
                        <c:v>1762</c:v>
                      </c:pt>
                      <c:pt idx="1763">
                        <c:v>1763</c:v>
                      </c:pt>
                      <c:pt idx="1764">
                        <c:v>1764</c:v>
                      </c:pt>
                      <c:pt idx="1765">
                        <c:v>1765</c:v>
                      </c:pt>
                      <c:pt idx="1766">
                        <c:v>1766</c:v>
                      </c:pt>
                      <c:pt idx="1767">
                        <c:v>1767</c:v>
                      </c:pt>
                      <c:pt idx="1768">
                        <c:v>1768</c:v>
                      </c:pt>
                      <c:pt idx="1769">
                        <c:v>1769</c:v>
                      </c:pt>
                      <c:pt idx="1770">
                        <c:v>1770</c:v>
                      </c:pt>
                      <c:pt idx="1771">
                        <c:v>1771</c:v>
                      </c:pt>
                      <c:pt idx="1772">
                        <c:v>1772</c:v>
                      </c:pt>
                      <c:pt idx="1773">
                        <c:v>1773</c:v>
                      </c:pt>
                      <c:pt idx="1774">
                        <c:v>1774</c:v>
                      </c:pt>
                      <c:pt idx="1775">
                        <c:v>1775</c:v>
                      </c:pt>
                      <c:pt idx="1776">
                        <c:v>1776</c:v>
                      </c:pt>
                      <c:pt idx="1777">
                        <c:v>1777</c:v>
                      </c:pt>
                      <c:pt idx="1778">
                        <c:v>1778</c:v>
                      </c:pt>
                      <c:pt idx="1779">
                        <c:v>1779</c:v>
                      </c:pt>
                      <c:pt idx="1780">
                        <c:v>1780</c:v>
                      </c:pt>
                      <c:pt idx="1781">
                        <c:v>1781</c:v>
                      </c:pt>
                      <c:pt idx="1782">
                        <c:v>1782</c:v>
                      </c:pt>
                      <c:pt idx="1783">
                        <c:v>1783</c:v>
                      </c:pt>
                      <c:pt idx="1784">
                        <c:v>1784</c:v>
                      </c:pt>
                      <c:pt idx="1785">
                        <c:v>1785</c:v>
                      </c:pt>
                      <c:pt idx="1786">
                        <c:v>1786</c:v>
                      </c:pt>
                      <c:pt idx="1787">
                        <c:v>1787</c:v>
                      </c:pt>
                      <c:pt idx="1788">
                        <c:v>1788</c:v>
                      </c:pt>
                      <c:pt idx="1789">
                        <c:v>1789</c:v>
                      </c:pt>
                      <c:pt idx="1790">
                        <c:v>1790</c:v>
                      </c:pt>
                      <c:pt idx="1791">
                        <c:v>1791</c:v>
                      </c:pt>
                      <c:pt idx="1792">
                        <c:v>1792</c:v>
                      </c:pt>
                      <c:pt idx="1793">
                        <c:v>1793</c:v>
                      </c:pt>
                      <c:pt idx="1794">
                        <c:v>1794</c:v>
                      </c:pt>
                      <c:pt idx="1795">
                        <c:v>1795</c:v>
                      </c:pt>
                      <c:pt idx="1796">
                        <c:v>1796</c:v>
                      </c:pt>
                      <c:pt idx="1797">
                        <c:v>1797</c:v>
                      </c:pt>
                      <c:pt idx="1798">
                        <c:v>1798</c:v>
                      </c:pt>
                      <c:pt idx="1799">
                        <c:v>1799</c:v>
                      </c:pt>
                      <c:pt idx="1800">
                        <c:v>1800</c:v>
                      </c:pt>
                      <c:pt idx="1801">
                        <c:v>1801</c:v>
                      </c:pt>
                      <c:pt idx="1802">
                        <c:v>1802</c:v>
                      </c:pt>
                      <c:pt idx="1803">
                        <c:v>1803</c:v>
                      </c:pt>
                      <c:pt idx="1804">
                        <c:v>1804</c:v>
                      </c:pt>
                      <c:pt idx="1805">
                        <c:v>1805</c:v>
                      </c:pt>
                      <c:pt idx="1806">
                        <c:v>1806</c:v>
                      </c:pt>
                      <c:pt idx="1807">
                        <c:v>1807</c:v>
                      </c:pt>
                      <c:pt idx="1808">
                        <c:v>1808</c:v>
                      </c:pt>
                      <c:pt idx="1809">
                        <c:v>1809</c:v>
                      </c:pt>
                      <c:pt idx="1810">
                        <c:v>1810</c:v>
                      </c:pt>
                      <c:pt idx="1811">
                        <c:v>1811</c:v>
                      </c:pt>
                      <c:pt idx="1812">
                        <c:v>1812</c:v>
                      </c:pt>
                      <c:pt idx="1813">
                        <c:v>1813</c:v>
                      </c:pt>
                      <c:pt idx="1814">
                        <c:v>1814</c:v>
                      </c:pt>
                      <c:pt idx="1815">
                        <c:v>1815</c:v>
                      </c:pt>
                      <c:pt idx="1816">
                        <c:v>1816</c:v>
                      </c:pt>
                      <c:pt idx="1817">
                        <c:v>1817</c:v>
                      </c:pt>
                      <c:pt idx="1818">
                        <c:v>1818</c:v>
                      </c:pt>
                      <c:pt idx="1819">
                        <c:v>1819</c:v>
                      </c:pt>
                      <c:pt idx="1820">
                        <c:v>1820</c:v>
                      </c:pt>
                      <c:pt idx="1821">
                        <c:v>1821</c:v>
                      </c:pt>
                      <c:pt idx="1822">
                        <c:v>1822</c:v>
                      </c:pt>
                      <c:pt idx="1823">
                        <c:v>1823</c:v>
                      </c:pt>
                      <c:pt idx="1824">
                        <c:v>1824</c:v>
                      </c:pt>
                      <c:pt idx="1825">
                        <c:v>1825</c:v>
                      </c:pt>
                      <c:pt idx="1826">
                        <c:v>1826</c:v>
                      </c:pt>
                      <c:pt idx="1827">
                        <c:v>1827</c:v>
                      </c:pt>
                      <c:pt idx="1828">
                        <c:v>1828</c:v>
                      </c:pt>
                      <c:pt idx="1829">
                        <c:v>1829</c:v>
                      </c:pt>
                      <c:pt idx="1830">
                        <c:v>1830</c:v>
                      </c:pt>
                      <c:pt idx="1831">
                        <c:v>1831</c:v>
                      </c:pt>
                      <c:pt idx="1832">
                        <c:v>1832</c:v>
                      </c:pt>
                      <c:pt idx="1833">
                        <c:v>1833</c:v>
                      </c:pt>
                      <c:pt idx="1834">
                        <c:v>1834</c:v>
                      </c:pt>
                      <c:pt idx="1835">
                        <c:v>1835</c:v>
                      </c:pt>
                      <c:pt idx="1836">
                        <c:v>1836</c:v>
                      </c:pt>
                      <c:pt idx="1837">
                        <c:v>1837</c:v>
                      </c:pt>
                      <c:pt idx="1838">
                        <c:v>1838</c:v>
                      </c:pt>
                      <c:pt idx="1839">
                        <c:v>1839</c:v>
                      </c:pt>
                      <c:pt idx="1840">
                        <c:v>1840</c:v>
                      </c:pt>
                      <c:pt idx="1841">
                        <c:v>1841</c:v>
                      </c:pt>
                      <c:pt idx="1842">
                        <c:v>1842</c:v>
                      </c:pt>
                      <c:pt idx="1843">
                        <c:v>1843</c:v>
                      </c:pt>
                      <c:pt idx="1844">
                        <c:v>1844</c:v>
                      </c:pt>
                      <c:pt idx="1845">
                        <c:v>1845</c:v>
                      </c:pt>
                      <c:pt idx="1846">
                        <c:v>1846</c:v>
                      </c:pt>
                      <c:pt idx="1847">
                        <c:v>1847</c:v>
                      </c:pt>
                      <c:pt idx="1848">
                        <c:v>1848</c:v>
                      </c:pt>
                      <c:pt idx="1849">
                        <c:v>1849</c:v>
                      </c:pt>
                      <c:pt idx="1850">
                        <c:v>1850</c:v>
                      </c:pt>
                      <c:pt idx="1851">
                        <c:v>1851</c:v>
                      </c:pt>
                      <c:pt idx="1852">
                        <c:v>1852</c:v>
                      </c:pt>
                      <c:pt idx="1853">
                        <c:v>1853</c:v>
                      </c:pt>
                      <c:pt idx="1854">
                        <c:v>1854</c:v>
                      </c:pt>
                      <c:pt idx="1855">
                        <c:v>1855</c:v>
                      </c:pt>
                      <c:pt idx="1856">
                        <c:v>1856</c:v>
                      </c:pt>
                      <c:pt idx="1857">
                        <c:v>1857</c:v>
                      </c:pt>
                      <c:pt idx="1858">
                        <c:v>1858</c:v>
                      </c:pt>
                      <c:pt idx="1859">
                        <c:v>1859</c:v>
                      </c:pt>
                      <c:pt idx="1860">
                        <c:v>1860</c:v>
                      </c:pt>
                      <c:pt idx="1861">
                        <c:v>1861</c:v>
                      </c:pt>
                      <c:pt idx="1862">
                        <c:v>1862</c:v>
                      </c:pt>
                      <c:pt idx="1863">
                        <c:v>1863</c:v>
                      </c:pt>
                      <c:pt idx="1864">
                        <c:v>1864</c:v>
                      </c:pt>
                      <c:pt idx="1865">
                        <c:v>1865</c:v>
                      </c:pt>
                      <c:pt idx="1866">
                        <c:v>1866</c:v>
                      </c:pt>
                      <c:pt idx="1867">
                        <c:v>1867</c:v>
                      </c:pt>
                      <c:pt idx="1868">
                        <c:v>1868</c:v>
                      </c:pt>
                      <c:pt idx="1869">
                        <c:v>1869</c:v>
                      </c:pt>
                      <c:pt idx="1870">
                        <c:v>1870</c:v>
                      </c:pt>
                      <c:pt idx="1871">
                        <c:v>1871</c:v>
                      </c:pt>
                      <c:pt idx="1872">
                        <c:v>1872</c:v>
                      </c:pt>
                      <c:pt idx="1873">
                        <c:v>1873</c:v>
                      </c:pt>
                      <c:pt idx="1874">
                        <c:v>1874</c:v>
                      </c:pt>
                      <c:pt idx="1875">
                        <c:v>1875</c:v>
                      </c:pt>
                      <c:pt idx="1876">
                        <c:v>1876</c:v>
                      </c:pt>
                      <c:pt idx="1877">
                        <c:v>1877</c:v>
                      </c:pt>
                      <c:pt idx="1878">
                        <c:v>1878</c:v>
                      </c:pt>
                      <c:pt idx="1879">
                        <c:v>1879</c:v>
                      </c:pt>
                      <c:pt idx="1880">
                        <c:v>1880</c:v>
                      </c:pt>
                      <c:pt idx="1881">
                        <c:v>1881</c:v>
                      </c:pt>
                      <c:pt idx="1882">
                        <c:v>1882</c:v>
                      </c:pt>
                      <c:pt idx="1883">
                        <c:v>1883</c:v>
                      </c:pt>
                      <c:pt idx="1884">
                        <c:v>1884</c:v>
                      </c:pt>
                      <c:pt idx="1885">
                        <c:v>1885</c:v>
                      </c:pt>
                      <c:pt idx="1886">
                        <c:v>1886</c:v>
                      </c:pt>
                      <c:pt idx="1887">
                        <c:v>1887</c:v>
                      </c:pt>
                      <c:pt idx="1888">
                        <c:v>1888</c:v>
                      </c:pt>
                      <c:pt idx="1889">
                        <c:v>1889</c:v>
                      </c:pt>
                      <c:pt idx="1890">
                        <c:v>1890</c:v>
                      </c:pt>
                      <c:pt idx="1891">
                        <c:v>1891</c:v>
                      </c:pt>
                      <c:pt idx="1892">
                        <c:v>1892</c:v>
                      </c:pt>
                      <c:pt idx="1893">
                        <c:v>1893</c:v>
                      </c:pt>
                      <c:pt idx="1894">
                        <c:v>1894</c:v>
                      </c:pt>
                      <c:pt idx="1895">
                        <c:v>1895</c:v>
                      </c:pt>
                      <c:pt idx="1896">
                        <c:v>1896</c:v>
                      </c:pt>
                      <c:pt idx="1897">
                        <c:v>1897</c:v>
                      </c:pt>
                      <c:pt idx="1898">
                        <c:v>1898</c:v>
                      </c:pt>
                      <c:pt idx="1899">
                        <c:v>1899</c:v>
                      </c:pt>
                      <c:pt idx="1900">
                        <c:v>1900</c:v>
                      </c:pt>
                      <c:pt idx="1901">
                        <c:v>1901</c:v>
                      </c:pt>
                      <c:pt idx="1902">
                        <c:v>1902</c:v>
                      </c:pt>
                      <c:pt idx="1903">
                        <c:v>1903</c:v>
                      </c:pt>
                      <c:pt idx="1904">
                        <c:v>1904</c:v>
                      </c:pt>
                      <c:pt idx="1905">
                        <c:v>1905</c:v>
                      </c:pt>
                      <c:pt idx="1906">
                        <c:v>1906</c:v>
                      </c:pt>
                      <c:pt idx="1907">
                        <c:v>1907</c:v>
                      </c:pt>
                      <c:pt idx="1908">
                        <c:v>1908</c:v>
                      </c:pt>
                      <c:pt idx="1909">
                        <c:v>1909</c:v>
                      </c:pt>
                      <c:pt idx="1910">
                        <c:v>1910</c:v>
                      </c:pt>
                      <c:pt idx="1911">
                        <c:v>1911</c:v>
                      </c:pt>
                      <c:pt idx="1912">
                        <c:v>1912</c:v>
                      </c:pt>
                      <c:pt idx="1913">
                        <c:v>1913</c:v>
                      </c:pt>
                      <c:pt idx="1914">
                        <c:v>1914</c:v>
                      </c:pt>
                      <c:pt idx="1915">
                        <c:v>1915</c:v>
                      </c:pt>
                      <c:pt idx="1916">
                        <c:v>1916</c:v>
                      </c:pt>
                      <c:pt idx="1917">
                        <c:v>1917</c:v>
                      </c:pt>
                      <c:pt idx="1918">
                        <c:v>1918</c:v>
                      </c:pt>
                      <c:pt idx="1919">
                        <c:v>1919</c:v>
                      </c:pt>
                      <c:pt idx="1920">
                        <c:v>1920</c:v>
                      </c:pt>
                      <c:pt idx="1921">
                        <c:v>1921</c:v>
                      </c:pt>
                      <c:pt idx="1922">
                        <c:v>1922</c:v>
                      </c:pt>
                      <c:pt idx="1923">
                        <c:v>1923</c:v>
                      </c:pt>
                      <c:pt idx="1924">
                        <c:v>1924</c:v>
                      </c:pt>
                      <c:pt idx="1925">
                        <c:v>1925</c:v>
                      </c:pt>
                      <c:pt idx="1926">
                        <c:v>1926</c:v>
                      </c:pt>
                      <c:pt idx="1927">
                        <c:v>1927</c:v>
                      </c:pt>
                      <c:pt idx="1928">
                        <c:v>1928</c:v>
                      </c:pt>
                      <c:pt idx="1929">
                        <c:v>1929</c:v>
                      </c:pt>
                      <c:pt idx="1930">
                        <c:v>1930</c:v>
                      </c:pt>
                      <c:pt idx="1931">
                        <c:v>1931</c:v>
                      </c:pt>
                      <c:pt idx="1932">
                        <c:v>1932</c:v>
                      </c:pt>
                      <c:pt idx="1933">
                        <c:v>1933</c:v>
                      </c:pt>
                      <c:pt idx="1934">
                        <c:v>1934</c:v>
                      </c:pt>
                      <c:pt idx="1935">
                        <c:v>1935</c:v>
                      </c:pt>
                      <c:pt idx="1936">
                        <c:v>1936</c:v>
                      </c:pt>
                      <c:pt idx="1937">
                        <c:v>1937</c:v>
                      </c:pt>
                      <c:pt idx="1938">
                        <c:v>1938</c:v>
                      </c:pt>
                      <c:pt idx="1939">
                        <c:v>1939</c:v>
                      </c:pt>
                      <c:pt idx="1940">
                        <c:v>1940</c:v>
                      </c:pt>
                      <c:pt idx="1941">
                        <c:v>1941</c:v>
                      </c:pt>
                      <c:pt idx="1942">
                        <c:v>1942</c:v>
                      </c:pt>
                      <c:pt idx="1943">
                        <c:v>1943</c:v>
                      </c:pt>
                      <c:pt idx="1944">
                        <c:v>1944</c:v>
                      </c:pt>
                      <c:pt idx="1945">
                        <c:v>1945</c:v>
                      </c:pt>
                      <c:pt idx="1946">
                        <c:v>1946</c:v>
                      </c:pt>
                      <c:pt idx="1947">
                        <c:v>1947</c:v>
                      </c:pt>
                      <c:pt idx="1948">
                        <c:v>1948</c:v>
                      </c:pt>
                      <c:pt idx="1949">
                        <c:v>1949</c:v>
                      </c:pt>
                      <c:pt idx="1950">
                        <c:v>1950</c:v>
                      </c:pt>
                      <c:pt idx="1951">
                        <c:v>1951</c:v>
                      </c:pt>
                      <c:pt idx="1952">
                        <c:v>1952</c:v>
                      </c:pt>
                      <c:pt idx="1953">
                        <c:v>1953</c:v>
                      </c:pt>
                      <c:pt idx="1954">
                        <c:v>1954</c:v>
                      </c:pt>
                      <c:pt idx="1955">
                        <c:v>1955</c:v>
                      </c:pt>
                      <c:pt idx="1956">
                        <c:v>1956</c:v>
                      </c:pt>
                      <c:pt idx="1957">
                        <c:v>1957</c:v>
                      </c:pt>
                      <c:pt idx="1958">
                        <c:v>1958</c:v>
                      </c:pt>
                      <c:pt idx="1959">
                        <c:v>1959</c:v>
                      </c:pt>
                      <c:pt idx="1960">
                        <c:v>1960</c:v>
                      </c:pt>
                      <c:pt idx="1961">
                        <c:v>1961</c:v>
                      </c:pt>
                      <c:pt idx="1962">
                        <c:v>1962</c:v>
                      </c:pt>
                      <c:pt idx="1963">
                        <c:v>1963</c:v>
                      </c:pt>
                      <c:pt idx="1964">
                        <c:v>1964</c:v>
                      </c:pt>
                      <c:pt idx="1965">
                        <c:v>1965</c:v>
                      </c:pt>
                      <c:pt idx="1966">
                        <c:v>1966</c:v>
                      </c:pt>
                      <c:pt idx="1967">
                        <c:v>1967</c:v>
                      </c:pt>
                      <c:pt idx="1968">
                        <c:v>1968</c:v>
                      </c:pt>
                      <c:pt idx="1969">
                        <c:v>1969</c:v>
                      </c:pt>
                      <c:pt idx="1970">
                        <c:v>1970</c:v>
                      </c:pt>
                      <c:pt idx="1971">
                        <c:v>1971</c:v>
                      </c:pt>
                      <c:pt idx="1972">
                        <c:v>1972</c:v>
                      </c:pt>
                      <c:pt idx="1973">
                        <c:v>1973</c:v>
                      </c:pt>
                      <c:pt idx="1974">
                        <c:v>1974</c:v>
                      </c:pt>
                      <c:pt idx="1975">
                        <c:v>1975</c:v>
                      </c:pt>
                      <c:pt idx="1976">
                        <c:v>1976</c:v>
                      </c:pt>
                      <c:pt idx="1977">
                        <c:v>1977</c:v>
                      </c:pt>
                      <c:pt idx="1978">
                        <c:v>1978</c:v>
                      </c:pt>
                      <c:pt idx="1979">
                        <c:v>1979</c:v>
                      </c:pt>
                      <c:pt idx="1980">
                        <c:v>1980</c:v>
                      </c:pt>
                      <c:pt idx="1981">
                        <c:v>1981</c:v>
                      </c:pt>
                      <c:pt idx="1982">
                        <c:v>1982</c:v>
                      </c:pt>
                      <c:pt idx="1983">
                        <c:v>1983</c:v>
                      </c:pt>
                      <c:pt idx="1984">
                        <c:v>1984</c:v>
                      </c:pt>
                      <c:pt idx="1985">
                        <c:v>1985</c:v>
                      </c:pt>
                      <c:pt idx="1986">
                        <c:v>1986</c:v>
                      </c:pt>
                      <c:pt idx="1987">
                        <c:v>1987</c:v>
                      </c:pt>
                      <c:pt idx="1988">
                        <c:v>1988</c:v>
                      </c:pt>
                      <c:pt idx="1989">
                        <c:v>1989</c:v>
                      </c:pt>
                      <c:pt idx="1990">
                        <c:v>1990</c:v>
                      </c:pt>
                      <c:pt idx="1991">
                        <c:v>1991</c:v>
                      </c:pt>
                      <c:pt idx="1992">
                        <c:v>1992</c:v>
                      </c:pt>
                      <c:pt idx="1993">
                        <c:v>1993</c:v>
                      </c:pt>
                      <c:pt idx="1994">
                        <c:v>1994</c:v>
                      </c:pt>
                      <c:pt idx="1995">
                        <c:v>1995</c:v>
                      </c:pt>
                      <c:pt idx="1996">
                        <c:v>1996</c:v>
                      </c:pt>
                      <c:pt idx="1997">
                        <c:v>1997</c:v>
                      </c:pt>
                      <c:pt idx="1998">
                        <c:v>1998</c:v>
                      </c:pt>
                      <c:pt idx="1999">
                        <c:v>1999</c:v>
                      </c:pt>
                      <c:pt idx="2000">
                        <c:v>2000</c:v>
                      </c:pt>
                      <c:pt idx="2001">
                        <c:v>2001</c:v>
                      </c:pt>
                      <c:pt idx="2002">
                        <c:v>2002</c:v>
                      </c:pt>
                      <c:pt idx="2003">
                        <c:v>2003</c:v>
                      </c:pt>
                      <c:pt idx="2004">
                        <c:v>2004</c:v>
                      </c:pt>
                      <c:pt idx="2005">
                        <c:v>2005</c:v>
                      </c:pt>
                      <c:pt idx="2006">
                        <c:v>2006</c:v>
                      </c:pt>
                      <c:pt idx="2007">
                        <c:v>2007</c:v>
                      </c:pt>
                      <c:pt idx="2008">
                        <c:v>2008</c:v>
                      </c:pt>
                      <c:pt idx="2009">
                        <c:v>2009</c:v>
                      </c:pt>
                      <c:pt idx="2010">
                        <c:v>2010</c:v>
                      </c:pt>
                      <c:pt idx="2011">
                        <c:v>2011</c:v>
                      </c:pt>
                      <c:pt idx="2012">
                        <c:v>2012</c:v>
                      </c:pt>
                      <c:pt idx="2013">
                        <c:v>2013</c:v>
                      </c:pt>
                      <c:pt idx="2014">
                        <c:v>2014</c:v>
                      </c:pt>
                      <c:pt idx="2015">
                        <c:v>2015</c:v>
                      </c:pt>
                      <c:pt idx="2016">
                        <c:v>2016</c:v>
                      </c:pt>
                      <c:pt idx="2017">
                        <c:v>2017</c:v>
                      </c:pt>
                      <c:pt idx="2018">
                        <c:v>2018</c:v>
                      </c:pt>
                      <c:pt idx="2019">
                        <c:v>2019</c:v>
                      </c:pt>
                      <c:pt idx="2020">
                        <c:v>2020</c:v>
                      </c:pt>
                      <c:pt idx="2021">
                        <c:v>2021</c:v>
                      </c:pt>
                      <c:pt idx="2022">
                        <c:v>2022</c:v>
                      </c:pt>
                      <c:pt idx="2023">
                        <c:v>2023</c:v>
                      </c:pt>
                      <c:pt idx="2024">
                        <c:v>2024</c:v>
                      </c:pt>
                      <c:pt idx="2025">
                        <c:v>2025</c:v>
                      </c:pt>
                      <c:pt idx="2026">
                        <c:v>2026</c:v>
                      </c:pt>
                      <c:pt idx="2027">
                        <c:v>2027</c:v>
                      </c:pt>
                      <c:pt idx="2028">
                        <c:v>2028</c:v>
                      </c:pt>
                      <c:pt idx="2029">
                        <c:v>2029</c:v>
                      </c:pt>
                      <c:pt idx="2030">
                        <c:v>2030</c:v>
                      </c:pt>
                      <c:pt idx="2031">
                        <c:v>2031</c:v>
                      </c:pt>
                      <c:pt idx="2032">
                        <c:v>2032</c:v>
                      </c:pt>
                      <c:pt idx="2033">
                        <c:v>2033</c:v>
                      </c:pt>
                      <c:pt idx="2034">
                        <c:v>2034</c:v>
                      </c:pt>
                      <c:pt idx="2035">
                        <c:v>2035</c:v>
                      </c:pt>
                      <c:pt idx="2036">
                        <c:v>2036</c:v>
                      </c:pt>
                      <c:pt idx="2037">
                        <c:v>2037</c:v>
                      </c:pt>
                      <c:pt idx="2038">
                        <c:v>2038</c:v>
                      </c:pt>
                      <c:pt idx="2039">
                        <c:v>2039</c:v>
                      </c:pt>
                      <c:pt idx="2040">
                        <c:v>2040</c:v>
                      </c:pt>
                      <c:pt idx="2041">
                        <c:v>2041</c:v>
                      </c:pt>
                      <c:pt idx="2042">
                        <c:v>2042</c:v>
                      </c:pt>
                      <c:pt idx="2043">
                        <c:v>2043</c:v>
                      </c:pt>
                      <c:pt idx="2044">
                        <c:v>2044</c:v>
                      </c:pt>
                      <c:pt idx="2045">
                        <c:v>2045</c:v>
                      </c:pt>
                      <c:pt idx="2046">
                        <c:v>2046</c:v>
                      </c:pt>
                      <c:pt idx="2047">
                        <c:v>2047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5E5-4E9F-B3DD-09186F75F57E}"/>
                  </c:ext>
                </c:extLst>
              </c15:ser>
            </c15:filteredBarSeries>
          </c:ext>
        </c:extLst>
      </c:barChart>
      <c:catAx>
        <c:axId val="7659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Set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No.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854757593330395"/>
              <c:y val="0.89264547366583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448"/>
        <c:crosses val="autoZero"/>
        <c:auto val="1"/>
        <c:lblAlgn val="ctr"/>
        <c:lblOffset val="100"/>
        <c:noMultiLvlLbl val="0"/>
      </c:catAx>
      <c:valAx>
        <c:axId val="7659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#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of neg. interactions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8494495281009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'607.cactuBSSN_s-3477B'!$D$1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'607.cactuBSSN_s-3477B'!$D$2:$D$2049</c:f>
              <c:numCache>
                <c:formatCode>General</c:formatCode>
                <c:ptCount val="2048"/>
                <c:pt idx="0">
                  <c:v>1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12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7</c:v>
                </c:pt>
                <c:pt idx="12">
                  <c:v>11</c:v>
                </c:pt>
                <c:pt idx="13">
                  <c:v>8</c:v>
                </c:pt>
                <c:pt idx="14">
                  <c:v>9</c:v>
                </c:pt>
                <c:pt idx="15">
                  <c:v>38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6</c:v>
                </c:pt>
                <c:pt idx="20">
                  <c:v>6</c:v>
                </c:pt>
                <c:pt idx="21">
                  <c:v>7</c:v>
                </c:pt>
                <c:pt idx="22">
                  <c:v>51</c:v>
                </c:pt>
                <c:pt idx="23">
                  <c:v>50</c:v>
                </c:pt>
                <c:pt idx="24">
                  <c:v>48</c:v>
                </c:pt>
                <c:pt idx="25">
                  <c:v>48</c:v>
                </c:pt>
                <c:pt idx="26">
                  <c:v>43</c:v>
                </c:pt>
                <c:pt idx="27">
                  <c:v>50</c:v>
                </c:pt>
                <c:pt idx="28">
                  <c:v>44</c:v>
                </c:pt>
                <c:pt idx="29">
                  <c:v>46</c:v>
                </c:pt>
                <c:pt idx="30">
                  <c:v>45</c:v>
                </c:pt>
                <c:pt idx="31">
                  <c:v>45</c:v>
                </c:pt>
                <c:pt idx="32">
                  <c:v>1</c:v>
                </c:pt>
                <c:pt idx="33">
                  <c:v>13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11</c:v>
                </c:pt>
                <c:pt idx="43">
                  <c:v>11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8</c:v>
                </c:pt>
                <c:pt idx="48">
                  <c:v>7</c:v>
                </c:pt>
                <c:pt idx="49">
                  <c:v>9</c:v>
                </c:pt>
                <c:pt idx="50">
                  <c:v>8</c:v>
                </c:pt>
                <c:pt idx="51">
                  <c:v>5</c:v>
                </c:pt>
                <c:pt idx="52">
                  <c:v>5</c:v>
                </c:pt>
                <c:pt idx="53">
                  <c:v>6</c:v>
                </c:pt>
                <c:pt idx="54">
                  <c:v>50</c:v>
                </c:pt>
                <c:pt idx="55">
                  <c:v>43</c:v>
                </c:pt>
                <c:pt idx="56">
                  <c:v>42</c:v>
                </c:pt>
                <c:pt idx="57">
                  <c:v>39</c:v>
                </c:pt>
                <c:pt idx="58">
                  <c:v>39</c:v>
                </c:pt>
                <c:pt idx="59">
                  <c:v>44</c:v>
                </c:pt>
                <c:pt idx="60">
                  <c:v>45</c:v>
                </c:pt>
                <c:pt idx="61">
                  <c:v>43</c:v>
                </c:pt>
                <c:pt idx="62">
                  <c:v>43</c:v>
                </c:pt>
                <c:pt idx="63">
                  <c:v>36</c:v>
                </c:pt>
                <c:pt idx="64">
                  <c:v>3</c:v>
                </c:pt>
                <c:pt idx="65">
                  <c:v>14</c:v>
                </c:pt>
                <c:pt idx="66">
                  <c:v>14</c:v>
                </c:pt>
                <c:pt idx="67">
                  <c:v>14</c:v>
                </c:pt>
                <c:pt idx="68">
                  <c:v>13</c:v>
                </c:pt>
                <c:pt idx="69">
                  <c:v>12</c:v>
                </c:pt>
                <c:pt idx="70">
                  <c:v>12</c:v>
                </c:pt>
                <c:pt idx="71">
                  <c:v>50</c:v>
                </c:pt>
                <c:pt idx="72">
                  <c:v>12</c:v>
                </c:pt>
                <c:pt idx="73">
                  <c:v>11</c:v>
                </c:pt>
                <c:pt idx="74">
                  <c:v>11</c:v>
                </c:pt>
                <c:pt idx="75">
                  <c:v>10</c:v>
                </c:pt>
                <c:pt idx="76">
                  <c:v>11</c:v>
                </c:pt>
                <c:pt idx="77">
                  <c:v>8</c:v>
                </c:pt>
                <c:pt idx="78">
                  <c:v>10</c:v>
                </c:pt>
                <c:pt idx="79">
                  <c:v>9</c:v>
                </c:pt>
                <c:pt idx="80">
                  <c:v>12</c:v>
                </c:pt>
                <c:pt idx="81">
                  <c:v>11</c:v>
                </c:pt>
                <c:pt idx="82">
                  <c:v>12</c:v>
                </c:pt>
                <c:pt idx="83">
                  <c:v>12</c:v>
                </c:pt>
                <c:pt idx="84">
                  <c:v>13</c:v>
                </c:pt>
                <c:pt idx="85">
                  <c:v>13</c:v>
                </c:pt>
                <c:pt idx="86">
                  <c:v>52</c:v>
                </c:pt>
                <c:pt idx="87">
                  <c:v>54</c:v>
                </c:pt>
                <c:pt idx="88">
                  <c:v>52</c:v>
                </c:pt>
                <c:pt idx="89">
                  <c:v>47</c:v>
                </c:pt>
                <c:pt idx="90">
                  <c:v>49</c:v>
                </c:pt>
                <c:pt idx="91">
                  <c:v>51</c:v>
                </c:pt>
                <c:pt idx="92">
                  <c:v>52</c:v>
                </c:pt>
                <c:pt idx="93">
                  <c:v>45</c:v>
                </c:pt>
                <c:pt idx="94">
                  <c:v>49</c:v>
                </c:pt>
                <c:pt idx="95">
                  <c:v>43</c:v>
                </c:pt>
                <c:pt idx="96">
                  <c:v>2</c:v>
                </c:pt>
                <c:pt idx="97">
                  <c:v>14</c:v>
                </c:pt>
                <c:pt idx="98">
                  <c:v>14</c:v>
                </c:pt>
                <c:pt idx="99">
                  <c:v>12</c:v>
                </c:pt>
                <c:pt idx="100">
                  <c:v>13</c:v>
                </c:pt>
                <c:pt idx="101">
                  <c:v>11</c:v>
                </c:pt>
                <c:pt idx="102">
                  <c:v>9</c:v>
                </c:pt>
                <c:pt idx="103">
                  <c:v>9</c:v>
                </c:pt>
                <c:pt idx="104">
                  <c:v>7</c:v>
                </c:pt>
                <c:pt idx="105">
                  <c:v>8</c:v>
                </c:pt>
                <c:pt idx="106">
                  <c:v>10</c:v>
                </c:pt>
                <c:pt idx="107">
                  <c:v>9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8</c:v>
                </c:pt>
                <c:pt idx="112">
                  <c:v>12</c:v>
                </c:pt>
                <c:pt idx="113">
                  <c:v>13</c:v>
                </c:pt>
                <c:pt idx="114">
                  <c:v>12</c:v>
                </c:pt>
                <c:pt idx="115">
                  <c:v>12</c:v>
                </c:pt>
                <c:pt idx="116">
                  <c:v>10</c:v>
                </c:pt>
                <c:pt idx="117">
                  <c:v>12</c:v>
                </c:pt>
                <c:pt idx="118">
                  <c:v>52</c:v>
                </c:pt>
                <c:pt idx="119">
                  <c:v>48</c:v>
                </c:pt>
                <c:pt idx="120">
                  <c:v>42</c:v>
                </c:pt>
                <c:pt idx="121">
                  <c:v>42</c:v>
                </c:pt>
                <c:pt idx="122">
                  <c:v>40</c:v>
                </c:pt>
                <c:pt idx="123">
                  <c:v>36</c:v>
                </c:pt>
                <c:pt idx="124">
                  <c:v>39</c:v>
                </c:pt>
                <c:pt idx="125">
                  <c:v>42</c:v>
                </c:pt>
                <c:pt idx="126">
                  <c:v>36</c:v>
                </c:pt>
                <c:pt idx="127">
                  <c:v>39</c:v>
                </c:pt>
                <c:pt idx="128">
                  <c:v>2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11</c:v>
                </c:pt>
                <c:pt idx="134">
                  <c:v>11</c:v>
                </c:pt>
                <c:pt idx="135">
                  <c:v>9</c:v>
                </c:pt>
                <c:pt idx="136">
                  <c:v>5</c:v>
                </c:pt>
                <c:pt idx="137">
                  <c:v>8</c:v>
                </c:pt>
                <c:pt idx="138">
                  <c:v>13</c:v>
                </c:pt>
                <c:pt idx="139">
                  <c:v>10</c:v>
                </c:pt>
                <c:pt idx="140">
                  <c:v>10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10</c:v>
                </c:pt>
                <c:pt idx="145">
                  <c:v>8</c:v>
                </c:pt>
                <c:pt idx="146">
                  <c:v>7</c:v>
                </c:pt>
                <c:pt idx="147">
                  <c:v>8</c:v>
                </c:pt>
                <c:pt idx="148">
                  <c:v>9</c:v>
                </c:pt>
                <c:pt idx="149">
                  <c:v>12</c:v>
                </c:pt>
                <c:pt idx="150">
                  <c:v>62</c:v>
                </c:pt>
                <c:pt idx="151">
                  <c:v>57</c:v>
                </c:pt>
                <c:pt idx="152">
                  <c:v>54</c:v>
                </c:pt>
                <c:pt idx="153">
                  <c:v>53</c:v>
                </c:pt>
                <c:pt idx="154">
                  <c:v>48</c:v>
                </c:pt>
                <c:pt idx="155">
                  <c:v>49</c:v>
                </c:pt>
                <c:pt idx="156">
                  <c:v>42</c:v>
                </c:pt>
                <c:pt idx="157">
                  <c:v>41</c:v>
                </c:pt>
                <c:pt idx="158">
                  <c:v>45</c:v>
                </c:pt>
                <c:pt idx="159">
                  <c:v>46</c:v>
                </c:pt>
                <c:pt idx="160">
                  <c:v>3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14</c:v>
                </c:pt>
                <c:pt idx="165">
                  <c:v>15</c:v>
                </c:pt>
                <c:pt idx="166">
                  <c:v>14</c:v>
                </c:pt>
                <c:pt idx="167">
                  <c:v>13</c:v>
                </c:pt>
                <c:pt idx="168">
                  <c:v>11</c:v>
                </c:pt>
                <c:pt idx="169">
                  <c:v>12</c:v>
                </c:pt>
                <c:pt idx="170">
                  <c:v>12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10</c:v>
                </c:pt>
                <c:pt idx="176">
                  <c:v>12</c:v>
                </c:pt>
                <c:pt idx="177">
                  <c:v>11</c:v>
                </c:pt>
                <c:pt idx="178">
                  <c:v>11</c:v>
                </c:pt>
                <c:pt idx="179">
                  <c:v>10</c:v>
                </c:pt>
                <c:pt idx="180">
                  <c:v>8</c:v>
                </c:pt>
                <c:pt idx="181">
                  <c:v>10</c:v>
                </c:pt>
                <c:pt idx="182">
                  <c:v>58</c:v>
                </c:pt>
                <c:pt idx="183">
                  <c:v>54</c:v>
                </c:pt>
                <c:pt idx="184">
                  <c:v>49</c:v>
                </c:pt>
                <c:pt idx="185">
                  <c:v>48</c:v>
                </c:pt>
                <c:pt idx="186">
                  <c:v>42</c:v>
                </c:pt>
                <c:pt idx="187">
                  <c:v>45</c:v>
                </c:pt>
                <c:pt idx="188">
                  <c:v>47</c:v>
                </c:pt>
                <c:pt idx="189">
                  <c:v>46</c:v>
                </c:pt>
                <c:pt idx="190">
                  <c:v>41</c:v>
                </c:pt>
                <c:pt idx="191">
                  <c:v>41</c:v>
                </c:pt>
                <c:pt idx="192">
                  <c:v>0</c:v>
                </c:pt>
                <c:pt idx="193">
                  <c:v>13</c:v>
                </c:pt>
                <c:pt idx="194">
                  <c:v>13</c:v>
                </c:pt>
                <c:pt idx="195">
                  <c:v>15</c:v>
                </c:pt>
                <c:pt idx="196">
                  <c:v>13</c:v>
                </c:pt>
                <c:pt idx="197">
                  <c:v>13</c:v>
                </c:pt>
                <c:pt idx="198">
                  <c:v>13</c:v>
                </c:pt>
                <c:pt idx="199">
                  <c:v>12</c:v>
                </c:pt>
                <c:pt idx="200">
                  <c:v>11</c:v>
                </c:pt>
                <c:pt idx="201">
                  <c:v>10</c:v>
                </c:pt>
                <c:pt idx="202">
                  <c:v>14</c:v>
                </c:pt>
                <c:pt idx="203">
                  <c:v>11</c:v>
                </c:pt>
                <c:pt idx="204">
                  <c:v>11</c:v>
                </c:pt>
                <c:pt idx="205">
                  <c:v>11</c:v>
                </c:pt>
                <c:pt idx="206">
                  <c:v>10</c:v>
                </c:pt>
                <c:pt idx="207">
                  <c:v>10</c:v>
                </c:pt>
                <c:pt idx="208">
                  <c:v>11</c:v>
                </c:pt>
                <c:pt idx="209">
                  <c:v>11</c:v>
                </c:pt>
                <c:pt idx="210">
                  <c:v>10</c:v>
                </c:pt>
                <c:pt idx="211">
                  <c:v>10</c:v>
                </c:pt>
                <c:pt idx="212">
                  <c:v>11</c:v>
                </c:pt>
                <c:pt idx="213">
                  <c:v>9</c:v>
                </c:pt>
                <c:pt idx="214">
                  <c:v>51</c:v>
                </c:pt>
                <c:pt idx="215">
                  <c:v>49</c:v>
                </c:pt>
                <c:pt idx="216">
                  <c:v>49</c:v>
                </c:pt>
                <c:pt idx="217">
                  <c:v>52</c:v>
                </c:pt>
                <c:pt idx="218">
                  <c:v>49</c:v>
                </c:pt>
                <c:pt idx="219">
                  <c:v>52</c:v>
                </c:pt>
                <c:pt idx="220">
                  <c:v>50</c:v>
                </c:pt>
                <c:pt idx="221">
                  <c:v>47</c:v>
                </c:pt>
                <c:pt idx="222">
                  <c:v>50</c:v>
                </c:pt>
                <c:pt idx="223">
                  <c:v>46</c:v>
                </c:pt>
                <c:pt idx="224">
                  <c:v>1</c:v>
                </c:pt>
                <c:pt idx="225">
                  <c:v>13</c:v>
                </c:pt>
                <c:pt idx="226">
                  <c:v>13</c:v>
                </c:pt>
                <c:pt idx="227">
                  <c:v>13</c:v>
                </c:pt>
                <c:pt idx="228">
                  <c:v>11</c:v>
                </c:pt>
                <c:pt idx="229">
                  <c:v>13</c:v>
                </c:pt>
                <c:pt idx="230">
                  <c:v>14</c:v>
                </c:pt>
                <c:pt idx="231">
                  <c:v>15</c:v>
                </c:pt>
                <c:pt idx="232">
                  <c:v>13</c:v>
                </c:pt>
                <c:pt idx="233">
                  <c:v>14</c:v>
                </c:pt>
                <c:pt idx="234">
                  <c:v>10</c:v>
                </c:pt>
                <c:pt idx="235">
                  <c:v>11</c:v>
                </c:pt>
                <c:pt idx="236">
                  <c:v>10</c:v>
                </c:pt>
                <c:pt idx="237">
                  <c:v>9</c:v>
                </c:pt>
                <c:pt idx="238">
                  <c:v>10</c:v>
                </c:pt>
                <c:pt idx="239">
                  <c:v>10</c:v>
                </c:pt>
                <c:pt idx="240">
                  <c:v>12</c:v>
                </c:pt>
                <c:pt idx="241">
                  <c:v>11</c:v>
                </c:pt>
                <c:pt idx="242">
                  <c:v>11</c:v>
                </c:pt>
                <c:pt idx="243">
                  <c:v>11</c:v>
                </c:pt>
                <c:pt idx="244">
                  <c:v>11</c:v>
                </c:pt>
                <c:pt idx="245">
                  <c:v>12</c:v>
                </c:pt>
                <c:pt idx="246">
                  <c:v>57</c:v>
                </c:pt>
                <c:pt idx="247">
                  <c:v>54</c:v>
                </c:pt>
                <c:pt idx="248">
                  <c:v>51</c:v>
                </c:pt>
                <c:pt idx="249">
                  <c:v>49</c:v>
                </c:pt>
                <c:pt idx="250">
                  <c:v>43</c:v>
                </c:pt>
                <c:pt idx="251">
                  <c:v>39</c:v>
                </c:pt>
                <c:pt idx="252">
                  <c:v>49</c:v>
                </c:pt>
                <c:pt idx="253">
                  <c:v>48</c:v>
                </c:pt>
                <c:pt idx="254">
                  <c:v>48</c:v>
                </c:pt>
                <c:pt idx="255">
                  <c:v>45</c:v>
                </c:pt>
                <c:pt idx="256">
                  <c:v>0</c:v>
                </c:pt>
                <c:pt idx="257">
                  <c:v>13</c:v>
                </c:pt>
                <c:pt idx="258">
                  <c:v>11</c:v>
                </c:pt>
                <c:pt idx="259">
                  <c:v>11</c:v>
                </c:pt>
                <c:pt idx="260">
                  <c:v>11</c:v>
                </c:pt>
                <c:pt idx="261">
                  <c:v>11</c:v>
                </c:pt>
                <c:pt idx="262">
                  <c:v>10</c:v>
                </c:pt>
                <c:pt idx="263">
                  <c:v>11</c:v>
                </c:pt>
                <c:pt idx="264">
                  <c:v>10</c:v>
                </c:pt>
                <c:pt idx="265">
                  <c:v>10</c:v>
                </c:pt>
                <c:pt idx="266">
                  <c:v>9</c:v>
                </c:pt>
                <c:pt idx="267">
                  <c:v>10</c:v>
                </c:pt>
                <c:pt idx="268">
                  <c:v>11</c:v>
                </c:pt>
                <c:pt idx="269">
                  <c:v>14</c:v>
                </c:pt>
                <c:pt idx="270">
                  <c:v>10</c:v>
                </c:pt>
                <c:pt idx="271">
                  <c:v>9</c:v>
                </c:pt>
                <c:pt idx="272">
                  <c:v>9</c:v>
                </c:pt>
                <c:pt idx="273">
                  <c:v>10</c:v>
                </c:pt>
                <c:pt idx="274">
                  <c:v>8</c:v>
                </c:pt>
                <c:pt idx="275">
                  <c:v>10</c:v>
                </c:pt>
                <c:pt idx="276">
                  <c:v>9</c:v>
                </c:pt>
                <c:pt idx="277">
                  <c:v>10</c:v>
                </c:pt>
                <c:pt idx="278">
                  <c:v>56</c:v>
                </c:pt>
                <c:pt idx="279">
                  <c:v>49</c:v>
                </c:pt>
                <c:pt idx="280">
                  <c:v>48</c:v>
                </c:pt>
                <c:pt idx="281">
                  <c:v>41</c:v>
                </c:pt>
                <c:pt idx="282">
                  <c:v>47</c:v>
                </c:pt>
                <c:pt idx="283">
                  <c:v>44</c:v>
                </c:pt>
                <c:pt idx="284">
                  <c:v>45</c:v>
                </c:pt>
                <c:pt idx="285">
                  <c:v>43</c:v>
                </c:pt>
                <c:pt idx="286">
                  <c:v>34</c:v>
                </c:pt>
                <c:pt idx="287">
                  <c:v>32</c:v>
                </c:pt>
                <c:pt idx="288">
                  <c:v>2</c:v>
                </c:pt>
                <c:pt idx="289">
                  <c:v>12</c:v>
                </c:pt>
                <c:pt idx="290">
                  <c:v>13</c:v>
                </c:pt>
                <c:pt idx="291">
                  <c:v>11</c:v>
                </c:pt>
                <c:pt idx="292">
                  <c:v>8</c:v>
                </c:pt>
                <c:pt idx="293">
                  <c:v>9</c:v>
                </c:pt>
                <c:pt idx="294">
                  <c:v>8</c:v>
                </c:pt>
                <c:pt idx="295">
                  <c:v>11</c:v>
                </c:pt>
                <c:pt idx="296">
                  <c:v>14</c:v>
                </c:pt>
                <c:pt idx="297">
                  <c:v>8</c:v>
                </c:pt>
                <c:pt idx="298">
                  <c:v>10</c:v>
                </c:pt>
                <c:pt idx="299">
                  <c:v>10</c:v>
                </c:pt>
                <c:pt idx="300">
                  <c:v>8</c:v>
                </c:pt>
                <c:pt idx="301">
                  <c:v>9</c:v>
                </c:pt>
                <c:pt idx="302">
                  <c:v>9</c:v>
                </c:pt>
                <c:pt idx="303">
                  <c:v>12</c:v>
                </c:pt>
                <c:pt idx="304">
                  <c:v>9</c:v>
                </c:pt>
                <c:pt idx="305">
                  <c:v>7</c:v>
                </c:pt>
                <c:pt idx="306">
                  <c:v>10</c:v>
                </c:pt>
                <c:pt idx="307">
                  <c:v>10</c:v>
                </c:pt>
                <c:pt idx="308">
                  <c:v>11</c:v>
                </c:pt>
                <c:pt idx="309">
                  <c:v>9</c:v>
                </c:pt>
                <c:pt idx="310">
                  <c:v>57</c:v>
                </c:pt>
                <c:pt idx="311">
                  <c:v>54</c:v>
                </c:pt>
                <c:pt idx="312">
                  <c:v>50</c:v>
                </c:pt>
                <c:pt idx="313">
                  <c:v>51</c:v>
                </c:pt>
                <c:pt idx="314">
                  <c:v>42</c:v>
                </c:pt>
                <c:pt idx="315">
                  <c:v>45</c:v>
                </c:pt>
                <c:pt idx="316">
                  <c:v>48</c:v>
                </c:pt>
                <c:pt idx="317">
                  <c:v>46</c:v>
                </c:pt>
                <c:pt idx="318">
                  <c:v>44</c:v>
                </c:pt>
                <c:pt idx="319">
                  <c:v>51</c:v>
                </c:pt>
                <c:pt idx="320">
                  <c:v>2</c:v>
                </c:pt>
                <c:pt idx="321">
                  <c:v>14</c:v>
                </c:pt>
                <c:pt idx="322">
                  <c:v>14</c:v>
                </c:pt>
                <c:pt idx="323">
                  <c:v>12</c:v>
                </c:pt>
                <c:pt idx="324">
                  <c:v>10</c:v>
                </c:pt>
                <c:pt idx="325">
                  <c:v>9</c:v>
                </c:pt>
                <c:pt idx="326">
                  <c:v>8</c:v>
                </c:pt>
                <c:pt idx="327">
                  <c:v>9</c:v>
                </c:pt>
                <c:pt idx="328">
                  <c:v>9</c:v>
                </c:pt>
                <c:pt idx="329">
                  <c:v>7</c:v>
                </c:pt>
                <c:pt idx="330">
                  <c:v>6</c:v>
                </c:pt>
                <c:pt idx="331">
                  <c:v>39</c:v>
                </c:pt>
                <c:pt idx="332">
                  <c:v>12</c:v>
                </c:pt>
                <c:pt idx="333">
                  <c:v>11</c:v>
                </c:pt>
                <c:pt idx="334">
                  <c:v>9</c:v>
                </c:pt>
                <c:pt idx="335">
                  <c:v>8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5</c:v>
                </c:pt>
                <c:pt idx="341">
                  <c:v>7</c:v>
                </c:pt>
                <c:pt idx="342">
                  <c:v>70</c:v>
                </c:pt>
                <c:pt idx="343">
                  <c:v>49</c:v>
                </c:pt>
                <c:pt idx="344">
                  <c:v>48</c:v>
                </c:pt>
                <c:pt idx="345">
                  <c:v>44</c:v>
                </c:pt>
                <c:pt idx="346">
                  <c:v>43</c:v>
                </c:pt>
                <c:pt idx="347">
                  <c:v>42</c:v>
                </c:pt>
                <c:pt idx="348">
                  <c:v>48</c:v>
                </c:pt>
                <c:pt idx="349">
                  <c:v>37</c:v>
                </c:pt>
                <c:pt idx="350">
                  <c:v>32</c:v>
                </c:pt>
                <c:pt idx="351">
                  <c:v>32</c:v>
                </c:pt>
                <c:pt idx="352">
                  <c:v>2</c:v>
                </c:pt>
                <c:pt idx="353">
                  <c:v>14</c:v>
                </c:pt>
                <c:pt idx="354">
                  <c:v>12</c:v>
                </c:pt>
                <c:pt idx="355">
                  <c:v>11</c:v>
                </c:pt>
                <c:pt idx="356">
                  <c:v>13</c:v>
                </c:pt>
                <c:pt idx="357">
                  <c:v>12</c:v>
                </c:pt>
                <c:pt idx="358">
                  <c:v>11</c:v>
                </c:pt>
                <c:pt idx="359">
                  <c:v>12</c:v>
                </c:pt>
                <c:pt idx="360">
                  <c:v>11</c:v>
                </c:pt>
                <c:pt idx="361">
                  <c:v>10</c:v>
                </c:pt>
                <c:pt idx="362">
                  <c:v>12</c:v>
                </c:pt>
                <c:pt idx="363">
                  <c:v>12</c:v>
                </c:pt>
                <c:pt idx="364">
                  <c:v>10</c:v>
                </c:pt>
                <c:pt idx="365">
                  <c:v>8</c:v>
                </c:pt>
                <c:pt idx="366">
                  <c:v>10</c:v>
                </c:pt>
                <c:pt idx="367">
                  <c:v>9</c:v>
                </c:pt>
                <c:pt idx="368">
                  <c:v>9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8</c:v>
                </c:pt>
                <c:pt idx="373">
                  <c:v>9</c:v>
                </c:pt>
                <c:pt idx="374">
                  <c:v>55</c:v>
                </c:pt>
                <c:pt idx="375">
                  <c:v>51</c:v>
                </c:pt>
                <c:pt idx="376">
                  <c:v>48</c:v>
                </c:pt>
                <c:pt idx="377">
                  <c:v>49</c:v>
                </c:pt>
                <c:pt idx="378">
                  <c:v>42</c:v>
                </c:pt>
                <c:pt idx="379">
                  <c:v>46</c:v>
                </c:pt>
                <c:pt idx="380">
                  <c:v>45</c:v>
                </c:pt>
                <c:pt idx="381">
                  <c:v>45</c:v>
                </c:pt>
                <c:pt idx="382">
                  <c:v>41</c:v>
                </c:pt>
                <c:pt idx="383">
                  <c:v>38</c:v>
                </c:pt>
                <c:pt idx="384">
                  <c:v>1</c:v>
                </c:pt>
                <c:pt idx="385">
                  <c:v>12</c:v>
                </c:pt>
                <c:pt idx="386">
                  <c:v>11</c:v>
                </c:pt>
                <c:pt idx="387">
                  <c:v>11</c:v>
                </c:pt>
                <c:pt idx="388">
                  <c:v>11</c:v>
                </c:pt>
                <c:pt idx="389">
                  <c:v>10</c:v>
                </c:pt>
                <c:pt idx="390">
                  <c:v>9</c:v>
                </c:pt>
                <c:pt idx="391">
                  <c:v>10</c:v>
                </c:pt>
                <c:pt idx="392">
                  <c:v>9</c:v>
                </c:pt>
                <c:pt idx="393">
                  <c:v>8</c:v>
                </c:pt>
                <c:pt idx="394">
                  <c:v>7</c:v>
                </c:pt>
                <c:pt idx="395">
                  <c:v>7</c:v>
                </c:pt>
                <c:pt idx="396">
                  <c:v>9</c:v>
                </c:pt>
                <c:pt idx="397">
                  <c:v>10</c:v>
                </c:pt>
                <c:pt idx="398">
                  <c:v>10</c:v>
                </c:pt>
                <c:pt idx="399">
                  <c:v>10</c:v>
                </c:pt>
                <c:pt idx="400">
                  <c:v>8</c:v>
                </c:pt>
                <c:pt idx="401">
                  <c:v>9</c:v>
                </c:pt>
                <c:pt idx="402">
                  <c:v>10</c:v>
                </c:pt>
                <c:pt idx="403">
                  <c:v>10</c:v>
                </c:pt>
                <c:pt idx="404">
                  <c:v>7</c:v>
                </c:pt>
                <c:pt idx="405">
                  <c:v>9</c:v>
                </c:pt>
                <c:pt idx="406">
                  <c:v>51</c:v>
                </c:pt>
                <c:pt idx="407">
                  <c:v>47</c:v>
                </c:pt>
                <c:pt idx="408">
                  <c:v>44</c:v>
                </c:pt>
                <c:pt idx="409">
                  <c:v>43</c:v>
                </c:pt>
                <c:pt idx="410">
                  <c:v>43</c:v>
                </c:pt>
                <c:pt idx="411">
                  <c:v>42</c:v>
                </c:pt>
                <c:pt idx="412">
                  <c:v>40</c:v>
                </c:pt>
                <c:pt idx="413">
                  <c:v>38</c:v>
                </c:pt>
                <c:pt idx="414">
                  <c:v>41</c:v>
                </c:pt>
                <c:pt idx="415">
                  <c:v>45</c:v>
                </c:pt>
                <c:pt idx="416">
                  <c:v>3</c:v>
                </c:pt>
                <c:pt idx="417">
                  <c:v>9</c:v>
                </c:pt>
                <c:pt idx="418">
                  <c:v>8</c:v>
                </c:pt>
                <c:pt idx="419">
                  <c:v>11</c:v>
                </c:pt>
                <c:pt idx="420">
                  <c:v>11</c:v>
                </c:pt>
                <c:pt idx="421">
                  <c:v>11</c:v>
                </c:pt>
                <c:pt idx="422">
                  <c:v>11</c:v>
                </c:pt>
                <c:pt idx="423">
                  <c:v>10</c:v>
                </c:pt>
                <c:pt idx="424">
                  <c:v>10</c:v>
                </c:pt>
                <c:pt idx="425">
                  <c:v>10</c:v>
                </c:pt>
                <c:pt idx="426">
                  <c:v>10</c:v>
                </c:pt>
                <c:pt idx="427">
                  <c:v>10</c:v>
                </c:pt>
                <c:pt idx="428">
                  <c:v>9</c:v>
                </c:pt>
                <c:pt idx="429">
                  <c:v>8</c:v>
                </c:pt>
                <c:pt idx="430">
                  <c:v>8</c:v>
                </c:pt>
                <c:pt idx="431">
                  <c:v>10</c:v>
                </c:pt>
                <c:pt idx="432">
                  <c:v>8</c:v>
                </c:pt>
                <c:pt idx="433">
                  <c:v>9</c:v>
                </c:pt>
                <c:pt idx="434">
                  <c:v>10</c:v>
                </c:pt>
                <c:pt idx="435">
                  <c:v>8</c:v>
                </c:pt>
                <c:pt idx="436">
                  <c:v>8</c:v>
                </c:pt>
                <c:pt idx="437">
                  <c:v>7</c:v>
                </c:pt>
                <c:pt idx="438">
                  <c:v>50</c:v>
                </c:pt>
                <c:pt idx="439">
                  <c:v>48</c:v>
                </c:pt>
                <c:pt idx="440">
                  <c:v>40</c:v>
                </c:pt>
                <c:pt idx="441">
                  <c:v>41</c:v>
                </c:pt>
                <c:pt idx="442">
                  <c:v>39</c:v>
                </c:pt>
                <c:pt idx="443">
                  <c:v>39</c:v>
                </c:pt>
                <c:pt idx="444">
                  <c:v>37</c:v>
                </c:pt>
                <c:pt idx="445">
                  <c:v>43</c:v>
                </c:pt>
                <c:pt idx="446">
                  <c:v>32</c:v>
                </c:pt>
                <c:pt idx="447">
                  <c:v>38</c:v>
                </c:pt>
                <c:pt idx="448">
                  <c:v>1</c:v>
                </c:pt>
                <c:pt idx="449">
                  <c:v>13</c:v>
                </c:pt>
                <c:pt idx="450">
                  <c:v>12</c:v>
                </c:pt>
                <c:pt idx="451">
                  <c:v>11</c:v>
                </c:pt>
                <c:pt idx="452">
                  <c:v>13</c:v>
                </c:pt>
                <c:pt idx="453">
                  <c:v>11</c:v>
                </c:pt>
                <c:pt idx="454">
                  <c:v>39</c:v>
                </c:pt>
                <c:pt idx="455">
                  <c:v>11</c:v>
                </c:pt>
                <c:pt idx="456">
                  <c:v>9</c:v>
                </c:pt>
                <c:pt idx="457">
                  <c:v>7</c:v>
                </c:pt>
                <c:pt idx="458">
                  <c:v>8</c:v>
                </c:pt>
                <c:pt idx="459">
                  <c:v>8</c:v>
                </c:pt>
                <c:pt idx="460">
                  <c:v>9</c:v>
                </c:pt>
                <c:pt idx="461">
                  <c:v>8</c:v>
                </c:pt>
                <c:pt idx="462">
                  <c:v>6</c:v>
                </c:pt>
                <c:pt idx="463">
                  <c:v>3</c:v>
                </c:pt>
                <c:pt idx="464">
                  <c:v>2</c:v>
                </c:pt>
                <c:pt idx="465">
                  <c:v>3</c:v>
                </c:pt>
                <c:pt idx="466">
                  <c:v>3</c:v>
                </c:pt>
                <c:pt idx="467">
                  <c:v>4</c:v>
                </c:pt>
                <c:pt idx="468">
                  <c:v>4</c:v>
                </c:pt>
                <c:pt idx="469">
                  <c:v>6</c:v>
                </c:pt>
                <c:pt idx="470">
                  <c:v>47</c:v>
                </c:pt>
                <c:pt idx="471">
                  <c:v>45</c:v>
                </c:pt>
                <c:pt idx="472">
                  <c:v>42</c:v>
                </c:pt>
                <c:pt idx="473">
                  <c:v>32</c:v>
                </c:pt>
                <c:pt idx="474">
                  <c:v>36</c:v>
                </c:pt>
                <c:pt idx="475">
                  <c:v>35</c:v>
                </c:pt>
                <c:pt idx="476">
                  <c:v>40</c:v>
                </c:pt>
                <c:pt idx="477">
                  <c:v>37</c:v>
                </c:pt>
                <c:pt idx="478">
                  <c:v>35</c:v>
                </c:pt>
                <c:pt idx="479">
                  <c:v>52</c:v>
                </c:pt>
                <c:pt idx="480">
                  <c:v>2</c:v>
                </c:pt>
                <c:pt idx="481">
                  <c:v>13</c:v>
                </c:pt>
                <c:pt idx="482">
                  <c:v>33</c:v>
                </c:pt>
                <c:pt idx="483">
                  <c:v>14</c:v>
                </c:pt>
                <c:pt idx="484">
                  <c:v>13</c:v>
                </c:pt>
                <c:pt idx="485">
                  <c:v>12</c:v>
                </c:pt>
                <c:pt idx="486">
                  <c:v>12</c:v>
                </c:pt>
                <c:pt idx="487">
                  <c:v>12</c:v>
                </c:pt>
                <c:pt idx="488">
                  <c:v>13</c:v>
                </c:pt>
                <c:pt idx="489">
                  <c:v>12</c:v>
                </c:pt>
                <c:pt idx="490">
                  <c:v>8</c:v>
                </c:pt>
                <c:pt idx="491">
                  <c:v>11</c:v>
                </c:pt>
                <c:pt idx="492">
                  <c:v>10</c:v>
                </c:pt>
                <c:pt idx="493">
                  <c:v>11</c:v>
                </c:pt>
                <c:pt idx="494">
                  <c:v>10</c:v>
                </c:pt>
                <c:pt idx="495">
                  <c:v>10</c:v>
                </c:pt>
                <c:pt idx="496">
                  <c:v>9</c:v>
                </c:pt>
                <c:pt idx="497">
                  <c:v>8</c:v>
                </c:pt>
                <c:pt idx="498">
                  <c:v>9</c:v>
                </c:pt>
                <c:pt idx="499">
                  <c:v>11</c:v>
                </c:pt>
                <c:pt idx="500">
                  <c:v>10</c:v>
                </c:pt>
                <c:pt idx="501">
                  <c:v>8</c:v>
                </c:pt>
                <c:pt idx="502">
                  <c:v>54</c:v>
                </c:pt>
                <c:pt idx="503">
                  <c:v>50</c:v>
                </c:pt>
                <c:pt idx="504">
                  <c:v>48</c:v>
                </c:pt>
                <c:pt idx="505">
                  <c:v>46</c:v>
                </c:pt>
                <c:pt idx="506">
                  <c:v>42</c:v>
                </c:pt>
                <c:pt idx="507">
                  <c:v>38</c:v>
                </c:pt>
                <c:pt idx="508">
                  <c:v>41</c:v>
                </c:pt>
                <c:pt idx="509">
                  <c:v>45</c:v>
                </c:pt>
                <c:pt idx="510">
                  <c:v>39</c:v>
                </c:pt>
                <c:pt idx="511">
                  <c:v>37</c:v>
                </c:pt>
                <c:pt idx="512">
                  <c:v>1</c:v>
                </c:pt>
                <c:pt idx="513">
                  <c:v>60</c:v>
                </c:pt>
                <c:pt idx="514">
                  <c:v>12</c:v>
                </c:pt>
                <c:pt idx="515">
                  <c:v>12</c:v>
                </c:pt>
                <c:pt idx="516">
                  <c:v>13</c:v>
                </c:pt>
                <c:pt idx="517">
                  <c:v>11</c:v>
                </c:pt>
                <c:pt idx="518">
                  <c:v>12</c:v>
                </c:pt>
                <c:pt idx="519">
                  <c:v>10</c:v>
                </c:pt>
                <c:pt idx="520">
                  <c:v>10</c:v>
                </c:pt>
                <c:pt idx="521">
                  <c:v>9</c:v>
                </c:pt>
                <c:pt idx="522">
                  <c:v>13</c:v>
                </c:pt>
                <c:pt idx="523">
                  <c:v>11</c:v>
                </c:pt>
                <c:pt idx="524">
                  <c:v>9</c:v>
                </c:pt>
                <c:pt idx="525">
                  <c:v>8</c:v>
                </c:pt>
                <c:pt idx="526">
                  <c:v>10</c:v>
                </c:pt>
                <c:pt idx="527">
                  <c:v>12</c:v>
                </c:pt>
                <c:pt idx="528">
                  <c:v>11</c:v>
                </c:pt>
                <c:pt idx="529">
                  <c:v>12</c:v>
                </c:pt>
                <c:pt idx="530">
                  <c:v>14</c:v>
                </c:pt>
                <c:pt idx="531">
                  <c:v>13</c:v>
                </c:pt>
                <c:pt idx="532">
                  <c:v>13</c:v>
                </c:pt>
                <c:pt idx="533">
                  <c:v>9</c:v>
                </c:pt>
                <c:pt idx="534">
                  <c:v>49</c:v>
                </c:pt>
                <c:pt idx="535">
                  <c:v>47</c:v>
                </c:pt>
                <c:pt idx="536">
                  <c:v>49</c:v>
                </c:pt>
                <c:pt idx="537">
                  <c:v>47</c:v>
                </c:pt>
                <c:pt idx="538">
                  <c:v>43</c:v>
                </c:pt>
                <c:pt idx="539">
                  <c:v>42</c:v>
                </c:pt>
                <c:pt idx="540">
                  <c:v>47</c:v>
                </c:pt>
                <c:pt idx="541">
                  <c:v>44</c:v>
                </c:pt>
                <c:pt idx="542">
                  <c:v>42</c:v>
                </c:pt>
                <c:pt idx="543">
                  <c:v>46</c:v>
                </c:pt>
                <c:pt idx="544">
                  <c:v>1</c:v>
                </c:pt>
                <c:pt idx="545">
                  <c:v>14</c:v>
                </c:pt>
                <c:pt idx="546">
                  <c:v>15</c:v>
                </c:pt>
                <c:pt idx="547">
                  <c:v>15</c:v>
                </c:pt>
                <c:pt idx="548">
                  <c:v>14</c:v>
                </c:pt>
                <c:pt idx="549">
                  <c:v>11</c:v>
                </c:pt>
                <c:pt idx="550">
                  <c:v>14</c:v>
                </c:pt>
                <c:pt idx="551">
                  <c:v>13</c:v>
                </c:pt>
                <c:pt idx="552">
                  <c:v>13</c:v>
                </c:pt>
                <c:pt idx="553">
                  <c:v>11</c:v>
                </c:pt>
                <c:pt idx="554">
                  <c:v>12</c:v>
                </c:pt>
                <c:pt idx="555">
                  <c:v>12</c:v>
                </c:pt>
                <c:pt idx="556">
                  <c:v>12</c:v>
                </c:pt>
                <c:pt idx="557">
                  <c:v>10</c:v>
                </c:pt>
                <c:pt idx="558">
                  <c:v>12</c:v>
                </c:pt>
                <c:pt idx="559">
                  <c:v>10</c:v>
                </c:pt>
                <c:pt idx="560">
                  <c:v>10</c:v>
                </c:pt>
                <c:pt idx="561">
                  <c:v>72</c:v>
                </c:pt>
                <c:pt idx="562">
                  <c:v>10</c:v>
                </c:pt>
                <c:pt idx="563">
                  <c:v>11</c:v>
                </c:pt>
                <c:pt idx="564">
                  <c:v>13</c:v>
                </c:pt>
                <c:pt idx="565">
                  <c:v>12</c:v>
                </c:pt>
                <c:pt idx="566">
                  <c:v>45</c:v>
                </c:pt>
                <c:pt idx="567">
                  <c:v>42</c:v>
                </c:pt>
                <c:pt idx="568">
                  <c:v>44</c:v>
                </c:pt>
                <c:pt idx="569">
                  <c:v>43</c:v>
                </c:pt>
                <c:pt idx="570">
                  <c:v>38</c:v>
                </c:pt>
                <c:pt idx="571">
                  <c:v>38</c:v>
                </c:pt>
                <c:pt idx="572">
                  <c:v>42</c:v>
                </c:pt>
                <c:pt idx="573">
                  <c:v>43</c:v>
                </c:pt>
                <c:pt idx="574">
                  <c:v>40</c:v>
                </c:pt>
                <c:pt idx="575">
                  <c:v>42</c:v>
                </c:pt>
                <c:pt idx="576">
                  <c:v>3</c:v>
                </c:pt>
                <c:pt idx="577">
                  <c:v>13</c:v>
                </c:pt>
                <c:pt idx="578">
                  <c:v>13</c:v>
                </c:pt>
                <c:pt idx="579">
                  <c:v>14</c:v>
                </c:pt>
                <c:pt idx="580">
                  <c:v>12</c:v>
                </c:pt>
                <c:pt idx="581">
                  <c:v>8</c:v>
                </c:pt>
                <c:pt idx="582">
                  <c:v>7</c:v>
                </c:pt>
                <c:pt idx="583">
                  <c:v>8</c:v>
                </c:pt>
                <c:pt idx="584">
                  <c:v>8</c:v>
                </c:pt>
                <c:pt idx="585">
                  <c:v>10</c:v>
                </c:pt>
                <c:pt idx="586">
                  <c:v>11</c:v>
                </c:pt>
                <c:pt idx="587">
                  <c:v>11</c:v>
                </c:pt>
                <c:pt idx="588">
                  <c:v>13</c:v>
                </c:pt>
                <c:pt idx="589">
                  <c:v>13</c:v>
                </c:pt>
                <c:pt idx="590">
                  <c:v>13</c:v>
                </c:pt>
                <c:pt idx="591">
                  <c:v>12</c:v>
                </c:pt>
                <c:pt idx="592">
                  <c:v>11</c:v>
                </c:pt>
                <c:pt idx="593">
                  <c:v>12</c:v>
                </c:pt>
                <c:pt idx="594">
                  <c:v>10</c:v>
                </c:pt>
                <c:pt idx="595">
                  <c:v>9</c:v>
                </c:pt>
                <c:pt idx="596">
                  <c:v>12</c:v>
                </c:pt>
                <c:pt idx="597">
                  <c:v>11</c:v>
                </c:pt>
                <c:pt idx="598">
                  <c:v>60</c:v>
                </c:pt>
                <c:pt idx="599">
                  <c:v>54</c:v>
                </c:pt>
                <c:pt idx="600">
                  <c:v>49</c:v>
                </c:pt>
                <c:pt idx="601">
                  <c:v>51</c:v>
                </c:pt>
                <c:pt idx="602">
                  <c:v>45</c:v>
                </c:pt>
                <c:pt idx="603">
                  <c:v>40</c:v>
                </c:pt>
                <c:pt idx="604">
                  <c:v>41</c:v>
                </c:pt>
                <c:pt idx="605">
                  <c:v>39</c:v>
                </c:pt>
                <c:pt idx="606">
                  <c:v>41</c:v>
                </c:pt>
                <c:pt idx="607">
                  <c:v>40</c:v>
                </c:pt>
                <c:pt idx="608">
                  <c:v>1</c:v>
                </c:pt>
                <c:pt idx="609">
                  <c:v>15</c:v>
                </c:pt>
                <c:pt idx="610">
                  <c:v>14</c:v>
                </c:pt>
                <c:pt idx="611">
                  <c:v>14</c:v>
                </c:pt>
                <c:pt idx="612">
                  <c:v>13</c:v>
                </c:pt>
                <c:pt idx="613">
                  <c:v>14</c:v>
                </c:pt>
                <c:pt idx="614">
                  <c:v>13</c:v>
                </c:pt>
                <c:pt idx="615">
                  <c:v>15</c:v>
                </c:pt>
                <c:pt idx="616">
                  <c:v>13</c:v>
                </c:pt>
                <c:pt idx="617">
                  <c:v>12</c:v>
                </c:pt>
                <c:pt idx="618">
                  <c:v>12</c:v>
                </c:pt>
                <c:pt idx="619">
                  <c:v>8</c:v>
                </c:pt>
                <c:pt idx="620">
                  <c:v>7</c:v>
                </c:pt>
                <c:pt idx="621">
                  <c:v>10</c:v>
                </c:pt>
                <c:pt idx="622">
                  <c:v>11</c:v>
                </c:pt>
                <c:pt idx="623">
                  <c:v>12</c:v>
                </c:pt>
                <c:pt idx="624">
                  <c:v>11</c:v>
                </c:pt>
                <c:pt idx="625">
                  <c:v>9</c:v>
                </c:pt>
                <c:pt idx="626">
                  <c:v>7</c:v>
                </c:pt>
                <c:pt idx="627">
                  <c:v>6</c:v>
                </c:pt>
                <c:pt idx="628">
                  <c:v>9</c:v>
                </c:pt>
                <c:pt idx="629">
                  <c:v>6</c:v>
                </c:pt>
                <c:pt idx="630">
                  <c:v>55</c:v>
                </c:pt>
                <c:pt idx="631">
                  <c:v>50</c:v>
                </c:pt>
                <c:pt idx="632">
                  <c:v>44</c:v>
                </c:pt>
                <c:pt idx="633">
                  <c:v>42</c:v>
                </c:pt>
                <c:pt idx="634">
                  <c:v>36</c:v>
                </c:pt>
                <c:pt idx="635">
                  <c:v>37</c:v>
                </c:pt>
                <c:pt idx="636">
                  <c:v>39</c:v>
                </c:pt>
                <c:pt idx="637">
                  <c:v>41</c:v>
                </c:pt>
                <c:pt idx="638">
                  <c:v>33</c:v>
                </c:pt>
                <c:pt idx="639">
                  <c:v>43</c:v>
                </c:pt>
                <c:pt idx="640">
                  <c:v>5</c:v>
                </c:pt>
                <c:pt idx="641">
                  <c:v>17</c:v>
                </c:pt>
                <c:pt idx="642">
                  <c:v>18</c:v>
                </c:pt>
                <c:pt idx="643">
                  <c:v>19</c:v>
                </c:pt>
                <c:pt idx="644">
                  <c:v>18</c:v>
                </c:pt>
                <c:pt idx="645">
                  <c:v>12</c:v>
                </c:pt>
                <c:pt idx="646">
                  <c:v>12</c:v>
                </c:pt>
                <c:pt idx="647">
                  <c:v>79</c:v>
                </c:pt>
                <c:pt idx="648">
                  <c:v>13</c:v>
                </c:pt>
                <c:pt idx="649">
                  <c:v>15</c:v>
                </c:pt>
                <c:pt idx="650">
                  <c:v>16</c:v>
                </c:pt>
                <c:pt idx="651">
                  <c:v>11</c:v>
                </c:pt>
                <c:pt idx="652">
                  <c:v>11</c:v>
                </c:pt>
                <c:pt idx="653">
                  <c:v>13</c:v>
                </c:pt>
                <c:pt idx="654">
                  <c:v>13</c:v>
                </c:pt>
                <c:pt idx="655">
                  <c:v>14</c:v>
                </c:pt>
                <c:pt idx="656">
                  <c:v>14</c:v>
                </c:pt>
                <c:pt idx="657">
                  <c:v>14</c:v>
                </c:pt>
                <c:pt idx="658">
                  <c:v>12</c:v>
                </c:pt>
                <c:pt idx="659">
                  <c:v>13</c:v>
                </c:pt>
                <c:pt idx="660">
                  <c:v>12</c:v>
                </c:pt>
                <c:pt idx="661">
                  <c:v>13</c:v>
                </c:pt>
                <c:pt idx="662">
                  <c:v>58</c:v>
                </c:pt>
                <c:pt idx="663">
                  <c:v>52</c:v>
                </c:pt>
                <c:pt idx="664">
                  <c:v>53</c:v>
                </c:pt>
                <c:pt idx="665">
                  <c:v>54</c:v>
                </c:pt>
                <c:pt idx="666">
                  <c:v>50</c:v>
                </c:pt>
                <c:pt idx="667">
                  <c:v>45</c:v>
                </c:pt>
                <c:pt idx="668">
                  <c:v>41</c:v>
                </c:pt>
                <c:pt idx="669">
                  <c:v>46</c:v>
                </c:pt>
                <c:pt idx="670">
                  <c:v>46</c:v>
                </c:pt>
                <c:pt idx="671">
                  <c:v>47</c:v>
                </c:pt>
                <c:pt idx="672">
                  <c:v>1</c:v>
                </c:pt>
                <c:pt idx="673">
                  <c:v>15</c:v>
                </c:pt>
                <c:pt idx="674">
                  <c:v>16</c:v>
                </c:pt>
                <c:pt idx="675">
                  <c:v>17</c:v>
                </c:pt>
                <c:pt idx="676">
                  <c:v>17</c:v>
                </c:pt>
                <c:pt idx="677">
                  <c:v>15</c:v>
                </c:pt>
                <c:pt idx="678">
                  <c:v>16</c:v>
                </c:pt>
                <c:pt idx="679">
                  <c:v>15</c:v>
                </c:pt>
                <c:pt idx="680">
                  <c:v>13</c:v>
                </c:pt>
                <c:pt idx="681">
                  <c:v>12</c:v>
                </c:pt>
                <c:pt idx="682">
                  <c:v>9</c:v>
                </c:pt>
                <c:pt idx="683">
                  <c:v>15</c:v>
                </c:pt>
                <c:pt idx="684">
                  <c:v>12</c:v>
                </c:pt>
                <c:pt idx="685">
                  <c:v>11</c:v>
                </c:pt>
                <c:pt idx="686">
                  <c:v>13</c:v>
                </c:pt>
                <c:pt idx="687">
                  <c:v>11</c:v>
                </c:pt>
                <c:pt idx="688">
                  <c:v>11</c:v>
                </c:pt>
                <c:pt idx="689">
                  <c:v>10</c:v>
                </c:pt>
                <c:pt idx="690">
                  <c:v>9</c:v>
                </c:pt>
                <c:pt idx="691">
                  <c:v>9</c:v>
                </c:pt>
                <c:pt idx="692">
                  <c:v>10</c:v>
                </c:pt>
                <c:pt idx="693">
                  <c:v>10</c:v>
                </c:pt>
                <c:pt idx="694">
                  <c:v>58</c:v>
                </c:pt>
                <c:pt idx="695">
                  <c:v>60</c:v>
                </c:pt>
                <c:pt idx="696">
                  <c:v>56</c:v>
                </c:pt>
                <c:pt idx="697">
                  <c:v>53</c:v>
                </c:pt>
                <c:pt idx="698">
                  <c:v>52</c:v>
                </c:pt>
                <c:pt idx="699">
                  <c:v>53</c:v>
                </c:pt>
                <c:pt idx="700">
                  <c:v>50</c:v>
                </c:pt>
                <c:pt idx="701">
                  <c:v>90</c:v>
                </c:pt>
                <c:pt idx="702">
                  <c:v>50</c:v>
                </c:pt>
                <c:pt idx="703">
                  <c:v>67</c:v>
                </c:pt>
                <c:pt idx="704">
                  <c:v>3</c:v>
                </c:pt>
                <c:pt idx="705">
                  <c:v>13</c:v>
                </c:pt>
                <c:pt idx="706">
                  <c:v>14</c:v>
                </c:pt>
                <c:pt idx="707">
                  <c:v>13</c:v>
                </c:pt>
                <c:pt idx="708">
                  <c:v>12</c:v>
                </c:pt>
                <c:pt idx="709">
                  <c:v>12</c:v>
                </c:pt>
                <c:pt idx="710">
                  <c:v>13</c:v>
                </c:pt>
                <c:pt idx="711">
                  <c:v>11</c:v>
                </c:pt>
                <c:pt idx="712">
                  <c:v>10</c:v>
                </c:pt>
                <c:pt idx="713">
                  <c:v>9</c:v>
                </c:pt>
                <c:pt idx="714">
                  <c:v>10</c:v>
                </c:pt>
                <c:pt idx="715">
                  <c:v>10</c:v>
                </c:pt>
                <c:pt idx="716">
                  <c:v>6</c:v>
                </c:pt>
                <c:pt idx="717">
                  <c:v>10</c:v>
                </c:pt>
                <c:pt idx="718">
                  <c:v>11</c:v>
                </c:pt>
                <c:pt idx="719">
                  <c:v>7</c:v>
                </c:pt>
                <c:pt idx="720">
                  <c:v>9</c:v>
                </c:pt>
                <c:pt idx="721">
                  <c:v>7</c:v>
                </c:pt>
                <c:pt idx="722">
                  <c:v>9</c:v>
                </c:pt>
                <c:pt idx="723">
                  <c:v>9</c:v>
                </c:pt>
                <c:pt idx="724">
                  <c:v>10</c:v>
                </c:pt>
                <c:pt idx="725">
                  <c:v>10</c:v>
                </c:pt>
                <c:pt idx="726">
                  <c:v>55</c:v>
                </c:pt>
                <c:pt idx="727">
                  <c:v>53</c:v>
                </c:pt>
                <c:pt idx="728">
                  <c:v>51</c:v>
                </c:pt>
                <c:pt idx="729">
                  <c:v>46</c:v>
                </c:pt>
                <c:pt idx="730">
                  <c:v>42</c:v>
                </c:pt>
                <c:pt idx="731">
                  <c:v>45</c:v>
                </c:pt>
                <c:pt idx="732">
                  <c:v>44</c:v>
                </c:pt>
                <c:pt idx="733">
                  <c:v>49</c:v>
                </c:pt>
                <c:pt idx="734">
                  <c:v>45</c:v>
                </c:pt>
                <c:pt idx="735">
                  <c:v>49</c:v>
                </c:pt>
                <c:pt idx="736">
                  <c:v>3</c:v>
                </c:pt>
                <c:pt idx="737">
                  <c:v>16</c:v>
                </c:pt>
                <c:pt idx="738">
                  <c:v>16</c:v>
                </c:pt>
                <c:pt idx="739">
                  <c:v>15</c:v>
                </c:pt>
                <c:pt idx="740">
                  <c:v>14</c:v>
                </c:pt>
                <c:pt idx="741">
                  <c:v>12</c:v>
                </c:pt>
                <c:pt idx="742">
                  <c:v>12</c:v>
                </c:pt>
                <c:pt idx="743">
                  <c:v>12</c:v>
                </c:pt>
                <c:pt idx="744">
                  <c:v>11</c:v>
                </c:pt>
                <c:pt idx="745">
                  <c:v>12</c:v>
                </c:pt>
                <c:pt idx="746">
                  <c:v>11</c:v>
                </c:pt>
                <c:pt idx="747">
                  <c:v>13</c:v>
                </c:pt>
                <c:pt idx="748">
                  <c:v>13</c:v>
                </c:pt>
                <c:pt idx="749">
                  <c:v>11</c:v>
                </c:pt>
                <c:pt idx="750">
                  <c:v>12</c:v>
                </c:pt>
                <c:pt idx="751">
                  <c:v>11</c:v>
                </c:pt>
                <c:pt idx="752">
                  <c:v>10</c:v>
                </c:pt>
                <c:pt idx="753">
                  <c:v>9</c:v>
                </c:pt>
                <c:pt idx="754">
                  <c:v>9</c:v>
                </c:pt>
                <c:pt idx="755">
                  <c:v>9</c:v>
                </c:pt>
                <c:pt idx="756">
                  <c:v>8</c:v>
                </c:pt>
                <c:pt idx="757">
                  <c:v>9</c:v>
                </c:pt>
                <c:pt idx="758">
                  <c:v>52</c:v>
                </c:pt>
                <c:pt idx="759">
                  <c:v>49</c:v>
                </c:pt>
                <c:pt idx="760">
                  <c:v>47</c:v>
                </c:pt>
                <c:pt idx="761">
                  <c:v>44</c:v>
                </c:pt>
                <c:pt idx="762">
                  <c:v>43</c:v>
                </c:pt>
                <c:pt idx="763">
                  <c:v>44</c:v>
                </c:pt>
                <c:pt idx="764">
                  <c:v>36</c:v>
                </c:pt>
                <c:pt idx="765">
                  <c:v>39</c:v>
                </c:pt>
                <c:pt idx="766">
                  <c:v>42</c:v>
                </c:pt>
                <c:pt idx="767">
                  <c:v>45</c:v>
                </c:pt>
                <c:pt idx="768">
                  <c:v>1</c:v>
                </c:pt>
                <c:pt idx="769">
                  <c:v>16</c:v>
                </c:pt>
                <c:pt idx="770">
                  <c:v>15</c:v>
                </c:pt>
                <c:pt idx="771">
                  <c:v>17</c:v>
                </c:pt>
                <c:pt idx="772">
                  <c:v>16</c:v>
                </c:pt>
                <c:pt idx="773">
                  <c:v>13</c:v>
                </c:pt>
                <c:pt idx="774">
                  <c:v>12</c:v>
                </c:pt>
                <c:pt idx="775">
                  <c:v>10</c:v>
                </c:pt>
                <c:pt idx="776">
                  <c:v>10</c:v>
                </c:pt>
                <c:pt idx="777">
                  <c:v>10</c:v>
                </c:pt>
                <c:pt idx="778">
                  <c:v>12</c:v>
                </c:pt>
                <c:pt idx="779">
                  <c:v>8</c:v>
                </c:pt>
                <c:pt idx="780">
                  <c:v>11</c:v>
                </c:pt>
                <c:pt idx="781">
                  <c:v>12</c:v>
                </c:pt>
                <c:pt idx="782">
                  <c:v>12</c:v>
                </c:pt>
                <c:pt idx="783">
                  <c:v>8</c:v>
                </c:pt>
                <c:pt idx="784">
                  <c:v>11</c:v>
                </c:pt>
                <c:pt idx="785">
                  <c:v>11</c:v>
                </c:pt>
                <c:pt idx="786">
                  <c:v>11</c:v>
                </c:pt>
                <c:pt idx="787">
                  <c:v>11</c:v>
                </c:pt>
                <c:pt idx="788">
                  <c:v>12</c:v>
                </c:pt>
                <c:pt idx="789">
                  <c:v>10</c:v>
                </c:pt>
                <c:pt idx="790">
                  <c:v>60</c:v>
                </c:pt>
                <c:pt idx="791">
                  <c:v>56</c:v>
                </c:pt>
                <c:pt idx="792">
                  <c:v>53</c:v>
                </c:pt>
                <c:pt idx="793">
                  <c:v>52</c:v>
                </c:pt>
                <c:pt idx="794">
                  <c:v>47</c:v>
                </c:pt>
                <c:pt idx="795">
                  <c:v>48</c:v>
                </c:pt>
                <c:pt idx="796">
                  <c:v>37</c:v>
                </c:pt>
                <c:pt idx="797">
                  <c:v>52</c:v>
                </c:pt>
                <c:pt idx="798">
                  <c:v>46</c:v>
                </c:pt>
                <c:pt idx="799">
                  <c:v>45</c:v>
                </c:pt>
                <c:pt idx="800">
                  <c:v>1</c:v>
                </c:pt>
                <c:pt idx="801">
                  <c:v>17</c:v>
                </c:pt>
                <c:pt idx="802">
                  <c:v>16</c:v>
                </c:pt>
                <c:pt idx="803">
                  <c:v>17</c:v>
                </c:pt>
                <c:pt idx="804">
                  <c:v>18</c:v>
                </c:pt>
                <c:pt idx="805">
                  <c:v>17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14</c:v>
                </c:pt>
                <c:pt idx="810">
                  <c:v>14</c:v>
                </c:pt>
                <c:pt idx="811">
                  <c:v>12</c:v>
                </c:pt>
                <c:pt idx="812">
                  <c:v>12</c:v>
                </c:pt>
                <c:pt idx="813">
                  <c:v>11</c:v>
                </c:pt>
                <c:pt idx="814">
                  <c:v>10</c:v>
                </c:pt>
                <c:pt idx="815">
                  <c:v>10</c:v>
                </c:pt>
                <c:pt idx="816">
                  <c:v>9</c:v>
                </c:pt>
                <c:pt idx="817">
                  <c:v>8</c:v>
                </c:pt>
                <c:pt idx="818">
                  <c:v>9</c:v>
                </c:pt>
                <c:pt idx="819">
                  <c:v>10</c:v>
                </c:pt>
                <c:pt idx="820">
                  <c:v>11</c:v>
                </c:pt>
                <c:pt idx="821">
                  <c:v>9</c:v>
                </c:pt>
                <c:pt idx="822">
                  <c:v>57</c:v>
                </c:pt>
                <c:pt idx="823">
                  <c:v>57</c:v>
                </c:pt>
                <c:pt idx="824">
                  <c:v>53</c:v>
                </c:pt>
                <c:pt idx="825">
                  <c:v>48</c:v>
                </c:pt>
                <c:pt idx="826">
                  <c:v>52</c:v>
                </c:pt>
                <c:pt idx="827">
                  <c:v>50</c:v>
                </c:pt>
                <c:pt idx="828">
                  <c:v>45</c:v>
                </c:pt>
                <c:pt idx="829">
                  <c:v>50</c:v>
                </c:pt>
                <c:pt idx="830">
                  <c:v>53</c:v>
                </c:pt>
                <c:pt idx="831">
                  <c:v>49</c:v>
                </c:pt>
                <c:pt idx="832">
                  <c:v>5</c:v>
                </c:pt>
                <c:pt idx="833">
                  <c:v>17</c:v>
                </c:pt>
                <c:pt idx="834">
                  <c:v>15</c:v>
                </c:pt>
                <c:pt idx="835">
                  <c:v>14</c:v>
                </c:pt>
                <c:pt idx="836">
                  <c:v>14</c:v>
                </c:pt>
                <c:pt idx="837">
                  <c:v>15</c:v>
                </c:pt>
                <c:pt idx="838">
                  <c:v>12</c:v>
                </c:pt>
                <c:pt idx="839">
                  <c:v>12</c:v>
                </c:pt>
                <c:pt idx="840">
                  <c:v>10</c:v>
                </c:pt>
                <c:pt idx="841">
                  <c:v>12</c:v>
                </c:pt>
                <c:pt idx="842">
                  <c:v>11</c:v>
                </c:pt>
                <c:pt idx="843">
                  <c:v>9</c:v>
                </c:pt>
                <c:pt idx="844">
                  <c:v>10</c:v>
                </c:pt>
                <c:pt idx="845">
                  <c:v>10</c:v>
                </c:pt>
                <c:pt idx="846">
                  <c:v>10</c:v>
                </c:pt>
                <c:pt idx="847">
                  <c:v>12</c:v>
                </c:pt>
                <c:pt idx="848">
                  <c:v>10</c:v>
                </c:pt>
                <c:pt idx="849">
                  <c:v>10</c:v>
                </c:pt>
                <c:pt idx="850">
                  <c:v>9</c:v>
                </c:pt>
                <c:pt idx="851">
                  <c:v>8</c:v>
                </c:pt>
                <c:pt idx="852">
                  <c:v>7</c:v>
                </c:pt>
                <c:pt idx="853">
                  <c:v>10</c:v>
                </c:pt>
                <c:pt idx="854">
                  <c:v>53</c:v>
                </c:pt>
                <c:pt idx="855">
                  <c:v>41</c:v>
                </c:pt>
                <c:pt idx="856">
                  <c:v>39</c:v>
                </c:pt>
                <c:pt idx="857">
                  <c:v>100</c:v>
                </c:pt>
                <c:pt idx="858">
                  <c:v>47</c:v>
                </c:pt>
                <c:pt idx="859">
                  <c:v>46</c:v>
                </c:pt>
                <c:pt idx="860">
                  <c:v>42</c:v>
                </c:pt>
                <c:pt idx="861">
                  <c:v>43</c:v>
                </c:pt>
                <c:pt idx="862">
                  <c:v>43</c:v>
                </c:pt>
                <c:pt idx="863">
                  <c:v>35</c:v>
                </c:pt>
                <c:pt idx="864">
                  <c:v>1</c:v>
                </c:pt>
                <c:pt idx="865">
                  <c:v>12</c:v>
                </c:pt>
                <c:pt idx="866">
                  <c:v>11</c:v>
                </c:pt>
                <c:pt idx="867">
                  <c:v>9</c:v>
                </c:pt>
                <c:pt idx="868">
                  <c:v>9</c:v>
                </c:pt>
                <c:pt idx="869">
                  <c:v>10</c:v>
                </c:pt>
                <c:pt idx="870">
                  <c:v>10</c:v>
                </c:pt>
                <c:pt idx="871">
                  <c:v>9</c:v>
                </c:pt>
                <c:pt idx="872">
                  <c:v>8</c:v>
                </c:pt>
                <c:pt idx="873">
                  <c:v>11</c:v>
                </c:pt>
                <c:pt idx="874">
                  <c:v>11</c:v>
                </c:pt>
                <c:pt idx="875">
                  <c:v>9</c:v>
                </c:pt>
                <c:pt idx="876">
                  <c:v>7</c:v>
                </c:pt>
                <c:pt idx="877">
                  <c:v>6</c:v>
                </c:pt>
                <c:pt idx="878">
                  <c:v>5</c:v>
                </c:pt>
                <c:pt idx="879">
                  <c:v>7</c:v>
                </c:pt>
                <c:pt idx="880">
                  <c:v>6</c:v>
                </c:pt>
                <c:pt idx="881">
                  <c:v>6</c:v>
                </c:pt>
                <c:pt idx="882">
                  <c:v>44</c:v>
                </c:pt>
                <c:pt idx="883">
                  <c:v>9</c:v>
                </c:pt>
                <c:pt idx="884">
                  <c:v>7</c:v>
                </c:pt>
                <c:pt idx="885">
                  <c:v>9</c:v>
                </c:pt>
                <c:pt idx="886">
                  <c:v>48</c:v>
                </c:pt>
                <c:pt idx="887">
                  <c:v>41</c:v>
                </c:pt>
                <c:pt idx="888">
                  <c:v>40</c:v>
                </c:pt>
                <c:pt idx="889">
                  <c:v>38</c:v>
                </c:pt>
                <c:pt idx="890">
                  <c:v>41</c:v>
                </c:pt>
                <c:pt idx="891">
                  <c:v>43</c:v>
                </c:pt>
                <c:pt idx="892">
                  <c:v>97</c:v>
                </c:pt>
                <c:pt idx="893">
                  <c:v>48</c:v>
                </c:pt>
                <c:pt idx="894">
                  <c:v>38</c:v>
                </c:pt>
                <c:pt idx="895">
                  <c:v>42</c:v>
                </c:pt>
                <c:pt idx="896">
                  <c:v>1</c:v>
                </c:pt>
                <c:pt idx="897">
                  <c:v>11</c:v>
                </c:pt>
                <c:pt idx="898">
                  <c:v>10</c:v>
                </c:pt>
                <c:pt idx="899">
                  <c:v>11</c:v>
                </c:pt>
                <c:pt idx="900">
                  <c:v>11</c:v>
                </c:pt>
                <c:pt idx="901">
                  <c:v>7</c:v>
                </c:pt>
                <c:pt idx="902">
                  <c:v>6</c:v>
                </c:pt>
                <c:pt idx="903">
                  <c:v>5</c:v>
                </c:pt>
                <c:pt idx="904">
                  <c:v>6</c:v>
                </c:pt>
                <c:pt idx="905">
                  <c:v>5</c:v>
                </c:pt>
                <c:pt idx="906">
                  <c:v>7</c:v>
                </c:pt>
                <c:pt idx="907">
                  <c:v>6</c:v>
                </c:pt>
                <c:pt idx="908">
                  <c:v>6</c:v>
                </c:pt>
                <c:pt idx="909">
                  <c:v>7</c:v>
                </c:pt>
                <c:pt idx="910">
                  <c:v>5</c:v>
                </c:pt>
                <c:pt idx="911">
                  <c:v>3</c:v>
                </c:pt>
                <c:pt idx="912">
                  <c:v>4</c:v>
                </c:pt>
                <c:pt idx="913">
                  <c:v>7</c:v>
                </c:pt>
                <c:pt idx="914">
                  <c:v>8</c:v>
                </c:pt>
                <c:pt idx="915">
                  <c:v>7</c:v>
                </c:pt>
                <c:pt idx="916">
                  <c:v>5</c:v>
                </c:pt>
                <c:pt idx="917">
                  <c:v>5</c:v>
                </c:pt>
                <c:pt idx="918">
                  <c:v>59</c:v>
                </c:pt>
                <c:pt idx="919">
                  <c:v>55</c:v>
                </c:pt>
                <c:pt idx="920">
                  <c:v>58</c:v>
                </c:pt>
                <c:pt idx="921">
                  <c:v>50</c:v>
                </c:pt>
                <c:pt idx="922">
                  <c:v>49</c:v>
                </c:pt>
                <c:pt idx="923">
                  <c:v>49</c:v>
                </c:pt>
                <c:pt idx="924">
                  <c:v>40</c:v>
                </c:pt>
                <c:pt idx="925">
                  <c:v>40</c:v>
                </c:pt>
                <c:pt idx="926">
                  <c:v>42</c:v>
                </c:pt>
                <c:pt idx="927">
                  <c:v>35</c:v>
                </c:pt>
                <c:pt idx="928">
                  <c:v>2</c:v>
                </c:pt>
                <c:pt idx="929">
                  <c:v>13</c:v>
                </c:pt>
                <c:pt idx="930">
                  <c:v>14</c:v>
                </c:pt>
                <c:pt idx="931">
                  <c:v>13</c:v>
                </c:pt>
                <c:pt idx="932">
                  <c:v>13</c:v>
                </c:pt>
                <c:pt idx="933">
                  <c:v>11</c:v>
                </c:pt>
                <c:pt idx="934">
                  <c:v>12</c:v>
                </c:pt>
                <c:pt idx="935">
                  <c:v>12</c:v>
                </c:pt>
                <c:pt idx="936">
                  <c:v>12</c:v>
                </c:pt>
                <c:pt idx="937">
                  <c:v>10</c:v>
                </c:pt>
                <c:pt idx="938">
                  <c:v>10</c:v>
                </c:pt>
                <c:pt idx="939">
                  <c:v>8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9</c:v>
                </c:pt>
                <c:pt idx="944">
                  <c:v>8</c:v>
                </c:pt>
                <c:pt idx="945">
                  <c:v>8</c:v>
                </c:pt>
                <c:pt idx="946">
                  <c:v>6</c:v>
                </c:pt>
                <c:pt idx="947">
                  <c:v>8</c:v>
                </c:pt>
                <c:pt idx="948">
                  <c:v>7</c:v>
                </c:pt>
                <c:pt idx="949">
                  <c:v>10</c:v>
                </c:pt>
                <c:pt idx="950">
                  <c:v>58</c:v>
                </c:pt>
                <c:pt idx="951">
                  <c:v>57</c:v>
                </c:pt>
                <c:pt idx="952">
                  <c:v>56</c:v>
                </c:pt>
                <c:pt idx="953">
                  <c:v>54</c:v>
                </c:pt>
                <c:pt idx="954">
                  <c:v>49</c:v>
                </c:pt>
                <c:pt idx="955">
                  <c:v>44</c:v>
                </c:pt>
                <c:pt idx="956">
                  <c:v>47</c:v>
                </c:pt>
                <c:pt idx="957">
                  <c:v>48</c:v>
                </c:pt>
                <c:pt idx="958">
                  <c:v>45</c:v>
                </c:pt>
                <c:pt idx="959">
                  <c:v>42</c:v>
                </c:pt>
                <c:pt idx="960">
                  <c:v>2</c:v>
                </c:pt>
                <c:pt idx="961">
                  <c:v>13</c:v>
                </c:pt>
                <c:pt idx="962">
                  <c:v>14</c:v>
                </c:pt>
                <c:pt idx="963">
                  <c:v>15</c:v>
                </c:pt>
                <c:pt idx="964">
                  <c:v>14</c:v>
                </c:pt>
                <c:pt idx="965">
                  <c:v>10</c:v>
                </c:pt>
                <c:pt idx="966">
                  <c:v>12</c:v>
                </c:pt>
                <c:pt idx="967">
                  <c:v>12</c:v>
                </c:pt>
                <c:pt idx="968">
                  <c:v>15</c:v>
                </c:pt>
                <c:pt idx="969">
                  <c:v>11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9</c:v>
                </c:pt>
                <c:pt idx="974">
                  <c:v>7</c:v>
                </c:pt>
                <c:pt idx="975">
                  <c:v>8</c:v>
                </c:pt>
                <c:pt idx="976">
                  <c:v>7</c:v>
                </c:pt>
                <c:pt idx="977">
                  <c:v>6</c:v>
                </c:pt>
                <c:pt idx="978">
                  <c:v>6</c:v>
                </c:pt>
                <c:pt idx="979">
                  <c:v>5</c:v>
                </c:pt>
                <c:pt idx="980">
                  <c:v>7</c:v>
                </c:pt>
                <c:pt idx="981">
                  <c:v>7</c:v>
                </c:pt>
                <c:pt idx="982">
                  <c:v>54</c:v>
                </c:pt>
                <c:pt idx="983">
                  <c:v>53</c:v>
                </c:pt>
                <c:pt idx="984">
                  <c:v>47</c:v>
                </c:pt>
                <c:pt idx="985">
                  <c:v>46</c:v>
                </c:pt>
                <c:pt idx="986">
                  <c:v>48</c:v>
                </c:pt>
                <c:pt idx="987">
                  <c:v>43</c:v>
                </c:pt>
                <c:pt idx="988">
                  <c:v>45</c:v>
                </c:pt>
                <c:pt idx="989">
                  <c:v>43</c:v>
                </c:pt>
                <c:pt idx="990">
                  <c:v>70</c:v>
                </c:pt>
                <c:pt idx="991">
                  <c:v>52</c:v>
                </c:pt>
                <c:pt idx="992">
                  <c:v>4</c:v>
                </c:pt>
                <c:pt idx="993">
                  <c:v>13</c:v>
                </c:pt>
                <c:pt idx="994">
                  <c:v>14</c:v>
                </c:pt>
                <c:pt idx="995">
                  <c:v>15</c:v>
                </c:pt>
                <c:pt idx="996">
                  <c:v>15</c:v>
                </c:pt>
                <c:pt idx="997">
                  <c:v>13</c:v>
                </c:pt>
                <c:pt idx="998">
                  <c:v>13</c:v>
                </c:pt>
                <c:pt idx="999">
                  <c:v>14</c:v>
                </c:pt>
                <c:pt idx="1000">
                  <c:v>14</c:v>
                </c:pt>
                <c:pt idx="1001">
                  <c:v>12</c:v>
                </c:pt>
                <c:pt idx="1002">
                  <c:v>11</c:v>
                </c:pt>
                <c:pt idx="1003">
                  <c:v>10</c:v>
                </c:pt>
                <c:pt idx="1004">
                  <c:v>8</c:v>
                </c:pt>
                <c:pt idx="1005">
                  <c:v>9</c:v>
                </c:pt>
                <c:pt idx="1006">
                  <c:v>9</c:v>
                </c:pt>
                <c:pt idx="1007">
                  <c:v>10</c:v>
                </c:pt>
                <c:pt idx="1008">
                  <c:v>11</c:v>
                </c:pt>
                <c:pt idx="1009">
                  <c:v>11</c:v>
                </c:pt>
                <c:pt idx="1010">
                  <c:v>11</c:v>
                </c:pt>
                <c:pt idx="1011">
                  <c:v>13</c:v>
                </c:pt>
                <c:pt idx="1012">
                  <c:v>12</c:v>
                </c:pt>
                <c:pt idx="1013">
                  <c:v>9</c:v>
                </c:pt>
                <c:pt idx="1014">
                  <c:v>50</c:v>
                </c:pt>
                <c:pt idx="1015">
                  <c:v>53</c:v>
                </c:pt>
                <c:pt idx="1016">
                  <c:v>57</c:v>
                </c:pt>
                <c:pt idx="1017">
                  <c:v>56</c:v>
                </c:pt>
                <c:pt idx="1018">
                  <c:v>52</c:v>
                </c:pt>
                <c:pt idx="1019">
                  <c:v>49</c:v>
                </c:pt>
                <c:pt idx="1020">
                  <c:v>51</c:v>
                </c:pt>
                <c:pt idx="1021">
                  <c:v>49</c:v>
                </c:pt>
                <c:pt idx="1022">
                  <c:v>48</c:v>
                </c:pt>
                <c:pt idx="1023">
                  <c:v>49</c:v>
                </c:pt>
                <c:pt idx="1024">
                  <c:v>1</c:v>
                </c:pt>
                <c:pt idx="1025">
                  <c:v>12</c:v>
                </c:pt>
                <c:pt idx="1026">
                  <c:v>12</c:v>
                </c:pt>
                <c:pt idx="1027">
                  <c:v>13</c:v>
                </c:pt>
                <c:pt idx="1028">
                  <c:v>13</c:v>
                </c:pt>
                <c:pt idx="1029">
                  <c:v>12</c:v>
                </c:pt>
                <c:pt idx="1030">
                  <c:v>13</c:v>
                </c:pt>
                <c:pt idx="1031">
                  <c:v>13</c:v>
                </c:pt>
                <c:pt idx="1032">
                  <c:v>11</c:v>
                </c:pt>
                <c:pt idx="1033">
                  <c:v>11</c:v>
                </c:pt>
                <c:pt idx="1034">
                  <c:v>8</c:v>
                </c:pt>
                <c:pt idx="1035">
                  <c:v>9</c:v>
                </c:pt>
                <c:pt idx="1036">
                  <c:v>11</c:v>
                </c:pt>
                <c:pt idx="1037">
                  <c:v>8</c:v>
                </c:pt>
                <c:pt idx="1038">
                  <c:v>9</c:v>
                </c:pt>
                <c:pt idx="1039">
                  <c:v>8</c:v>
                </c:pt>
                <c:pt idx="1040">
                  <c:v>5</c:v>
                </c:pt>
                <c:pt idx="1041">
                  <c:v>9</c:v>
                </c:pt>
                <c:pt idx="1042">
                  <c:v>7</c:v>
                </c:pt>
                <c:pt idx="1043">
                  <c:v>10</c:v>
                </c:pt>
                <c:pt idx="1044">
                  <c:v>10</c:v>
                </c:pt>
                <c:pt idx="1045">
                  <c:v>10</c:v>
                </c:pt>
                <c:pt idx="1046">
                  <c:v>51</c:v>
                </c:pt>
                <c:pt idx="1047">
                  <c:v>49</c:v>
                </c:pt>
                <c:pt idx="1048">
                  <c:v>47</c:v>
                </c:pt>
                <c:pt idx="1049">
                  <c:v>42</c:v>
                </c:pt>
                <c:pt idx="1050">
                  <c:v>43</c:v>
                </c:pt>
                <c:pt idx="1051">
                  <c:v>40</c:v>
                </c:pt>
                <c:pt idx="1052">
                  <c:v>36</c:v>
                </c:pt>
                <c:pt idx="1053">
                  <c:v>35</c:v>
                </c:pt>
                <c:pt idx="1054">
                  <c:v>38</c:v>
                </c:pt>
                <c:pt idx="1055">
                  <c:v>37</c:v>
                </c:pt>
                <c:pt idx="1056">
                  <c:v>1</c:v>
                </c:pt>
                <c:pt idx="1057">
                  <c:v>11</c:v>
                </c:pt>
                <c:pt idx="1058">
                  <c:v>11</c:v>
                </c:pt>
                <c:pt idx="1059">
                  <c:v>12</c:v>
                </c:pt>
                <c:pt idx="1060">
                  <c:v>13</c:v>
                </c:pt>
                <c:pt idx="1061">
                  <c:v>13</c:v>
                </c:pt>
                <c:pt idx="1062">
                  <c:v>13</c:v>
                </c:pt>
                <c:pt idx="1063">
                  <c:v>14</c:v>
                </c:pt>
                <c:pt idx="1064">
                  <c:v>12</c:v>
                </c:pt>
                <c:pt idx="1065">
                  <c:v>12</c:v>
                </c:pt>
                <c:pt idx="1066">
                  <c:v>10</c:v>
                </c:pt>
                <c:pt idx="1067">
                  <c:v>10</c:v>
                </c:pt>
                <c:pt idx="1068">
                  <c:v>9</c:v>
                </c:pt>
                <c:pt idx="1069">
                  <c:v>10</c:v>
                </c:pt>
                <c:pt idx="1070">
                  <c:v>11</c:v>
                </c:pt>
                <c:pt idx="1071">
                  <c:v>11</c:v>
                </c:pt>
                <c:pt idx="1072">
                  <c:v>11</c:v>
                </c:pt>
                <c:pt idx="1073">
                  <c:v>11</c:v>
                </c:pt>
                <c:pt idx="1074">
                  <c:v>9</c:v>
                </c:pt>
                <c:pt idx="1075">
                  <c:v>9</c:v>
                </c:pt>
                <c:pt idx="1076">
                  <c:v>10</c:v>
                </c:pt>
                <c:pt idx="1077">
                  <c:v>7</c:v>
                </c:pt>
                <c:pt idx="1078">
                  <c:v>51</c:v>
                </c:pt>
                <c:pt idx="1079">
                  <c:v>51</c:v>
                </c:pt>
                <c:pt idx="1080">
                  <c:v>48</c:v>
                </c:pt>
                <c:pt idx="1081">
                  <c:v>46</c:v>
                </c:pt>
                <c:pt idx="1082">
                  <c:v>47</c:v>
                </c:pt>
                <c:pt idx="1083">
                  <c:v>47</c:v>
                </c:pt>
                <c:pt idx="1084">
                  <c:v>48</c:v>
                </c:pt>
                <c:pt idx="1085">
                  <c:v>46</c:v>
                </c:pt>
                <c:pt idx="1086">
                  <c:v>43</c:v>
                </c:pt>
                <c:pt idx="1087">
                  <c:v>42</c:v>
                </c:pt>
                <c:pt idx="1088">
                  <c:v>1</c:v>
                </c:pt>
                <c:pt idx="1089">
                  <c:v>15</c:v>
                </c:pt>
                <c:pt idx="1090">
                  <c:v>14</c:v>
                </c:pt>
                <c:pt idx="1091">
                  <c:v>14</c:v>
                </c:pt>
                <c:pt idx="1092">
                  <c:v>14</c:v>
                </c:pt>
                <c:pt idx="1093">
                  <c:v>12</c:v>
                </c:pt>
                <c:pt idx="1094">
                  <c:v>11</c:v>
                </c:pt>
                <c:pt idx="1095">
                  <c:v>10</c:v>
                </c:pt>
                <c:pt idx="1096">
                  <c:v>10</c:v>
                </c:pt>
                <c:pt idx="1097">
                  <c:v>11</c:v>
                </c:pt>
                <c:pt idx="1098">
                  <c:v>9</c:v>
                </c:pt>
                <c:pt idx="1099">
                  <c:v>9</c:v>
                </c:pt>
                <c:pt idx="1100">
                  <c:v>13</c:v>
                </c:pt>
                <c:pt idx="1101">
                  <c:v>12</c:v>
                </c:pt>
                <c:pt idx="1102">
                  <c:v>10</c:v>
                </c:pt>
                <c:pt idx="1103">
                  <c:v>11</c:v>
                </c:pt>
                <c:pt idx="1104">
                  <c:v>12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11</c:v>
                </c:pt>
                <c:pt idx="1109">
                  <c:v>11</c:v>
                </c:pt>
                <c:pt idx="1110">
                  <c:v>57</c:v>
                </c:pt>
                <c:pt idx="1111">
                  <c:v>50</c:v>
                </c:pt>
                <c:pt idx="1112">
                  <c:v>48</c:v>
                </c:pt>
                <c:pt idx="1113">
                  <c:v>48</c:v>
                </c:pt>
                <c:pt idx="1114">
                  <c:v>51</c:v>
                </c:pt>
                <c:pt idx="1115">
                  <c:v>50</c:v>
                </c:pt>
                <c:pt idx="1116">
                  <c:v>48</c:v>
                </c:pt>
                <c:pt idx="1117">
                  <c:v>48</c:v>
                </c:pt>
                <c:pt idx="1118">
                  <c:v>54</c:v>
                </c:pt>
                <c:pt idx="1119">
                  <c:v>53</c:v>
                </c:pt>
                <c:pt idx="1120">
                  <c:v>2</c:v>
                </c:pt>
                <c:pt idx="1121">
                  <c:v>15</c:v>
                </c:pt>
                <c:pt idx="1122">
                  <c:v>15</c:v>
                </c:pt>
                <c:pt idx="1123">
                  <c:v>15</c:v>
                </c:pt>
                <c:pt idx="1124">
                  <c:v>14</c:v>
                </c:pt>
                <c:pt idx="1125">
                  <c:v>13</c:v>
                </c:pt>
                <c:pt idx="1126">
                  <c:v>13</c:v>
                </c:pt>
                <c:pt idx="1127">
                  <c:v>62</c:v>
                </c:pt>
                <c:pt idx="1128">
                  <c:v>14</c:v>
                </c:pt>
                <c:pt idx="1129">
                  <c:v>11</c:v>
                </c:pt>
                <c:pt idx="1130">
                  <c:v>11</c:v>
                </c:pt>
                <c:pt idx="1131">
                  <c:v>32</c:v>
                </c:pt>
                <c:pt idx="1132">
                  <c:v>7</c:v>
                </c:pt>
                <c:pt idx="1133">
                  <c:v>10</c:v>
                </c:pt>
                <c:pt idx="1134">
                  <c:v>9</c:v>
                </c:pt>
                <c:pt idx="1135">
                  <c:v>11</c:v>
                </c:pt>
                <c:pt idx="1136">
                  <c:v>10</c:v>
                </c:pt>
                <c:pt idx="1137">
                  <c:v>10</c:v>
                </c:pt>
                <c:pt idx="1138">
                  <c:v>11</c:v>
                </c:pt>
                <c:pt idx="1139">
                  <c:v>12</c:v>
                </c:pt>
                <c:pt idx="1140">
                  <c:v>11</c:v>
                </c:pt>
                <c:pt idx="1141">
                  <c:v>12</c:v>
                </c:pt>
                <c:pt idx="1142">
                  <c:v>60</c:v>
                </c:pt>
                <c:pt idx="1143">
                  <c:v>56</c:v>
                </c:pt>
                <c:pt idx="1144">
                  <c:v>53</c:v>
                </c:pt>
                <c:pt idx="1145">
                  <c:v>53</c:v>
                </c:pt>
                <c:pt idx="1146">
                  <c:v>48</c:v>
                </c:pt>
                <c:pt idx="1147">
                  <c:v>49</c:v>
                </c:pt>
                <c:pt idx="1148">
                  <c:v>48</c:v>
                </c:pt>
                <c:pt idx="1149">
                  <c:v>53</c:v>
                </c:pt>
                <c:pt idx="1150">
                  <c:v>45</c:v>
                </c:pt>
                <c:pt idx="1151">
                  <c:v>46</c:v>
                </c:pt>
                <c:pt idx="1152">
                  <c:v>0</c:v>
                </c:pt>
                <c:pt idx="1153">
                  <c:v>14</c:v>
                </c:pt>
                <c:pt idx="1154">
                  <c:v>14</c:v>
                </c:pt>
                <c:pt idx="1155">
                  <c:v>13</c:v>
                </c:pt>
                <c:pt idx="1156">
                  <c:v>13</c:v>
                </c:pt>
                <c:pt idx="1157">
                  <c:v>12</c:v>
                </c:pt>
                <c:pt idx="1158">
                  <c:v>13</c:v>
                </c:pt>
                <c:pt idx="1159">
                  <c:v>64</c:v>
                </c:pt>
                <c:pt idx="1160">
                  <c:v>42</c:v>
                </c:pt>
                <c:pt idx="1161">
                  <c:v>12</c:v>
                </c:pt>
                <c:pt idx="1162">
                  <c:v>12</c:v>
                </c:pt>
                <c:pt idx="1163">
                  <c:v>11</c:v>
                </c:pt>
                <c:pt idx="1164">
                  <c:v>13</c:v>
                </c:pt>
                <c:pt idx="1165">
                  <c:v>13</c:v>
                </c:pt>
                <c:pt idx="1166">
                  <c:v>13</c:v>
                </c:pt>
                <c:pt idx="1167">
                  <c:v>11</c:v>
                </c:pt>
                <c:pt idx="1168">
                  <c:v>9</c:v>
                </c:pt>
                <c:pt idx="1169">
                  <c:v>11</c:v>
                </c:pt>
                <c:pt idx="1170">
                  <c:v>12</c:v>
                </c:pt>
                <c:pt idx="1171">
                  <c:v>9</c:v>
                </c:pt>
                <c:pt idx="1172">
                  <c:v>11</c:v>
                </c:pt>
                <c:pt idx="1173">
                  <c:v>11</c:v>
                </c:pt>
                <c:pt idx="1174">
                  <c:v>52</c:v>
                </c:pt>
                <c:pt idx="1175">
                  <c:v>50</c:v>
                </c:pt>
                <c:pt idx="1176">
                  <c:v>46</c:v>
                </c:pt>
                <c:pt idx="1177">
                  <c:v>42</c:v>
                </c:pt>
                <c:pt idx="1178">
                  <c:v>39</c:v>
                </c:pt>
                <c:pt idx="1179">
                  <c:v>39</c:v>
                </c:pt>
                <c:pt idx="1180">
                  <c:v>39</c:v>
                </c:pt>
                <c:pt idx="1181">
                  <c:v>35</c:v>
                </c:pt>
                <c:pt idx="1182">
                  <c:v>41</c:v>
                </c:pt>
                <c:pt idx="1183">
                  <c:v>40</c:v>
                </c:pt>
                <c:pt idx="1184">
                  <c:v>2</c:v>
                </c:pt>
                <c:pt idx="1185">
                  <c:v>13</c:v>
                </c:pt>
                <c:pt idx="1186">
                  <c:v>13</c:v>
                </c:pt>
                <c:pt idx="1187">
                  <c:v>13</c:v>
                </c:pt>
                <c:pt idx="1188">
                  <c:v>13</c:v>
                </c:pt>
                <c:pt idx="1189">
                  <c:v>10</c:v>
                </c:pt>
                <c:pt idx="1190">
                  <c:v>10</c:v>
                </c:pt>
                <c:pt idx="1191">
                  <c:v>10</c:v>
                </c:pt>
                <c:pt idx="1192">
                  <c:v>12</c:v>
                </c:pt>
                <c:pt idx="1193">
                  <c:v>9</c:v>
                </c:pt>
                <c:pt idx="1194">
                  <c:v>11</c:v>
                </c:pt>
                <c:pt idx="1195">
                  <c:v>11</c:v>
                </c:pt>
                <c:pt idx="1196">
                  <c:v>7</c:v>
                </c:pt>
                <c:pt idx="1197">
                  <c:v>8</c:v>
                </c:pt>
                <c:pt idx="1198">
                  <c:v>9</c:v>
                </c:pt>
                <c:pt idx="1199">
                  <c:v>9</c:v>
                </c:pt>
                <c:pt idx="1200">
                  <c:v>7</c:v>
                </c:pt>
                <c:pt idx="1201">
                  <c:v>6</c:v>
                </c:pt>
                <c:pt idx="1202">
                  <c:v>7</c:v>
                </c:pt>
                <c:pt idx="1203">
                  <c:v>8</c:v>
                </c:pt>
                <c:pt idx="1204">
                  <c:v>6</c:v>
                </c:pt>
                <c:pt idx="1205">
                  <c:v>7</c:v>
                </c:pt>
                <c:pt idx="1206">
                  <c:v>50</c:v>
                </c:pt>
                <c:pt idx="1207">
                  <c:v>50</c:v>
                </c:pt>
                <c:pt idx="1208">
                  <c:v>44</c:v>
                </c:pt>
                <c:pt idx="1209">
                  <c:v>46</c:v>
                </c:pt>
                <c:pt idx="1210">
                  <c:v>39</c:v>
                </c:pt>
                <c:pt idx="1211">
                  <c:v>37</c:v>
                </c:pt>
                <c:pt idx="1212">
                  <c:v>38</c:v>
                </c:pt>
                <c:pt idx="1213">
                  <c:v>42</c:v>
                </c:pt>
                <c:pt idx="1214">
                  <c:v>43</c:v>
                </c:pt>
                <c:pt idx="1215">
                  <c:v>42</c:v>
                </c:pt>
                <c:pt idx="1216">
                  <c:v>3</c:v>
                </c:pt>
                <c:pt idx="1217">
                  <c:v>11</c:v>
                </c:pt>
                <c:pt idx="1218">
                  <c:v>11</c:v>
                </c:pt>
                <c:pt idx="1219">
                  <c:v>12</c:v>
                </c:pt>
                <c:pt idx="1220">
                  <c:v>12</c:v>
                </c:pt>
                <c:pt idx="1221">
                  <c:v>11</c:v>
                </c:pt>
                <c:pt idx="1222">
                  <c:v>12</c:v>
                </c:pt>
                <c:pt idx="1223">
                  <c:v>12</c:v>
                </c:pt>
                <c:pt idx="1224">
                  <c:v>12</c:v>
                </c:pt>
                <c:pt idx="1225">
                  <c:v>13</c:v>
                </c:pt>
                <c:pt idx="1226">
                  <c:v>13</c:v>
                </c:pt>
                <c:pt idx="1227">
                  <c:v>11</c:v>
                </c:pt>
                <c:pt idx="1228">
                  <c:v>12</c:v>
                </c:pt>
                <c:pt idx="1229">
                  <c:v>11</c:v>
                </c:pt>
                <c:pt idx="1230">
                  <c:v>9</c:v>
                </c:pt>
                <c:pt idx="1231">
                  <c:v>10</c:v>
                </c:pt>
                <c:pt idx="1232">
                  <c:v>8</c:v>
                </c:pt>
                <c:pt idx="1233">
                  <c:v>8</c:v>
                </c:pt>
                <c:pt idx="1234">
                  <c:v>7</c:v>
                </c:pt>
                <c:pt idx="1235">
                  <c:v>6</c:v>
                </c:pt>
                <c:pt idx="1236">
                  <c:v>5</c:v>
                </c:pt>
                <c:pt idx="1237">
                  <c:v>6</c:v>
                </c:pt>
                <c:pt idx="1238">
                  <c:v>54</c:v>
                </c:pt>
                <c:pt idx="1239">
                  <c:v>54</c:v>
                </c:pt>
                <c:pt idx="1240">
                  <c:v>53</c:v>
                </c:pt>
                <c:pt idx="1241">
                  <c:v>48</c:v>
                </c:pt>
                <c:pt idx="1242">
                  <c:v>45</c:v>
                </c:pt>
                <c:pt idx="1243">
                  <c:v>49</c:v>
                </c:pt>
                <c:pt idx="1244">
                  <c:v>50</c:v>
                </c:pt>
                <c:pt idx="1245">
                  <c:v>50</c:v>
                </c:pt>
                <c:pt idx="1246">
                  <c:v>45</c:v>
                </c:pt>
                <c:pt idx="1247">
                  <c:v>48</c:v>
                </c:pt>
                <c:pt idx="1248">
                  <c:v>2</c:v>
                </c:pt>
                <c:pt idx="1249">
                  <c:v>10</c:v>
                </c:pt>
                <c:pt idx="1250">
                  <c:v>11</c:v>
                </c:pt>
                <c:pt idx="1251">
                  <c:v>11</c:v>
                </c:pt>
                <c:pt idx="1252">
                  <c:v>11</c:v>
                </c:pt>
                <c:pt idx="1253">
                  <c:v>11</c:v>
                </c:pt>
                <c:pt idx="1254">
                  <c:v>10</c:v>
                </c:pt>
                <c:pt idx="1255">
                  <c:v>11</c:v>
                </c:pt>
                <c:pt idx="1256">
                  <c:v>13</c:v>
                </c:pt>
                <c:pt idx="1257">
                  <c:v>13</c:v>
                </c:pt>
                <c:pt idx="1258">
                  <c:v>12</c:v>
                </c:pt>
                <c:pt idx="1259">
                  <c:v>10</c:v>
                </c:pt>
                <c:pt idx="1260">
                  <c:v>11</c:v>
                </c:pt>
                <c:pt idx="1261">
                  <c:v>10</c:v>
                </c:pt>
                <c:pt idx="1262">
                  <c:v>9</c:v>
                </c:pt>
                <c:pt idx="1263">
                  <c:v>8</c:v>
                </c:pt>
                <c:pt idx="1264">
                  <c:v>9</c:v>
                </c:pt>
                <c:pt idx="1265">
                  <c:v>8</c:v>
                </c:pt>
                <c:pt idx="1266">
                  <c:v>7</c:v>
                </c:pt>
                <c:pt idx="1267">
                  <c:v>9</c:v>
                </c:pt>
                <c:pt idx="1268">
                  <c:v>6</c:v>
                </c:pt>
                <c:pt idx="1269">
                  <c:v>7</c:v>
                </c:pt>
                <c:pt idx="1270">
                  <c:v>57</c:v>
                </c:pt>
                <c:pt idx="1271">
                  <c:v>49</c:v>
                </c:pt>
                <c:pt idx="1272">
                  <c:v>44</c:v>
                </c:pt>
                <c:pt idx="1273">
                  <c:v>52</c:v>
                </c:pt>
                <c:pt idx="1274">
                  <c:v>50</c:v>
                </c:pt>
                <c:pt idx="1275">
                  <c:v>81</c:v>
                </c:pt>
                <c:pt idx="1276">
                  <c:v>48</c:v>
                </c:pt>
                <c:pt idx="1277">
                  <c:v>55</c:v>
                </c:pt>
                <c:pt idx="1278">
                  <c:v>51</c:v>
                </c:pt>
                <c:pt idx="1279">
                  <c:v>49</c:v>
                </c:pt>
                <c:pt idx="1280">
                  <c:v>3</c:v>
                </c:pt>
                <c:pt idx="1281">
                  <c:v>14</c:v>
                </c:pt>
                <c:pt idx="1282">
                  <c:v>14</c:v>
                </c:pt>
                <c:pt idx="1283">
                  <c:v>12</c:v>
                </c:pt>
                <c:pt idx="1284">
                  <c:v>13</c:v>
                </c:pt>
                <c:pt idx="1285">
                  <c:v>13</c:v>
                </c:pt>
                <c:pt idx="1286">
                  <c:v>12</c:v>
                </c:pt>
                <c:pt idx="1287">
                  <c:v>12</c:v>
                </c:pt>
                <c:pt idx="1288">
                  <c:v>10</c:v>
                </c:pt>
                <c:pt idx="1289">
                  <c:v>10</c:v>
                </c:pt>
                <c:pt idx="1290">
                  <c:v>10</c:v>
                </c:pt>
                <c:pt idx="1291">
                  <c:v>11</c:v>
                </c:pt>
                <c:pt idx="1292">
                  <c:v>12</c:v>
                </c:pt>
                <c:pt idx="1293">
                  <c:v>8</c:v>
                </c:pt>
                <c:pt idx="1294">
                  <c:v>9</c:v>
                </c:pt>
                <c:pt idx="1295">
                  <c:v>8</c:v>
                </c:pt>
                <c:pt idx="1296">
                  <c:v>8</c:v>
                </c:pt>
                <c:pt idx="1297">
                  <c:v>8</c:v>
                </c:pt>
                <c:pt idx="1298">
                  <c:v>8</c:v>
                </c:pt>
                <c:pt idx="1299">
                  <c:v>9</c:v>
                </c:pt>
                <c:pt idx="1300">
                  <c:v>8</c:v>
                </c:pt>
                <c:pt idx="1301">
                  <c:v>10</c:v>
                </c:pt>
                <c:pt idx="1302">
                  <c:v>60</c:v>
                </c:pt>
                <c:pt idx="1303">
                  <c:v>59</c:v>
                </c:pt>
                <c:pt idx="1304">
                  <c:v>56</c:v>
                </c:pt>
                <c:pt idx="1305">
                  <c:v>50</c:v>
                </c:pt>
                <c:pt idx="1306">
                  <c:v>49</c:v>
                </c:pt>
                <c:pt idx="1307">
                  <c:v>48</c:v>
                </c:pt>
                <c:pt idx="1308">
                  <c:v>48</c:v>
                </c:pt>
                <c:pt idx="1309">
                  <c:v>47</c:v>
                </c:pt>
                <c:pt idx="1310">
                  <c:v>49</c:v>
                </c:pt>
                <c:pt idx="1311">
                  <c:v>43</c:v>
                </c:pt>
                <c:pt idx="1312">
                  <c:v>2</c:v>
                </c:pt>
                <c:pt idx="1313">
                  <c:v>11</c:v>
                </c:pt>
                <c:pt idx="1314">
                  <c:v>10</c:v>
                </c:pt>
                <c:pt idx="1315">
                  <c:v>12</c:v>
                </c:pt>
                <c:pt idx="1316">
                  <c:v>13</c:v>
                </c:pt>
                <c:pt idx="1317">
                  <c:v>11</c:v>
                </c:pt>
                <c:pt idx="1318">
                  <c:v>14</c:v>
                </c:pt>
                <c:pt idx="1319">
                  <c:v>12</c:v>
                </c:pt>
                <c:pt idx="1320">
                  <c:v>11</c:v>
                </c:pt>
                <c:pt idx="1321">
                  <c:v>10</c:v>
                </c:pt>
                <c:pt idx="1322">
                  <c:v>8</c:v>
                </c:pt>
                <c:pt idx="1323">
                  <c:v>8</c:v>
                </c:pt>
                <c:pt idx="1324">
                  <c:v>11</c:v>
                </c:pt>
                <c:pt idx="1325">
                  <c:v>9</c:v>
                </c:pt>
                <c:pt idx="1326">
                  <c:v>8</c:v>
                </c:pt>
                <c:pt idx="1327">
                  <c:v>9</c:v>
                </c:pt>
                <c:pt idx="1328">
                  <c:v>7</c:v>
                </c:pt>
                <c:pt idx="1329">
                  <c:v>8</c:v>
                </c:pt>
                <c:pt idx="1330">
                  <c:v>6</c:v>
                </c:pt>
                <c:pt idx="1331">
                  <c:v>7</c:v>
                </c:pt>
                <c:pt idx="1332">
                  <c:v>7</c:v>
                </c:pt>
                <c:pt idx="1333">
                  <c:v>8</c:v>
                </c:pt>
                <c:pt idx="1334">
                  <c:v>53</c:v>
                </c:pt>
                <c:pt idx="1335">
                  <c:v>54</c:v>
                </c:pt>
                <c:pt idx="1336">
                  <c:v>47</c:v>
                </c:pt>
                <c:pt idx="1337">
                  <c:v>53</c:v>
                </c:pt>
                <c:pt idx="1338">
                  <c:v>49</c:v>
                </c:pt>
                <c:pt idx="1339">
                  <c:v>50</c:v>
                </c:pt>
                <c:pt idx="1340">
                  <c:v>53</c:v>
                </c:pt>
                <c:pt idx="1341">
                  <c:v>53</c:v>
                </c:pt>
                <c:pt idx="1342">
                  <c:v>45</c:v>
                </c:pt>
                <c:pt idx="1343">
                  <c:v>46</c:v>
                </c:pt>
                <c:pt idx="1344">
                  <c:v>0</c:v>
                </c:pt>
                <c:pt idx="1345">
                  <c:v>10</c:v>
                </c:pt>
                <c:pt idx="1346">
                  <c:v>9</c:v>
                </c:pt>
                <c:pt idx="1347">
                  <c:v>10</c:v>
                </c:pt>
                <c:pt idx="1348">
                  <c:v>12</c:v>
                </c:pt>
                <c:pt idx="1349">
                  <c:v>11</c:v>
                </c:pt>
                <c:pt idx="1350">
                  <c:v>11</c:v>
                </c:pt>
                <c:pt idx="1351">
                  <c:v>10</c:v>
                </c:pt>
                <c:pt idx="1352">
                  <c:v>10</c:v>
                </c:pt>
                <c:pt idx="1353">
                  <c:v>9</c:v>
                </c:pt>
                <c:pt idx="1354">
                  <c:v>9</c:v>
                </c:pt>
                <c:pt idx="1355">
                  <c:v>7</c:v>
                </c:pt>
                <c:pt idx="1356">
                  <c:v>10</c:v>
                </c:pt>
                <c:pt idx="1357">
                  <c:v>10</c:v>
                </c:pt>
                <c:pt idx="1358">
                  <c:v>10</c:v>
                </c:pt>
                <c:pt idx="1359">
                  <c:v>4</c:v>
                </c:pt>
                <c:pt idx="1360">
                  <c:v>5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6</c:v>
                </c:pt>
                <c:pt idx="1365">
                  <c:v>6</c:v>
                </c:pt>
                <c:pt idx="1366">
                  <c:v>49</c:v>
                </c:pt>
                <c:pt idx="1367">
                  <c:v>49</c:v>
                </c:pt>
                <c:pt idx="1368">
                  <c:v>49</c:v>
                </c:pt>
                <c:pt idx="1369">
                  <c:v>46</c:v>
                </c:pt>
                <c:pt idx="1370">
                  <c:v>38</c:v>
                </c:pt>
                <c:pt idx="1371">
                  <c:v>47</c:v>
                </c:pt>
                <c:pt idx="1372">
                  <c:v>43</c:v>
                </c:pt>
                <c:pt idx="1373">
                  <c:v>40</c:v>
                </c:pt>
                <c:pt idx="1374">
                  <c:v>41</c:v>
                </c:pt>
                <c:pt idx="1375">
                  <c:v>42</c:v>
                </c:pt>
                <c:pt idx="1376">
                  <c:v>3</c:v>
                </c:pt>
                <c:pt idx="1377">
                  <c:v>10</c:v>
                </c:pt>
                <c:pt idx="1378">
                  <c:v>7</c:v>
                </c:pt>
                <c:pt idx="1379">
                  <c:v>7</c:v>
                </c:pt>
                <c:pt idx="1380">
                  <c:v>7</c:v>
                </c:pt>
                <c:pt idx="1381">
                  <c:v>6</c:v>
                </c:pt>
                <c:pt idx="1382">
                  <c:v>57</c:v>
                </c:pt>
                <c:pt idx="1383">
                  <c:v>7</c:v>
                </c:pt>
                <c:pt idx="1384">
                  <c:v>8</c:v>
                </c:pt>
                <c:pt idx="1385">
                  <c:v>6</c:v>
                </c:pt>
                <c:pt idx="1386">
                  <c:v>6</c:v>
                </c:pt>
                <c:pt idx="1387">
                  <c:v>6</c:v>
                </c:pt>
                <c:pt idx="1388">
                  <c:v>5</c:v>
                </c:pt>
                <c:pt idx="1389">
                  <c:v>5</c:v>
                </c:pt>
                <c:pt idx="1390">
                  <c:v>6</c:v>
                </c:pt>
                <c:pt idx="1391">
                  <c:v>5</c:v>
                </c:pt>
                <c:pt idx="1392">
                  <c:v>7</c:v>
                </c:pt>
                <c:pt idx="1393">
                  <c:v>8</c:v>
                </c:pt>
                <c:pt idx="1394">
                  <c:v>8</c:v>
                </c:pt>
                <c:pt idx="1395">
                  <c:v>6</c:v>
                </c:pt>
                <c:pt idx="1396">
                  <c:v>6</c:v>
                </c:pt>
                <c:pt idx="1397">
                  <c:v>6</c:v>
                </c:pt>
                <c:pt idx="1398">
                  <c:v>51</c:v>
                </c:pt>
                <c:pt idx="1399">
                  <c:v>51</c:v>
                </c:pt>
                <c:pt idx="1400">
                  <c:v>48</c:v>
                </c:pt>
                <c:pt idx="1401">
                  <c:v>44</c:v>
                </c:pt>
                <c:pt idx="1402">
                  <c:v>39</c:v>
                </c:pt>
                <c:pt idx="1403">
                  <c:v>42</c:v>
                </c:pt>
                <c:pt idx="1404">
                  <c:v>43</c:v>
                </c:pt>
                <c:pt idx="1405">
                  <c:v>42</c:v>
                </c:pt>
                <c:pt idx="1406">
                  <c:v>40</c:v>
                </c:pt>
                <c:pt idx="1407">
                  <c:v>39</c:v>
                </c:pt>
                <c:pt idx="1408">
                  <c:v>0</c:v>
                </c:pt>
                <c:pt idx="1409">
                  <c:v>12</c:v>
                </c:pt>
                <c:pt idx="1410">
                  <c:v>11</c:v>
                </c:pt>
                <c:pt idx="1411">
                  <c:v>12</c:v>
                </c:pt>
                <c:pt idx="1412">
                  <c:v>10</c:v>
                </c:pt>
                <c:pt idx="1413">
                  <c:v>9</c:v>
                </c:pt>
                <c:pt idx="1414">
                  <c:v>8</c:v>
                </c:pt>
                <c:pt idx="1415">
                  <c:v>10</c:v>
                </c:pt>
                <c:pt idx="1416">
                  <c:v>8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8</c:v>
                </c:pt>
                <c:pt idx="1421">
                  <c:v>6</c:v>
                </c:pt>
                <c:pt idx="1422">
                  <c:v>8</c:v>
                </c:pt>
                <c:pt idx="1423">
                  <c:v>6</c:v>
                </c:pt>
                <c:pt idx="1424">
                  <c:v>7</c:v>
                </c:pt>
                <c:pt idx="1425">
                  <c:v>9</c:v>
                </c:pt>
                <c:pt idx="1426">
                  <c:v>7</c:v>
                </c:pt>
                <c:pt idx="1427">
                  <c:v>8</c:v>
                </c:pt>
                <c:pt idx="1428">
                  <c:v>8</c:v>
                </c:pt>
                <c:pt idx="1429">
                  <c:v>8</c:v>
                </c:pt>
                <c:pt idx="1430">
                  <c:v>56</c:v>
                </c:pt>
                <c:pt idx="1431">
                  <c:v>49</c:v>
                </c:pt>
                <c:pt idx="1432">
                  <c:v>42</c:v>
                </c:pt>
                <c:pt idx="1433">
                  <c:v>43</c:v>
                </c:pt>
                <c:pt idx="1434">
                  <c:v>46</c:v>
                </c:pt>
                <c:pt idx="1435">
                  <c:v>41</c:v>
                </c:pt>
                <c:pt idx="1436">
                  <c:v>40</c:v>
                </c:pt>
                <c:pt idx="1437">
                  <c:v>43</c:v>
                </c:pt>
                <c:pt idx="1438">
                  <c:v>42</c:v>
                </c:pt>
                <c:pt idx="1439">
                  <c:v>33</c:v>
                </c:pt>
                <c:pt idx="1440">
                  <c:v>2</c:v>
                </c:pt>
                <c:pt idx="1441">
                  <c:v>10</c:v>
                </c:pt>
                <c:pt idx="1442">
                  <c:v>10</c:v>
                </c:pt>
                <c:pt idx="1443">
                  <c:v>9</c:v>
                </c:pt>
                <c:pt idx="1444">
                  <c:v>9</c:v>
                </c:pt>
                <c:pt idx="1445">
                  <c:v>9</c:v>
                </c:pt>
                <c:pt idx="1446">
                  <c:v>8</c:v>
                </c:pt>
                <c:pt idx="1447">
                  <c:v>9</c:v>
                </c:pt>
                <c:pt idx="1448">
                  <c:v>9</c:v>
                </c:pt>
                <c:pt idx="1449">
                  <c:v>8</c:v>
                </c:pt>
                <c:pt idx="1450">
                  <c:v>33</c:v>
                </c:pt>
                <c:pt idx="1451">
                  <c:v>4</c:v>
                </c:pt>
                <c:pt idx="1452">
                  <c:v>5</c:v>
                </c:pt>
                <c:pt idx="1453">
                  <c:v>6</c:v>
                </c:pt>
                <c:pt idx="1454">
                  <c:v>7</c:v>
                </c:pt>
                <c:pt idx="1455">
                  <c:v>7</c:v>
                </c:pt>
                <c:pt idx="1456">
                  <c:v>9</c:v>
                </c:pt>
                <c:pt idx="1457">
                  <c:v>8</c:v>
                </c:pt>
                <c:pt idx="1458">
                  <c:v>8</c:v>
                </c:pt>
                <c:pt idx="1459">
                  <c:v>8</c:v>
                </c:pt>
                <c:pt idx="1460">
                  <c:v>8</c:v>
                </c:pt>
                <c:pt idx="1461">
                  <c:v>8</c:v>
                </c:pt>
                <c:pt idx="1462">
                  <c:v>50</c:v>
                </c:pt>
                <c:pt idx="1463">
                  <c:v>46</c:v>
                </c:pt>
                <c:pt idx="1464">
                  <c:v>44</c:v>
                </c:pt>
                <c:pt idx="1465">
                  <c:v>33</c:v>
                </c:pt>
                <c:pt idx="1466">
                  <c:v>41</c:v>
                </c:pt>
                <c:pt idx="1467">
                  <c:v>37</c:v>
                </c:pt>
                <c:pt idx="1468">
                  <c:v>43</c:v>
                </c:pt>
                <c:pt idx="1469">
                  <c:v>42</c:v>
                </c:pt>
                <c:pt idx="1470">
                  <c:v>41</c:v>
                </c:pt>
                <c:pt idx="1471">
                  <c:v>42</c:v>
                </c:pt>
                <c:pt idx="1472">
                  <c:v>2</c:v>
                </c:pt>
                <c:pt idx="1473">
                  <c:v>13</c:v>
                </c:pt>
                <c:pt idx="1474">
                  <c:v>12</c:v>
                </c:pt>
                <c:pt idx="1475">
                  <c:v>12</c:v>
                </c:pt>
                <c:pt idx="1476">
                  <c:v>11</c:v>
                </c:pt>
                <c:pt idx="1477">
                  <c:v>11</c:v>
                </c:pt>
                <c:pt idx="1478">
                  <c:v>11</c:v>
                </c:pt>
                <c:pt idx="1479">
                  <c:v>11</c:v>
                </c:pt>
                <c:pt idx="1480">
                  <c:v>10</c:v>
                </c:pt>
                <c:pt idx="1481">
                  <c:v>9</c:v>
                </c:pt>
                <c:pt idx="1482">
                  <c:v>7</c:v>
                </c:pt>
                <c:pt idx="1483">
                  <c:v>7</c:v>
                </c:pt>
                <c:pt idx="1484">
                  <c:v>6</c:v>
                </c:pt>
                <c:pt idx="1485">
                  <c:v>6</c:v>
                </c:pt>
                <c:pt idx="1486">
                  <c:v>5</c:v>
                </c:pt>
                <c:pt idx="1487">
                  <c:v>5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3</c:v>
                </c:pt>
                <c:pt idx="1492">
                  <c:v>4</c:v>
                </c:pt>
                <c:pt idx="1493">
                  <c:v>3</c:v>
                </c:pt>
                <c:pt idx="1494">
                  <c:v>45</c:v>
                </c:pt>
                <c:pt idx="1495">
                  <c:v>40</c:v>
                </c:pt>
                <c:pt idx="1496">
                  <c:v>42</c:v>
                </c:pt>
                <c:pt idx="1497">
                  <c:v>40</c:v>
                </c:pt>
                <c:pt idx="1498">
                  <c:v>36</c:v>
                </c:pt>
                <c:pt idx="1499">
                  <c:v>37</c:v>
                </c:pt>
                <c:pt idx="1500">
                  <c:v>38</c:v>
                </c:pt>
                <c:pt idx="1501">
                  <c:v>39</c:v>
                </c:pt>
                <c:pt idx="1502">
                  <c:v>36</c:v>
                </c:pt>
                <c:pt idx="1503">
                  <c:v>30</c:v>
                </c:pt>
                <c:pt idx="1504">
                  <c:v>2</c:v>
                </c:pt>
                <c:pt idx="1505">
                  <c:v>40</c:v>
                </c:pt>
                <c:pt idx="1506">
                  <c:v>10</c:v>
                </c:pt>
                <c:pt idx="1507">
                  <c:v>10</c:v>
                </c:pt>
                <c:pt idx="1508">
                  <c:v>10</c:v>
                </c:pt>
                <c:pt idx="1509">
                  <c:v>10</c:v>
                </c:pt>
                <c:pt idx="1510">
                  <c:v>9</c:v>
                </c:pt>
                <c:pt idx="1511">
                  <c:v>10</c:v>
                </c:pt>
                <c:pt idx="1512">
                  <c:v>9</c:v>
                </c:pt>
                <c:pt idx="1513">
                  <c:v>8</c:v>
                </c:pt>
                <c:pt idx="1514">
                  <c:v>7</c:v>
                </c:pt>
                <c:pt idx="1515">
                  <c:v>6</c:v>
                </c:pt>
                <c:pt idx="1516">
                  <c:v>3</c:v>
                </c:pt>
                <c:pt idx="1517">
                  <c:v>4</c:v>
                </c:pt>
                <c:pt idx="1518">
                  <c:v>4</c:v>
                </c:pt>
                <c:pt idx="1519">
                  <c:v>6</c:v>
                </c:pt>
                <c:pt idx="1520">
                  <c:v>5</c:v>
                </c:pt>
                <c:pt idx="1521">
                  <c:v>5</c:v>
                </c:pt>
                <c:pt idx="1522">
                  <c:v>4</c:v>
                </c:pt>
                <c:pt idx="1523">
                  <c:v>4</c:v>
                </c:pt>
                <c:pt idx="1524">
                  <c:v>4</c:v>
                </c:pt>
                <c:pt idx="1525">
                  <c:v>5</c:v>
                </c:pt>
                <c:pt idx="1526">
                  <c:v>47</c:v>
                </c:pt>
                <c:pt idx="1527">
                  <c:v>39</c:v>
                </c:pt>
                <c:pt idx="1528">
                  <c:v>36</c:v>
                </c:pt>
                <c:pt idx="1529">
                  <c:v>41</c:v>
                </c:pt>
                <c:pt idx="1530">
                  <c:v>36</c:v>
                </c:pt>
                <c:pt idx="1531">
                  <c:v>56</c:v>
                </c:pt>
                <c:pt idx="1532">
                  <c:v>38</c:v>
                </c:pt>
                <c:pt idx="1533">
                  <c:v>39</c:v>
                </c:pt>
                <c:pt idx="1534">
                  <c:v>37</c:v>
                </c:pt>
                <c:pt idx="1535">
                  <c:v>37</c:v>
                </c:pt>
                <c:pt idx="1536">
                  <c:v>5</c:v>
                </c:pt>
                <c:pt idx="1537">
                  <c:v>13</c:v>
                </c:pt>
                <c:pt idx="1538">
                  <c:v>12</c:v>
                </c:pt>
                <c:pt idx="1539">
                  <c:v>11</c:v>
                </c:pt>
                <c:pt idx="1540">
                  <c:v>12</c:v>
                </c:pt>
                <c:pt idx="1541">
                  <c:v>11</c:v>
                </c:pt>
                <c:pt idx="1542">
                  <c:v>12</c:v>
                </c:pt>
                <c:pt idx="1543">
                  <c:v>11</c:v>
                </c:pt>
                <c:pt idx="1544">
                  <c:v>11</c:v>
                </c:pt>
                <c:pt idx="1545">
                  <c:v>7</c:v>
                </c:pt>
                <c:pt idx="1546">
                  <c:v>10</c:v>
                </c:pt>
                <c:pt idx="1547">
                  <c:v>12</c:v>
                </c:pt>
                <c:pt idx="1548">
                  <c:v>11</c:v>
                </c:pt>
                <c:pt idx="1549">
                  <c:v>11</c:v>
                </c:pt>
                <c:pt idx="1550">
                  <c:v>10</c:v>
                </c:pt>
                <c:pt idx="1551">
                  <c:v>10</c:v>
                </c:pt>
                <c:pt idx="1552">
                  <c:v>10</c:v>
                </c:pt>
                <c:pt idx="1553">
                  <c:v>11</c:v>
                </c:pt>
                <c:pt idx="1554">
                  <c:v>9</c:v>
                </c:pt>
                <c:pt idx="1555">
                  <c:v>10</c:v>
                </c:pt>
                <c:pt idx="1556">
                  <c:v>10</c:v>
                </c:pt>
                <c:pt idx="1557">
                  <c:v>10</c:v>
                </c:pt>
                <c:pt idx="1558">
                  <c:v>49</c:v>
                </c:pt>
                <c:pt idx="1559">
                  <c:v>47</c:v>
                </c:pt>
                <c:pt idx="1560">
                  <c:v>46</c:v>
                </c:pt>
                <c:pt idx="1561">
                  <c:v>46</c:v>
                </c:pt>
                <c:pt idx="1562">
                  <c:v>42</c:v>
                </c:pt>
                <c:pt idx="1563">
                  <c:v>42</c:v>
                </c:pt>
                <c:pt idx="1564">
                  <c:v>39</c:v>
                </c:pt>
                <c:pt idx="1565">
                  <c:v>40</c:v>
                </c:pt>
                <c:pt idx="1566">
                  <c:v>42</c:v>
                </c:pt>
                <c:pt idx="1567">
                  <c:v>41</c:v>
                </c:pt>
                <c:pt idx="1568">
                  <c:v>2</c:v>
                </c:pt>
                <c:pt idx="1569">
                  <c:v>11</c:v>
                </c:pt>
                <c:pt idx="1570">
                  <c:v>12</c:v>
                </c:pt>
                <c:pt idx="1571">
                  <c:v>11</c:v>
                </c:pt>
                <c:pt idx="1572">
                  <c:v>10</c:v>
                </c:pt>
                <c:pt idx="1573">
                  <c:v>11</c:v>
                </c:pt>
                <c:pt idx="1574">
                  <c:v>8</c:v>
                </c:pt>
                <c:pt idx="1575">
                  <c:v>8</c:v>
                </c:pt>
                <c:pt idx="1576">
                  <c:v>8</c:v>
                </c:pt>
                <c:pt idx="1577">
                  <c:v>7</c:v>
                </c:pt>
                <c:pt idx="1578">
                  <c:v>9</c:v>
                </c:pt>
                <c:pt idx="1579">
                  <c:v>5</c:v>
                </c:pt>
                <c:pt idx="1580">
                  <c:v>6</c:v>
                </c:pt>
                <c:pt idx="1581">
                  <c:v>8</c:v>
                </c:pt>
                <c:pt idx="1582">
                  <c:v>7</c:v>
                </c:pt>
                <c:pt idx="1583">
                  <c:v>9</c:v>
                </c:pt>
                <c:pt idx="1584">
                  <c:v>7</c:v>
                </c:pt>
                <c:pt idx="1585">
                  <c:v>7</c:v>
                </c:pt>
                <c:pt idx="1586">
                  <c:v>4</c:v>
                </c:pt>
                <c:pt idx="1587">
                  <c:v>6</c:v>
                </c:pt>
                <c:pt idx="1588">
                  <c:v>6</c:v>
                </c:pt>
                <c:pt idx="1589">
                  <c:v>6</c:v>
                </c:pt>
                <c:pt idx="1590">
                  <c:v>52</c:v>
                </c:pt>
                <c:pt idx="1591">
                  <c:v>48</c:v>
                </c:pt>
                <c:pt idx="1592">
                  <c:v>50</c:v>
                </c:pt>
                <c:pt idx="1593">
                  <c:v>45</c:v>
                </c:pt>
                <c:pt idx="1594">
                  <c:v>41</c:v>
                </c:pt>
                <c:pt idx="1595">
                  <c:v>43</c:v>
                </c:pt>
                <c:pt idx="1596">
                  <c:v>38</c:v>
                </c:pt>
                <c:pt idx="1597">
                  <c:v>41</c:v>
                </c:pt>
                <c:pt idx="1598">
                  <c:v>36</c:v>
                </c:pt>
                <c:pt idx="1599">
                  <c:v>42</c:v>
                </c:pt>
                <c:pt idx="1600">
                  <c:v>1</c:v>
                </c:pt>
                <c:pt idx="1601">
                  <c:v>13</c:v>
                </c:pt>
                <c:pt idx="1602">
                  <c:v>14</c:v>
                </c:pt>
                <c:pt idx="1603">
                  <c:v>13</c:v>
                </c:pt>
                <c:pt idx="1604">
                  <c:v>14</c:v>
                </c:pt>
                <c:pt idx="1605">
                  <c:v>11</c:v>
                </c:pt>
                <c:pt idx="1606">
                  <c:v>11</c:v>
                </c:pt>
                <c:pt idx="1607">
                  <c:v>11</c:v>
                </c:pt>
                <c:pt idx="1608">
                  <c:v>8</c:v>
                </c:pt>
                <c:pt idx="1609">
                  <c:v>7</c:v>
                </c:pt>
                <c:pt idx="1610">
                  <c:v>6</c:v>
                </c:pt>
                <c:pt idx="1611">
                  <c:v>4</c:v>
                </c:pt>
                <c:pt idx="1612">
                  <c:v>10</c:v>
                </c:pt>
                <c:pt idx="1613">
                  <c:v>9</c:v>
                </c:pt>
                <c:pt idx="1614">
                  <c:v>8</c:v>
                </c:pt>
                <c:pt idx="1615">
                  <c:v>8</c:v>
                </c:pt>
                <c:pt idx="1616">
                  <c:v>8</c:v>
                </c:pt>
                <c:pt idx="1617">
                  <c:v>11</c:v>
                </c:pt>
                <c:pt idx="1618">
                  <c:v>10</c:v>
                </c:pt>
                <c:pt idx="1619">
                  <c:v>9</c:v>
                </c:pt>
                <c:pt idx="1620">
                  <c:v>10</c:v>
                </c:pt>
                <c:pt idx="1621">
                  <c:v>8</c:v>
                </c:pt>
                <c:pt idx="1622">
                  <c:v>51</c:v>
                </c:pt>
                <c:pt idx="1623">
                  <c:v>49</c:v>
                </c:pt>
                <c:pt idx="1624">
                  <c:v>49</c:v>
                </c:pt>
                <c:pt idx="1625">
                  <c:v>47</c:v>
                </c:pt>
                <c:pt idx="1626">
                  <c:v>42</c:v>
                </c:pt>
                <c:pt idx="1627">
                  <c:v>38</c:v>
                </c:pt>
                <c:pt idx="1628">
                  <c:v>39</c:v>
                </c:pt>
                <c:pt idx="1629">
                  <c:v>37</c:v>
                </c:pt>
                <c:pt idx="1630">
                  <c:v>38</c:v>
                </c:pt>
                <c:pt idx="1631">
                  <c:v>40</c:v>
                </c:pt>
                <c:pt idx="1632">
                  <c:v>4</c:v>
                </c:pt>
                <c:pt idx="1633">
                  <c:v>15</c:v>
                </c:pt>
                <c:pt idx="1634">
                  <c:v>15</c:v>
                </c:pt>
                <c:pt idx="1635">
                  <c:v>13</c:v>
                </c:pt>
                <c:pt idx="1636">
                  <c:v>12</c:v>
                </c:pt>
                <c:pt idx="1637">
                  <c:v>12</c:v>
                </c:pt>
                <c:pt idx="1638">
                  <c:v>10</c:v>
                </c:pt>
                <c:pt idx="1639">
                  <c:v>10</c:v>
                </c:pt>
                <c:pt idx="1640">
                  <c:v>12</c:v>
                </c:pt>
                <c:pt idx="1641">
                  <c:v>12</c:v>
                </c:pt>
                <c:pt idx="1642">
                  <c:v>10</c:v>
                </c:pt>
                <c:pt idx="1643">
                  <c:v>10</c:v>
                </c:pt>
                <c:pt idx="1644">
                  <c:v>7</c:v>
                </c:pt>
                <c:pt idx="1645">
                  <c:v>10</c:v>
                </c:pt>
                <c:pt idx="1646">
                  <c:v>11</c:v>
                </c:pt>
                <c:pt idx="1647">
                  <c:v>11</c:v>
                </c:pt>
                <c:pt idx="1648">
                  <c:v>9</c:v>
                </c:pt>
                <c:pt idx="1649">
                  <c:v>7</c:v>
                </c:pt>
                <c:pt idx="1650">
                  <c:v>8</c:v>
                </c:pt>
                <c:pt idx="1651">
                  <c:v>10</c:v>
                </c:pt>
                <c:pt idx="1652">
                  <c:v>10</c:v>
                </c:pt>
                <c:pt idx="1653">
                  <c:v>10</c:v>
                </c:pt>
                <c:pt idx="1654">
                  <c:v>55</c:v>
                </c:pt>
                <c:pt idx="1655">
                  <c:v>49</c:v>
                </c:pt>
                <c:pt idx="1656">
                  <c:v>45</c:v>
                </c:pt>
                <c:pt idx="1657">
                  <c:v>44</c:v>
                </c:pt>
                <c:pt idx="1658">
                  <c:v>45</c:v>
                </c:pt>
                <c:pt idx="1659">
                  <c:v>43</c:v>
                </c:pt>
                <c:pt idx="1660">
                  <c:v>42</c:v>
                </c:pt>
                <c:pt idx="1661">
                  <c:v>42</c:v>
                </c:pt>
                <c:pt idx="1662">
                  <c:v>51</c:v>
                </c:pt>
                <c:pt idx="1663">
                  <c:v>44</c:v>
                </c:pt>
                <c:pt idx="1664">
                  <c:v>0</c:v>
                </c:pt>
                <c:pt idx="1665">
                  <c:v>11</c:v>
                </c:pt>
                <c:pt idx="1666">
                  <c:v>10</c:v>
                </c:pt>
                <c:pt idx="1667">
                  <c:v>11</c:v>
                </c:pt>
                <c:pt idx="1668">
                  <c:v>10</c:v>
                </c:pt>
                <c:pt idx="1669">
                  <c:v>8</c:v>
                </c:pt>
                <c:pt idx="1670">
                  <c:v>8</c:v>
                </c:pt>
                <c:pt idx="1671">
                  <c:v>5</c:v>
                </c:pt>
                <c:pt idx="1672">
                  <c:v>9</c:v>
                </c:pt>
                <c:pt idx="1673">
                  <c:v>7</c:v>
                </c:pt>
                <c:pt idx="1674">
                  <c:v>7</c:v>
                </c:pt>
                <c:pt idx="1675">
                  <c:v>8</c:v>
                </c:pt>
                <c:pt idx="1676">
                  <c:v>6</c:v>
                </c:pt>
                <c:pt idx="1677">
                  <c:v>6</c:v>
                </c:pt>
                <c:pt idx="1678">
                  <c:v>4</c:v>
                </c:pt>
                <c:pt idx="1679">
                  <c:v>5</c:v>
                </c:pt>
                <c:pt idx="1680">
                  <c:v>6</c:v>
                </c:pt>
                <c:pt idx="1681">
                  <c:v>7</c:v>
                </c:pt>
                <c:pt idx="1682">
                  <c:v>4</c:v>
                </c:pt>
                <c:pt idx="1683">
                  <c:v>4</c:v>
                </c:pt>
                <c:pt idx="1684">
                  <c:v>3</c:v>
                </c:pt>
                <c:pt idx="1685">
                  <c:v>5</c:v>
                </c:pt>
                <c:pt idx="1686">
                  <c:v>50</c:v>
                </c:pt>
                <c:pt idx="1687">
                  <c:v>47</c:v>
                </c:pt>
                <c:pt idx="1688">
                  <c:v>44</c:v>
                </c:pt>
                <c:pt idx="1689">
                  <c:v>40</c:v>
                </c:pt>
                <c:pt idx="1690">
                  <c:v>40</c:v>
                </c:pt>
                <c:pt idx="1691">
                  <c:v>44</c:v>
                </c:pt>
                <c:pt idx="1692">
                  <c:v>37</c:v>
                </c:pt>
                <c:pt idx="1693">
                  <c:v>43</c:v>
                </c:pt>
                <c:pt idx="1694">
                  <c:v>38</c:v>
                </c:pt>
                <c:pt idx="1695">
                  <c:v>40</c:v>
                </c:pt>
                <c:pt idx="1696">
                  <c:v>3</c:v>
                </c:pt>
                <c:pt idx="1697">
                  <c:v>12</c:v>
                </c:pt>
                <c:pt idx="1698">
                  <c:v>13</c:v>
                </c:pt>
                <c:pt idx="1699">
                  <c:v>12</c:v>
                </c:pt>
                <c:pt idx="1700">
                  <c:v>12</c:v>
                </c:pt>
                <c:pt idx="1701">
                  <c:v>9</c:v>
                </c:pt>
                <c:pt idx="1702">
                  <c:v>11</c:v>
                </c:pt>
                <c:pt idx="1703">
                  <c:v>13</c:v>
                </c:pt>
                <c:pt idx="1704">
                  <c:v>10</c:v>
                </c:pt>
                <c:pt idx="1705">
                  <c:v>11</c:v>
                </c:pt>
                <c:pt idx="1706">
                  <c:v>9</c:v>
                </c:pt>
                <c:pt idx="1707">
                  <c:v>9</c:v>
                </c:pt>
                <c:pt idx="1708">
                  <c:v>6</c:v>
                </c:pt>
                <c:pt idx="1709">
                  <c:v>6</c:v>
                </c:pt>
                <c:pt idx="1710">
                  <c:v>8</c:v>
                </c:pt>
                <c:pt idx="1711">
                  <c:v>5</c:v>
                </c:pt>
                <c:pt idx="1712">
                  <c:v>8</c:v>
                </c:pt>
                <c:pt idx="1713">
                  <c:v>9</c:v>
                </c:pt>
                <c:pt idx="1714">
                  <c:v>9</c:v>
                </c:pt>
                <c:pt idx="1715">
                  <c:v>9</c:v>
                </c:pt>
                <c:pt idx="1716">
                  <c:v>8</c:v>
                </c:pt>
                <c:pt idx="1717">
                  <c:v>10</c:v>
                </c:pt>
                <c:pt idx="1718">
                  <c:v>50</c:v>
                </c:pt>
                <c:pt idx="1719">
                  <c:v>50</c:v>
                </c:pt>
                <c:pt idx="1720">
                  <c:v>46</c:v>
                </c:pt>
                <c:pt idx="1721">
                  <c:v>46</c:v>
                </c:pt>
                <c:pt idx="1722">
                  <c:v>46</c:v>
                </c:pt>
                <c:pt idx="1723">
                  <c:v>46</c:v>
                </c:pt>
                <c:pt idx="1724">
                  <c:v>48</c:v>
                </c:pt>
                <c:pt idx="1725">
                  <c:v>32</c:v>
                </c:pt>
                <c:pt idx="1726">
                  <c:v>41</c:v>
                </c:pt>
                <c:pt idx="1727">
                  <c:v>33</c:v>
                </c:pt>
                <c:pt idx="1728">
                  <c:v>4</c:v>
                </c:pt>
                <c:pt idx="1729">
                  <c:v>13</c:v>
                </c:pt>
                <c:pt idx="1730">
                  <c:v>13</c:v>
                </c:pt>
                <c:pt idx="1731">
                  <c:v>15</c:v>
                </c:pt>
                <c:pt idx="1732">
                  <c:v>13</c:v>
                </c:pt>
                <c:pt idx="1733">
                  <c:v>13</c:v>
                </c:pt>
                <c:pt idx="1734">
                  <c:v>15</c:v>
                </c:pt>
                <c:pt idx="1735">
                  <c:v>12</c:v>
                </c:pt>
                <c:pt idx="1736">
                  <c:v>12</c:v>
                </c:pt>
                <c:pt idx="1737">
                  <c:v>12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9</c:v>
                </c:pt>
                <c:pt idx="1742">
                  <c:v>9</c:v>
                </c:pt>
                <c:pt idx="1743">
                  <c:v>10</c:v>
                </c:pt>
                <c:pt idx="1744">
                  <c:v>11</c:v>
                </c:pt>
                <c:pt idx="1745">
                  <c:v>11</c:v>
                </c:pt>
                <c:pt idx="1746">
                  <c:v>10</c:v>
                </c:pt>
                <c:pt idx="1747">
                  <c:v>10</c:v>
                </c:pt>
                <c:pt idx="1748">
                  <c:v>9</c:v>
                </c:pt>
                <c:pt idx="1749">
                  <c:v>9</c:v>
                </c:pt>
                <c:pt idx="1750">
                  <c:v>53</c:v>
                </c:pt>
                <c:pt idx="1751">
                  <c:v>52</c:v>
                </c:pt>
                <c:pt idx="1752">
                  <c:v>50</c:v>
                </c:pt>
                <c:pt idx="1753">
                  <c:v>43</c:v>
                </c:pt>
                <c:pt idx="1754">
                  <c:v>42</c:v>
                </c:pt>
                <c:pt idx="1755">
                  <c:v>40</c:v>
                </c:pt>
                <c:pt idx="1756">
                  <c:v>39</c:v>
                </c:pt>
                <c:pt idx="1757">
                  <c:v>44</c:v>
                </c:pt>
                <c:pt idx="1758">
                  <c:v>41</c:v>
                </c:pt>
                <c:pt idx="1759">
                  <c:v>37</c:v>
                </c:pt>
                <c:pt idx="1760">
                  <c:v>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11</c:v>
                </c:pt>
                <c:pt idx="1766">
                  <c:v>13</c:v>
                </c:pt>
                <c:pt idx="1767">
                  <c:v>10</c:v>
                </c:pt>
                <c:pt idx="1768">
                  <c:v>12</c:v>
                </c:pt>
                <c:pt idx="1769">
                  <c:v>9</c:v>
                </c:pt>
                <c:pt idx="1770">
                  <c:v>7</c:v>
                </c:pt>
                <c:pt idx="1771">
                  <c:v>8</c:v>
                </c:pt>
                <c:pt idx="1772">
                  <c:v>6</c:v>
                </c:pt>
                <c:pt idx="1773">
                  <c:v>8</c:v>
                </c:pt>
                <c:pt idx="1774">
                  <c:v>6</c:v>
                </c:pt>
                <c:pt idx="1775">
                  <c:v>5</c:v>
                </c:pt>
                <c:pt idx="1776">
                  <c:v>6</c:v>
                </c:pt>
                <c:pt idx="1777">
                  <c:v>7</c:v>
                </c:pt>
                <c:pt idx="1778">
                  <c:v>7</c:v>
                </c:pt>
                <c:pt idx="1779">
                  <c:v>7</c:v>
                </c:pt>
                <c:pt idx="1780">
                  <c:v>7</c:v>
                </c:pt>
                <c:pt idx="1781">
                  <c:v>8</c:v>
                </c:pt>
                <c:pt idx="1782">
                  <c:v>58</c:v>
                </c:pt>
                <c:pt idx="1783">
                  <c:v>57</c:v>
                </c:pt>
                <c:pt idx="1784">
                  <c:v>48</c:v>
                </c:pt>
                <c:pt idx="1785">
                  <c:v>48</c:v>
                </c:pt>
                <c:pt idx="1786">
                  <c:v>39</c:v>
                </c:pt>
                <c:pt idx="1787">
                  <c:v>43</c:v>
                </c:pt>
                <c:pt idx="1788">
                  <c:v>45</c:v>
                </c:pt>
                <c:pt idx="1789">
                  <c:v>36</c:v>
                </c:pt>
                <c:pt idx="1790">
                  <c:v>43</c:v>
                </c:pt>
                <c:pt idx="1791">
                  <c:v>38</c:v>
                </c:pt>
                <c:pt idx="1792">
                  <c:v>2</c:v>
                </c:pt>
                <c:pt idx="1793">
                  <c:v>12</c:v>
                </c:pt>
                <c:pt idx="1794">
                  <c:v>10</c:v>
                </c:pt>
                <c:pt idx="1795">
                  <c:v>11</c:v>
                </c:pt>
                <c:pt idx="1796">
                  <c:v>10</c:v>
                </c:pt>
                <c:pt idx="1797">
                  <c:v>9</c:v>
                </c:pt>
                <c:pt idx="1798">
                  <c:v>9</c:v>
                </c:pt>
                <c:pt idx="1799">
                  <c:v>9</c:v>
                </c:pt>
                <c:pt idx="1800">
                  <c:v>9</c:v>
                </c:pt>
                <c:pt idx="1801">
                  <c:v>9</c:v>
                </c:pt>
                <c:pt idx="1802">
                  <c:v>7</c:v>
                </c:pt>
                <c:pt idx="1803">
                  <c:v>8</c:v>
                </c:pt>
                <c:pt idx="1804">
                  <c:v>10</c:v>
                </c:pt>
                <c:pt idx="1805">
                  <c:v>9</c:v>
                </c:pt>
                <c:pt idx="1806">
                  <c:v>8</c:v>
                </c:pt>
                <c:pt idx="1807">
                  <c:v>7</c:v>
                </c:pt>
                <c:pt idx="1808">
                  <c:v>9</c:v>
                </c:pt>
                <c:pt idx="1809">
                  <c:v>9</c:v>
                </c:pt>
                <c:pt idx="1810">
                  <c:v>10</c:v>
                </c:pt>
                <c:pt idx="1811">
                  <c:v>7</c:v>
                </c:pt>
                <c:pt idx="1812">
                  <c:v>7</c:v>
                </c:pt>
                <c:pt idx="1813">
                  <c:v>8</c:v>
                </c:pt>
                <c:pt idx="1814">
                  <c:v>52</c:v>
                </c:pt>
                <c:pt idx="1815">
                  <c:v>47</c:v>
                </c:pt>
                <c:pt idx="1816">
                  <c:v>45</c:v>
                </c:pt>
                <c:pt idx="1817">
                  <c:v>37</c:v>
                </c:pt>
                <c:pt idx="1818">
                  <c:v>41</c:v>
                </c:pt>
                <c:pt idx="1819">
                  <c:v>41</c:v>
                </c:pt>
                <c:pt idx="1820">
                  <c:v>75</c:v>
                </c:pt>
                <c:pt idx="1821">
                  <c:v>40</c:v>
                </c:pt>
                <c:pt idx="1822">
                  <c:v>40</c:v>
                </c:pt>
                <c:pt idx="1823">
                  <c:v>43</c:v>
                </c:pt>
                <c:pt idx="1824">
                  <c:v>2</c:v>
                </c:pt>
                <c:pt idx="1825">
                  <c:v>11</c:v>
                </c:pt>
                <c:pt idx="1826">
                  <c:v>11</c:v>
                </c:pt>
                <c:pt idx="1827">
                  <c:v>10</c:v>
                </c:pt>
                <c:pt idx="1828">
                  <c:v>10</c:v>
                </c:pt>
                <c:pt idx="1829">
                  <c:v>10</c:v>
                </c:pt>
                <c:pt idx="1830">
                  <c:v>11</c:v>
                </c:pt>
                <c:pt idx="1831">
                  <c:v>9</c:v>
                </c:pt>
                <c:pt idx="1832">
                  <c:v>10</c:v>
                </c:pt>
                <c:pt idx="1833">
                  <c:v>8</c:v>
                </c:pt>
                <c:pt idx="1834">
                  <c:v>7</c:v>
                </c:pt>
                <c:pt idx="1835">
                  <c:v>10</c:v>
                </c:pt>
                <c:pt idx="1836">
                  <c:v>7</c:v>
                </c:pt>
                <c:pt idx="1837">
                  <c:v>11</c:v>
                </c:pt>
                <c:pt idx="1838">
                  <c:v>8</c:v>
                </c:pt>
                <c:pt idx="1839">
                  <c:v>11</c:v>
                </c:pt>
                <c:pt idx="1840">
                  <c:v>7</c:v>
                </c:pt>
                <c:pt idx="1841">
                  <c:v>7</c:v>
                </c:pt>
                <c:pt idx="1842">
                  <c:v>12</c:v>
                </c:pt>
                <c:pt idx="1843">
                  <c:v>11</c:v>
                </c:pt>
                <c:pt idx="1844">
                  <c:v>10</c:v>
                </c:pt>
                <c:pt idx="1845">
                  <c:v>8</c:v>
                </c:pt>
                <c:pt idx="1846">
                  <c:v>50</c:v>
                </c:pt>
                <c:pt idx="1847">
                  <c:v>50</c:v>
                </c:pt>
                <c:pt idx="1848">
                  <c:v>42</c:v>
                </c:pt>
                <c:pt idx="1849">
                  <c:v>38</c:v>
                </c:pt>
                <c:pt idx="1850">
                  <c:v>39</c:v>
                </c:pt>
                <c:pt idx="1851">
                  <c:v>41</c:v>
                </c:pt>
                <c:pt idx="1852">
                  <c:v>73</c:v>
                </c:pt>
                <c:pt idx="1853">
                  <c:v>34</c:v>
                </c:pt>
                <c:pt idx="1854">
                  <c:v>33</c:v>
                </c:pt>
                <c:pt idx="1855">
                  <c:v>36</c:v>
                </c:pt>
                <c:pt idx="1856">
                  <c:v>2</c:v>
                </c:pt>
                <c:pt idx="1857">
                  <c:v>13</c:v>
                </c:pt>
                <c:pt idx="1858">
                  <c:v>13</c:v>
                </c:pt>
                <c:pt idx="1859">
                  <c:v>11</c:v>
                </c:pt>
                <c:pt idx="1860">
                  <c:v>12</c:v>
                </c:pt>
                <c:pt idx="1861">
                  <c:v>9</c:v>
                </c:pt>
                <c:pt idx="1862">
                  <c:v>9</c:v>
                </c:pt>
                <c:pt idx="1863">
                  <c:v>11</c:v>
                </c:pt>
                <c:pt idx="1864">
                  <c:v>10</c:v>
                </c:pt>
                <c:pt idx="1865">
                  <c:v>9</c:v>
                </c:pt>
                <c:pt idx="1866">
                  <c:v>11</c:v>
                </c:pt>
                <c:pt idx="1867">
                  <c:v>9</c:v>
                </c:pt>
                <c:pt idx="1868">
                  <c:v>12</c:v>
                </c:pt>
                <c:pt idx="1869">
                  <c:v>12</c:v>
                </c:pt>
                <c:pt idx="1870">
                  <c:v>9</c:v>
                </c:pt>
                <c:pt idx="1871">
                  <c:v>10</c:v>
                </c:pt>
                <c:pt idx="1872">
                  <c:v>9</c:v>
                </c:pt>
                <c:pt idx="1873">
                  <c:v>9</c:v>
                </c:pt>
                <c:pt idx="1874">
                  <c:v>10</c:v>
                </c:pt>
                <c:pt idx="1875">
                  <c:v>11</c:v>
                </c:pt>
                <c:pt idx="1876">
                  <c:v>63</c:v>
                </c:pt>
                <c:pt idx="1877">
                  <c:v>9</c:v>
                </c:pt>
                <c:pt idx="1878">
                  <c:v>56</c:v>
                </c:pt>
                <c:pt idx="1879">
                  <c:v>47</c:v>
                </c:pt>
                <c:pt idx="1880">
                  <c:v>54</c:v>
                </c:pt>
                <c:pt idx="1881">
                  <c:v>102</c:v>
                </c:pt>
                <c:pt idx="1882">
                  <c:v>56</c:v>
                </c:pt>
                <c:pt idx="1883">
                  <c:v>52</c:v>
                </c:pt>
                <c:pt idx="1884">
                  <c:v>50</c:v>
                </c:pt>
                <c:pt idx="1885">
                  <c:v>51</c:v>
                </c:pt>
                <c:pt idx="1886">
                  <c:v>50</c:v>
                </c:pt>
                <c:pt idx="1887">
                  <c:v>47</c:v>
                </c:pt>
                <c:pt idx="1888">
                  <c:v>2</c:v>
                </c:pt>
                <c:pt idx="1889">
                  <c:v>12</c:v>
                </c:pt>
                <c:pt idx="1890">
                  <c:v>12</c:v>
                </c:pt>
                <c:pt idx="1891">
                  <c:v>11</c:v>
                </c:pt>
                <c:pt idx="1892">
                  <c:v>11</c:v>
                </c:pt>
                <c:pt idx="1893">
                  <c:v>13</c:v>
                </c:pt>
                <c:pt idx="1894">
                  <c:v>9</c:v>
                </c:pt>
                <c:pt idx="1895">
                  <c:v>11</c:v>
                </c:pt>
                <c:pt idx="1896">
                  <c:v>10</c:v>
                </c:pt>
                <c:pt idx="1897">
                  <c:v>10</c:v>
                </c:pt>
                <c:pt idx="1898">
                  <c:v>10</c:v>
                </c:pt>
                <c:pt idx="1899">
                  <c:v>11</c:v>
                </c:pt>
                <c:pt idx="1900">
                  <c:v>10</c:v>
                </c:pt>
                <c:pt idx="1901">
                  <c:v>10</c:v>
                </c:pt>
                <c:pt idx="1902">
                  <c:v>11</c:v>
                </c:pt>
                <c:pt idx="1903">
                  <c:v>10</c:v>
                </c:pt>
                <c:pt idx="1904">
                  <c:v>10</c:v>
                </c:pt>
                <c:pt idx="1905">
                  <c:v>10</c:v>
                </c:pt>
                <c:pt idx="1906">
                  <c:v>9</c:v>
                </c:pt>
                <c:pt idx="1907">
                  <c:v>11</c:v>
                </c:pt>
                <c:pt idx="1908">
                  <c:v>9</c:v>
                </c:pt>
                <c:pt idx="1909">
                  <c:v>9</c:v>
                </c:pt>
                <c:pt idx="1910">
                  <c:v>57</c:v>
                </c:pt>
                <c:pt idx="1911">
                  <c:v>53</c:v>
                </c:pt>
                <c:pt idx="1912">
                  <c:v>49</c:v>
                </c:pt>
                <c:pt idx="1913">
                  <c:v>45</c:v>
                </c:pt>
                <c:pt idx="1914">
                  <c:v>46</c:v>
                </c:pt>
                <c:pt idx="1915">
                  <c:v>47</c:v>
                </c:pt>
                <c:pt idx="1916">
                  <c:v>35</c:v>
                </c:pt>
                <c:pt idx="1917">
                  <c:v>51</c:v>
                </c:pt>
                <c:pt idx="1918">
                  <c:v>43</c:v>
                </c:pt>
                <c:pt idx="1919">
                  <c:v>51</c:v>
                </c:pt>
                <c:pt idx="1920">
                  <c:v>0</c:v>
                </c:pt>
                <c:pt idx="1921">
                  <c:v>48</c:v>
                </c:pt>
                <c:pt idx="1922">
                  <c:v>11</c:v>
                </c:pt>
                <c:pt idx="1923">
                  <c:v>12</c:v>
                </c:pt>
                <c:pt idx="1924">
                  <c:v>12</c:v>
                </c:pt>
                <c:pt idx="1925">
                  <c:v>12</c:v>
                </c:pt>
                <c:pt idx="1926">
                  <c:v>10</c:v>
                </c:pt>
                <c:pt idx="1927">
                  <c:v>12</c:v>
                </c:pt>
                <c:pt idx="1928">
                  <c:v>7</c:v>
                </c:pt>
                <c:pt idx="1929">
                  <c:v>8</c:v>
                </c:pt>
                <c:pt idx="1930">
                  <c:v>8</c:v>
                </c:pt>
                <c:pt idx="1931">
                  <c:v>7</c:v>
                </c:pt>
                <c:pt idx="1932">
                  <c:v>8</c:v>
                </c:pt>
                <c:pt idx="1933">
                  <c:v>9</c:v>
                </c:pt>
                <c:pt idx="1934">
                  <c:v>11</c:v>
                </c:pt>
                <c:pt idx="1935">
                  <c:v>9</c:v>
                </c:pt>
                <c:pt idx="1936">
                  <c:v>9</c:v>
                </c:pt>
                <c:pt idx="1937">
                  <c:v>10</c:v>
                </c:pt>
                <c:pt idx="1938">
                  <c:v>10</c:v>
                </c:pt>
                <c:pt idx="1939">
                  <c:v>8</c:v>
                </c:pt>
                <c:pt idx="1940">
                  <c:v>5</c:v>
                </c:pt>
                <c:pt idx="1941">
                  <c:v>5</c:v>
                </c:pt>
                <c:pt idx="1942">
                  <c:v>42</c:v>
                </c:pt>
                <c:pt idx="1943">
                  <c:v>45</c:v>
                </c:pt>
                <c:pt idx="1944">
                  <c:v>43</c:v>
                </c:pt>
                <c:pt idx="1945">
                  <c:v>43</c:v>
                </c:pt>
                <c:pt idx="1946">
                  <c:v>47</c:v>
                </c:pt>
                <c:pt idx="1947">
                  <c:v>44</c:v>
                </c:pt>
                <c:pt idx="1948">
                  <c:v>42</c:v>
                </c:pt>
                <c:pt idx="1949">
                  <c:v>42</c:v>
                </c:pt>
                <c:pt idx="1950">
                  <c:v>44</c:v>
                </c:pt>
                <c:pt idx="1951">
                  <c:v>46</c:v>
                </c:pt>
                <c:pt idx="1952">
                  <c:v>4</c:v>
                </c:pt>
                <c:pt idx="1953">
                  <c:v>14</c:v>
                </c:pt>
                <c:pt idx="1954">
                  <c:v>14</c:v>
                </c:pt>
                <c:pt idx="1955">
                  <c:v>16</c:v>
                </c:pt>
                <c:pt idx="1956">
                  <c:v>15</c:v>
                </c:pt>
                <c:pt idx="1957">
                  <c:v>13</c:v>
                </c:pt>
                <c:pt idx="1958">
                  <c:v>13</c:v>
                </c:pt>
                <c:pt idx="1959">
                  <c:v>13</c:v>
                </c:pt>
                <c:pt idx="1960">
                  <c:v>8</c:v>
                </c:pt>
                <c:pt idx="1961">
                  <c:v>9</c:v>
                </c:pt>
                <c:pt idx="1962">
                  <c:v>7</c:v>
                </c:pt>
                <c:pt idx="1963">
                  <c:v>8</c:v>
                </c:pt>
                <c:pt idx="1964">
                  <c:v>9</c:v>
                </c:pt>
                <c:pt idx="1965">
                  <c:v>5</c:v>
                </c:pt>
                <c:pt idx="1966">
                  <c:v>6</c:v>
                </c:pt>
                <c:pt idx="1967">
                  <c:v>7</c:v>
                </c:pt>
                <c:pt idx="1968">
                  <c:v>4</c:v>
                </c:pt>
                <c:pt idx="1969">
                  <c:v>5</c:v>
                </c:pt>
                <c:pt idx="1970">
                  <c:v>5</c:v>
                </c:pt>
                <c:pt idx="1971">
                  <c:v>8</c:v>
                </c:pt>
                <c:pt idx="1972">
                  <c:v>8</c:v>
                </c:pt>
                <c:pt idx="1973">
                  <c:v>9</c:v>
                </c:pt>
                <c:pt idx="1974">
                  <c:v>50</c:v>
                </c:pt>
                <c:pt idx="1975">
                  <c:v>45</c:v>
                </c:pt>
                <c:pt idx="1976">
                  <c:v>44</c:v>
                </c:pt>
                <c:pt idx="1977">
                  <c:v>38</c:v>
                </c:pt>
                <c:pt idx="1978">
                  <c:v>41</c:v>
                </c:pt>
                <c:pt idx="1979">
                  <c:v>46</c:v>
                </c:pt>
                <c:pt idx="1980">
                  <c:v>39</c:v>
                </c:pt>
                <c:pt idx="1981">
                  <c:v>41</c:v>
                </c:pt>
                <c:pt idx="1982">
                  <c:v>37</c:v>
                </c:pt>
                <c:pt idx="1983">
                  <c:v>37</c:v>
                </c:pt>
                <c:pt idx="1984">
                  <c:v>2</c:v>
                </c:pt>
                <c:pt idx="1985">
                  <c:v>11</c:v>
                </c:pt>
                <c:pt idx="1986">
                  <c:v>11</c:v>
                </c:pt>
                <c:pt idx="1987">
                  <c:v>12</c:v>
                </c:pt>
                <c:pt idx="1988">
                  <c:v>12</c:v>
                </c:pt>
                <c:pt idx="1989">
                  <c:v>11</c:v>
                </c:pt>
                <c:pt idx="1990">
                  <c:v>15</c:v>
                </c:pt>
                <c:pt idx="1991">
                  <c:v>11</c:v>
                </c:pt>
                <c:pt idx="1992">
                  <c:v>10</c:v>
                </c:pt>
                <c:pt idx="1993">
                  <c:v>9</c:v>
                </c:pt>
                <c:pt idx="1994">
                  <c:v>10</c:v>
                </c:pt>
                <c:pt idx="1995">
                  <c:v>10</c:v>
                </c:pt>
                <c:pt idx="1996">
                  <c:v>7</c:v>
                </c:pt>
                <c:pt idx="1997">
                  <c:v>9</c:v>
                </c:pt>
                <c:pt idx="1998">
                  <c:v>6</c:v>
                </c:pt>
                <c:pt idx="1999">
                  <c:v>7</c:v>
                </c:pt>
                <c:pt idx="2000">
                  <c:v>8</c:v>
                </c:pt>
                <c:pt idx="2001">
                  <c:v>9</c:v>
                </c:pt>
                <c:pt idx="2002">
                  <c:v>9</c:v>
                </c:pt>
                <c:pt idx="2003">
                  <c:v>8</c:v>
                </c:pt>
                <c:pt idx="2004">
                  <c:v>7</c:v>
                </c:pt>
                <c:pt idx="2005">
                  <c:v>10</c:v>
                </c:pt>
                <c:pt idx="2006">
                  <c:v>53</c:v>
                </c:pt>
                <c:pt idx="2007">
                  <c:v>52</c:v>
                </c:pt>
                <c:pt idx="2008">
                  <c:v>57</c:v>
                </c:pt>
                <c:pt idx="2009">
                  <c:v>47</c:v>
                </c:pt>
                <c:pt idx="2010">
                  <c:v>47</c:v>
                </c:pt>
                <c:pt idx="2011">
                  <c:v>44</c:v>
                </c:pt>
                <c:pt idx="2012">
                  <c:v>47</c:v>
                </c:pt>
                <c:pt idx="2013">
                  <c:v>44</c:v>
                </c:pt>
                <c:pt idx="2014">
                  <c:v>37</c:v>
                </c:pt>
                <c:pt idx="2015">
                  <c:v>50</c:v>
                </c:pt>
                <c:pt idx="2016">
                  <c:v>3</c:v>
                </c:pt>
                <c:pt idx="2017">
                  <c:v>12</c:v>
                </c:pt>
                <c:pt idx="2018">
                  <c:v>10</c:v>
                </c:pt>
                <c:pt idx="2019">
                  <c:v>11</c:v>
                </c:pt>
                <c:pt idx="2020">
                  <c:v>13</c:v>
                </c:pt>
                <c:pt idx="2021">
                  <c:v>11</c:v>
                </c:pt>
                <c:pt idx="2022">
                  <c:v>10</c:v>
                </c:pt>
                <c:pt idx="2023">
                  <c:v>12</c:v>
                </c:pt>
                <c:pt idx="2024">
                  <c:v>11</c:v>
                </c:pt>
                <c:pt idx="2025">
                  <c:v>10</c:v>
                </c:pt>
                <c:pt idx="2026">
                  <c:v>7</c:v>
                </c:pt>
                <c:pt idx="2027">
                  <c:v>8</c:v>
                </c:pt>
                <c:pt idx="2028">
                  <c:v>7</c:v>
                </c:pt>
                <c:pt idx="2029">
                  <c:v>6</c:v>
                </c:pt>
                <c:pt idx="2030">
                  <c:v>6</c:v>
                </c:pt>
                <c:pt idx="2031">
                  <c:v>8</c:v>
                </c:pt>
                <c:pt idx="2032">
                  <c:v>8</c:v>
                </c:pt>
                <c:pt idx="2033">
                  <c:v>8</c:v>
                </c:pt>
                <c:pt idx="2034">
                  <c:v>8</c:v>
                </c:pt>
                <c:pt idx="2035">
                  <c:v>8</c:v>
                </c:pt>
                <c:pt idx="2036">
                  <c:v>9</c:v>
                </c:pt>
                <c:pt idx="2037">
                  <c:v>10</c:v>
                </c:pt>
                <c:pt idx="2038">
                  <c:v>89</c:v>
                </c:pt>
                <c:pt idx="2039">
                  <c:v>53</c:v>
                </c:pt>
                <c:pt idx="2040">
                  <c:v>50</c:v>
                </c:pt>
                <c:pt idx="2041">
                  <c:v>45</c:v>
                </c:pt>
                <c:pt idx="2042">
                  <c:v>46</c:v>
                </c:pt>
                <c:pt idx="2043">
                  <c:v>44</c:v>
                </c:pt>
                <c:pt idx="2044">
                  <c:v>50</c:v>
                </c:pt>
                <c:pt idx="2045">
                  <c:v>44</c:v>
                </c:pt>
                <c:pt idx="2046">
                  <c:v>46</c:v>
                </c:pt>
                <c:pt idx="204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7-4738-ACF0-7250F23B3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53120"/>
        <c:axId val="7659534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'607.cactuBSSN_s-3477B'!$A$1</c15:sqref>
                        </c15:formulaRef>
                      </c:ext>
                    </c:extLst>
                    <c:strCache>
                      <c:ptCount val="1"/>
                      <c:pt idx="0">
                        <c:v>set#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'607.cactuBSSN_s-3477B'!$A$2:$A$2049</c15:sqref>
                        </c15:formulaRef>
                      </c:ext>
                    </c:extLst>
                    <c:numCache>
                      <c:formatCode>General</c:formatCode>
                      <c:ptCount val="2048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  <c:pt idx="401">
                        <c:v>401</c:v>
                      </c:pt>
                      <c:pt idx="402">
                        <c:v>402</c:v>
                      </c:pt>
                      <c:pt idx="403">
                        <c:v>403</c:v>
                      </c:pt>
                      <c:pt idx="404">
                        <c:v>404</c:v>
                      </c:pt>
                      <c:pt idx="405">
                        <c:v>405</c:v>
                      </c:pt>
                      <c:pt idx="406">
                        <c:v>406</c:v>
                      </c:pt>
                      <c:pt idx="407">
                        <c:v>407</c:v>
                      </c:pt>
                      <c:pt idx="408">
                        <c:v>408</c:v>
                      </c:pt>
                      <c:pt idx="409">
                        <c:v>409</c:v>
                      </c:pt>
                      <c:pt idx="410">
                        <c:v>410</c:v>
                      </c:pt>
                      <c:pt idx="411">
                        <c:v>411</c:v>
                      </c:pt>
                      <c:pt idx="412">
                        <c:v>412</c:v>
                      </c:pt>
                      <c:pt idx="413">
                        <c:v>413</c:v>
                      </c:pt>
                      <c:pt idx="414">
                        <c:v>414</c:v>
                      </c:pt>
                      <c:pt idx="415">
                        <c:v>415</c:v>
                      </c:pt>
                      <c:pt idx="416">
                        <c:v>416</c:v>
                      </c:pt>
                      <c:pt idx="417">
                        <c:v>417</c:v>
                      </c:pt>
                      <c:pt idx="418">
                        <c:v>418</c:v>
                      </c:pt>
                      <c:pt idx="419">
                        <c:v>419</c:v>
                      </c:pt>
                      <c:pt idx="420">
                        <c:v>420</c:v>
                      </c:pt>
                      <c:pt idx="421">
                        <c:v>421</c:v>
                      </c:pt>
                      <c:pt idx="422">
                        <c:v>422</c:v>
                      </c:pt>
                      <c:pt idx="423">
                        <c:v>423</c:v>
                      </c:pt>
                      <c:pt idx="424">
                        <c:v>424</c:v>
                      </c:pt>
                      <c:pt idx="425">
                        <c:v>425</c:v>
                      </c:pt>
                      <c:pt idx="426">
                        <c:v>426</c:v>
                      </c:pt>
                      <c:pt idx="427">
                        <c:v>427</c:v>
                      </c:pt>
                      <c:pt idx="428">
                        <c:v>428</c:v>
                      </c:pt>
                      <c:pt idx="429">
                        <c:v>429</c:v>
                      </c:pt>
                      <c:pt idx="430">
                        <c:v>430</c:v>
                      </c:pt>
                      <c:pt idx="431">
                        <c:v>431</c:v>
                      </c:pt>
                      <c:pt idx="432">
                        <c:v>432</c:v>
                      </c:pt>
                      <c:pt idx="433">
                        <c:v>433</c:v>
                      </c:pt>
                      <c:pt idx="434">
                        <c:v>434</c:v>
                      </c:pt>
                      <c:pt idx="435">
                        <c:v>435</c:v>
                      </c:pt>
                      <c:pt idx="436">
                        <c:v>436</c:v>
                      </c:pt>
                      <c:pt idx="437">
                        <c:v>437</c:v>
                      </c:pt>
                      <c:pt idx="438">
                        <c:v>438</c:v>
                      </c:pt>
                      <c:pt idx="439">
                        <c:v>439</c:v>
                      </c:pt>
                      <c:pt idx="440">
                        <c:v>440</c:v>
                      </c:pt>
                      <c:pt idx="441">
                        <c:v>441</c:v>
                      </c:pt>
                      <c:pt idx="442">
                        <c:v>442</c:v>
                      </c:pt>
                      <c:pt idx="443">
                        <c:v>443</c:v>
                      </c:pt>
                      <c:pt idx="444">
                        <c:v>444</c:v>
                      </c:pt>
                      <c:pt idx="445">
                        <c:v>445</c:v>
                      </c:pt>
                      <c:pt idx="446">
                        <c:v>446</c:v>
                      </c:pt>
                      <c:pt idx="447">
                        <c:v>447</c:v>
                      </c:pt>
                      <c:pt idx="448">
                        <c:v>448</c:v>
                      </c:pt>
                      <c:pt idx="449">
                        <c:v>449</c:v>
                      </c:pt>
                      <c:pt idx="450">
                        <c:v>450</c:v>
                      </c:pt>
                      <c:pt idx="451">
                        <c:v>451</c:v>
                      </c:pt>
                      <c:pt idx="452">
                        <c:v>452</c:v>
                      </c:pt>
                      <c:pt idx="453">
                        <c:v>453</c:v>
                      </c:pt>
                      <c:pt idx="454">
                        <c:v>454</c:v>
                      </c:pt>
                      <c:pt idx="455">
                        <c:v>455</c:v>
                      </c:pt>
                      <c:pt idx="456">
                        <c:v>456</c:v>
                      </c:pt>
                      <c:pt idx="457">
                        <c:v>457</c:v>
                      </c:pt>
                      <c:pt idx="458">
                        <c:v>458</c:v>
                      </c:pt>
                      <c:pt idx="459">
                        <c:v>459</c:v>
                      </c:pt>
                      <c:pt idx="460">
                        <c:v>460</c:v>
                      </c:pt>
                      <c:pt idx="461">
                        <c:v>461</c:v>
                      </c:pt>
                      <c:pt idx="462">
                        <c:v>462</c:v>
                      </c:pt>
                      <c:pt idx="463">
                        <c:v>463</c:v>
                      </c:pt>
                      <c:pt idx="464">
                        <c:v>464</c:v>
                      </c:pt>
                      <c:pt idx="465">
                        <c:v>465</c:v>
                      </c:pt>
                      <c:pt idx="466">
                        <c:v>466</c:v>
                      </c:pt>
                      <c:pt idx="467">
                        <c:v>467</c:v>
                      </c:pt>
                      <c:pt idx="468">
                        <c:v>468</c:v>
                      </c:pt>
                      <c:pt idx="469">
                        <c:v>469</c:v>
                      </c:pt>
                      <c:pt idx="470">
                        <c:v>470</c:v>
                      </c:pt>
                      <c:pt idx="471">
                        <c:v>471</c:v>
                      </c:pt>
                      <c:pt idx="472">
                        <c:v>472</c:v>
                      </c:pt>
                      <c:pt idx="473">
                        <c:v>473</c:v>
                      </c:pt>
                      <c:pt idx="474">
                        <c:v>474</c:v>
                      </c:pt>
                      <c:pt idx="475">
                        <c:v>475</c:v>
                      </c:pt>
                      <c:pt idx="476">
                        <c:v>476</c:v>
                      </c:pt>
                      <c:pt idx="477">
                        <c:v>477</c:v>
                      </c:pt>
                      <c:pt idx="478">
                        <c:v>478</c:v>
                      </c:pt>
                      <c:pt idx="479">
                        <c:v>479</c:v>
                      </c:pt>
                      <c:pt idx="480">
                        <c:v>480</c:v>
                      </c:pt>
                      <c:pt idx="481">
                        <c:v>481</c:v>
                      </c:pt>
                      <c:pt idx="482">
                        <c:v>482</c:v>
                      </c:pt>
                      <c:pt idx="483">
                        <c:v>483</c:v>
                      </c:pt>
                      <c:pt idx="484">
                        <c:v>484</c:v>
                      </c:pt>
                      <c:pt idx="485">
                        <c:v>485</c:v>
                      </c:pt>
                      <c:pt idx="486">
                        <c:v>486</c:v>
                      </c:pt>
                      <c:pt idx="487">
                        <c:v>487</c:v>
                      </c:pt>
                      <c:pt idx="488">
                        <c:v>488</c:v>
                      </c:pt>
                      <c:pt idx="489">
                        <c:v>489</c:v>
                      </c:pt>
                      <c:pt idx="490">
                        <c:v>490</c:v>
                      </c:pt>
                      <c:pt idx="491">
                        <c:v>491</c:v>
                      </c:pt>
                      <c:pt idx="492">
                        <c:v>492</c:v>
                      </c:pt>
                      <c:pt idx="493">
                        <c:v>493</c:v>
                      </c:pt>
                      <c:pt idx="494">
                        <c:v>494</c:v>
                      </c:pt>
                      <c:pt idx="495">
                        <c:v>495</c:v>
                      </c:pt>
                      <c:pt idx="496">
                        <c:v>496</c:v>
                      </c:pt>
                      <c:pt idx="497">
                        <c:v>497</c:v>
                      </c:pt>
                      <c:pt idx="498">
                        <c:v>498</c:v>
                      </c:pt>
                      <c:pt idx="499">
                        <c:v>499</c:v>
                      </c:pt>
                      <c:pt idx="500">
                        <c:v>500</c:v>
                      </c:pt>
                      <c:pt idx="501">
                        <c:v>501</c:v>
                      </c:pt>
                      <c:pt idx="502">
                        <c:v>502</c:v>
                      </c:pt>
                      <c:pt idx="503">
                        <c:v>503</c:v>
                      </c:pt>
                      <c:pt idx="504">
                        <c:v>504</c:v>
                      </c:pt>
                      <c:pt idx="505">
                        <c:v>505</c:v>
                      </c:pt>
                      <c:pt idx="506">
                        <c:v>506</c:v>
                      </c:pt>
                      <c:pt idx="507">
                        <c:v>507</c:v>
                      </c:pt>
                      <c:pt idx="508">
                        <c:v>508</c:v>
                      </c:pt>
                      <c:pt idx="509">
                        <c:v>509</c:v>
                      </c:pt>
                      <c:pt idx="510">
                        <c:v>510</c:v>
                      </c:pt>
                      <c:pt idx="511">
                        <c:v>511</c:v>
                      </c:pt>
                      <c:pt idx="512">
                        <c:v>512</c:v>
                      </c:pt>
                      <c:pt idx="513">
                        <c:v>513</c:v>
                      </c:pt>
                      <c:pt idx="514">
                        <c:v>514</c:v>
                      </c:pt>
                      <c:pt idx="515">
                        <c:v>515</c:v>
                      </c:pt>
                      <c:pt idx="516">
                        <c:v>516</c:v>
                      </c:pt>
                      <c:pt idx="517">
                        <c:v>517</c:v>
                      </c:pt>
                      <c:pt idx="518">
                        <c:v>518</c:v>
                      </c:pt>
                      <c:pt idx="519">
                        <c:v>519</c:v>
                      </c:pt>
                      <c:pt idx="520">
                        <c:v>520</c:v>
                      </c:pt>
                      <c:pt idx="521">
                        <c:v>521</c:v>
                      </c:pt>
                      <c:pt idx="522">
                        <c:v>522</c:v>
                      </c:pt>
                      <c:pt idx="523">
                        <c:v>523</c:v>
                      </c:pt>
                      <c:pt idx="524">
                        <c:v>524</c:v>
                      </c:pt>
                      <c:pt idx="525">
                        <c:v>525</c:v>
                      </c:pt>
                      <c:pt idx="526">
                        <c:v>526</c:v>
                      </c:pt>
                      <c:pt idx="527">
                        <c:v>527</c:v>
                      </c:pt>
                      <c:pt idx="528">
                        <c:v>528</c:v>
                      </c:pt>
                      <c:pt idx="529">
                        <c:v>529</c:v>
                      </c:pt>
                      <c:pt idx="530">
                        <c:v>530</c:v>
                      </c:pt>
                      <c:pt idx="531">
                        <c:v>531</c:v>
                      </c:pt>
                      <c:pt idx="532">
                        <c:v>532</c:v>
                      </c:pt>
                      <c:pt idx="533">
                        <c:v>533</c:v>
                      </c:pt>
                      <c:pt idx="534">
                        <c:v>534</c:v>
                      </c:pt>
                      <c:pt idx="535">
                        <c:v>535</c:v>
                      </c:pt>
                      <c:pt idx="536">
                        <c:v>536</c:v>
                      </c:pt>
                      <c:pt idx="537">
                        <c:v>537</c:v>
                      </c:pt>
                      <c:pt idx="538">
                        <c:v>538</c:v>
                      </c:pt>
                      <c:pt idx="539">
                        <c:v>539</c:v>
                      </c:pt>
                      <c:pt idx="540">
                        <c:v>540</c:v>
                      </c:pt>
                      <c:pt idx="541">
                        <c:v>541</c:v>
                      </c:pt>
                      <c:pt idx="542">
                        <c:v>542</c:v>
                      </c:pt>
                      <c:pt idx="543">
                        <c:v>543</c:v>
                      </c:pt>
                      <c:pt idx="544">
                        <c:v>544</c:v>
                      </c:pt>
                      <c:pt idx="545">
                        <c:v>545</c:v>
                      </c:pt>
                      <c:pt idx="546">
                        <c:v>546</c:v>
                      </c:pt>
                      <c:pt idx="547">
                        <c:v>547</c:v>
                      </c:pt>
                      <c:pt idx="548">
                        <c:v>548</c:v>
                      </c:pt>
                      <c:pt idx="549">
                        <c:v>549</c:v>
                      </c:pt>
                      <c:pt idx="550">
                        <c:v>550</c:v>
                      </c:pt>
                      <c:pt idx="551">
                        <c:v>551</c:v>
                      </c:pt>
                      <c:pt idx="552">
                        <c:v>552</c:v>
                      </c:pt>
                      <c:pt idx="553">
                        <c:v>553</c:v>
                      </c:pt>
                      <c:pt idx="554">
                        <c:v>554</c:v>
                      </c:pt>
                      <c:pt idx="555">
                        <c:v>555</c:v>
                      </c:pt>
                      <c:pt idx="556">
                        <c:v>556</c:v>
                      </c:pt>
                      <c:pt idx="557">
                        <c:v>557</c:v>
                      </c:pt>
                      <c:pt idx="558">
                        <c:v>558</c:v>
                      </c:pt>
                      <c:pt idx="559">
                        <c:v>559</c:v>
                      </c:pt>
                      <c:pt idx="560">
                        <c:v>560</c:v>
                      </c:pt>
                      <c:pt idx="561">
                        <c:v>561</c:v>
                      </c:pt>
                      <c:pt idx="562">
                        <c:v>562</c:v>
                      </c:pt>
                      <c:pt idx="563">
                        <c:v>563</c:v>
                      </c:pt>
                      <c:pt idx="564">
                        <c:v>564</c:v>
                      </c:pt>
                      <c:pt idx="565">
                        <c:v>565</c:v>
                      </c:pt>
                      <c:pt idx="566">
                        <c:v>566</c:v>
                      </c:pt>
                      <c:pt idx="567">
                        <c:v>567</c:v>
                      </c:pt>
                      <c:pt idx="568">
                        <c:v>568</c:v>
                      </c:pt>
                      <c:pt idx="569">
                        <c:v>569</c:v>
                      </c:pt>
                      <c:pt idx="570">
                        <c:v>570</c:v>
                      </c:pt>
                      <c:pt idx="571">
                        <c:v>571</c:v>
                      </c:pt>
                      <c:pt idx="572">
                        <c:v>572</c:v>
                      </c:pt>
                      <c:pt idx="573">
                        <c:v>573</c:v>
                      </c:pt>
                      <c:pt idx="574">
                        <c:v>574</c:v>
                      </c:pt>
                      <c:pt idx="575">
                        <c:v>575</c:v>
                      </c:pt>
                      <c:pt idx="576">
                        <c:v>576</c:v>
                      </c:pt>
                      <c:pt idx="577">
                        <c:v>577</c:v>
                      </c:pt>
                      <c:pt idx="578">
                        <c:v>578</c:v>
                      </c:pt>
                      <c:pt idx="579">
                        <c:v>579</c:v>
                      </c:pt>
                      <c:pt idx="580">
                        <c:v>580</c:v>
                      </c:pt>
                      <c:pt idx="581">
                        <c:v>581</c:v>
                      </c:pt>
                      <c:pt idx="582">
                        <c:v>582</c:v>
                      </c:pt>
                      <c:pt idx="583">
                        <c:v>583</c:v>
                      </c:pt>
                      <c:pt idx="584">
                        <c:v>584</c:v>
                      </c:pt>
                      <c:pt idx="585">
                        <c:v>585</c:v>
                      </c:pt>
                      <c:pt idx="586">
                        <c:v>586</c:v>
                      </c:pt>
                      <c:pt idx="587">
                        <c:v>587</c:v>
                      </c:pt>
                      <c:pt idx="588">
                        <c:v>588</c:v>
                      </c:pt>
                      <c:pt idx="589">
                        <c:v>589</c:v>
                      </c:pt>
                      <c:pt idx="590">
                        <c:v>590</c:v>
                      </c:pt>
                      <c:pt idx="591">
                        <c:v>591</c:v>
                      </c:pt>
                      <c:pt idx="592">
                        <c:v>592</c:v>
                      </c:pt>
                      <c:pt idx="593">
                        <c:v>593</c:v>
                      </c:pt>
                      <c:pt idx="594">
                        <c:v>594</c:v>
                      </c:pt>
                      <c:pt idx="595">
                        <c:v>595</c:v>
                      </c:pt>
                      <c:pt idx="596">
                        <c:v>596</c:v>
                      </c:pt>
                      <c:pt idx="597">
                        <c:v>597</c:v>
                      </c:pt>
                      <c:pt idx="598">
                        <c:v>598</c:v>
                      </c:pt>
                      <c:pt idx="599">
                        <c:v>599</c:v>
                      </c:pt>
                      <c:pt idx="600">
                        <c:v>600</c:v>
                      </c:pt>
                      <c:pt idx="601">
                        <c:v>601</c:v>
                      </c:pt>
                      <c:pt idx="602">
                        <c:v>602</c:v>
                      </c:pt>
                      <c:pt idx="603">
                        <c:v>603</c:v>
                      </c:pt>
                      <c:pt idx="604">
                        <c:v>604</c:v>
                      </c:pt>
                      <c:pt idx="605">
                        <c:v>605</c:v>
                      </c:pt>
                      <c:pt idx="606">
                        <c:v>606</c:v>
                      </c:pt>
                      <c:pt idx="607">
                        <c:v>607</c:v>
                      </c:pt>
                      <c:pt idx="608">
                        <c:v>608</c:v>
                      </c:pt>
                      <c:pt idx="609">
                        <c:v>609</c:v>
                      </c:pt>
                      <c:pt idx="610">
                        <c:v>610</c:v>
                      </c:pt>
                      <c:pt idx="611">
                        <c:v>611</c:v>
                      </c:pt>
                      <c:pt idx="612">
                        <c:v>612</c:v>
                      </c:pt>
                      <c:pt idx="613">
                        <c:v>613</c:v>
                      </c:pt>
                      <c:pt idx="614">
                        <c:v>614</c:v>
                      </c:pt>
                      <c:pt idx="615">
                        <c:v>615</c:v>
                      </c:pt>
                      <c:pt idx="616">
                        <c:v>616</c:v>
                      </c:pt>
                      <c:pt idx="617">
                        <c:v>617</c:v>
                      </c:pt>
                      <c:pt idx="618">
                        <c:v>618</c:v>
                      </c:pt>
                      <c:pt idx="619">
                        <c:v>619</c:v>
                      </c:pt>
                      <c:pt idx="620">
                        <c:v>620</c:v>
                      </c:pt>
                      <c:pt idx="621">
                        <c:v>621</c:v>
                      </c:pt>
                      <c:pt idx="622">
                        <c:v>622</c:v>
                      </c:pt>
                      <c:pt idx="623">
                        <c:v>623</c:v>
                      </c:pt>
                      <c:pt idx="624">
                        <c:v>624</c:v>
                      </c:pt>
                      <c:pt idx="625">
                        <c:v>625</c:v>
                      </c:pt>
                      <c:pt idx="626">
                        <c:v>626</c:v>
                      </c:pt>
                      <c:pt idx="627">
                        <c:v>627</c:v>
                      </c:pt>
                      <c:pt idx="628">
                        <c:v>628</c:v>
                      </c:pt>
                      <c:pt idx="629">
                        <c:v>629</c:v>
                      </c:pt>
                      <c:pt idx="630">
                        <c:v>630</c:v>
                      </c:pt>
                      <c:pt idx="631">
                        <c:v>631</c:v>
                      </c:pt>
                      <c:pt idx="632">
                        <c:v>632</c:v>
                      </c:pt>
                      <c:pt idx="633">
                        <c:v>633</c:v>
                      </c:pt>
                      <c:pt idx="634">
                        <c:v>634</c:v>
                      </c:pt>
                      <c:pt idx="635">
                        <c:v>635</c:v>
                      </c:pt>
                      <c:pt idx="636">
                        <c:v>636</c:v>
                      </c:pt>
                      <c:pt idx="637">
                        <c:v>637</c:v>
                      </c:pt>
                      <c:pt idx="638">
                        <c:v>638</c:v>
                      </c:pt>
                      <c:pt idx="639">
                        <c:v>639</c:v>
                      </c:pt>
                      <c:pt idx="640">
                        <c:v>640</c:v>
                      </c:pt>
                      <c:pt idx="641">
                        <c:v>641</c:v>
                      </c:pt>
                      <c:pt idx="642">
                        <c:v>642</c:v>
                      </c:pt>
                      <c:pt idx="643">
                        <c:v>643</c:v>
                      </c:pt>
                      <c:pt idx="644">
                        <c:v>644</c:v>
                      </c:pt>
                      <c:pt idx="645">
                        <c:v>645</c:v>
                      </c:pt>
                      <c:pt idx="646">
                        <c:v>646</c:v>
                      </c:pt>
                      <c:pt idx="647">
                        <c:v>647</c:v>
                      </c:pt>
                      <c:pt idx="648">
                        <c:v>648</c:v>
                      </c:pt>
                      <c:pt idx="649">
                        <c:v>649</c:v>
                      </c:pt>
                      <c:pt idx="650">
                        <c:v>650</c:v>
                      </c:pt>
                      <c:pt idx="651">
                        <c:v>651</c:v>
                      </c:pt>
                      <c:pt idx="652">
                        <c:v>652</c:v>
                      </c:pt>
                      <c:pt idx="653">
                        <c:v>653</c:v>
                      </c:pt>
                      <c:pt idx="654">
                        <c:v>654</c:v>
                      </c:pt>
                      <c:pt idx="655">
                        <c:v>655</c:v>
                      </c:pt>
                      <c:pt idx="656">
                        <c:v>656</c:v>
                      </c:pt>
                      <c:pt idx="657">
                        <c:v>657</c:v>
                      </c:pt>
                      <c:pt idx="658">
                        <c:v>658</c:v>
                      </c:pt>
                      <c:pt idx="659">
                        <c:v>659</c:v>
                      </c:pt>
                      <c:pt idx="660">
                        <c:v>660</c:v>
                      </c:pt>
                      <c:pt idx="661">
                        <c:v>661</c:v>
                      </c:pt>
                      <c:pt idx="662">
                        <c:v>662</c:v>
                      </c:pt>
                      <c:pt idx="663">
                        <c:v>663</c:v>
                      </c:pt>
                      <c:pt idx="664">
                        <c:v>664</c:v>
                      </c:pt>
                      <c:pt idx="665">
                        <c:v>665</c:v>
                      </c:pt>
                      <c:pt idx="666">
                        <c:v>666</c:v>
                      </c:pt>
                      <c:pt idx="667">
                        <c:v>667</c:v>
                      </c:pt>
                      <c:pt idx="668">
                        <c:v>668</c:v>
                      </c:pt>
                      <c:pt idx="669">
                        <c:v>669</c:v>
                      </c:pt>
                      <c:pt idx="670">
                        <c:v>670</c:v>
                      </c:pt>
                      <c:pt idx="671">
                        <c:v>671</c:v>
                      </c:pt>
                      <c:pt idx="672">
                        <c:v>672</c:v>
                      </c:pt>
                      <c:pt idx="673">
                        <c:v>673</c:v>
                      </c:pt>
                      <c:pt idx="674">
                        <c:v>674</c:v>
                      </c:pt>
                      <c:pt idx="675">
                        <c:v>675</c:v>
                      </c:pt>
                      <c:pt idx="676">
                        <c:v>676</c:v>
                      </c:pt>
                      <c:pt idx="677">
                        <c:v>677</c:v>
                      </c:pt>
                      <c:pt idx="678">
                        <c:v>678</c:v>
                      </c:pt>
                      <c:pt idx="679">
                        <c:v>679</c:v>
                      </c:pt>
                      <c:pt idx="680">
                        <c:v>680</c:v>
                      </c:pt>
                      <c:pt idx="681">
                        <c:v>681</c:v>
                      </c:pt>
                      <c:pt idx="682">
                        <c:v>682</c:v>
                      </c:pt>
                      <c:pt idx="683">
                        <c:v>683</c:v>
                      </c:pt>
                      <c:pt idx="684">
                        <c:v>684</c:v>
                      </c:pt>
                      <c:pt idx="685">
                        <c:v>685</c:v>
                      </c:pt>
                      <c:pt idx="686">
                        <c:v>686</c:v>
                      </c:pt>
                      <c:pt idx="687">
                        <c:v>687</c:v>
                      </c:pt>
                      <c:pt idx="688">
                        <c:v>688</c:v>
                      </c:pt>
                      <c:pt idx="689">
                        <c:v>689</c:v>
                      </c:pt>
                      <c:pt idx="690">
                        <c:v>690</c:v>
                      </c:pt>
                      <c:pt idx="691">
                        <c:v>691</c:v>
                      </c:pt>
                      <c:pt idx="692">
                        <c:v>692</c:v>
                      </c:pt>
                      <c:pt idx="693">
                        <c:v>693</c:v>
                      </c:pt>
                      <c:pt idx="694">
                        <c:v>694</c:v>
                      </c:pt>
                      <c:pt idx="695">
                        <c:v>695</c:v>
                      </c:pt>
                      <c:pt idx="696">
                        <c:v>696</c:v>
                      </c:pt>
                      <c:pt idx="697">
                        <c:v>697</c:v>
                      </c:pt>
                      <c:pt idx="698">
                        <c:v>698</c:v>
                      </c:pt>
                      <c:pt idx="699">
                        <c:v>699</c:v>
                      </c:pt>
                      <c:pt idx="700">
                        <c:v>700</c:v>
                      </c:pt>
                      <c:pt idx="701">
                        <c:v>701</c:v>
                      </c:pt>
                      <c:pt idx="702">
                        <c:v>702</c:v>
                      </c:pt>
                      <c:pt idx="703">
                        <c:v>703</c:v>
                      </c:pt>
                      <c:pt idx="704">
                        <c:v>704</c:v>
                      </c:pt>
                      <c:pt idx="705">
                        <c:v>705</c:v>
                      </c:pt>
                      <c:pt idx="706">
                        <c:v>706</c:v>
                      </c:pt>
                      <c:pt idx="707">
                        <c:v>707</c:v>
                      </c:pt>
                      <c:pt idx="708">
                        <c:v>708</c:v>
                      </c:pt>
                      <c:pt idx="709">
                        <c:v>709</c:v>
                      </c:pt>
                      <c:pt idx="710">
                        <c:v>710</c:v>
                      </c:pt>
                      <c:pt idx="711">
                        <c:v>711</c:v>
                      </c:pt>
                      <c:pt idx="712">
                        <c:v>712</c:v>
                      </c:pt>
                      <c:pt idx="713">
                        <c:v>713</c:v>
                      </c:pt>
                      <c:pt idx="714">
                        <c:v>714</c:v>
                      </c:pt>
                      <c:pt idx="715">
                        <c:v>715</c:v>
                      </c:pt>
                      <c:pt idx="716">
                        <c:v>716</c:v>
                      </c:pt>
                      <c:pt idx="717">
                        <c:v>717</c:v>
                      </c:pt>
                      <c:pt idx="718">
                        <c:v>718</c:v>
                      </c:pt>
                      <c:pt idx="719">
                        <c:v>719</c:v>
                      </c:pt>
                      <c:pt idx="720">
                        <c:v>720</c:v>
                      </c:pt>
                      <c:pt idx="721">
                        <c:v>721</c:v>
                      </c:pt>
                      <c:pt idx="722">
                        <c:v>722</c:v>
                      </c:pt>
                      <c:pt idx="723">
                        <c:v>723</c:v>
                      </c:pt>
                      <c:pt idx="724">
                        <c:v>724</c:v>
                      </c:pt>
                      <c:pt idx="725">
                        <c:v>725</c:v>
                      </c:pt>
                      <c:pt idx="726">
                        <c:v>726</c:v>
                      </c:pt>
                      <c:pt idx="727">
                        <c:v>727</c:v>
                      </c:pt>
                      <c:pt idx="728">
                        <c:v>728</c:v>
                      </c:pt>
                      <c:pt idx="729">
                        <c:v>729</c:v>
                      </c:pt>
                      <c:pt idx="730">
                        <c:v>730</c:v>
                      </c:pt>
                      <c:pt idx="731">
                        <c:v>731</c:v>
                      </c:pt>
                      <c:pt idx="732">
                        <c:v>732</c:v>
                      </c:pt>
                      <c:pt idx="733">
                        <c:v>733</c:v>
                      </c:pt>
                      <c:pt idx="734">
                        <c:v>734</c:v>
                      </c:pt>
                      <c:pt idx="735">
                        <c:v>735</c:v>
                      </c:pt>
                      <c:pt idx="736">
                        <c:v>736</c:v>
                      </c:pt>
                      <c:pt idx="737">
                        <c:v>737</c:v>
                      </c:pt>
                      <c:pt idx="738">
                        <c:v>738</c:v>
                      </c:pt>
                      <c:pt idx="739">
                        <c:v>739</c:v>
                      </c:pt>
                      <c:pt idx="740">
                        <c:v>740</c:v>
                      </c:pt>
                      <c:pt idx="741">
                        <c:v>741</c:v>
                      </c:pt>
                      <c:pt idx="742">
                        <c:v>742</c:v>
                      </c:pt>
                      <c:pt idx="743">
                        <c:v>743</c:v>
                      </c:pt>
                      <c:pt idx="744">
                        <c:v>744</c:v>
                      </c:pt>
                      <c:pt idx="745">
                        <c:v>745</c:v>
                      </c:pt>
                      <c:pt idx="746">
                        <c:v>746</c:v>
                      </c:pt>
                      <c:pt idx="747">
                        <c:v>747</c:v>
                      </c:pt>
                      <c:pt idx="748">
                        <c:v>748</c:v>
                      </c:pt>
                      <c:pt idx="749">
                        <c:v>749</c:v>
                      </c:pt>
                      <c:pt idx="750">
                        <c:v>750</c:v>
                      </c:pt>
                      <c:pt idx="751">
                        <c:v>751</c:v>
                      </c:pt>
                      <c:pt idx="752">
                        <c:v>752</c:v>
                      </c:pt>
                      <c:pt idx="753">
                        <c:v>753</c:v>
                      </c:pt>
                      <c:pt idx="754">
                        <c:v>754</c:v>
                      </c:pt>
                      <c:pt idx="755">
                        <c:v>755</c:v>
                      </c:pt>
                      <c:pt idx="756">
                        <c:v>756</c:v>
                      </c:pt>
                      <c:pt idx="757">
                        <c:v>757</c:v>
                      </c:pt>
                      <c:pt idx="758">
                        <c:v>758</c:v>
                      </c:pt>
                      <c:pt idx="759">
                        <c:v>759</c:v>
                      </c:pt>
                      <c:pt idx="760">
                        <c:v>760</c:v>
                      </c:pt>
                      <c:pt idx="761">
                        <c:v>761</c:v>
                      </c:pt>
                      <c:pt idx="762">
                        <c:v>762</c:v>
                      </c:pt>
                      <c:pt idx="763">
                        <c:v>763</c:v>
                      </c:pt>
                      <c:pt idx="764">
                        <c:v>764</c:v>
                      </c:pt>
                      <c:pt idx="765">
                        <c:v>765</c:v>
                      </c:pt>
                      <c:pt idx="766">
                        <c:v>766</c:v>
                      </c:pt>
                      <c:pt idx="767">
                        <c:v>767</c:v>
                      </c:pt>
                      <c:pt idx="768">
                        <c:v>768</c:v>
                      </c:pt>
                      <c:pt idx="769">
                        <c:v>769</c:v>
                      </c:pt>
                      <c:pt idx="770">
                        <c:v>770</c:v>
                      </c:pt>
                      <c:pt idx="771">
                        <c:v>771</c:v>
                      </c:pt>
                      <c:pt idx="772">
                        <c:v>772</c:v>
                      </c:pt>
                      <c:pt idx="773">
                        <c:v>773</c:v>
                      </c:pt>
                      <c:pt idx="774">
                        <c:v>774</c:v>
                      </c:pt>
                      <c:pt idx="775">
                        <c:v>775</c:v>
                      </c:pt>
                      <c:pt idx="776">
                        <c:v>776</c:v>
                      </c:pt>
                      <c:pt idx="777">
                        <c:v>777</c:v>
                      </c:pt>
                      <c:pt idx="778">
                        <c:v>778</c:v>
                      </c:pt>
                      <c:pt idx="779">
                        <c:v>779</c:v>
                      </c:pt>
                      <c:pt idx="780">
                        <c:v>780</c:v>
                      </c:pt>
                      <c:pt idx="781">
                        <c:v>781</c:v>
                      </c:pt>
                      <c:pt idx="782">
                        <c:v>782</c:v>
                      </c:pt>
                      <c:pt idx="783">
                        <c:v>783</c:v>
                      </c:pt>
                      <c:pt idx="784">
                        <c:v>784</c:v>
                      </c:pt>
                      <c:pt idx="785">
                        <c:v>785</c:v>
                      </c:pt>
                      <c:pt idx="786">
                        <c:v>786</c:v>
                      </c:pt>
                      <c:pt idx="787">
                        <c:v>787</c:v>
                      </c:pt>
                      <c:pt idx="788">
                        <c:v>788</c:v>
                      </c:pt>
                      <c:pt idx="789">
                        <c:v>789</c:v>
                      </c:pt>
                      <c:pt idx="790">
                        <c:v>790</c:v>
                      </c:pt>
                      <c:pt idx="791">
                        <c:v>791</c:v>
                      </c:pt>
                      <c:pt idx="792">
                        <c:v>792</c:v>
                      </c:pt>
                      <c:pt idx="793">
                        <c:v>793</c:v>
                      </c:pt>
                      <c:pt idx="794">
                        <c:v>794</c:v>
                      </c:pt>
                      <c:pt idx="795">
                        <c:v>795</c:v>
                      </c:pt>
                      <c:pt idx="796">
                        <c:v>796</c:v>
                      </c:pt>
                      <c:pt idx="797">
                        <c:v>797</c:v>
                      </c:pt>
                      <c:pt idx="798">
                        <c:v>798</c:v>
                      </c:pt>
                      <c:pt idx="799">
                        <c:v>799</c:v>
                      </c:pt>
                      <c:pt idx="800">
                        <c:v>800</c:v>
                      </c:pt>
                      <c:pt idx="801">
                        <c:v>801</c:v>
                      </c:pt>
                      <c:pt idx="802">
                        <c:v>802</c:v>
                      </c:pt>
                      <c:pt idx="803">
                        <c:v>803</c:v>
                      </c:pt>
                      <c:pt idx="804">
                        <c:v>804</c:v>
                      </c:pt>
                      <c:pt idx="805">
                        <c:v>805</c:v>
                      </c:pt>
                      <c:pt idx="806">
                        <c:v>806</c:v>
                      </c:pt>
                      <c:pt idx="807">
                        <c:v>807</c:v>
                      </c:pt>
                      <c:pt idx="808">
                        <c:v>808</c:v>
                      </c:pt>
                      <c:pt idx="809">
                        <c:v>809</c:v>
                      </c:pt>
                      <c:pt idx="810">
                        <c:v>810</c:v>
                      </c:pt>
                      <c:pt idx="811">
                        <c:v>811</c:v>
                      </c:pt>
                      <c:pt idx="812">
                        <c:v>812</c:v>
                      </c:pt>
                      <c:pt idx="813">
                        <c:v>813</c:v>
                      </c:pt>
                      <c:pt idx="814">
                        <c:v>814</c:v>
                      </c:pt>
                      <c:pt idx="815">
                        <c:v>815</c:v>
                      </c:pt>
                      <c:pt idx="816">
                        <c:v>816</c:v>
                      </c:pt>
                      <c:pt idx="817">
                        <c:v>817</c:v>
                      </c:pt>
                      <c:pt idx="818">
                        <c:v>818</c:v>
                      </c:pt>
                      <c:pt idx="819">
                        <c:v>819</c:v>
                      </c:pt>
                      <c:pt idx="820">
                        <c:v>820</c:v>
                      </c:pt>
                      <c:pt idx="821">
                        <c:v>821</c:v>
                      </c:pt>
                      <c:pt idx="822">
                        <c:v>822</c:v>
                      </c:pt>
                      <c:pt idx="823">
                        <c:v>823</c:v>
                      </c:pt>
                      <c:pt idx="824">
                        <c:v>824</c:v>
                      </c:pt>
                      <c:pt idx="825">
                        <c:v>825</c:v>
                      </c:pt>
                      <c:pt idx="826">
                        <c:v>826</c:v>
                      </c:pt>
                      <c:pt idx="827">
                        <c:v>827</c:v>
                      </c:pt>
                      <c:pt idx="828">
                        <c:v>828</c:v>
                      </c:pt>
                      <c:pt idx="829">
                        <c:v>829</c:v>
                      </c:pt>
                      <c:pt idx="830">
                        <c:v>830</c:v>
                      </c:pt>
                      <c:pt idx="831">
                        <c:v>831</c:v>
                      </c:pt>
                      <c:pt idx="832">
                        <c:v>832</c:v>
                      </c:pt>
                      <c:pt idx="833">
                        <c:v>833</c:v>
                      </c:pt>
                      <c:pt idx="834">
                        <c:v>834</c:v>
                      </c:pt>
                      <c:pt idx="835">
                        <c:v>835</c:v>
                      </c:pt>
                      <c:pt idx="836">
                        <c:v>836</c:v>
                      </c:pt>
                      <c:pt idx="837">
                        <c:v>837</c:v>
                      </c:pt>
                      <c:pt idx="838">
                        <c:v>838</c:v>
                      </c:pt>
                      <c:pt idx="839">
                        <c:v>839</c:v>
                      </c:pt>
                      <c:pt idx="840">
                        <c:v>840</c:v>
                      </c:pt>
                      <c:pt idx="841">
                        <c:v>841</c:v>
                      </c:pt>
                      <c:pt idx="842">
                        <c:v>842</c:v>
                      </c:pt>
                      <c:pt idx="843">
                        <c:v>843</c:v>
                      </c:pt>
                      <c:pt idx="844">
                        <c:v>844</c:v>
                      </c:pt>
                      <c:pt idx="845">
                        <c:v>845</c:v>
                      </c:pt>
                      <c:pt idx="846">
                        <c:v>846</c:v>
                      </c:pt>
                      <c:pt idx="847">
                        <c:v>847</c:v>
                      </c:pt>
                      <c:pt idx="848">
                        <c:v>848</c:v>
                      </c:pt>
                      <c:pt idx="849">
                        <c:v>849</c:v>
                      </c:pt>
                      <c:pt idx="850">
                        <c:v>850</c:v>
                      </c:pt>
                      <c:pt idx="851">
                        <c:v>851</c:v>
                      </c:pt>
                      <c:pt idx="852">
                        <c:v>852</c:v>
                      </c:pt>
                      <c:pt idx="853">
                        <c:v>853</c:v>
                      </c:pt>
                      <c:pt idx="854">
                        <c:v>854</c:v>
                      </c:pt>
                      <c:pt idx="855">
                        <c:v>855</c:v>
                      </c:pt>
                      <c:pt idx="856">
                        <c:v>856</c:v>
                      </c:pt>
                      <c:pt idx="857">
                        <c:v>857</c:v>
                      </c:pt>
                      <c:pt idx="858">
                        <c:v>858</c:v>
                      </c:pt>
                      <c:pt idx="859">
                        <c:v>859</c:v>
                      </c:pt>
                      <c:pt idx="860">
                        <c:v>860</c:v>
                      </c:pt>
                      <c:pt idx="861">
                        <c:v>861</c:v>
                      </c:pt>
                      <c:pt idx="862">
                        <c:v>862</c:v>
                      </c:pt>
                      <c:pt idx="863">
                        <c:v>863</c:v>
                      </c:pt>
                      <c:pt idx="864">
                        <c:v>864</c:v>
                      </c:pt>
                      <c:pt idx="865">
                        <c:v>865</c:v>
                      </c:pt>
                      <c:pt idx="866">
                        <c:v>866</c:v>
                      </c:pt>
                      <c:pt idx="867">
                        <c:v>867</c:v>
                      </c:pt>
                      <c:pt idx="868">
                        <c:v>868</c:v>
                      </c:pt>
                      <c:pt idx="869">
                        <c:v>869</c:v>
                      </c:pt>
                      <c:pt idx="870">
                        <c:v>870</c:v>
                      </c:pt>
                      <c:pt idx="871">
                        <c:v>871</c:v>
                      </c:pt>
                      <c:pt idx="872">
                        <c:v>872</c:v>
                      </c:pt>
                      <c:pt idx="873">
                        <c:v>873</c:v>
                      </c:pt>
                      <c:pt idx="874">
                        <c:v>874</c:v>
                      </c:pt>
                      <c:pt idx="875">
                        <c:v>875</c:v>
                      </c:pt>
                      <c:pt idx="876">
                        <c:v>876</c:v>
                      </c:pt>
                      <c:pt idx="877">
                        <c:v>877</c:v>
                      </c:pt>
                      <c:pt idx="878">
                        <c:v>878</c:v>
                      </c:pt>
                      <c:pt idx="879">
                        <c:v>879</c:v>
                      </c:pt>
                      <c:pt idx="880">
                        <c:v>880</c:v>
                      </c:pt>
                      <c:pt idx="881">
                        <c:v>881</c:v>
                      </c:pt>
                      <c:pt idx="882">
                        <c:v>882</c:v>
                      </c:pt>
                      <c:pt idx="883">
                        <c:v>883</c:v>
                      </c:pt>
                      <c:pt idx="884">
                        <c:v>884</c:v>
                      </c:pt>
                      <c:pt idx="885">
                        <c:v>885</c:v>
                      </c:pt>
                      <c:pt idx="886">
                        <c:v>886</c:v>
                      </c:pt>
                      <c:pt idx="887">
                        <c:v>887</c:v>
                      </c:pt>
                      <c:pt idx="888">
                        <c:v>888</c:v>
                      </c:pt>
                      <c:pt idx="889">
                        <c:v>889</c:v>
                      </c:pt>
                      <c:pt idx="890">
                        <c:v>890</c:v>
                      </c:pt>
                      <c:pt idx="891">
                        <c:v>891</c:v>
                      </c:pt>
                      <c:pt idx="892">
                        <c:v>892</c:v>
                      </c:pt>
                      <c:pt idx="893">
                        <c:v>893</c:v>
                      </c:pt>
                      <c:pt idx="894">
                        <c:v>894</c:v>
                      </c:pt>
                      <c:pt idx="895">
                        <c:v>895</c:v>
                      </c:pt>
                      <c:pt idx="896">
                        <c:v>896</c:v>
                      </c:pt>
                      <c:pt idx="897">
                        <c:v>897</c:v>
                      </c:pt>
                      <c:pt idx="898">
                        <c:v>898</c:v>
                      </c:pt>
                      <c:pt idx="899">
                        <c:v>899</c:v>
                      </c:pt>
                      <c:pt idx="900">
                        <c:v>900</c:v>
                      </c:pt>
                      <c:pt idx="901">
                        <c:v>901</c:v>
                      </c:pt>
                      <c:pt idx="902">
                        <c:v>902</c:v>
                      </c:pt>
                      <c:pt idx="903">
                        <c:v>903</c:v>
                      </c:pt>
                      <c:pt idx="904">
                        <c:v>904</c:v>
                      </c:pt>
                      <c:pt idx="905">
                        <c:v>905</c:v>
                      </c:pt>
                      <c:pt idx="906">
                        <c:v>906</c:v>
                      </c:pt>
                      <c:pt idx="907">
                        <c:v>907</c:v>
                      </c:pt>
                      <c:pt idx="908">
                        <c:v>908</c:v>
                      </c:pt>
                      <c:pt idx="909">
                        <c:v>909</c:v>
                      </c:pt>
                      <c:pt idx="910">
                        <c:v>910</c:v>
                      </c:pt>
                      <c:pt idx="911">
                        <c:v>911</c:v>
                      </c:pt>
                      <c:pt idx="912">
                        <c:v>912</c:v>
                      </c:pt>
                      <c:pt idx="913">
                        <c:v>913</c:v>
                      </c:pt>
                      <c:pt idx="914">
                        <c:v>914</c:v>
                      </c:pt>
                      <c:pt idx="915">
                        <c:v>915</c:v>
                      </c:pt>
                      <c:pt idx="916">
                        <c:v>916</c:v>
                      </c:pt>
                      <c:pt idx="917">
                        <c:v>917</c:v>
                      </c:pt>
                      <c:pt idx="918">
                        <c:v>918</c:v>
                      </c:pt>
                      <c:pt idx="919">
                        <c:v>919</c:v>
                      </c:pt>
                      <c:pt idx="920">
                        <c:v>920</c:v>
                      </c:pt>
                      <c:pt idx="921">
                        <c:v>921</c:v>
                      </c:pt>
                      <c:pt idx="922">
                        <c:v>922</c:v>
                      </c:pt>
                      <c:pt idx="923">
                        <c:v>923</c:v>
                      </c:pt>
                      <c:pt idx="924">
                        <c:v>924</c:v>
                      </c:pt>
                      <c:pt idx="925">
                        <c:v>925</c:v>
                      </c:pt>
                      <c:pt idx="926">
                        <c:v>926</c:v>
                      </c:pt>
                      <c:pt idx="927">
                        <c:v>927</c:v>
                      </c:pt>
                      <c:pt idx="928">
                        <c:v>928</c:v>
                      </c:pt>
                      <c:pt idx="929">
                        <c:v>929</c:v>
                      </c:pt>
                      <c:pt idx="930">
                        <c:v>930</c:v>
                      </c:pt>
                      <c:pt idx="931">
                        <c:v>931</c:v>
                      </c:pt>
                      <c:pt idx="932">
                        <c:v>932</c:v>
                      </c:pt>
                      <c:pt idx="933">
                        <c:v>933</c:v>
                      </c:pt>
                      <c:pt idx="934">
                        <c:v>934</c:v>
                      </c:pt>
                      <c:pt idx="935">
                        <c:v>935</c:v>
                      </c:pt>
                      <c:pt idx="936">
                        <c:v>936</c:v>
                      </c:pt>
                      <c:pt idx="937">
                        <c:v>937</c:v>
                      </c:pt>
                      <c:pt idx="938">
                        <c:v>938</c:v>
                      </c:pt>
                      <c:pt idx="939">
                        <c:v>939</c:v>
                      </c:pt>
                      <c:pt idx="940">
                        <c:v>940</c:v>
                      </c:pt>
                      <c:pt idx="941">
                        <c:v>941</c:v>
                      </c:pt>
                      <c:pt idx="942">
                        <c:v>942</c:v>
                      </c:pt>
                      <c:pt idx="943">
                        <c:v>943</c:v>
                      </c:pt>
                      <c:pt idx="944">
                        <c:v>944</c:v>
                      </c:pt>
                      <c:pt idx="945">
                        <c:v>945</c:v>
                      </c:pt>
                      <c:pt idx="946">
                        <c:v>946</c:v>
                      </c:pt>
                      <c:pt idx="947">
                        <c:v>947</c:v>
                      </c:pt>
                      <c:pt idx="948">
                        <c:v>948</c:v>
                      </c:pt>
                      <c:pt idx="949">
                        <c:v>949</c:v>
                      </c:pt>
                      <c:pt idx="950">
                        <c:v>950</c:v>
                      </c:pt>
                      <c:pt idx="951">
                        <c:v>951</c:v>
                      </c:pt>
                      <c:pt idx="952">
                        <c:v>952</c:v>
                      </c:pt>
                      <c:pt idx="953">
                        <c:v>953</c:v>
                      </c:pt>
                      <c:pt idx="954">
                        <c:v>954</c:v>
                      </c:pt>
                      <c:pt idx="955">
                        <c:v>955</c:v>
                      </c:pt>
                      <c:pt idx="956">
                        <c:v>956</c:v>
                      </c:pt>
                      <c:pt idx="957">
                        <c:v>957</c:v>
                      </c:pt>
                      <c:pt idx="958">
                        <c:v>958</c:v>
                      </c:pt>
                      <c:pt idx="959">
                        <c:v>959</c:v>
                      </c:pt>
                      <c:pt idx="960">
                        <c:v>960</c:v>
                      </c:pt>
                      <c:pt idx="961">
                        <c:v>961</c:v>
                      </c:pt>
                      <c:pt idx="962">
                        <c:v>962</c:v>
                      </c:pt>
                      <c:pt idx="963">
                        <c:v>963</c:v>
                      </c:pt>
                      <c:pt idx="964">
                        <c:v>964</c:v>
                      </c:pt>
                      <c:pt idx="965">
                        <c:v>965</c:v>
                      </c:pt>
                      <c:pt idx="966">
                        <c:v>966</c:v>
                      </c:pt>
                      <c:pt idx="967">
                        <c:v>967</c:v>
                      </c:pt>
                      <c:pt idx="968">
                        <c:v>968</c:v>
                      </c:pt>
                      <c:pt idx="969">
                        <c:v>969</c:v>
                      </c:pt>
                      <c:pt idx="970">
                        <c:v>970</c:v>
                      </c:pt>
                      <c:pt idx="971">
                        <c:v>971</c:v>
                      </c:pt>
                      <c:pt idx="972">
                        <c:v>972</c:v>
                      </c:pt>
                      <c:pt idx="973">
                        <c:v>973</c:v>
                      </c:pt>
                      <c:pt idx="974">
                        <c:v>974</c:v>
                      </c:pt>
                      <c:pt idx="975">
                        <c:v>975</c:v>
                      </c:pt>
                      <c:pt idx="976">
                        <c:v>976</c:v>
                      </c:pt>
                      <c:pt idx="977">
                        <c:v>977</c:v>
                      </c:pt>
                      <c:pt idx="978">
                        <c:v>978</c:v>
                      </c:pt>
                      <c:pt idx="979">
                        <c:v>979</c:v>
                      </c:pt>
                      <c:pt idx="980">
                        <c:v>980</c:v>
                      </c:pt>
                      <c:pt idx="981">
                        <c:v>981</c:v>
                      </c:pt>
                      <c:pt idx="982">
                        <c:v>982</c:v>
                      </c:pt>
                      <c:pt idx="983">
                        <c:v>983</c:v>
                      </c:pt>
                      <c:pt idx="984">
                        <c:v>984</c:v>
                      </c:pt>
                      <c:pt idx="985">
                        <c:v>985</c:v>
                      </c:pt>
                      <c:pt idx="986">
                        <c:v>986</c:v>
                      </c:pt>
                      <c:pt idx="987">
                        <c:v>987</c:v>
                      </c:pt>
                      <c:pt idx="988">
                        <c:v>988</c:v>
                      </c:pt>
                      <c:pt idx="989">
                        <c:v>989</c:v>
                      </c:pt>
                      <c:pt idx="990">
                        <c:v>990</c:v>
                      </c:pt>
                      <c:pt idx="991">
                        <c:v>991</c:v>
                      </c:pt>
                      <c:pt idx="992">
                        <c:v>992</c:v>
                      </c:pt>
                      <c:pt idx="993">
                        <c:v>993</c:v>
                      </c:pt>
                      <c:pt idx="994">
                        <c:v>994</c:v>
                      </c:pt>
                      <c:pt idx="995">
                        <c:v>995</c:v>
                      </c:pt>
                      <c:pt idx="996">
                        <c:v>996</c:v>
                      </c:pt>
                      <c:pt idx="997">
                        <c:v>997</c:v>
                      </c:pt>
                      <c:pt idx="998">
                        <c:v>998</c:v>
                      </c:pt>
                      <c:pt idx="999">
                        <c:v>999</c:v>
                      </c:pt>
                      <c:pt idx="1000">
                        <c:v>1000</c:v>
                      </c:pt>
                      <c:pt idx="1001">
                        <c:v>1001</c:v>
                      </c:pt>
                      <c:pt idx="1002">
                        <c:v>1002</c:v>
                      </c:pt>
                      <c:pt idx="1003">
                        <c:v>1003</c:v>
                      </c:pt>
                      <c:pt idx="1004">
                        <c:v>1004</c:v>
                      </c:pt>
                      <c:pt idx="1005">
                        <c:v>1005</c:v>
                      </c:pt>
                      <c:pt idx="1006">
                        <c:v>1006</c:v>
                      </c:pt>
                      <c:pt idx="1007">
                        <c:v>1007</c:v>
                      </c:pt>
                      <c:pt idx="1008">
                        <c:v>1008</c:v>
                      </c:pt>
                      <c:pt idx="1009">
                        <c:v>1009</c:v>
                      </c:pt>
                      <c:pt idx="1010">
                        <c:v>1010</c:v>
                      </c:pt>
                      <c:pt idx="1011">
                        <c:v>1011</c:v>
                      </c:pt>
                      <c:pt idx="1012">
                        <c:v>1012</c:v>
                      </c:pt>
                      <c:pt idx="1013">
                        <c:v>1013</c:v>
                      </c:pt>
                      <c:pt idx="1014">
                        <c:v>1014</c:v>
                      </c:pt>
                      <c:pt idx="1015">
                        <c:v>1015</c:v>
                      </c:pt>
                      <c:pt idx="1016">
                        <c:v>1016</c:v>
                      </c:pt>
                      <c:pt idx="1017">
                        <c:v>1017</c:v>
                      </c:pt>
                      <c:pt idx="1018">
                        <c:v>1018</c:v>
                      </c:pt>
                      <c:pt idx="1019">
                        <c:v>1019</c:v>
                      </c:pt>
                      <c:pt idx="1020">
                        <c:v>1020</c:v>
                      </c:pt>
                      <c:pt idx="1021">
                        <c:v>1021</c:v>
                      </c:pt>
                      <c:pt idx="1022">
                        <c:v>1022</c:v>
                      </c:pt>
                      <c:pt idx="1023">
                        <c:v>1023</c:v>
                      </c:pt>
                      <c:pt idx="1024">
                        <c:v>1024</c:v>
                      </c:pt>
                      <c:pt idx="1025">
                        <c:v>1025</c:v>
                      </c:pt>
                      <c:pt idx="1026">
                        <c:v>1026</c:v>
                      </c:pt>
                      <c:pt idx="1027">
                        <c:v>1027</c:v>
                      </c:pt>
                      <c:pt idx="1028">
                        <c:v>1028</c:v>
                      </c:pt>
                      <c:pt idx="1029">
                        <c:v>1029</c:v>
                      </c:pt>
                      <c:pt idx="1030">
                        <c:v>1030</c:v>
                      </c:pt>
                      <c:pt idx="1031">
                        <c:v>1031</c:v>
                      </c:pt>
                      <c:pt idx="1032">
                        <c:v>1032</c:v>
                      </c:pt>
                      <c:pt idx="1033">
                        <c:v>1033</c:v>
                      </c:pt>
                      <c:pt idx="1034">
                        <c:v>1034</c:v>
                      </c:pt>
                      <c:pt idx="1035">
                        <c:v>1035</c:v>
                      </c:pt>
                      <c:pt idx="1036">
                        <c:v>1036</c:v>
                      </c:pt>
                      <c:pt idx="1037">
                        <c:v>1037</c:v>
                      </c:pt>
                      <c:pt idx="1038">
                        <c:v>1038</c:v>
                      </c:pt>
                      <c:pt idx="1039">
                        <c:v>1039</c:v>
                      </c:pt>
                      <c:pt idx="1040">
                        <c:v>1040</c:v>
                      </c:pt>
                      <c:pt idx="1041">
                        <c:v>1041</c:v>
                      </c:pt>
                      <c:pt idx="1042">
                        <c:v>1042</c:v>
                      </c:pt>
                      <c:pt idx="1043">
                        <c:v>1043</c:v>
                      </c:pt>
                      <c:pt idx="1044">
                        <c:v>1044</c:v>
                      </c:pt>
                      <c:pt idx="1045">
                        <c:v>1045</c:v>
                      </c:pt>
                      <c:pt idx="1046">
                        <c:v>1046</c:v>
                      </c:pt>
                      <c:pt idx="1047">
                        <c:v>1047</c:v>
                      </c:pt>
                      <c:pt idx="1048">
                        <c:v>1048</c:v>
                      </c:pt>
                      <c:pt idx="1049">
                        <c:v>1049</c:v>
                      </c:pt>
                      <c:pt idx="1050">
                        <c:v>1050</c:v>
                      </c:pt>
                      <c:pt idx="1051">
                        <c:v>1051</c:v>
                      </c:pt>
                      <c:pt idx="1052">
                        <c:v>1052</c:v>
                      </c:pt>
                      <c:pt idx="1053">
                        <c:v>1053</c:v>
                      </c:pt>
                      <c:pt idx="1054">
                        <c:v>1054</c:v>
                      </c:pt>
                      <c:pt idx="1055">
                        <c:v>1055</c:v>
                      </c:pt>
                      <c:pt idx="1056">
                        <c:v>1056</c:v>
                      </c:pt>
                      <c:pt idx="1057">
                        <c:v>1057</c:v>
                      </c:pt>
                      <c:pt idx="1058">
                        <c:v>1058</c:v>
                      </c:pt>
                      <c:pt idx="1059">
                        <c:v>1059</c:v>
                      </c:pt>
                      <c:pt idx="1060">
                        <c:v>1060</c:v>
                      </c:pt>
                      <c:pt idx="1061">
                        <c:v>1061</c:v>
                      </c:pt>
                      <c:pt idx="1062">
                        <c:v>1062</c:v>
                      </c:pt>
                      <c:pt idx="1063">
                        <c:v>1063</c:v>
                      </c:pt>
                      <c:pt idx="1064">
                        <c:v>1064</c:v>
                      </c:pt>
                      <c:pt idx="1065">
                        <c:v>1065</c:v>
                      </c:pt>
                      <c:pt idx="1066">
                        <c:v>1066</c:v>
                      </c:pt>
                      <c:pt idx="1067">
                        <c:v>1067</c:v>
                      </c:pt>
                      <c:pt idx="1068">
                        <c:v>1068</c:v>
                      </c:pt>
                      <c:pt idx="1069">
                        <c:v>1069</c:v>
                      </c:pt>
                      <c:pt idx="1070">
                        <c:v>1070</c:v>
                      </c:pt>
                      <c:pt idx="1071">
                        <c:v>1071</c:v>
                      </c:pt>
                      <c:pt idx="1072">
                        <c:v>1072</c:v>
                      </c:pt>
                      <c:pt idx="1073">
                        <c:v>1073</c:v>
                      </c:pt>
                      <c:pt idx="1074">
                        <c:v>1074</c:v>
                      </c:pt>
                      <c:pt idx="1075">
                        <c:v>1075</c:v>
                      </c:pt>
                      <c:pt idx="1076">
                        <c:v>1076</c:v>
                      </c:pt>
                      <c:pt idx="1077">
                        <c:v>1077</c:v>
                      </c:pt>
                      <c:pt idx="1078">
                        <c:v>1078</c:v>
                      </c:pt>
                      <c:pt idx="1079">
                        <c:v>1079</c:v>
                      </c:pt>
                      <c:pt idx="1080">
                        <c:v>1080</c:v>
                      </c:pt>
                      <c:pt idx="1081">
                        <c:v>1081</c:v>
                      </c:pt>
                      <c:pt idx="1082">
                        <c:v>1082</c:v>
                      </c:pt>
                      <c:pt idx="1083">
                        <c:v>1083</c:v>
                      </c:pt>
                      <c:pt idx="1084">
                        <c:v>1084</c:v>
                      </c:pt>
                      <c:pt idx="1085">
                        <c:v>1085</c:v>
                      </c:pt>
                      <c:pt idx="1086">
                        <c:v>1086</c:v>
                      </c:pt>
                      <c:pt idx="1087">
                        <c:v>1087</c:v>
                      </c:pt>
                      <c:pt idx="1088">
                        <c:v>1088</c:v>
                      </c:pt>
                      <c:pt idx="1089">
                        <c:v>1089</c:v>
                      </c:pt>
                      <c:pt idx="1090">
                        <c:v>1090</c:v>
                      </c:pt>
                      <c:pt idx="1091">
                        <c:v>1091</c:v>
                      </c:pt>
                      <c:pt idx="1092">
                        <c:v>1092</c:v>
                      </c:pt>
                      <c:pt idx="1093">
                        <c:v>1093</c:v>
                      </c:pt>
                      <c:pt idx="1094">
                        <c:v>1094</c:v>
                      </c:pt>
                      <c:pt idx="1095">
                        <c:v>1095</c:v>
                      </c:pt>
                      <c:pt idx="1096">
                        <c:v>1096</c:v>
                      </c:pt>
                      <c:pt idx="1097">
                        <c:v>1097</c:v>
                      </c:pt>
                      <c:pt idx="1098">
                        <c:v>1098</c:v>
                      </c:pt>
                      <c:pt idx="1099">
                        <c:v>1099</c:v>
                      </c:pt>
                      <c:pt idx="1100">
                        <c:v>1100</c:v>
                      </c:pt>
                      <c:pt idx="1101">
                        <c:v>1101</c:v>
                      </c:pt>
                      <c:pt idx="1102">
                        <c:v>1102</c:v>
                      </c:pt>
                      <c:pt idx="1103">
                        <c:v>1103</c:v>
                      </c:pt>
                      <c:pt idx="1104">
                        <c:v>1104</c:v>
                      </c:pt>
                      <c:pt idx="1105">
                        <c:v>1105</c:v>
                      </c:pt>
                      <c:pt idx="1106">
                        <c:v>1106</c:v>
                      </c:pt>
                      <c:pt idx="1107">
                        <c:v>1107</c:v>
                      </c:pt>
                      <c:pt idx="1108">
                        <c:v>1108</c:v>
                      </c:pt>
                      <c:pt idx="1109">
                        <c:v>1109</c:v>
                      </c:pt>
                      <c:pt idx="1110">
                        <c:v>1110</c:v>
                      </c:pt>
                      <c:pt idx="1111">
                        <c:v>1111</c:v>
                      </c:pt>
                      <c:pt idx="1112">
                        <c:v>1112</c:v>
                      </c:pt>
                      <c:pt idx="1113">
                        <c:v>1113</c:v>
                      </c:pt>
                      <c:pt idx="1114">
                        <c:v>1114</c:v>
                      </c:pt>
                      <c:pt idx="1115">
                        <c:v>1115</c:v>
                      </c:pt>
                      <c:pt idx="1116">
                        <c:v>1116</c:v>
                      </c:pt>
                      <c:pt idx="1117">
                        <c:v>1117</c:v>
                      </c:pt>
                      <c:pt idx="1118">
                        <c:v>1118</c:v>
                      </c:pt>
                      <c:pt idx="1119">
                        <c:v>1119</c:v>
                      </c:pt>
                      <c:pt idx="1120">
                        <c:v>1120</c:v>
                      </c:pt>
                      <c:pt idx="1121">
                        <c:v>1121</c:v>
                      </c:pt>
                      <c:pt idx="1122">
                        <c:v>1122</c:v>
                      </c:pt>
                      <c:pt idx="1123">
                        <c:v>1123</c:v>
                      </c:pt>
                      <c:pt idx="1124">
                        <c:v>1124</c:v>
                      </c:pt>
                      <c:pt idx="1125">
                        <c:v>1125</c:v>
                      </c:pt>
                      <c:pt idx="1126">
                        <c:v>1126</c:v>
                      </c:pt>
                      <c:pt idx="1127">
                        <c:v>1127</c:v>
                      </c:pt>
                      <c:pt idx="1128">
                        <c:v>1128</c:v>
                      </c:pt>
                      <c:pt idx="1129">
                        <c:v>1129</c:v>
                      </c:pt>
                      <c:pt idx="1130">
                        <c:v>1130</c:v>
                      </c:pt>
                      <c:pt idx="1131">
                        <c:v>1131</c:v>
                      </c:pt>
                      <c:pt idx="1132">
                        <c:v>1132</c:v>
                      </c:pt>
                      <c:pt idx="1133">
                        <c:v>1133</c:v>
                      </c:pt>
                      <c:pt idx="1134">
                        <c:v>1134</c:v>
                      </c:pt>
                      <c:pt idx="1135">
                        <c:v>1135</c:v>
                      </c:pt>
                      <c:pt idx="1136">
                        <c:v>1136</c:v>
                      </c:pt>
                      <c:pt idx="1137">
                        <c:v>1137</c:v>
                      </c:pt>
                      <c:pt idx="1138">
                        <c:v>1138</c:v>
                      </c:pt>
                      <c:pt idx="1139">
                        <c:v>1139</c:v>
                      </c:pt>
                      <c:pt idx="1140">
                        <c:v>1140</c:v>
                      </c:pt>
                      <c:pt idx="1141">
                        <c:v>1141</c:v>
                      </c:pt>
                      <c:pt idx="1142">
                        <c:v>1142</c:v>
                      </c:pt>
                      <c:pt idx="1143">
                        <c:v>1143</c:v>
                      </c:pt>
                      <c:pt idx="1144">
                        <c:v>1144</c:v>
                      </c:pt>
                      <c:pt idx="1145">
                        <c:v>1145</c:v>
                      </c:pt>
                      <c:pt idx="1146">
                        <c:v>1146</c:v>
                      </c:pt>
                      <c:pt idx="1147">
                        <c:v>1147</c:v>
                      </c:pt>
                      <c:pt idx="1148">
                        <c:v>1148</c:v>
                      </c:pt>
                      <c:pt idx="1149">
                        <c:v>1149</c:v>
                      </c:pt>
                      <c:pt idx="1150">
                        <c:v>1150</c:v>
                      </c:pt>
                      <c:pt idx="1151">
                        <c:v>1151</c:v>
                      </c:pt>
                      <c:pt idx="1152">
                        <c:v>1152</c:v>
                      </c:pt>
                      <c:pt idx="1153">
                        <c:v>1153</c:v>
                      </c:pt>
                      <c:pt idx="1154">
                        <c:v>1154</c:v>
                      </c:pt>
                      <c:pt idx="1155">
                        <c:v>1155</c:v>
                      </c:pt>
                      <c:pt idx="1156">
                        <c:v>1156</c:v>
                      </c:pt>
                      <c:pt idx="1157">
                        <c:v>1157</c:v>
                      </c:pt>
                      <c:pt idx="1158">
                        <c:v>1158</c:v>
                      </c:pt>
                      <c:pt idx="1159">
                        <c:v>1159</c:v>
                      </c:pt>
                      <c:pt idx="1160">
                        <c:v>1160</c:v>
                      </c:pt>
                      <c:pt idx="1161">
                        <c:v>1161</c:v>
                      </c:pt>
                      <c:pt idx="1162">
                        <c:v>1162</c:v>
                      </c:pt>
                      <c:pt idx="1163">
                        <c:v>1163</c:v>
                      </c:pt>
                      <c:pt idx="1164">
                        <c:v>1164</c:v>
                      </c:pt>
                      <c:pt idx="1165">
                        <c:v>1165</c:v>
                      </c:pt>
                      <c:pt idx="1166">
                        <c:v>1166</c:v>
                      </c:pt>
                      <c:pt idx="1167">
                        <c:v>1167</c:v>
                      </c:pt>
                      <c:pt idx="1168">
                        <c:v>1168</c:v>
                      </c:pt>
                      <c:pt idx="1169">
                        <c:v>1169</c:v>
                      </c:pt>
                      <c:pt idx="1170">
                        <c:v>1170</c:v>
                      </c:pt>
                      <c:pt idx="1171">
                        <c:v>1171</c:v>
                      </c:pt>
                      <c:pt idx="1172">
                        <c:v>1172</c:v>
                      </c:pt>
                      <c:pt idx="1173">
                        <c:v>1173</c:v>
                      </c:pt>
                      <c:pt idx="1174">
                        <c:v>1174</c:v>
                      </c:pt>
                      <c:pt idx="1175">
                        <c:v>1175</c:v>
                      </c:pt>
                      <c:pt idx="1176">
                        <c:v>1176</c:v>
                      </c:pt>
                      <c:pt idx="1177">
                        <c:v>1177</c:v>
                      </c:pt>
                      <c:pt idx="1178">
                        <c:v>1178</c:v>
                      </c:pt>
                      <c:pt idx="1179">
                        <c:v>1179</c:v>
                      </c:pt>
                      <c:pt idx="1180">
                        <c:v>1180</c:v>
                      </c:pt>
                      <c:pt idx="1181">
                        <c:v>1181</c:v>
                      </c:pt>
                      <c:pt idx="1182">
                        <c:v>1182</c:v>
                      </c:pt>
                      <c:pt idx="1183">
                        <c:v>1183</c:v>
                      </c:pt>
                      <c:pt idx="1184">
                        <c:v>1184</c:v>
                      </c:pt>
                      <c:pt idx="1185">
                        <c:v>1185</c:v>
                      </c:pt>
                      <c:pt idx="1186">
                        <c:v>1186</c:v>
                      </c:pt>
                      <c:pt idx="1187">
                        <c:v>1187</c:v>
                      </c:pt>
                      <c:pt idx="1188">
                        <c:v>1188</c:v>
                      </c:pt>
                      <c:pt idx="1189">
                        <c:v>1189</c:v>
                      </c:pt>
                      <c:pt idx="1190">
                        <c:v>1190</c:v>
                      </c:pt>
                      <c:pt idx="1191">
                        <c:v>1191</c:v>
                      </c:pt>
                      <c:pt idx="1192">
                        <c:v>1192</c:v>
                      </c:pt>
                      <c:pt idx="1193">
                        <c:v>1193</c:v>
                      </c:pt>
                      <c:pt idx="1194">
                        <c:v>1194</c:v>
                      </c:pt>
                      <c:pt idx="1195">
                        <c:v>1195</c:v>
                      </c:pt>
                      <c:pt idx="1196">
                        <c:v>1196</c:v>
                      </c:pt>
                      <c:pt idx="1197">
                        <c:v>1197</c:v>
                      </c:pt>
                      <c:pt idx="1198">
                        <c:v>1198</c:v>
                      </c:pt>
                      <c:pt idx="1199">
                        <c:v>1199</c:v>
                      </c:pt>
                      <c:pt idx="1200">
                        <c:v>1200</c:v>
                      </c:pt>
                      <c:pt idx="1201">
                        <c:v>1201</c:v>
                      </c:pt>
                      <c:pt idx="1202">
                        <c:v>1202</c:v>
                      </c:pt>
                      <c:pt idx="1203">
                        <c:v>1203</c:v>
                      </c:pt>
                      <c:pt idx="1204">
                        <c:v>1204</c:v>
                      </c:pt>
                      <c:pt idx="1205">
                        <c:v>1205</c:v>
                      </c:pt>
                      <c:pt idx="1206">
                        <c:v>1206</c:v>
                      </c:pt>
                      <c:pt idx="1207">
                        <c:v>1207</c:v>
                      </c:pt>
                      <c:pt idx="1208">
                        <c:v>1208</c:v>
                      </c:pt>
                      <c:pt idx="1209">
                        <c:v>1209</c:v>
                      </c:pt>
                      <c:pt idx="1210">
                        <c:v>1210</c:v>
                      </c:pt>
                      <c:pt idx="1211">
                        <c:v>1211</c:v>
                      </c:pt>
                      <c:pt idx="1212">
                        <c:v>1212</c:v>
                      </c:pt>
                      <c:pt idx="1213">
                        <c:v>1213</c:v>
                      </c:pt>
                      <c:pt idx="1214">
                        <c:v>1214</c:v>
                      </c:pt>
                      <c:pt idx="1215">
                        <c:v>1215</c:v>
                      </c:pt>
                      <c:pt idx="1216">
                        <c:v>1216</c:v>
                      </c:pt>
                      <c:pt idx="1217">
                        <c:v>1217</c:v>
                      </c:pt>
                      <c:pt idx="1218">
                        <c:v>1218</c:v>
                      </c:pt>
                      <c:pt idx="1219">
                        <c:v>1219</c:v>
                      </c:pt>
                      <c:pt idx="1220">
                        <c:v>1220</c:v>
                      </c:pt>
                      <c:pt idx="1221">
                        <c:v>1221</c:v>
                      </c:pt>
                      <c:pt idx="1222">
                        <c:v>1222</c:v>
                      </c:pt>
                      <c:pt idx="1223">
                        <c:v>1223</c:v>
                      </c:pt>
                      <c:pt idx="1224">
                        <c:v>1224</c:v>
                      </c:pt>
                      <c:pt idx="1225">
                        <c:v>1225</c:v>
                      </c:pt>
                      <c:pt idx="1226">
                        <c:v>1226</c:v>
                      </c:pt>
                      <c:pt idx="1227">
                        <c:v>1227</c:v>
                      </c:pt>
                      <c:pt idx="1228">
                        <c:v>1228</c:v>
                      </c:pt>
                      <c:pt idx="1229">
                        <c:v>1229</c:v>
                      </c:pt>
                      <c:pt idx="1230">
                        <c:v>1230</c:v>
                      </c:pt>
                      <c:pt idx="1231">
                        <c:v>1231</c:v>
                      </c:pt>
                      <c:pt idx="1232">
                        <c:v>1232</c:v>
                      </c:pt>
                      <c:pt idx="1233">
                        <c:v>1233</c:v>
                      </c:pt>
                      <c:pt idx="1234">
                        <c:v>1234</c:v>
                      </c:pt>
                      <c:pt idx="1235">
                        <c:v>1235</c:v>
                      </c:pt>
                      <c:pt idx="1236">
                        <c:v>1236</c:v>
                      </c:pt>
                      <c:pt idx="1237">
                        <c:v>1237</c:v>
                      </c:pt>
                      <c:pt idx="1238">
                        <c:v>1238</c:v>
                      </c:pt>
                      <c:pt idx="1239">
                        <c:v>1239</c:v>
                      </c:pt>
                      <c:pt idx="1240">
                        <c:v>1240</c:v>
                      </c:pt>
                      <c:pt idx="1241">
                        <c:v>1241</c:v>
                      </c:pt>
                      <c:pt idx="1242">
                        <c:v>1242</c:v>
                      </c:pt>
                      <c:pt idx="1243">
                        <c:v>1243</c:v>
                      </c:pt>
                      <c:pt idx="1244">
                        <c:v>1244</c:v>
                      </c:pt>
                      <c:pt idx="1245">
                        <c:v>1245</c:v>
                      </c:pt>
                      <c:pt idx="1246">
                        <c:v>1246</c:v>
                      </c:pt>
                      <c:pt idx="1247">
                        <c:v>1247</c:v>
                      </c:pt>
                      <c:pt idx="1248">
                        <c:v>1248</c:v>
                      </c:pt>
                      <c:pt idx="1249">
                        <c:v>1249</c:v>
                      </c:pt>
                      <c:pt idx="1250">
                        <c:v>1250</c:v>
                      </c:pt>
                      <c:pt idx="1251">
                        <c:v>1251</c:v>
                      </c:pt>
                      <c:pt idx="1252">
                        <c:v>1252</c:v>
                      </c:pt>
                      <c:pt idx="1253">
                        <c:v>1253</c:v>
                      </c:pt>
                      <c:pt idx="1254">
                        <c:v>1254</c:v>
                      </c:pt>
                      <c:pt idx="1255">
                        <c:v>1255</c:v>
                      </c:pt>
                      <c:pt idx="1256">
                        <c:v>1256</c:v>
                      </c:pt>
                      <c:pt idx="1257">
                        <c:v>1257</c:v>
                      </c:pt>
                      <c:pt idx="1258">
                        <c:v>1258</c:v>
                      </c:pt>
                      <c:pt idx="1259">
                        <c:v>1259</c:v>
                      </c:pt>
                      <c:pt idx="1260">
                        <c:v>1260</c:v>
                      </c:pt>
                      <c:pt idx="1261">
                        <c:v>1261</c:v>
                      </c:pt>
                      <c:pt idx="1262">
                        <c:v>1262</c:v>
                      </c:pt>
                      <c:pt idx="1263">
                        <c:v>1263</c:v>
                      </c:pt>
                      <c:pt idx="1264">
                        <c:v>1264</c:v>
                      </c:pt>
                      <c:pt idx="1265">
                        <c:v>1265</c:v>
                      </c:pt>
                      <c:pt idx="1266">
                        <c:v>1266</c:v>
                      </c:pt>
                      <c:pt idx="1267">
                        <c:v>1267</c:v>
                      </c:pt>
                      <c:pt idx="1268">
                        <c:v>1268</c:v>
                      </c:pt>
                      <c:pt idx="1269">
                        <c:v>1269</c:v>
                      </c:pt>
                      <c:pt idx="1270">
                        <c:v>1270</c:v>
                      </c:pt>
                      <c:pt idx="1271">
                        <c:v>1271</c:v>
                      </c:pt>
                      <c:pt idx="1272">
                        <c:v>1272</c:v>
                      </c:pt>
                      <c:pt idx="1273">
                        <c:v>1273</c:v>
                      </c:pt>
                      <c:pt idx="1274">
                        <c:v>1274</c:v>
                      </c:pt>
                      <c:pt idx="1275">
                        <c:v>1275</c:v>
                      </c:pt>
                      <c:pt idx="1276">
                        <c:v>1276</c:v>
                      </c:pt>
                      <c:pt idx="1277">
                        <c:v>1277</c:v>
                      </c:pt>
                      <c:pt idx="1278">
                        <c:v>1278</c:v>
                      </c:pt>
                      <c:pt idx="1279">
                        <c:v>1279</c:v>
                      </c:pt>
                      <c:pt idx="1280">
                        <c:v>1280</c:v>
                      </c:pt>
                      <c:pt idx="1281">
                        <c:v>1281</c:v>
                      </c:pt>
                      <c:pt idx="1282">
                        <c:v>1282</c:v>
                      </c:pt>
                      <c:pt idx="1283">
                        <c:v>1283</c:v>
                      </c:pt>
                      <c:pt idx="1284">
                        <c:v>1284</c:v>
                      </c:pt>
                      <c:pt idx="1285">
                        <c:v>1285</c:v>
                      </c:pt>
                      <c:pt idx="1286">
                        <c:v>1286</c:v>
                      </c:pt>
                      <c:pt idx="1287">
                        <c:v>1287</c:v>
                      </c:pt>
                      <c:pt idx="1288">
                        <c:v>1288</c:v>
                      </c:pt>
                      <c:pt idx="1289">
                        <c:v>1289</c:v>
                      </c:pt>
                      <c:pt idx="1290">
                        <c:v>1290</c:v>
                      </c:pt>
                      <c:pt idx="1291">
                        <c:v>1291</c:v>
                      </c:pt>
                      <c:pt idx="1292">
                        <c:v>1292</c:v>
                      </c:pt>
                      <c:pt idx="1293">
                        <c:v>1293</c:v>
                      </c:pt>
                      <c:pt idx="1294">
                        <c:v>1294</c:v>
                      </c:pt>
                      <c:pt idx="1295">
                        <c:v>1295</c:v>
                      </c:pt>
                      <c:pt idx="1296">
                        <c:v>1296</c:v>
                      </c:pt>
                      <c:pt idx="1297">
                        <c:v>1297</c:v>
                      </c:pt>
                      <c:pt idx="1298">
                        <c:v>1298</c:v>
                      </c:pt>
                      <c:pt idx="1299">
                        <c:v>1299</c:v>
                      </c:pt>
                      <c:pt idx="1300">
                        <c:v>1300</c:v>
                      </c:pt>
                      <c:pt idx="1301">
                        <c:v>1301</c:v>
                      </c:pt>
                      <c:pt idx="1302">
                        <c:v>1302</c:v>
                      </c:pt>
                      <c:pt idx="1303">
                        <c:v>1303</c:v>
                      </c:pt>
                      <c:pt idx="1304">
                        <c:v>1304</c:v>
                      </c:pt>
                      <c:pt idx="1305">
                        <c:v>1305</c:v>
                      </c:pt>
                      <c:pt idx="1306">
                        <c:v>1306</c:v>
                      </c:pt>
                      <c:pt idx="1307">
                        <c:v>1307</c:v>
                      </c:pt>
                      <c:pt idx="1308">
                        <c:v>1308</c:v>
                      </c:pt>
                      <c:pt idx="1309">
                        <c:v>1309</c:v>
                      </c:pt>
                      <c:pt idx="1310">
                        <c:v>1310</c:v>
                      </c:pt>
                      <c:pt idx="1311">
                        <c:v>1311</c:v>
                      </c:pt>
                      <c:pt idx="1312">
                        <c:v>1312</c:v>
                      </c:pt>
                      <c:pt idx="1313">
                        <c:v>1313</c:v>
                      </c:pt>
                      <c:pt idx="1314">
                        <c:v>1314</c:v>
                      </c:pt>
                      <c:pt idx="1315">
                        <c:v>1315</c:v>
                      </c:pt>
                      <c:pt idx="1316">
                        <c:v>1316</c:v>
                      </c:pt>
                      <c:pt idx="1317">
                        <c:v>1317</c:v>
                      </c:pt>
                      <c:pt idx="1318">
                        <c:v>1318</c:v>
                      </c:pt>
                      <c:pt idx="1319">
                        <c:v>1319</c:v>
                      </c:pt>
                      <c:pt idx="1320">
                        <c:v>1320</c:v>
                      </c:pt>
                      <c:pt idx="1321">
                        <c:v>1321</c:v>
                      </c:pt>
                      <c:pt idx="1322">
                        <c:v>1322</c:v>
                      </c:pt>
                      <c:pt idx="1323">
                        <c:v>1323</c:v>
                      </c:pt>
                      <c:pt idx="1324">
                        <c:v>1324</c:v>
                      </c:pt>
                      <c:pt idx="1325">
                        <c:v>1325</c:v>
                      </c:pt>
                      <c:pt idx="1326">
                        <c:v>1326</c:v>
                      </c:pt>
                      <c:pt idx="1327">
                        <c:v>1327</c:v>
                      </c:pt>
                      <c:pt idx="1328">
                        <c:v>1328</c:v>
                      </c:pt>
                      <c:pt idx="1329">
                        <c:v>1329</c:v>
                      </c:pt>
                      <c:pt idx="1330">
                        <c:v>1330</c:v>
                      </c:pt>
                      <c:pt idx="1331">
                        <c:v>1331</c:v>
                      </c:pt>
                      <c:pt idx="1332">
                        <c:v>1332</c:v>
                      </c:pt>
                      <c:pt idx="1333">
                        <c:v>1333</c:v>
                      </c:pt>
                      <c:pt idx="1334">
                        <c:v>1334</c:v>
                      </c:pt>
                      <c:pt idx="1335">
                        <c:v>1335</c:v>
                      </c:pt>
                      <c:pt idx="1336">
                        <c:v>1336</c:v>
                      </c:pt>
                      <c:pt idx="1337">
                        <c:v>1337</c:v>
                      </c:pt>
                      <c:pt idx="1338">
                        <c:v>1338</c:v>
                      </c:pt>
                      <c:pt idx="1339">
                        <c:v>1339</c:v>
                      </c:pt>
                      <c:pt idx="1340">
                        <c:v>1340</c:v>
                      </c:pt>
                      <c:pt idx="1341">
                        <c:v>1341</c:v>
                      </c:pt>
                      <c:pt idx="1342">
                        <c:v>1342</c:v>
                      </c:pt>
                      <c:pt idx="1343">
                        <c:v>1343</c:v>
                      </c:pt>
                      <c:pt idx="1344">
                        <c:v>1344</c:v>
                      </c:pt>
                      <c:pt idx="1345">
                        <c:v>1345</c:v>
                      </c:pt>
                      <c:pt idx="1346">
                        <c:v>1346</c:v>
                      </c:pt>
                      <c:pt idx="1347">
                        <c:v>1347</c:v>
                      </c:pt>
                      <c:pt idx="1348">
                        <c:v>1348</c:v>
                      </c:pt>
                      <c:pt idx="1349">
                        <c:v>1349</c:v>
                      </c:pt>
                      <c:pt idx="1350">
                        <c:v>1350</c:v>
                      </c:pt>
                      <c:pt idx="1351">
                        <c:v>1351</c:v>
                      </c:pt>
                      <c:pt idx="1352">
                        <c:v>1352</c:v>
                      </c:pt>
                      <c:pt idx="1353">
                        <c:v>1353</c:v>
                      </c:pt>
                      <c:pt idx="1354">
                        <c:v>1354</c:v>
                      </c:pt>
                      <c:pt idx="1355">
                        <c:v>1355</c:v>
                      </c:pt>
                      <c:pt idx="1356">
                        <c:v>1356</c:v>
                      </c:pt>
                      <c:pt idx="1357">
                        <c:v>1357</c:v>
                      </c:pt>
                      <c:pt idx="1358">
                        <c:v>1358</c:v>
                      </c:pt>
                      <c:pt idx="1359">
                        <c:v>1359</c:v>
                      </c:pt>
                      <c:pt idx="1360">
                        <c:v>1360</c:v>
                      </c:pt>
                      <c:pt idx="1361">
                        <c:v>1361</c:v>
                      </c:pt>
                      <c:pt idx="1362">
                        <c:v>1362</c:v>
                      </c:pt>
                      <c:pt idx="1363">
                        <c:v>1363</c:v>
                      </c:pt>
                      <c:pt idx="1364">
                        <c:v>1364</c:v>
                      </c:pt>
                      <c:pt idx="1365">
                        <c:v>1365</c:v>
                      </c:pt>
                      <c:pt idx="1366">
                        <c:v>1366</c:v>
                      </c:pt>
                      <c:pt idx="1367">
                        <c:v>1367</c:v>
                      </c:pt>
                      <c:pt idx="1368">
                        <c:v>1368</c:v>
                      </c:pt>
                      <c:pt idx="1369">
                        <c:v>1369</c:v>
                      </c:pt>
                      <c:pt idx="1370">
                        <c:v>1370</c:v>
                      </c:pt>
                      <c:pt idx="1371">
                        <c:v>1371</c:v>
                      </c:pt>
                      <c:pt idx="1372">
                        <c:v>1372</c:v>
                      </c:pt>
                      <c:pt idx="1373">
                        <c:v>1373</c:v>
                      </c:pt>
                      <c:pt idx="1374">
                        <c:v>1374</c:v>
                      </c:pt>
                      <c:pt idx="1375">
                        <c:v>1375</c:v>
                      </c:pt>
                      <c:pt idx="1376">
                        <c:v>1376</c:v>
                      </c:pt>
                      <c:pt idx="1377">
                        <c:v>1377</c:v>
                      </c:pt>
                      <c:pt idx="1378">
                        <c:v>1378</c:v>
                      </c:pt>
                      <c:pt idx="1379">
                        <c:v>1379</c:v>
                      </c:pt>
                      <c:pt idx="1380">
                        <c:v>1380</c:v>
                      </c:pt>
                      <c:pt idx="1381">
                        <c:v>1381</c:v>
                      </c:pt>
                      <c:pt idx="1382">
                        <c:v>1382</c:v>
                      </c:pt>
                      <c:pt idx="1383">
                        <c:v>1383</c:v>
                      </c:pt>
                      <c:pt idx="1384">
                        <c:v>1384</c:v>
                      </c:pt>
                      <c:pt idx="1385">
                        <c:v>1385</c:v>
                      </c:pt>
                      <c:pt idx="1386">
                        <c:v>1386</c:v>
                      </c:pt>
                      <c:pt idx="1387">
                        <c:v>1387</c:v>
                      </c:pt>
                      <c:pt idx="1388">
                        <c:v>1388</c:v>
                      </c:pt>
                      <c:pt idx="1389">
                        <c:v>1389</c:v>
                      </c:pt>
                      <c:pt idx="1390">
                        <c:v>1390</c:v>
                      </c:pt>
                      <c:pt idx="1391">
                        <c:v>1391</c:v>
                      </c:pt>
                      <c:pt idx="1392">
                        <c:v>1392</c:v>
                      </c:pt>
                      <c:pt idx="1393">
                        <c:v>1393</c:v>
                      </c:pt>
                      <c:pt idx="1394">
                        <c:v>1394</c:v>
                      </c:pt>
                      <c:pt idx="1395">
                        <c:v>1395</c:v>
                      </c:pt>
                      <c:pt idx="1396">
                        <c:v>1396</c:v>
                      </c:pt>
                      <c:pt idx="1397">
                        <c:v>1397</c:v>
                      </c:pt>
                      <c:pt idx="1398">
                        <c:v>1398</c:v>
                      </c:pt>
                      <c:pt idx="1399">
                        <c:v>1399</c:v>
                      </c:pt>
                      <c:pt idx="1400">
                        <c:v>1400</c:v>
                      </c:pt>
                      <c:pt idx="1401">
                        <c:v>1401</c:v>
                      </c:pt>
                      <c:pt idx="1402">
                        <c:v>1402</c:v>
                      </c:pt>
                      <c:pt idx="1403">
                        <c:v>1403</c:v>
                      </c:pt>
                      <c:pt idx="1404">
                        <c:v>1404</c:v>
                      </c:pt>
                      <c:pt idx="1405">
                        <c:v>1405</c:v>
                      </c:pt>
                      <c:pt idx="1406">
                        <c:v>1406</c:v>
                      </c:pt>
                      <c:pt idx="1407">
                        <c:v>1407</c:v>
                      </c:pt>
                      <c:pt idx="1408">
                        <c:v>1408</c:v>
                      </c:pt>
                      <c:pt idx="1409">
                        <c:v>1409</c:v>
                      </c:pt>
                      <c:pt idx="1410">
                        <c:v>1410</c:v>
                      </c:pt>
                      <c:pt idx="1411">
                        <c:v>1411</c:v>
                      </c:pt>
                      <c:pt idx="1412">
                        <c:v>1412</c:v>
                      </c:pt>
                      <c:pt idx="1413">
                        <c:v>1413</c:v>
                      </c:pt>
                      <c:pt idx="1414">
                        <c:v>1414</c:v>
                      </c:pt>
                      <c:pt idx="1415">
                        <c:v>1415</c:v>
                      </c:pt>
                      <c:pt idx="1416">
                        <c:v>1416</c:v>
                      </c:pt>
                      <c:pt idx="1417">
                        <c:v>1417</c:v>
                      </c:pt>
                      <c:pt idx="1418">
                        <c:v>1418</c:v>
                      </c:pt>
                      <c:pt idx="1419">
                        <c:v>1419</c:v>
                      </c:pt>
                      <c:pt idx="1420">
                        <c:v>1420</c:v>
                      </c:pt>
                      <c:pt idx="1421">
                        <c:v>1421</c:v>
                      </c:pt>
                      <c:pt idx="1422">
                        <c:v>1422</c:v>
                      </c:pt>
                      <c:pt idx="1423">
                        <c:v>1423</c:v>
                      </c:pt>
                      <c:pt idx="1424">
                        <c:v>1424</c:v>
                      </c:pt>
                      <c:pt idx="1425">
                        <c:v>1425</c:v>
                      </c:pt>
                      <c:pt idx="1426">
                        <c:v>1426</c:v>
                      </c:pt>
                      <c:pt idx="1427">
                        <c:v>1427</c:v>
                      </c:pt>
                      <c:pt idx="1428">
                        <c:v>1428</c:v>
                      </c:pt>
                      <c:pt idx="1429">
                        <c:v>1429</c:v>
                      </c:pt>
                      <c:pt idx="1430">
                        <c:v>1430</c:v>
                      </c:pt>
                      <c:pt idx="1431">
                        <c:v>1431</c:v>
                      </c:pt>
                      <c:pt idx="1432">
                        <c:v>1432</c:v>
                      </c:pt>
                      <c:pt idx="1433">
                        <c:v>1433</c:v>
                      </c:pt>
                      <c:pt idx="1434">
                        <c:v>1434</c:v>
                      </c:pt>
                      <c:pt idx="1435">
                        <c:v>1435</c:v>
                      </c:pt>
                      <c:pt idx="1436">
                        <c:v>1436</c:v>
                      </c:pt>
                      <c:pt idx="1437">
                        <c:v>1437</c:v>
                      </c:pt>
                      <c:pt idx="1438">
                        <c:v>1438</c:v>
                      </c:pt>
                      <c:pt idx="1439">
                        <c:v>1439</c:v>
                      </c:pt>
                      <c:pt idx="1440">
                        <c:v>1440</c:v>
                      </c:pt>
                      <c:pt idx="1441">
                        <c:v>1441</c:v>
                      </c:pt>
                      <c:pt idx="1442">
                        <c:v>1442</c:v>
                      </c:pt>
                      <c:pt idx="1443">
                        <c:v>1443</c:v>
                      </c:pt>
                      <c:pt idx="1444">
                        <c:v>1444</c:v>
                      </c:pt>
                      <c:pt idx="1445">
                        <c:v>1445</c:v>
                      </c:pt>
                      <c:pt idx="1446">
                        <c:v>1446</c:v>
                      </c:pt>
                      <c:pt idx="1447">
                        <c:v>1447</c:v>
                      </c:pt>
                      <c:pt idx="1448">
                        <c:v>1448</c:v>
                      </c:pt>
                      <c:pt idx="1449">
                        <c:v>1449</c:v>
                      </c:pt>
                      <c:pt idx="1450">
                        <c:v>1450</c:v>
                      </c:pt>
                      <c:pt idx="1451">
                        <c:v>1451</c:v>
                      </c:pt>
                      <c:pt idx="1452">
                        <c:v>1452</c:v>
                      </c:pt>
                      <c:pt idx="1453">
                        <c:v>1453</c:v>
                      </c:pt>
                      <c:pt idx="1454">
                        <c:v>1454</c:v>
                      </c:pt>
                      <c:pt idx="1455">
                        <c:v>1455</c:v>
                      </c:pt>
                      <c:pt idx="1456">
                        <c:v>1456</c:v>
                      </c:pt>
                      <c:pt idx="1457">
                        <c:v>1457</c:v>
                      </c:pt>
                      <c:pt idx="1458">
                        <c:v>1458</c:v>
                      </c:pt>
                      <c:pt idx="1459">
                        <c:v>1459</c:v>
                      </c:pt>
                      <c:pt idx="1460">
                        <c:v>1460</c:v>
                      </c:pt>
                      <c:pt idx="1461">
                        <c:v>1461</c:v>
                      </c:pt>
                      <c:pt idx="1462">
                        <c:v>1462</c:v>
                      </c:pt>
                      <c:pt idx="1463">
                        <c:v>1463</c:v>
                      </c:pt>
                      <c:pt idx="1464">
                        <c:v>1464</c:v>
                      </c:pt>
                      <c:pt idx="1465">
                        <c:v>1465</c:v>
                      </c:pt>
                      <c:pt idx="1466">
                        <c:v>1466</c:v>
                      </c:pt>
                      <c:pt idx="1467">
                        <c:v>1467</c:v>
                      </c:pt>
                      <c:pt idx="1468">
                        <c:v>1468</c:v>
                      </c:pt>
                      <c:pt idx="1469">
                        <c:v>1469</c:v>
                      </c:pt>
                      <c:pt idx="1470">
                        <c:v>1470</c:v>
                      </c:pt>
                      <c:pt idx="1471">
                        <c:v>1471</c:v>
                      </c:pt>
                      <c:pt idx="1472">
                        <c:v>1472</c:v>
                      </c:pt>
                      <c:pt idx="1473">
                        <c:v>1473</c:v>
                      </c:pt>
                      <c:pt idx="1474">
                        <c:v>1474</c:v>
                      </c:pt>
                      <c:pt idx="1475">
                        <c:v>1475</c:v>
                      </c:pt>
                      <c:pt idx="1476">
                        <c:v>1476</c:v>
                      </c:pt>
                      <c:pt idx="1477">
                        <c:v>1477</c:v>
                      </c:pt>
                      <c:pt idx="1478">
                        <c:v>1478</c:v>
                      </c:pt>
                      <c:pt idx="1479">
                        <c:v>1479</c:v>
                      </c:pt>
                      <c:pt idx="1480">
                        <c:v>1480</c:v>
                      </c:pt>
                      <c:pt idx="1481">
                        <c:v>1481</c:v>
                      </c:pt>
                      <c:pt idx="1482">
                        <c:v>1482</c:v>
                      </c:pt>
                      <c:pt idx="1483">
                        <c:v>1483</c:v>
                      </c:pt>
                      <c:pt idx="1484">
                        <c:v>1484</c:v>
                      </c:pt>
                      <c:pt idx="1485">
                        <c:v>1485</c:v>
                      </c:pt>
                      <c:pt idx="1486">
                        <c:v>1486</c:v>
                      </c:pt>
                      <c:pt idx="1487">
                        <c:v>1487</c:v>
                      </c:pt>
                      <c:pt idx="1488">
                        <c:v>1488</c:v>
                      </c:pt>
                      <c:pt idx="1489">
                        <c:v>1489</c:v>
                      </c:pt>
                      <c:pt idx="1490">
                        <c:v>1490</c:v>
                      </c:pt>
                      <c:pt idx="1491">
                        <c:v>1491</c:v>
                      </c:pt>
                      <c:pt idx="1492">
                        <c:v>1492</c:v>
                      </c:pt>
                      <c:pt idx="1493">
                        <c:v>1493</c:v>
                      </c:pt>
                      <c:pt idx="1494">
                        <c:v>1494</c:v>
                      </c:pt>
                      <c:pt idx="1495">
                        <c:v>1495</c:v>
                      </c:pt>
                      <c:pt idx="1496">
                        <c:v>1496</c:v>
                      </c:pt>
                      <c:pt idx="1497">
                        <c:v>1497</c:v>
                      </c:pt>
                      <c:pt idx="1498">
                        <c:v>1498</c:v>
                      </c:pt>
                      <c:pt idx="1499">
                        <c:v>1499</c:v>
                      </c:pt>
                      <c:pt idx="1500">
                        <c:v>1500</c:v>
                      </c:pt>
                      <c:pt idx="1501">
                        <c:v>1501</c:v>
                      </c:pt>
                      <c:pt idx="1502">
                        <c:v>1502</c:v>
                      </c:pt>
                      <c:pt idx="1503">
                        <c:v>1503</c:v>
                      </c:pt>
                      <c:pt idx="1504">
                        <c:v>1504</c:v>
                      </c:pt>
                      <c:pt idx="1505">
                        <c:v>1505</c:v>
                      </c:pt>
                      <c:pt idx="1506">
                        <c:v>1506</c:v>
                      </c:pt>
                      <c:pt idx="1507">
                        <c:v>1507</c:v>
                      </c:pt>
                      <c:pt idx="1508">
                        <c:v>1508</c:v>
                      </c:pt>
                      <c:pt idx="1509">
                        <c:v>1509</c:v>
                      </c:pt>
                      <c:pt idx="1510">
                        <c:v>1510</c:v>
                      </c:pt>
                      <c:pt idx="1511">
                        <c:v>1511</c:v>
                      </c:pt>
                      <c:pt idx="1512">
                        <c:v>1512</c:v>
                      </c:pt>
                      <c:pt idx="1513">
                        <c:v>1513</c:v>
                      </c:pt>
                      <c:pt idx="1514">
                        <c:v>1514</c:v>
                      </c:pt>
                      <c:pt idx="1515">
                        <c:v>1515</c:v>
                      </c:pt>
                      <c:pt idx="1516">
                        <c:v>1516</c:v>
                      </c:pt>
                      <c:pt idx="1517">
                        <c:v>1517</c:v>
                      </c:pt>
                      <c:pt idx="1518">
                        <c:v>1518</c:v>
                      </c:pt>
                      <c:pt idx="1519">
                        <c:v>1519</c:v>
                      </c:pt>
                      <c:pt idx="1520">
                        <c:v>1520</c:v>
                      </c:pt>
                      <c:pt idx="1521">
                        <c:v>1521</c:v>
                      </c:pt>
                      <c:pt idx="1522">
                        <c:v>1522</c:v>
                      </c:pt>
                      <c:pt idx="1523">
                        <c:v>1523</c:v>
                      </c:pt>
                      <c:pt idx="1524">
                        <c:v>1524</c:v>
                      </c:pt>
                      <c:pt idx="1525">
                        <c:v>1525</c:v>
                      </c:pt>
                      <c:pt idx="1526">
                        <c:v>1526</c:v>
                      </c:pt>
                      <c:pt idx="1527">
                        <c:v>1527</c:v>
                      </c:pt>
                      <c:pt idx="1528">
                        <c:v>1528</c:v>
                      </c:pt>
                      <c:pt idx="1529">
                        <c:v>1529</c:v>
                      </c:pt>
                      <c:pt idx="1530">
                        <c:v>1530</c:v>
                      </c:pt>
                      <c:pt idx="1531">
                        <c:v>1531</c:v>
                      </c:pt>
                      <c:pt idx="1532">
                        <c:v>1532</c:v>
                      </c:pt>
                      <c:pt idx="1533">
                        <c:v>1533</c:v>
                      </c:pt>
                      <c:pt idx="1534">
                        <c:v>1534</c:v>
                      </c:pt>
                      <c:pt idx="1535">
                        <c:v>1535</c:v>
                      </c:pt>
                      <c:pt idx="1536">
                        <c:v>1536</c:v>
                      </c:pt>
                      <c:pt idx="1537">
                        <c:v>1537</c:v>
                      </c:pt>
                      <c:pt idx="1538">
                        <c:v>1538</c:v>
                      </c:pt>
                      <c:pt idx="1539">
                        <c:v>1539</c:v>
                      </c:pt>
                      <c:pt idx="1540">
                        <c:v>1540</c:v>
                      </c:pt>
                      <c:pt idx="1541">
                        <c:v>1541</c:v>
                      </c:pt>
                      <c:pt idx="1542">
                        <c:v>1542</c:v>
                      </c:pt>
                      <c:pt idx="1543">
                        <c:v>1543</c:v>
                      </c:pt>
                      <c:pt idx="1544">
                        <c:v>1544</c:v>
                      </c:pt>
                      <c:pt idx="1545">
                        <c:v>1545</c:v>
                      </c:pt>
                      <c:pt idx="1546">
                        <c:v>1546</c:v>
                      </c:pt>
                      <c:pt idx="1547">
                        <c:v>1547</c:v>
                      </c:pt>
                      <c:pt idx="1548">
                        <c:v>1548</c:v>
                      </c:pt>
                      <c:pt idx="1549">
                        <c:v>1549</c:v>
                      </c:pt>
                      <c:pt idx="1550">
                        <c:v>1550</c:v>
                      </c:pt>
                      <c:pt idx="1551">
                        <c:v>1551</c:v>
                      </c:pt>
                      <c:pt idx="1552">
                        <c:v>1552</c:v>
                      </c:pt>
                      <c:pt idx="1553">
                        <c:v>1553</c:v>
                      </c:pt>
                      <c:pt idx="1554">
                        <c:v>1554</c:v>
                      </c:pt>
                      <c:pt idx="1555">
                        <c:v>1555</c:v>
                      </c:pt>
                      <c:pt idx="1556">
                        <c:v>1556</c:v>
                      </c:pt>
                      <c:pt idx="1557">
                        <c:v>1557</c:v>
                      </c:pt>
                      <c:pt idx="1558">
                        <c:v>1558</c:v>
                      </c:pt>
                      <c:pt idx="1559">
                        <c:v>1559</c:v>
                      </c:pt>
                      <c:pt idx="1560">
                        <c:v>1560</c:v>
                      </c:pt>
                      <c:pt idx="1561">
                        <c:v>1561</c:v>
                      </c:pt>
                      <c:pt idx="1562">
                        <c:v>1562</c:v>
                      </c:pt>
                      <c:pt idx="1563">
                        <c:v>1563</c:v>
                      </c:pt>
                      <c:pt idx="1564">
                        <c:v>1564</c:v>
                      </c:pt>
                      <c:pt idx="1565">
                        <c:v>1565</c:v>
                      </c:pt>
                      <c:pt idx="1566">
                        <c:v>1566</c:v>
                      </c:pt>
                      <c:pt idx="1567">
                        <c:v>1567</c:v>
                      </c:pt>
                      <c:pt idx="1568">
                        <c:v>1568</c:v>
                      </c:pt>
                      <c:pt idx="1569">
                        <c:v>1569</c:v>
                      </c:pt>
                      <c:pt idx="1570">
                        <c:v>1570</c:v>
                      </c:pt>
                      <c:pt idx="1571">
                        <c:v>1571</c:v>
                      </c:pt>
                      <c:pt idx="1572">
                        <c:v>1572</c:v>
                      </c:pt>
                      <c:pt idx="1573">
                        <c:v>1573</c:v>
                      </c:pt>
                      <c:pt idx="1574">
                        <c:v>1574</c:v>
                      </c:pt>
                      <c:pt idx="1575">
                        <c:v>1575</c:v>
                      </c:pt>
                      <c:pt idx="1576">
                        <c:v>1576</c:v>
                      </c:pt>
                      <c:pt idx="1577">
                        <c:v>1577</c:v>
                      </c:pt>
                      <c:pt idx="1578">
                        <c:v>1578</c:v>
                      </c:pt>
                      <c:pt idx="1579">
                        <c:v>1579</c:v>
                      </c:pt>
                      <c:pt idx="1580">
                        <c:v>1580</c:v>
                      </c:pt>
                      <c:pt idx="1581">
                        <c:v>1581</c:v>
                      </c:pt>
                      <c:pt idx="1582">
                        <c:v>1582</c:v>
                      </c:pt>
                      <c:pt idx="1583">
                        <c:v>1583</c:v>
                      </c:pt>
                      <c:pt idx="1584">
                        <c:v>1584</c:v>
                      </c:pt>
                      <c:pt idx="1585">
                        <c:v>1585</c:v>
                      </c:pt>
                      <c:pt idx="1586">
                        <c:v>1586</c:v>
                      </c:pt>
                      <c:pt idx="1587">
                        <c:v>1587</c:v>
                      </c:pt>
                      <c:pt idx="1588">
                        <c:v>1588</c:v>
                      </c:pt>
                      <c:pt idx="1589">
                        <c:v>1589</c:v>
                      </c:pt>
                      <c:pt idx="1590">
                        <c:v>1590</c:v>
                      </c:pt>
                      <c:pt idx="1591">
                        <c:v>1591</c:v>
                      </c:pt>
                      <c:pt idx="1592">
                        <c:v>1592</c:v>
                      </c:pt>
                      <c:pt idx="1593">
                        <c:v>1593</c:v>
                      </c:pt>
                      <c:pt idx="1594">
                        <c:v>1594</c:v>
                      </c:pt>
                      <c:pt idx="1595">
                        <c:v>1595</c:v>
                      </c:pt>
                      <c:pt idx="1596">
                        <c:v>1596</c:v>
                      </c:pt>
                      <c:pt idx="1597">
                        <c:v>1597</c:v>
                      </c:pt>
                      <c:pt idx="1598">
                        <c:v>1598</c:v>
                      </c:pt>
                      <c:pt idx="1599">
                        <c:v>1599</c:v>
                      </c:pt>
                      <c:pt idx="1600">
                        <c:v>1600</c:v>
                      </c:pt>
                      <c:pt idx="1601">
                        <c:v>1601</c:v>
                      </c:pt>
                      <c:pt idx="1602">
                        <c:v>1602</c:v>
                      </c:pt>
                      <c:pt idx="1603">
                        <c:v>1603</c:v>
                      </c:pt>
                      <c:pt idx="1604">
                        <c:v>1604</c:v>
                      </c:pt>
                      <c:pt idx="1605">
                        <c:v>1605</c:v>
                      </c:pt>
                      <c:pt idx="1606">
                        <c:v>1606</c:v>
                      </c:pt>
                      <c:pt idx="1607">
                        <c:v>1607</c:v>
                      </c:pt>
                      <c:pt idx="1608">
                        <c:v>1608</c:v>
                      </c:pt>
                      <c:pt idx="1609">
                        <c:v>1609</c:v>
                      </c:pt>
                      <c:pt idx="1610">
                        <c:v>1610</c:v>
                      </c:pt>
                      <c:pt idx="1611">
                        <c:v>1611</c:v>
                      </c:pt>
                      <c:pt idx="1612">
                        <c:v>1612</c:v>
                      </c:pt>
                      <c:pt idx="1613">
                        <c:v>1613</c:v>
                      </c:pt>
                      <c:pt idx="1614">
                        <c:v>1614</c:v>
                      </c:pt>
                      <c:pt idx="1615">
                        <c:v>1615</c:v>
                      </c:pt>
                      <c:pt idx="1616">
                        <c:v>1616</c:v>
                      </c:pt>
                      <c:pt idx="1617">
                        <c:v>1617</c:v>
                      </c:pt>
                      <c:pt idx="1618">
                        <c:v>1618</c:v>
                      </c:pt>
                      <c:pt idx="1619">
                        <c:v>1619</c:v>
                      </c:pt>
                      <c:pt idx="1620">
                        <c:v>1620</c:v>
                      </c:pt>
                      <c:pt idx="1621">
                        <c:v>1621</c:v>
                      </c:pt>
                      <c:pt idx="1622">
                        <c:v>1622</c:v>
                      </c:pt>
                      <c:pt idx="1623">
                        <c:v>1623</c:v>
                      </c:pt>
                      <c:pt idx="1624">
                        <c:v>1624</c:v>
                      </c:pt>
                      <c:pt idx="1625">
                        <c:v>1625</c:v>
                      </c:pt>
                      <c:pt idx="1626">
                        <c:v>1626</c:v>
                      </c:pt>
                      <c:pt idx="1627">
                        <c:v>1627</c:v>
                      </c:pt>
                      <c:pt idx="1628">
                        <c:v>1628</c:v>
                      </c:pt>
                      <c:pt idx="1629">
                        <c:v>1629</c:v>
                      </c:pt>
                      <c:pt idx="1630">
                        <c:v>1630</c:v>
                      </c:pt>
                      <c:pt idx="1631">
                        <c:v>1631</c:v>
                      </c:pt>
                      <c:pt idx="1632">
                        <c:v>1632</c:v>
                      </c:pt>
                      <c:pt idx="1633">
                        <c:v>1633</c:v>
                      </c:pt>
                      <c:pt idx="1634">
                        <c:v>1634</c:v>
                      </c:pt>
                      <c:pt idx="1635">
                        <c:v>1635</c:v>
                      </c:pt>
                      <c:pt idx="1636">
                        <c:v>1636</c:v>
                      </c:pt>
                      <c:pt idx="1637">
                        <c:v>1637</c:v>
                      </c:pt>
                      <c:pt idx="1638">
                        <c:v>1638</c:v>
                      </c:pt>
                      <c:pt idx="1639">
                        <c:v>1639</c:v>
                      </c:pt>
                      <c:pt idx="1640">
                        <c:v>1640</c:v>
                      </c:pt>
                      <c:pt idx="1641">
                        <c:v>1641</c:v>
                      </c:pt>
                      <c:pt idx="1642">
                        <c:v>1642</c:v>
                      </c:pt>
                      <c:pt idx="1643">
                        <c:v>1643</c:v>
                      </c:pt>
                      <c:pt idx="1644">
                        <c:v>1644</c:v>
                      </c:pt>
                      <c:pt idx="1645">
                        <c:v>1645</c:v>
                      </c:pt>
                      <c:pt idx="1646">
                        <c:v>1646</c:v>
                      </c:pt>
                      <c:pt idx="1647">
                        <c:v>1647</c:v>
                      </c:pt>
                      <c:pt idx="1648">
                        <c:v>1648</c:v>
                      </c:pt>
                      <c:pt idx="1649">
                        <c:v>1649</c:v>
                      </c:pt>
                      <c:pt idx="1650">
                        <c:v>1650</c:v>
                      </c:pt>
                      <c:pt idx="1651">
                        <c:v>1651</c:v>
                      </c:pt>
                      <c:pt idx="1652">
                        <c:v>1652</c:v>
                      </c:pt>
                      <c:pt idx="1653">
                        <c:v>1653</c:v>
                      </c:pt>
                      <c:pt idx="1654">
                        <c:v>1654</c:v>
                      </c:pt>
                      <c:pt idx="1655">
                        <c:v>1655</c:v>
                      </c:pt>
                      <c:pt idx="1656">
                        <c:v>1656</c:v>
                      </c:pt>
                      <c:pt idx="1657">
                        <c:v>1657</c:v>
                      </c:pt>
                      <c:pt idx="1658">
                        <c:v>1658</c:v>
                      </c:pt>
                      <c:pt idx="1659">
                        <c:v>1659</c:v>
                      </c:pt>
                      <c:pt idx="1660">
                        <c:v>1660</c:v>
                      </c:pt>
                      <c:pt idx="1661">
                        <c:v>1661</c:v>
                      </c:pt>
                      <c:pt idx="1662">
                        <c:v>1662</c:v>
                      </c:pt>
                      <c:pt idx="1663">
                        <c:v>1663</c:v>
                      </c:pt>
                      <c:pt idx="1664">
                        <c:v>1664</c:v>
                      </c:pt>
                      <c:pt idx="1665">
                        <c:v>1665</c:v>
                      </c:pt>
                      <c:pt idx="1666">
                        <c:v>1666</c:v>
                      </c:pt>
                      <c:pt idx="1667">
                        <c:v>1667</c:v>
                      </c:pt>
                      <c:pt idx="1668">
                        <c:v>1668</c:v>
                      </c:pt>
                      <c:pt idx="1669">
                        <c:v>1669</c:v>
                      </c:pt>
                      <c:pt idx="1670">
                        <c:v>1670</c:v>
                      </c:pt>
                      <c:pt idx="1671">
                        <c:v>1671</c:v>
                      </c:pt>
                      <c:pt idx="1672">
                        <c:v>1672</c:v>
                      </c:pt>
                      <c:pt idx="1673">
                        <c:v>1673</c:v>
                      </c:pt>
                      <c:pt idx="1674">
                        <c:v>1674</c:v>
                      </c:pt>
                      <c:pt idx="1675">
                        <c:v>1675</c:v>
                      </c:pt>
                      <c:pt idx="1676">
                        <c:v>1676</c:v>
                      </c:pt>
                      <c:pt idx="1677">
                        <c:v>1677</c:v>
                      </c:pt>
                      <c:pt idx="1678">
                        <c:v>1678</c:v>
                      </c:pt>
                      <c:pt idx="1679">
                        <c:v>1679</c:v>
                      </c:pt>
                      <c:pt idx="1680">
                        <c:v>1680</c:v>
                      </c:pt>
                      <c:pt idx="1681">
                        <c:v>1681</c:v>
                      </c:pt>
                      <c:pt idx="1682">
                        <c:v>1682</c:v>
                      </c:pt>
                      <c:pt idx="1683">
                        <c:v>1683</c:v>
                      </c:pt>
                      <c:pt idx="1684">
                        <c:v>1684</c:v>
                      </c:pt>
                      <c:pt idx="1685">
                        <c:v>1685</c:v>
                      </c:pt>
                      <c:pt idx="1686">
                        <c:v>1686</c:v>
                      </c:pt>
                      <c:pt idx="1687">
                        <c:v>1687</c:v>
                      </c:pt>
                      <c:pt idx="1688">
                        <c:v>1688</c:v>
                      </c:pt>
                      <c:pt idx="1689">
                        <c:v>1689</c:v>
                      </c:pt>
                      <c:pt idx="1690">
                        <c:v>1690</c:v>
                      </c:pt>
                      <c:pt idx="1691">
                        <c:v>1691</c:v>
                      </c:pt>
                      <c:pt idx="1692">
                        <c:v>1692</c:v>
                      </c:pt>
                      <c:pt idx="1693">
                        <c:v>1693</c:v>
                      </c:pt>
                      <c:pt idx="1694">
                        <c:v>1694</c:v>
                      </c:pt>
                      <c:pt idx="1695">
                        <c:v>1695</c:v>
                      </c:pt>
                      <c:pt idx="1696">
                        <c:v>1696</c:v>
                      </c:pt>
                      <c:pt idx="1697">
                        <c:v>1697</c:v>
                      </c:pt>
                      <c:pt idx="1698">
                        <c:v>1698</c:v>
                      </c:pt>
                      <c:pt idx="1699">
                        <c:v>1699</c:v>
                      </c:pt>
                      <c:pt idx="1700">
                        <c:v>1700</c:v>
                      </c:pt>
                      <c:pt idx="1701">
                        <c:v>1701</c:v>
                      </c:pt>
                      <c:pt idx="1702">
                        <c:v>1702</c:v>
                      </c:pt>
                      <c:pt idx="1703">
                        <c:v>1703</c:v>
                      </c:pt>
                      <c:pt idx="1704">
                        <c:v>1704</c:v>
                      </c:pt>
                      <c:pt idx="1705">
                        <c:v>1705</c:v>
                      </c:pt>
                      <c:pt idx="1706">
                        <c:v>1706</c:v>
                      </c:pt>
                      <c:pt idx="1707">
                        <c:v>1707</c:v>
                      </c:pt>
                      <c:pt idx="1708">
                        <c:v>1708</c:v>
                      </c:pt>
                      <c:pt idx="1709">
                        <c:v>1709</c:v>
                      </c:pt>
                      <c:pt idx="1710">
                        <c:v>1710</c:v>
                      </c:pt>
                      <c:pt idx="1711">
                        <c:v>1711</c:v>
                      </c:pt>
                      <c:pt idx="1712">
                        <c:v>1712</c:v>
                      </c:pt>
                      <c:pt idx="1713">
                        <c:v>1713</c:v>
                      </c:pt>
                      <c:pt idx="1714">
                        <c:v>1714</c:v>
                      </c:pt>
                      <c:pt idx="1715">
                        <c:v>1715</c:v>
                      </c:pt>
                      <c:pt idx="1716">
                        <c:v>1716</c:v>
                      </c:pt>
                      <c:pt idx="1717">
                        <c:v>1717</c:v>
                      </c:pt>
                      <c:pt idx="1718">
                        <c:v>1718</c:v>
                      </c:pt>
                      <c:pt idx="1719">
                        <c:v>1719</c:v>
                      </c:pt>
                      <c:pt idx="1720">
                        <c:v>1720</c:v>
                      </c:pt>
                      <c:pt idx="1721">
                        <c:v>1721</c:v>
                      </c:pt>
                      <c:pt idx="1722">
                        <c:v>1722</c:v>
                      </c:pt>
                      <c:pt idx="1723">
                        <c:v>1723</c:v>
                      </c:pt>
                      <c:pt idx="1724">
                        <c:v>1724</c:v>
                      </c:pt>
                      <c:pt idx="1725">
                        <c:v>1725</c:v>
                      </c:pt>
                      <c:pt idx="1726">
                        <c:v>1726</c:v>
                      </c:pt>
                      <c:pt idx="1727">
                        <c:v>1727</c:v>
                      </c:pt>
                      <c:pt idx="1728">
                        <c:v>1728</c:v>
                      </c:pt>
                      <c:pt idx="1729">
                        <c:v>1729</c:v>
                      </c:pt>
                      <c:pt idx="1730">
                        <c:v>1730</c:v>
                      </c:pt>
                      <c:pt idx="1731">
                        <c:v>1731</c:v>
                      </c:pt>
                      <c:pt idx="1732">
                        <c:v>1732</c:v>
                      </c:pt>
                      <c:pt idx="1733">
                        <c:v>1733</c:v>
                      </c:pt>
                      <c:pt idx="1734">
                        <c:v>1734</c:v>
                      </c:pt>
                      <c:pt idx="1735">
                        <c:v>1735</c:v>
                      </c:pt>
                      <c:pt idx="1736">
                        <c:v>1736</c:v>
                      </c:pt>
                      <c:pt idx="1737">
                        <c:v>1737</c:v>
                      </c:pt>
                      <c:pt idx="1738">
                        <c:v>1738</c:v>
                      </c:pt>
                      <c:pt idx="1739">
                        <c:v>1739</c:v>
                      </c:pt>
                      <c:pt idx="1740">
                        <c:v>1740</c:v>
                      </c:pt>
                      <c:pt idx="1741">
                        <c:v>1741</c:v>
                      </c:pt>
                      <c:pt idx="1742">
                        <c:v>1742</c:v>
                      </c:pt>
                      <c:pt idx="1743">
                        <c:v>1743</c:v>
                      </c:pt>
                      <c:pt idx="1744">
                        <c:v>1744</c:v>
                      </c:pt>
                      <c:pt idx="1745">
                        <c:v>1745</c:v>
                      </c:pt>
                      <c:pt idx="1746">
                        <c:v>1746</c:v>
                      </c:pt>
                      <c:pt idx="1747">
                        <c:v>1747</c:v>
                      </c:pt>
                      <c:pt idx="1748">
                        <c:v>1748</c:v>
                      </c:pt>
                      <c:pt idx="1749">
                        <c:v>1749</c:v>
                      </c:pt>
                      <c:pt idx="1750">
                        <c:v>1750</c:v>
                      </c:pt>
                      <c:pt idx="1751">
                        <c:v>1751</c:v>
                      </c:pt>
                      <c:pt idx="1752">
                        <c:v>1752</c:v>
                      </c:pt>
                      <c:pt idx="1753">
                        <c:v>1753</c:v>
                      </c:pt>
                      <c:pt idx="1754">
                        <c:v>1754</c:v>
                      </c:pt>
                      <c:pt idx="1755">
                        <c:v>1755</c:v>
                      </c:pt>
                      <c:pt idx="1756">
                        <c:v>1756</c:v>
                      </c:pt>
                      <c:pt idx="1757">
                        <c:v>1757</c:v>
                      </c:pt>
                      <c:pt idx="1758">
                        <c:v>1758</c:v>
                      </c:pt>
                      <c:pt idx="1759">
                        <c:v>1759</c:v>
                      </c:pt>
                      <c:pt idx="1760">
                        <c:v>1760</c:v>
                      </c:pt>
                      <c:pt idx="1761">
                        <c:v>1761</c:v>
                      </c:pt>
                      <c:pt idx="1762">
                        <c:v>1762</c:v>
                      </c:pt>
                      <c:pt idx="1763">
                        <c:v>1763</c:v>
                      </c:pt>
                      <c:pt idx="1764">
                        <c:v>1764</c:v>
                      </c:pt>
                      <c:pt idx="1765">
                        <c:v>1765</c:v>
                      </c:pt>
                      <c:pt idx="1766">
                        <c:v>1766</c:v>
                      </c:pt>
                      <c:pt idx="1767">
                        <c:v>1767</c:v>
                      </c:pt>
                      <c:pt idx="1768">
                        <c:v>1768</c:v>
                      </c:pt>
                      <c:pt idx="1769">
                        <c:v>1769</c:v>
                      </c:pt>
                      <c:pt idx="1770">
                        <c:v>1770</c:v>
                      </c:pt>
                      <c:pt idx="1771">
                        <c:v>1771</c:v>
                      </c:pt>
                      <c:pt idx="1772">
                        <c:v>1772</c:v>
                      </c:pt>
                      <c:pt idx="1773">
                        <c:v>1773</c:v>
                      </c:pt>
                      <c:pt idx="1774">
                        <c:v>1774</c:v>
                      </c:pt>
                      <c:pt idx="1775">
                        <c:v>1775</c:v>
                      </c:pt>
                      <c:pt idx="1776">
                        <c:v>1776</c:v>
                      </c:pt>
                      <c:pt idx="1777">
                        <c:v>1777</c:v>
                      </c:pt>
                      <c:pt idx="1778">
                        <c:v>1778</c:v>
                      </c:pt>
                      <c:pt idx="1779">
                        <c:v>1779</c:v>
                      </c:pt>
                      <c:pt idx="1780">
                        <c:v>1780</c:v>
                      </c:pt>
                      <c:pt idx="1781">
                        <c:v>1781</c:v>
                      </c:pt>
                      <c:pt idx="1782">
                        <c:v>1782</c:v>
                      </c:pt>
                      <c:pt idx="1783">
                        <c:v>1783</c:v>
                      </c:pt>
                      <c:pt idx="1784">
                        <c:v>1784</c:v>
                      </c:pt>
                      <c:pt idx="1785">
                        <c:v>1785</c:v>
                      </c:pt>
                      <c:pt idx="1786">
                        <c:v>1786</c:v>
                      </c:pt>
                      <c:pt idx="1787">
                        <c:v>1787</c:v>
                      </c:pt>
                      <c:pt idx="1788">
                        <c:v>1788</c:v>
                      </c:pt>
                      <c:pt idx="1789">
                        <c:v>1789</c:v>
                      </c:pt>
                      <c:pt idx="1790">
                        <c:v>1790</c:v>
                      </c:pt>
                      <c:pt idx="1791">
                        <c:v>1791</c:v>
                      </c:pt>
                      <c:pt idx="1792">
                        <c:v>1792</c:v>
                      </c:pt>
                      <c:pt idx="1793">
                        <c:v>1793</c:v>
                      </c:pt>
                      <c:pt idx="1794">
                        <c:v>1794</c:v>
                      </c:pt>
                      <c:pt idx="1795">
                        <c:v>1795</c:v>
                      </c:pt>
                      <c:pt idx="1796">
                        <c:v>1796</c:v>
                      </c:pt>
                      <c:pt idx="1797">
                        <c:v>1797</c:v>
                      </c:pt>
                      <c:pt idx="1798">
                        <c:v>1798</c:v>
                      </c:pt>
                      <c:pt idx="1799">
                        <c:v>1799</c:v>
                      </c:pt>
                      <c:pt idx="1800">
                        <c:v>1800</c:v>
                      </c:pt>
                      <c:pt idx="1801">
                        <c:v>1801</c:v>
                      </c:pt>
                      <c:pt idx="1802">
                        <c:v>1802</c:v>
                      </c:pt>
                      <c:pt idx="1803">
                        <c:v>1803</c:v>
                      </c:pt>
                      <c:pt idx="1804">
                        <c:v>1804</c:v>
                      </c:pt>
                      <c:pt idx="1805">
                        <c:v>1805</c:v>
                      </c:pt>
                      <c:pt idx="1806">
                        <c:v>1806</c:v>
                      </c:pt>
                      <c:pt idx="1807">
                        <c:v>1807</c:v>
                      </c:pt>
                      <c:pt idx="1808">
                        <c:v>1808</c:v>
                      </c:pt>
                      <c:pt idx="1809">
                        <c:v>1809</c:v>
                      </c:pt>
                      <c:pt idx="1810">
                        <c:v>1810</c:v>
                      </c:pt>
                      <c:pt idx="1811">
                        <c:v>1811</c:v>
                      </c:pt>
                      <c:pt idx="1812">
                        <c:v>1812</c:v>
                      </c:pt>
                      <c:pt idx="1813">
                        <c:v>1813</c:v>
                      </c:pt>
                      <c:pt idx="1814">
                        <c:v>1814</c:v>
                      </c:pt>
                      <c:pt idx="1815">
                        <c:v>1815</c:v>
                      </c:pt>
                      <c:pt idx="1816">
                        <c:v>1816</c:v>
                      </c:pt>
                      <c:pt idx="1817">
                        <c:v>1817</c:v>
                      </c:pt>
                      <c:pt idx="1818">
                        <c:v>1818</c:v>
                      </c:pt>
                      <c:pt idx="1819">
                        <c:v>1819</c:v>
                      </c:pt>
                      <c:pt idx="1820">
                        <c:v>1820</c:v>
                      </c:pt>
                      <c:pt idx="1821">
                        <c:v>1821</c:v>
                      </c:pt>
                      <c:pt idx="1822">
                        <c:v>1822</c:v>
                      </c:pt>
                      <c:pt idx="1823">
                        <c:v>1823</c:v>
                      </c:pt>
                      <c:pt idx="1824">
                        <c:v>1824</c:v>
                      </c:pt>
                      <c:pt idx="1825">
                        <c:v>1825</c:v>
                      </c:pt>
                      <c:pt idx="1826">
                        <c:v>1826</c:v>
                      </c:pt>
                      <c:pt idx="1827">
                        <c:v>1827</c:v>
                      </c:pt>
                      <c:pt idx="1828">
                        <c:v>1828</c:v>
                      </c:pt>
                      <c:pt idx="1829">
                        <c:v>1829</c:v>
                      </c:pt>
                      <c:pt idx="1830">
                        <c:v>1830</c:v>
                      </c:pt>
                      <c:pt idx="1831">
                        <c:v>1831</c:v>
                      </c:pt>
                      <c:pt idx="1832">
                        <c:v>1832</c:v>
                      </c:pt>
                      <c:pt idx="1833">
                        <c:v>1833</c:v>
                      </c:pt>
                      <c:pt idx="1834">
                        <c:v>1834</c:v>
                      </c:pt>
                      <c:pt idx="1835">
                        <c:v>1835</c:v>
                      </c:pt>
                      <c:pt idx="1836">
                        <c:v>1836</c:v>
                      </c:pt>
                      <c:pt idx="1837">
                        <c:v>1837</c:v>
                      </c:pt>
                      <c:pt idx="1838">
                        <c:v>1838</c:v>
                      </c:pt>
                      <c:pt idx="1839">
                        <c:v>1839</c:v>
                      </c:pt>
                      <c:pt idx="1840">
                        <c:v>1840</c:v>
                      </c:pt>
                      <c:pt idx="1841">
                        <c:v>1841</c:v>
                      </c:pt>
                      <c:pt idx="1842">
                        <c:v>1842</c:v>
                      </c:pt>
                      <c:pt idx="1843">
                        <c:v>1843</c:v>
                      </c:pt>
                      <c:pt idx="1844">
                        <c:v>1844</c:v>
                      </c:pt>
                      <c:pt idx="1845">
                        <c:v>1845</c:v>
                      </c:pt>
                      <c:pt idx="1846">
                        <c:v>1846</c:v>
                      </c:pt>
                      <c:pt idx="1847">
                        <c:v>1847</c:v>
                      </c:pt>
                      <c:pt idx="1848">
                        <c:v>1848</c:v>
                      </c:pt>
                      <c:pt idx="1849">
                        <c:v>1849</c:v>
                      </c:pt>
                      <c:pt idx="1850">
                        <c:v>1850</c:v>
                      </c:pt>
                      <c:pt idx="1851">
                        <c:v>1851</c:v>
                      </c:pt>
                      <c:pt idx="1852">
                        <c:v>1852</c:v>
                      </c:pt>
                      <c:pt idx="1853">
                        <c:v>1853</c:v>
                      </c:pt>
                      <c:pt idx="1854">
                        <c:v>1854</c:v>
                      </c:pt>
                      <c:pt idx="1855">
                        <c:v>1855</c:v>
                      </c:pt>
                      <c:pt idx="1856">
                        <c:v>1856</c:v>
                      </c:pt>
                      <c:pt idx="1857">
                        <c:v>1857</c:v>
                      </c:pt>
                      <c:pt idx="1858">
                        <c:v>1858</c:v>
                      </c:pt>
                      <c:pt idx="1859">
                        <c:v>1859</c:v>
                      </c:pt>
                      <c:pt idx="1860">
                        <c:v>1860</c:v>
                      </c:pt>
                      <c:pt idx="1861">
                        <c:v>1861</c:v>
                      </c:pt>
                      <c:pt idx="1862">
                        <c:v>1862</c:v>
                      </c:pt>
                      <c:pt idx="1863">
                        <c:v>1863</c:v>
                      </c:pt>
                      <c:pt idx="1864">
                        <c:v>1864</c:v>
                      </c:pt>
                      <c:pt idx="1865">
                        <c:v>1865</c:v>
                      </c:pt>
                      <c:pt idx="1866">
                        <c:v>1866</c:v>
                      </c:pt>
                      <c:pt idx="1867">
                        <c:v>1867</c:v>
                      </c:pt>
                      <c:pt idx="1868">
                        <c:v>1868</c:v>
                      </c:pt>
                      <c:pt idx="1869">
                        <c:v>1869</c:v>
                      </c:pt>
                      <c:pt idx="1870">
                        <c:v>1870</c:v>
                      </c:pt>
                      <c:pt idx="1871">
                        <c:v>1871</c:v>
                      </c:pt>
                      <c:pt idx="1872">
                        <c:v>1872</c:v>
                      </c:pt>
                      <c:pt idx="1873">
                        <c:v>1873</c:v>
                      </c:pt>
                      <c:pt idx="1874">
                        <c:v>1874</c:v>
                      </c:pt>
                      <c:pt idx="1875">
                        <c:v>1875</c:v>
                      </c:pt>
                      <c:pt idx="1876">
                        <c:v>1876</c:v>
                      </c:pt>
                      <c:pt idx="1877">
                        <c:v>1877</c:v>
                      </c:pt>
                      <c:pt idx="1878">
                        <c:v>1878</c:v>
                      </c:pt>
                      <c:pt idx="1879">
                        <c:v>1879</c:v>
                      </c:pt>
                      <c:pt idx="1880">
                        <c:v>1880</c:v>
                      </c:pt>
                      <c:pt idx="1881">
                        <c:v>1881</c:v>
                      </c:pt>
                      <c:pt idx="1882">
                        <c:v>1882</c:v>
                      </c:pt>
                      <c:pt idx="1883">
                        <c:v>1883</c:v>
                      </c:pt>
                      <c:pt idx="1884">
                        <c:v>1884</c:v>
                      </c:pt>
                      <c:pt idx="1885">
                        <c:v>1885</c:v>
                      </c:pt>
                      <c:pt idx="1886">
                        <c:v>1886</c:v>
                      </c:pt>
                      <c:pt idx="1887">
                        <c:v>1887</c:v>
                      </c:pt>
                      <c:pt idx="1888">
                        <c:v>1888</c:v>
                      </c:pt>
                      <c:pt idx="1889">
                        <c:v>1889</c:v>
                      </c:pt>
                      <c:pt idx="1890">
                        <c:v>1890</c:v>
                      </c:pt>
                      <c:pt idx="1891">
                        <c:v>1891</c:v>
                      </c:pt>
                      <c:pt idx="1892">
                        <c:v>1892</c:v>
                      </c:pt>
                      <c:pt idx="1893">
                        <c:v>1893</c:v>
                      </c:pt>
                      <c:pt idx="1894">
                        <c:v>1894</c:v>
                      </c:pt>
                      <c:pt idx="1895">
                        <c:v>1895</c:v>
                      </c:pt>
                      <c:pt idx="1896">
                        <c:v>1896</c:v>
                      </c:pt>
                      <c:pt idx="1897">
                        <c:v>1897</c:v>
                      </c:pt>
                      <c:pt idx="1898">
                        <c:v>1898</c:v>
                      </c:pt>
                      <c:pt idx="1899">
                        <c:v>1899</c:v>
                      </c:pt>
                      <c:pt idx="1900">
                        <c:v>1900</c:v>
                      </c:pt>
                      <c:pt idx="1901">
                        <c:v>1901</c:v>
                      </c:pt>
                      <c:pt idx="1902">
                        <c:v>1902</c:v>
                      </c:pt>
                      <c:pt idx="1903">
                        <c:v>1903</c:v>
                      </c:pt>
                      <c:pt idx="1904">
                        <c:v>1904</c:v>
                      </c:pt>
                      <c:pt idx="1905">
                        <c:v>1905</c:v>
                      </c:pt>
                      <c:pt idx="1906">
                        <c:v>1906</c:v>
                      </c:pt>
                      <c:pt idx="1907">
                        <c:v>1907</c:v>
                      </c:pt>
                      <c:pt idx="1908">
                        <c:v>1908</c:v>
                      </c:pt>
                      <c:pt idx="1909">
                        <c:v>1909</c:v>
                      </c:pt>
                      <c:pt idx="1910">
                        <c:v>1910</c:v>
                      </c:pt>
                      <c:pt idx="1911">
                        <c:v>1911</c:v>
                      </c:pt>
                      <c:pt idx="1912">
                        <c:v>1912</c:v>
                      </c:pt>
                      <c:pt idx="1913">
                        <c:v>1913</c:v>
                      </c:pt>
                      <c:pt idx="1914">
                        <c:v>1914</c:v>
                      </c:pt>
                      <c:pt idx="1915">
                        <c:v>1915</c:v>
                      </c:pt>
                      <c:pt idx="1916">
                        <c:v>1916</c:v>
                      </c:pt>
                      <c:pt idx="1917">
                        <c:v>1917</c:v>
                      </c:pt>
                      <c:pt idx="1918">
                        <c:v>1918</c:v>
                      </c:pt>
                      <c:pt idx="1919">
                        <c:v>1919</c:v>
                      </c:pt>
                      <c:pt idx="1920">
                        <c:v>1920</c:v>
                      </c:pt>
                      <c:pt idx="1921">
                        <c:v>1921</c:v>
                      </c:pt>
                      <c:pt idx="1922">
                        <c:v>1922</c:v>
                      </c:pt>
                      <c:pt idx="1923">
                        <c:v>1923</c:v>
                      </c:pt>
                      <c:pt idx="1924">
                        <c:v>1924</c:v>
                      </c:pt>
                      <c:pt idx="1925">
                        <c:v>1925</c:v>
                      </c:pt>
                      <c:pt idx="1926">
                        <c:v>1926</c:v>
                      </c:pt>
                      <c:pt idx="1927">
                        <c:v>1927</c:v>
                      </c:pt>
                      <c:pt idx="1928">
                        <c:v>1928</c:v>
                      </c:pt>
                      <c:pt idx="1929">
                        <c:v>1929</c:v>
                      </c:pt>
                      <c:pt idx="1930">
                        <c:v>1930</c:v>
                      </c:pt>
                      <c:pt idx="1931">
                        <c:v>1931</c:v>
                      </c:pt>
                      <c:pt idx="1932">
                        <c:v>1932</c:v>
                      </c:pt>
                      <c:pt idx="1933">
                        <c:v>1933</c:v>
                      </c:pt>
                      <c:pt idx="1934">
                        <c:v>1934</c:v>
                      </c:pt>
                      <c:pt idx="1935">
                        <c:v>1935</c:v>
                      </c:pt>
                      <c:pt idx="1936">
                        <c:v>1936</c:v>
                      </c:pt>
                      <c:pt idx="1937">
                        <c:v>1937</c:v>
                      </c:pt>
                      <c:pt idx="1938">
                        <c:v>1938</c:v>
                      </c:pt>
                      <c:pt idx="1939">
                        <c:v>1939</c:v>
                      </c:pt>
                      <c:pt idx="1940">
                        <c:v>1940</c:v>
                      </c:pt>
                      <c:pt idx="1941">
                        <c:v>1941</c:v>
                      </c:pt>
                      <c:pt idx="1942">
                        <c:v>1942</c:v>
                      </c:pt>
                      <c:pt idx="1943">
                        <c:v>1943</c:v>
                      </c:pt>
                      <c:pt idx="1944">
                        <c:v>1944</c:v>
                      </c:pt>
                      <c:pt idx="1945">
                        <c:v>1945</c:v>
                      </c:pt>
                      <c:pt idx="1946">
                        <c:v>1946</c:v>
                      </c:pt>
                      <c:pt idx="1947">
                        <c:v>1947</c:v>
                      </c:pt>
                      <c:pt idx="1948">
                        <c:v>1948</c:v>
                      </c:pt>
                      <c:pt idx="1949">
                        <c:v>1949</c:v>
                      </c:pt>
                      <c:pt idx="1950">
                        <c:v>1950</c:v>
                      </c:pt>
                      <c:pt idx="1951">
                        <c:v>1951</c:v>
                      </c:pt>
                      <c:pt idx="1952">
                        <c:v>1952</c:v>
                      </c:pt>
                      <c:pt idx="1953">
                        <c:v>1953</c:v>
                      </c:pt>
                      <c:pt idx="1954">
                        <c:v>1954</c:v>
                      </c:pt>
                      <c:pt idx="1955">
                        <c:v>1955</c:v>
                      </c:pt>
                      <c:pt idx="1956">
                        <c:v>1956</c:v>
                      </c:pt>
                      <c:pt idx="1957">
                        <c:v>1957</c:v>
                      </c:pt>
                      <c:pt idx="1958">
                        <c:v>1958</c:v>
                      </c:pt>
                      <c:pt idx="1959">
                        <c:v>1959</c:v>
                      </c:pt>
                      <c:pt idx="1960">
                        <c:v>1960</c:v>
                      </c:pt>
                      <c:pt idx="1961">
                        <c:v>1961</c:v>
                      </c:pt>
                      <c:pt idx="1962">
                        <c:v>1962</c:v>
                      </c:pt>
                      <c:pt idx="1963">
                        <c:v>1963</c:v>
                      </c:pt>
                      <c:pt idx="1964">
                        <c:v>1964</c:v>
                      </c:pt>
                      <c:pt idx="1965">
                        <c:v>1965</c:v>
                      </c:pt>
                      <c:pt idx="1966">
                        <c:v>1966</c:v>
                      </c:pt>
                      <c:pt idx="1967">
                        <c:v>1967</c:v>
                      </c:pt>
                      <c:pt idx="1968">
                        <c:v>1968</c:v>
                      </c:pt>
                      <c:pt idx="1969">
                        <c:v>1969</c:v>
                      </c:pt>
                      <c:pt idx="1970">
                        <c:v>1970</c:v>
                      </c:pt>
                      <c:pt idx="1971">
                        <c:v>1971</c:v>
                      </c:pt>
                      <c:pt idx="1972">
                        <c:v>1972</c:v>
                      </c:pt>
                      <c:pt idx="1973">
                        <c:v>1973</c:v>
                      </c:pt>
                      <c:pt idx="1974">
                        <c:v>1974</c:v>
                      </c:pt>
                      <c:pt idx="1975">
                        <c:v>1975</c:v>
                      </c:pt>
                      <c:pt idx="1976">
                        <c:v>1976</c:v>
                      </c:pt>
                      <c:pt idx="1977">
                        <c:v>1977</c:v>
                      </c:pt>
                      <c:pt idx="1978">
                        <c:v>1978</c:v>
                      </c:pt>
                      <c:pt idx="1979">
                        <c:v>1979</c:v>
                      </c:pt>
                      <c:pt idx="1980">
                        <c:v>1980</c:v>
                      </c:pt>
                      <c:pt idx="1981">
                        <c:v>1981</c:v>
                      </c:pt>
                      <c:pt idx="1982">
                        <c:v>1982</c:v>
                      </c:pt>
                      <c:pt idx="1983">
                        <c:v>1983</c:v>
                      </c:pt>
                      <c:pt idx="1984">
                        <c:v>1984</c:v>
                      </c:pt>
                      <c:pt idx="1985">
                        <c:v>1985</c:v>
                      </c:pt>
                      <c:pt idx="1986">
                        <c:v>1986</c:v>
                      </c:pt>
                      <c:pt idx="1987">
                        <c:v>1987</c:v>
                      </c:pt>
                      <c:pt idx="1988">
                        <c:v>1988</c:v>
                      </c:pt>
                      <c:pt idx="1989">
                        <c:v>1989</c:v>
                      </c:pt>
                      <c:pt idx="1990">
                        <c:v>1990</c:v>
                      </c:pt>
                      <c:pt idx="1991">
                        <c:v>1991</c:v>
                      </c:pt>
                      <c:pt idx="1992">
                        <c:v>1992</c:v>
                      </c:pt>
                      <c:pt idx="1993">
                        <c:v>1993</c:v>
                      </c:pt>
                      <c:pt idx="1994">
                        <c:v>1994</c:v>
                      </c:pt>
                      <c:pt idx="1995">
                        <c:v>1995</c:v>
                      </c:pt>
                      <c:pt idx="1996">
                        <c:v>1996</c:v>
                      </c:pt>
                      <c:pt idx="1997">
                        <c:v>1997</c:v>
                      </c:pt>
                      <c:pt idx="1998">
                        <c:v>1998</c:v>
                      </c:pt>
                      <c:pt idx="1999">
                        <c:v>1999</c:v>
                      </c:pt>
                      <c:pt idx="2000">
                        <c:v>2000</c:v>
                      </c:pt>
                      <c:pt idx="2001">
                        <c:v>2001</c:v>
                      </c:pt>
                      <c:pt idx="2002">
                        <c:v>2002</c:v>
                      </c:pt>
                      <c:pt idx="2003">
                        <c:v>2003</c:v>
                      </c:pt>
                      <c:pt idx="2004">
                        <c:v>2004</c:v>
                      </c:pt>
                      <c:pt idx="2005">
                        <c:v>2005</c:v>
                      </c:pt>
                      <c:pt idx="2006">
                        <c:v>2006</c:v>
                      </c:pt>
                      <c:pt idx="2007">
                        <c:v>2007</c:v>
                      </c:pt>
                      <c:pt idx="2008">
                        <c:v>2008</c:v>
                      </c:pt>
                      <c:pt idx="2009">
                        <c:v>2009</c:v>
                      </c:pt>
                      <c:pt idx="2010">
                        <c:v>2010</c:v>
                      </c:pt>
                      <c:pt idx="2011">
                        <c:v>2011</c:v>
                      </c:pt>
                      <c:pt idx="2012">
                        <c:v>2012</c:v>
                      </c:pt>
                      <c:pt idx="2013">
                        <c:v>2013</c:v>
                      </c:pt>
                      <c:pt idx="2014">
                        <c:v>2014</c:v>
                      </c:pt>
                      <c:pt idx="2015">
                        <c:v>2015</c:v>
                      </c:pt>
                      <c:pt idx="2016">
                        <c:v>2016</c:v>
                      </c:pt>
                      <c:pt idx="2017">
                        <c:v>2017</c:v>
                      </c:pt>
                      <c:pt idx="2018">
                        <c:v>2018</c:v>
                      </c:pt>
                      <c:pt idx="2019">
                        <c:v>2019</c:v>
                      </c:pt>
                      <c:pt idx="2020">
                        <c:v>2020</c:v>
                      </c:pt>
                      <c:pt idx="2021">
                        <c:v>2021</c:v>
                      </c:pt>
                      <c:pt idx="2022">
                        <c:v>2022</c:v>
                      </c:pt>
                      <c:pt idx="2023">
                        <c:v>2023</c:v>
                      </c:pt>
                      <c:pt idx="2024">
                        <c:v>2024</c:v>
                      </c:pt>
                      <c:pt idx="2025">
                        <c:v>2025</c:v>
                      </c:pt>
                      <c:pt idx="2026">
                        <c:v>2026</c:v>
                      </c:pt>
                      <c:pt idx="2027">
                        <c:v>2027</c:v>
                      </c:pt>
                      <c:pt idx="2028">
                        <c:v>2028</c:v>
                      </c:pt>
                      <c:pt idx="2029">
                        <c:v>2029</c:v>
                      </c:pt>
                      <c:pt idx="2030">
                        <c:v>2030</c:v>
                      </c:pt>
                      <c:pt idx="2031">
                        <c:v>2031</c:v>
                      </c:pt>
                      <c:pt idx="2032">
                        <c:v>2032</c:v>
                      </c:pt>
                      <c:pt idx="2033">
                        <c:v>2033</c:v>
                      </c:pt>
                      <c:pt idx="2034">
                        <c:v>2034</c:v>
                      </c:pt>
                      <c:pt idx="2035">
                        <c:v>2035</c:v>
                      </c:pt>
                      <c:pt idx="2036">
                        <c:v>2036</c:v>
                      </c:pt>
                      <c:pt idx="2037">
                        <c:v>2037</c:v>
                      </c:pt>
                      <c:pt idx="2038">
                        <c:v>2038</c:v>
                      </c:pt>
                      <c:pt idx="2039">
                        <c:v>2039</c:v>
                      </c:pt>
                      <c:pt idx="2040">
                        <c:v>2040</c:v>
                      </c:pt>
                      <c:pt idx="2041">
                        <c:v>2041</c:v>
                      </c:pt>
                      <c:pt idx="2042">
                        <c:v>2042</c:v>
                      </c:pt>
                      <c:pt idx="2043">
                        <c:v>2043</c:v>
                      </c:pt>
                      <c:pt idx="2044">
                        <c:v>2044</c:v>
                      </c:pt>
                      <c:pt idx="2045">
                        <c:v>2045</c:v>
                      </c:pt>
                      <c:pt idx="2046">
                        <c:v>2046</c:v>
                      </c:pt>
                      <c:pt idx="2047">
                        <c:v>2047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397-4738-ACF0-7250F23B3A1A}"/>
                  </c:ext>
                </c:extLst>
              </c15:ser>
            </c15:filteredBarSeries>
          </c:ext>
        </c:extLst>
      </c:barChart>
      <c:catAx>
        <c:axId val="7659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Set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No.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854757593330395"/>
              <c:y val="0.89264547366583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448"/>
        <c:crosses val="autoZero"/>
        <c:auto val="1"/>
        <c:lblAlgn val="ctr"/>
        <c:lblOffset val="100"/>
        <c:noMultiLvlLbl val="0"/>
      </c:catAx>
      <c:valAx>
        <c:axId val="7659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#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of neg. interactions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8494495281009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'619.lbm_s-2677B'!$D$1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'619.lbm_s-2677B'!$D$2:$D$2049</c:f>
              <c:numCache>
                <c:formatCode>General</c:formatCode>
                <c:ptCount val="2048"/>
                <c:pt idx="0">
                  <c:v>8</c:v>
                </c:pt>
                <c:pt idx="1">
                  <c:v>195</c:v>
                </c:pt>
                <c:pt idx="2">
                  <c:v>351</c:v>
                </c:pt>
                <c:pt idx="3">
                  <c:v>448</c:v>
                </c:pt>
                <c:pt idx="4">
                  <c:v>468</c:v>
                </c:pt>
                <c:pt idx="5">
                  <c:v>530</c:v>
                </c:pt>
                <c:pt idx="6">
                  <c:v>545</c:v>
                </c:pt>
                <c:pt idx="7">
                  <c:v>552</c:v>
                </c:pt>
                <c:pt idx="8">
                  <c:v>567</c:v>
                </c:pt>
                <c:pt idx="9">
                  <c:v>563</c:v>
                </c:pt>
                <c:pt idx="10">
                  <c:v>570</c:v>
                </c:pt>
                <c:pt idx="11">
                  <c:v>569</c:v>
                </c:pt>
                <c:pt idx="12">
                  <c:v>564</c:v>
                </c:pt>
                <c:pt idx="13">
                  <c:v>558</c:v>
                </c:pt>
                <c:pt idx="14">
                  <c:v>562</c:v>
                </c:pt>
                <c:pt idx="15">
                  <c:v>565</c:v>
                </c:pt>
                <c:pt idx="16">
                  <c:v>556</c:v>
                </c:pt>
                <c:pt idx="17">
                  <c:v>543</c:v>
                </c:pt>
                <c:pt idx="18">
                  <c:v>547</c:v>
                </c:pt>
                <c:pt idx="19">
                  <c:v>545</c:v>
                </c:pt>
                <c:pt idx="20">
                  <c:v>543</c:v>
                </c:pt>
                <c:pt idx="21">
                  <c:v>555</c:v>
                </c:pt>
                <c:pt idx="22">
                  <c:v>537</c:v>
                </c:pt>
                <c:pt idx="23">
                  <c:v>542</c:v>
                </c:pt>
                <c:pt idx="24">
                  <c:v>548</c:v>
                </c:pt>
                <c:pt idx="25">
                  <c:v>549</c:v>
                </c:pt>
                <c:pt idx="26">
                  <c:v>554</c:v>
                </c:pt>
                <c:pt idx="27">
                  <c:v>549</c:v>
                </c:pt>
                <c:pt idx="28">
                  <c:v>554</c:v>
                </c:pt>
                <c:pt idx="29">
                  <c:v>552</c:v>
                </c:pt>
                <c:pt idx="30">
                  <c:v>555</c:v>
                </c:pt>
                <c:pt idx="31">
                  <c:v>553</c:v>
                </c:pt>
                <c:pt idx="32">
                  <c:v>553</c:v>
                </c:pt>
                <c:pt idx="33">
                  <c:v>550</c:v>
                </c:pt>
                <c:pt idx="34">
                  <c:v>548</c:v>
                </c:pt>
                <c:pt idx="35">
                  <c:v>568</c:v>
                </c:pt>
                <c:pt idx="36">
                  <c:v>554</c:v>
                </c:pt>
                <c:pt idx="37">
                  <c:v>549</c:v>
                </c:pt>
                <c:pt idx="38">
                  <c:v>561</c:v>
                </c:pt>
                <c:pt idx="39">
                  <c:v>552</c:v>
                </c:pt>
                <c:pt idx="40">
                  <c:v>552</c:v>
                </c:pt>
                <c:pt idx="41">
                  <c:v>561</c:v>
                </c:pt>
                <c:pt idx="42">
                  <c:v>553</c:v>
                </c:pt>
                <c:pt idx="43">
                  <c:v>556</c:v>
                </c:pt>
                <c:pt idx="44">
                  <c:v>557</c:v>
                </c:pt>
                <c:pt idx="45">
                  <c:v>551</c:v>
                </c:pt>
                <c:pt idx="46">
                  <c:v>553</c:v>
                </c:pt>
                <c:pt idx="47">
                  <c:v>547</c:v>
                </c:pt>
                <c:pt idx="48">
                  <c:v>556</c:v>
                </c:pt>
                <c:pt idx="49">
                  <c:v>556</c:v>
                </c:pt>
                <c:pt idx="50">
                  <c:v>557</c:v>
                </c:pt>
                <c:pt idx="51">
                  <c:v>548</c:v>
                </c:pt>
                <c:pt idx="52">
                  <c:v>551</c:v>
                </c:pt>
                <c:pt idx="53">
                  <c:v>557</c:v>
                </c:pt>
                <c:pt idx="54">
                  <c:v>548</c:v>
                </c:pt>
                <c:pt idx="55">
                  <c:v>560</c:v>
                </c:pt>
                <c:pt idx="56">
                  <c:v>548</c:v>
                </c:pt>
                <c:pt idx="57">
                  <c:v>554</c:v>
                </c:pt>
                <c:pt idx="58">
                  <c:v>551</c:v>
                </c:pt>
                <c:pt idx="59">
                  <c:v>557</c:v>
                </c:pt>
                <c:pt idx="60">
                  <c:v>554</c:v>
                </c:pt>
                <c:pt idx="61">
                  <c:v>559</c:v>
                </c:pt>
                <c:pt idx="62">
                  <c:v>561</c:v>
                </c:pt>
                <c:pt idx="63">
                  <c:v>559</c:v>
                </c:pt>
                <c:pt idx="64">
                  <c:v>6</c:v>
                </c:pt>
                <c:pt idx="65">
                  <c:v>204</c:v>
                </c:pt>
                <c:pt idx="66">
                  <c:v>360</c:v>
                </c:pt>
                <c:pt idx="67">
                  <c:v>430</c:v>
                </c:pt>
                <c:pt idx="68">
                  <c:v>450</c:v>
                </c:pt>
                <c:pt idx="69">
                  <c:v>509</c:v>
                </c:pt>
                <c:pt idx="70">
                  <c:v>517</c:v>
                </c:pt>
                <c:pt idx="71">
                  <c:v>535</c:v>
                </c:pt>
                <c:pt idx="72">
                  <c:v>546</c:v>
                </c:pt>
                <c:pt idx="73">
                  <c:v>538</c:v>
                </c:pt>
                <c:pt idx="74">
                  <c:v>546</c:v>
                </c:pt>
                <c:pt idx="75">
                  <c:v>549</c:v>
                </c:pt>
                <c:pt idx="76">
                  <c:v>550</c:v>
                </c:pt>
                <c:pt idx="77">
                  <c:v>548</c:v>
                </c:pt>
                <c:pt idx="78">
                  <c:v>543</c:v>
                </c:pt>
                <c:pt idx="79">
                  <c:v>542</c:v>
                </c:pt>
                <c:pt idx="80">
                  <c:v>540</c:v>
                </c:pt>
                <c:pt idx="81">
                  <c:v>538</c:v>
                </c:pt>
                <c:pt idx="82">
                  <c:v>528</c:v>
                </c:pt>
                <c:pt idx="83">
                  <c:v>533</c:v>
                </c:pt>
                <c:pt idx="84">
                  <c:v>530</c:v>
                </c:pt>
                <c:pt idx="85">
                  <c:v>525</c:v>
                </c:pt>
                <c:pt idx="86">
                  <c:v>530</c:v>
                </c:pt>
                <c:pt idx="87">
                  <c:v>534</c:v>
                </c:pt>
                <c:pt idx="88">
                  <c:v>527</c:v>
                </c:pt>
                <c:pt idx="89">
                  <c:v>530</c:v>
                </c:pt>
                <c:pt idx="90">
                  <c:v>535</c:v>
                </c:pt>
                <c:pt idx="91">
                  <c:v>539</c:v>
                </c:pt>
                <c:pt idx="92">
                  <c:v>531</c:v>
                </c:pt>
                <c:pt idx="93">
                  <c:v>530</c:v>
                </c:pt>
                <c:pt idx="94">
                  <c:v>543</c:v>
                </c:pt>
                <c:pt idx="95">
                  <c:v>530</c:v>
                </c:pt>
                <c:pt idx="96">
                  <c:v>537</c:v>
                </c:pt>
                <c:pt idx="97">
                  <c:v>542</c:v>
                </c:pt>
                <c:pt idx="98">
                  <c:v>537</c:v>
                </c:pt>
                <c:pt idx="99">
                  <c:v>540</c:v>
                </c:pt>
                <c:pt idx="100">
                  <c:v>539</c:v>
                </c:pt>
                <c:pt idx="101">
                  <c:v>537</c:v>
                </c:pt>
                <c:pt idx="102">
                  <c:v>531</c:v>
                </c:pt>
                <c:pt idx="103">
                  <c:v>535</c:v>
                </c:pt>
                <c:pt idx="104">
                  <c:v>540</c:v>
                </c:pt>
                <c:pt idx="105">
                  <c:v>530</c:v>
                </c:pt>
                <c:pt idx="106">
                  <c:v>535</c:v>
                </c:pt>
                <c:pt idx="107">
                  <c:v>530</c:v>
                </c:pt>
                <c:pt idx="108">
                  <c:v>535</c:v>
                </c:pt>
                <c:pt idx="109">
                  <c:v>539</c:v>
                </c:pt>
                <c:pt idx="110">
                  <c:v>536</c:v>
                </c:pt>
                <c:pt idx="111">
                  <c:v>540</c:v>
                </c:pt>
                <c:pt idx="112">
                  <c:v>528</c:v>
                </c:pt>
                <c:pt idx="113">
                  <c:v>533</c:v>
                </c:pt>
                <c:pt idx="114">
                  <c:v>530</c:v>
                </c:pt>
                <c:pt idx="115">
                  <c:v>535</c:v>
                </c:pt>
                <c:pt idx="116">
                  <c:v>527</c:v>
                </c:pt>
                <c:pt idx="117">
                  <c:v>533</c:v>
                </c:pt>
                <c:pt idx="118">
                  <c:v>529</c:v>
                </c:pt>
                <c:pt idx="119">
                  <c:v>528</c:v>
                </c:pt>
                <c:pt idx="120">
                  <c:v>534</c:v>
                </c:pt>
                <c:pt idx="121">
                  <c:v>528</c:v>
                </c:pt>
                <c:pt idx="122">
                  <c:v>529</c:v>
                </c:pt>
                <c:pt idx="123">
                  <c:v>539</c:v>
                </c:pt>
                <c:pt idx="124">
                  <c:v>533</c:v>
                </c:pt>
                <c:pt idx="125">
                  <c:v>534</c:v>
                </c:pt>
                <c:pt idx="126">
                  <c:v>537</c:v>
                </c:pt>
                <c:pt idx="127">
                  <c:v>538</c:v>
                </c:pt>
                <c:pt idx="128">
                  <c:v>6</c:v>
                </c:pt>
                <c:pt idx="129">
                  <c:v>213</c:v>
                </c:pt>
                <c:pt idx="130">
                  <c:v>360</c:v>
                </c:pt>
                <c:pt idx="131">
                  <c:v>450</c:v>
                </c:pt>
                <c:pt idx="132">
                  <c:v>461</c:v>
                </c:pt>
                <c:pt idx="133">
                  <c:v>526</c:v>
                </c:pt>
                <c:pt idx="134">
                  <c:v>530</c:v>
                </c:pt>
                <c:pt idx="135">
                  <c:v>552</c:v>
                </c:pt>
                <c:pt idx="136">
                  <c:v>551</c:v>
                </c:pt>
                <c:pt idx="137">
                  <c:v>552</c:v>
                </c:pt>
                <c:pt idx="138">
                  <c:v>562</c:v>
                </c:pt>
                <c:pt idx="139">
                  <c:v>560</c:v>
                </c:pt>
                <c:pt idx="140">
                  <c:v>560</c:v>
                </c:pt>
                <c:pt idx="141">
                  <c:v>549</c:v>
                </c:pt>
                <c:pt idx="142">
                  <c:v>545</c:v>
                </c:pt>
                <c:pt idx="143">
                  <c:v>559</c:v>
                </c:pt>
                <c:pt idx="144">
                  <c:v>545</c:v>
                </c:pt>
                <c:pt idx="145">
                  <c:v>542</c:v>
                </c:pt>
                <c:pt idx="146">
                  <c:v>544</c:v>
                </c:pt>
                <c:pt idx="147">
                  <c:v>543</c:v>
                </c:pt>
                <c:pt idx="148">
                  <c:v>536</c:v>
                </c:pt>
                <c:pt idx="149">
                  <c:v>548</c:v>
                </c:pt>
                <c:pt idx="150">
                  <c:v>545</c:v>
                </c:pt>
                <c:pt idx="151">
                  <c:v>535</c:v>
                </c:pt>
                <c:pt idx="152">
                  <c:v>548</c:v>
                </c:pt>
                <c:pt idx="153">
                  <c:v>535</c:v>
                </c:pt>
                <c:pt idx="154">
                  <c:v>546</c:v>
                </c:pt>
                <c:pt idx="155">
                  <c:v>548</c:v>
                </c:pt>
                <c:pt idx="156">
                  <c:v>547</c:v>
                </c:pt>
                <c:pt idx="157">
                  <c:v>546</c:v>
                </c:pt>
                <c:pt idx="158">
                  <c:v>552</c:v>
                </c:pt>
                <c:pt idx="159">
                  <c:v>551</c:v>
                </c:pt>
                <c:pt idx="160">
                  <c:v>552</c:v>
                </c:pt>
                <c:pt idx="161">
                  <c:v>548</c:v>
                </c:pt>
                <c:pt idx="162">
                  <c:v>540</c:v>
                </c:pt>
                <c:pt idx="163">
                  <c:v>555</c:v>
                </c:pt>
                <c:pt idx="164">
                  <c:v>545</c:v>
                </c:pt>
                <c:pt idx="165">
                  <c:v>547</c:v>
                </c:pt>
                <c:pt idx="166">
                  <c:v>544</c:v>
                </c:pt>
                <c:pt idx="167">
                  <c:v>549</c:v>
                </c:pt>
                <c:pt idx="168">
                  <c:v>552</c:v>
                </c:pt>
                <c:pt idx="169">
                  <c:v>548</c:v>
                </c:pt>
                <c:pt idx="170">
                  <c:v>542</c:v>
                </c:pt>
                <c:pt idx="171">
                  <c:v>543</c:v>
                </c:pt>
                <c:pt idx="172">
                  <c:v>555</c:v>
                </c:pt>
                <c:pt idx="173">
                  <c:v>547</c:v>
                </c:pt>
                <c:pt idx="174">
                  <c:v>544</c:v>
                </c:pt>
                <c:pt idx="175">
                  <c:v>545</c:v>
                </c:pt>
                <c:pt idx="176">
                  <c:v>548</c:v>
                </c:pt>
                <c:pt idx="177">
                  <c:v>547</c:v>
                </c:pt>
                <c:pt idx="178">
                  <c:v>546</c:v>
                </c:pt>
                <c:pt idx="179">
                  <c:v>557</c:v>
                </c:pt>
                <c:pt idx="180">
                  <c:v>547</c:v>
                </c:pt>
                <c:pt idx="181">
                  <c:v>547</c:v>
                </c:pt>
                <c:pt idx="182">
                  <c:v>550</c:v>
                </c:pt>
                <c:pt idx="183">
                  <c:v>550</c:v>
                </c:pt>
                <c:pt idx="184">
                  <c:v>553</c:v>
                </c:pt>
                <c:pt idx="185">
                  <c:v>551</c:v>
                </c:pt>
                <c:pt idx="186">
                  <c:v>542</c:v>
                </c:pt>
                <c:pt idx="187">
                  <c:v>552</c:v>
                </c:pt>
                <c:pt idx="188">
                  <c:v>550</c:v>
                </c:pt>
                <c:pt idx="189">
                  <c:v>547</c:v>
                </c:pt>
                <c:pt idx="190">
                  <c:v>551</c:v>
                </c:pt>
                <c:pt idx="191">
                  <c:v>543</c:v>
                </c:pt>
                <c:pt idx="192">
                  <c:v>10</c:v>
                </c:pt>
                <c:pt idx="193">
                  <c:v>228</c:v>
                </c:pt>
                <c:pt idx="194">
                  <c:v>351</c:v>
                </c:pt>
                <c:pt idx="195">
                  <c:v>462</c:v>
                </c:pt>
                <c:pt idx="196">
                  <c:v>478</c:v>
                </c:pt>
                <c:pt idx="197">
                  <c:v>547</c:v>
                </c:pt>
                <c:pt idx="198">
                  <c:v>544</c:v>
                </c:pt>
                <c:pt idx="199">
                  <c:v>570</c:v>
                </c:pt>
                <c:pt idx="200">
                  <c:v>570</c:v>
                </c:pt>
                <c:pt idx="201">
                  <c:v>574</c:v>
                </c:pt>
                <c:pt idx="202">
                  <c:v>583</c:v>
                </c:pt>
                <c:pt idx="203">
                  <c:v>577</c:v>
                </c:pt>
                <c:pt idx="204">
                  <c:v>581</c:v>
                </c:pt>
                <c:pt idx="205">
                  <c:v>570</c:v>
                </c:pt>
                <c:pt idx="206">
                  <c:v>569</c:v>
                </c:pt>
                <c:pt idx="207">
                  <c:v>574</c:v>
                </c:pt>
                <c:pt idx="208">
                  <c:v>574</c:v>
                </c:pt>
                <c:pt idx="209">
                  <c:v>561</c:v>
                </c:pt>
                <c:pt idx="210">
                  <c:v>567</c:v>
                </c:pt>
                <c:pt idx="211">
                  <c:v>561</c:v>
                </c:pt>
                <c:pt idx="212">
                  <c:v>565</c:v>
                </c:pt>
                <c:pt idx="213">
                  <c:v>559</c:v>
                </c:pt>
                <c:pt idx="214">
                  <c:v>569</c:v>
                </c:pt>
                <c:pt idx="215">
                  <c:v>564</c:v>
                </c:pt>
                <c:pt idx="216">
                  <c:v>567</c:v>
                </c:pt>
                <c:pt idx="217">
                  <c:v>566</c:v>
                </c:pt>
                <c:pt idx="218">
                  <c:v>571</c:v>
                </c:pt>
                <c:pt idx="219">
                  <c:v>566</c:v>
                </c:pt>
                <c:pt idx="220">
                  <c:v>570</c:v>
                </c:pt>
                <c:pt idx="221">
                  <c:v>573</c:v>
                </c:pt>
                <c:pt idx="222">
                  <c:v>571</c:v>
                </c:pt>
                <c:pt idx="223">
                  <c:v>572</c:v>
                </c:pt>
                <c:pt idx="224">
                  <c:v>571</c:v>
                </c:pt>
                <c:pt idx="225">
                  <c:v>565</c:v>
                </c:pt>
                <c:pt idx="226">
                  <c:v>562</c:v>
                </c:pt>
                <c:pt idx="227">
                  <c:v>567</c:v>
                </c:pt>
                <c:pt idx="228">
                  <c:v>567</c:v>
                </c:pt>
                <c:pt idx="229">
                  <c:v>568</c:v>
                </c:pt>
                <c:pt idx="230">
                  <c:v>572</c:v>
                </c:pt>
                <c:pt idx="231">
                  <c:v>569</c:v>
                </c:pt>
                <c:pt idx="232">
                  <c:v>573</c:v>
                </c:pt>
                <c:pt idx="233">
                  <c:v>571</c:v>
                </c:pt>
                <c:pt idx="234">
                  <c:v>572</c:v>
                </c:pt>
                <c:pt idx="235">
                  <c:v>562</c:v>
                </c:pt>
                <c:pt idx="236">
                  <c:v>569</c:v>
                </c:pt>
                <c:pt idx="237">
                  <c:v>567</c:v>
                </c:pt>
                <c:pt idx="238">
                  <c:v>564</c:v>
                </c:pt>
                <c:pt idx="239">
                  <c:v>566</c:v>
                </c:pt>
                <c:pt idx="240">
                  <c:v>562</c:v>
                </c:pt>
                <c:pt idx="241">
                  <c:v>572</c:v>
                </c:pt>
                <c:pt idx="242">
                  <c:v>562</c:v>
                </c:pt>
                <c:pt idx="243">
                  <c:v>568</c:v>
                </c:pt>
                <c:pt idx="244">
                  <c:v>567</c:v>
                </c:pt>
                <c:pt idx="245">
                  <c:v>563</c:v>
                </c:pt>
                <c:pt idx="246">
                  <c:v>568</c:v>
                </c:pt>
                <c:pt idx="247">
                  <c:v>568</c:v>
                </c:pt>
                <c:pt idx="248">
                  <c:v>568</c:v>
                </c:pt>
                <c:pt idx="249">
                  <c:v>570</c:v>
                </c:pt>
                <c:pt idx="250">
                  <c:v>566</c:v>
                </c:pt>
                <c:pt idx="251">
                  <c:v>574</c:v>
                </c:pt>
                <c:pt idx="252">
                  <c:v>575</c:v>
                </c:pt>
                <c:pt idx="253">
                  <c:v>577</c:v>
                </c:pt>
                <c:pt idx="254">
                  <c:v>578</c:v>
                </c:pt>
                <c:pt idx="255">
                  <c:v>573</c:v>
                </c:pt>
                <c:pt idx="256">
                  <c:v>7</c:v>
                </c:pt>
                <c:pt idx="257">
                  <c:v>215</c:v>
                </c:pt>
                <c:pt idx="258">
                  <c:v>369</c:v>
                </c:pt>
                <c:pt idx="259">
                  <c:v>461</c:v>
                </c:pt>
                <c:pt idx="260">
                  <c:v>476</c:v>
                </c:pt>
                <c:pt idx="261">
                  <c:v>540</c:v>
                </c:pt>
                <c:pt idx="262">
                  <c:v>543</c:v>
                </c:pt>
                <c:pt idx="263">
                  <c:v>547</c:v>
                </c:pt>
                <c:pt idx="264">
                  <c:v>564</c:v>
                </c:pt>
                <c:pt idx="265">
                  <c:v>560</c:v>
                </c:pt>
                <c:pt idx="266">
                  <c:v>572</c:v>
                </c:pt>
                <c:pt idx="267">
                  <c:v>561</c:v>
                </c:pt>
                <c:pt idx="268">
                  <c:v>559</c:v>
                </c:pt>
                <c:pt idx="269">
                  <c:v>562</c:v>
                </c:pt>
                <c:pt idx="270">
                  <c:v>550</c:v>
                </c:pt>
                <c:pt idx="271">
                  <c:v>550</c:v>
                </c:pt>
                <c:pt idx="272">
                  <c:v>552</c:v>
                </c:pt>
                <c:pt idx="273">
                  <c:v>541</c:v>
                </c:pt>
                <c:pt idx="274">
                  <c:v>541</c:v>
                </c:pt>
                <c:pt idx="275">
                  <c:v>554</c:v>
                </c:pt>
                <c:pt idx="276">
                  <c:v>547</c:v>
                </c:pt>
                <c:pt idx="277">
                  <c:v>545</c:v>
                </c:pt>
                <c:pt idx="278">
                  <c:v>547</c:v>
                </c:pt>
                <c:pt idx="279">
                  <c:v>539</c:v>
                </c:pt>
                <c:pt idx="280">
                  <c:v>550</c:v>
                </c:pt>
                <c:pt idx="281">
                  <c:v>550</c:v>
                </c:pt>
                <c:pt idx="282">
                  <c:v>545</c:v>
                </c:pt>
                <c:pt idx="283">
                  <c:v>550</c:v>
                </c:pt>
                <c:pt idx="284">
                  <c:v>559</c:v>
                </c:pt>
                <c:pt idx="285">
                  <c:v>559</c:v>
                </c:pt>
                <c:pt idx="286">
                  <c:v>544</c:v>
                </c:pt>
                <c:pt idx="287">
                  <c:v>554</c:v>
                </c:pt>
                <c:pt idx="288">
                  <c:v>551</c:v>
                </c:pt>
                <c:pt idx="289">
                  <c:v>557</c:v>
                </c:pt>
                <c:pt idx="290">
                  <c:v>547</c:v>
                </c:pt>
                <c:pt idx="291">
                  <c:v>562</c:v>
                </c:pt>
                <c:pt idx="292">
                  <c:v>550</c:v>
                </c:pt>
                <c:pt idx="293">
                  <c:v>547</c:v>
                </c:pt>
                <c:pt idx="294">
                  <c:v>551</c:v>
                </c:pt>
                <c:pt idx="295">
                  <c:v>548</c:v>
                </c:pt>
                <c:pt idx="296">
                  <c:v>554</c:v>
                </c:pt>
                <c:pt idx="297">
                  <c:v>545</c:v>
                </c:pt>
                <c:pt idx="298">
                  <c:v>554</c:v>
                </c:pt>
                <c:pt idx="299">
                  <c:v>555</c:v>
                </c:pt>
                <c:pt idx="300">
                  <c:v>549</c:v>
                </c:pt>
                <c:pt idx="301">
                  <c:v>549</c:v>
                </c:pt>
                <c:pt idx="302">
                  <c:v>555</c:v>
                </c:pt>
                <c:pt idx="303">
                  <c:v>552</c:v>
                </c:pt>
                <c:pt idx="304">
                  <c:v>548</c:v>
                </c:pt>
                <c:pt idx="305">
                  <c:v>557</c:v>
                </c:pt>
                <c:pt idx="306">
                  <c:v>548</c:v>
                </c:pt>
                <c:pt idx="307">
                  <c:v>553</c:v>
                </c:pt>
                <c:pt idx="308">
                  <c:v>555</c:v>
                </c:pt>
                <c:pt idx="309">
                  <c:v>557</c:v>
                </c:pt>
                <c:pt idx="310">
                  <c:v>550</c:v>
                </c:pt>
                <c:pt idx="311">
                  <c:v>559</c:v>
                </c:pt>
                <c:pt idx="312">
                  <c:v>546</c:v>
                </c:pt>
                <c:pt idx="313">
                  <c:v>551</c:v>
                </c:pt>
                <c:pt idx="314">
                  <c:v>555</c:v>
                </c:pt>
                <c:pt idx="315">
                  <c:v>550</c:v>
                </c:pt>
                <c:pt idx="316">
                  <c:v>550</c:v>
                </c:pt>
                <c:pt idx="317">
                  <c:v>548</c:v>
                </c:pt>
                <c:pt idx="318">
                  <c:v>555</c:v>
                </c:pt>
                <c:pt idx="319">
                  <c:v>557</c:v>
                </c:pt>
                <c:pt idx="320">
                  <c:v>8</c:v>
                </c:pt>
                <c:pt idx="321">
                  <c:v>222</c:v>
                </c:pt>
                <c:pt idx="322">
                  <c:v>345</c:v>
                </c:pt>
                <c:pt idx="323">
                  <c:v>439</c:v>
                </c:pt>
                <c:pt idx="324">
                  <c:v>450</c:v>
                </c:pt>
                <c:pt idx="325">
                  <c:v>504</c:v>
                </c:pt>
                <c:pt idx="326">
                  <c:v>519</c:v>
                </c:pt>
                <c:pt idx="327">
                  <c:v>526</c:v>
                </c:pt>
                <c:pt idx="328">
                  <c:v>527</c:v>
                </c:pt>
                <c:pt idx="329">
                  <c:v>533</c:v>
                </c:pt>
                <c:pt idx="330">
                  <c:v>542</c:v>
                </c:pt>
                <c:pt idx="331">
                  <c:v>539</c:v>
                </c:pt>
                <c:pt idx="332">
                  <c:v>542</c:v>
                </c:pt>
                <c:pt idx="333">
                  <c:v>537</c:v>
                </c:pt>
                <c:pt idx="334">
                  <c:v>532</c:v>
                </c:pt>
                <c:pt idx="335">
                  <c:v>539</c:v>
                </c:pt>
                <c:pt idx="336">
                  <c:v>534</c:v>
                </c:pt>
                <c:pt idx="337">
                  <c:v>530</c:v>
                </c:pt>
                <c:pt idx="338">
                  <c:v>533</c:v>
                </c:pt>
                <c:pt idx="339">
                  <c:v>523</c:v>
                </c:pt>
                <c:pt idx="340">
                  <c:v>523</c:v>
                </c:pt>
                <c:pt idx="341">
                  <c:v>524</c:v>
                </c:pt>
                <c:pt idx="342">
                  <c:v>520</c:v>
                </c:pt>
                <c:pt idx="343">
                  <c:v>524</c:v>
                </c:pt>
                <c:pt idx="344">
                  <c:v>523</c:v>
                </c:pt>
                <c:pt idx="345">
                  <c:v>527</c:v>
                </c:pt>
                <c:pt idx="346">
                  <c:v>536</c:v>
                </c:pt>
                <c:pt idx="347">
                  <c:v>526</c:v>
                </c:pt>
                <c:pt idx="348">
                  <c:v>528</c:v>
                </c:pt>
                <c:pt idx="349">
                  <c:v>529</c:v>
                </c:pt>
                <c:pt idx="350">
                  <c:v>534</c:v>
                </c:pt>
                <c:pt idx="351">
                  <c:v>530</c:v>
                </c:pt>
                <c:pt idx="352">
                  <c:v>540</c:v>
                </c:pt>
                <c:pt idx="353">
                  <c:v>531</c:v>
                </c:pt>
                <c:pt idx="354">
                  <c:v>536</c:v>
                </c:pt>
                <c:pt idx="355">
                  <c:v>534</c:v>
                </c:pt>
                <c:pt idx="356">
                  <c:v>522</c:v>
                </c:pt>
                <c:pt idx="357">
                  <c:v>534</c:v>
                </c:pt>
                <c:pt idx="358">
                  <c:v>528</c:v>
                </c:pt>
                <c:pt idx="359">
                  <c:v>530</c:v>
                </c:pt>
                <c:pt idx="360">
                  <c:v>532</c:v>
                </c:pt>
                <c:pt idx="361">
                  <c:v>538</c:v>
                </c:pt>
                <c:pt idx="362">
                  <c:v>532</c:v>
                </c:pt>
                <c:pt idx="363">
                  <c:v>529</c:v>
                </c:pt>
                <c:pt idx="364">
                  <c:v>521</c:v>
                </c:pt>
                <c:pt idx="365">
                  <c:v>533</c:v>
                </c:pt>
                <c:pt idx="366">
                  <c:v>534</c:v>
                </c:pt>
                <c:pt idx="367">
                  <c:v>533</c:v>
                </c:pt>
                <c:pt idx="368">
                  <c:v>542</c:v>
                </c:pt>
                <c:pt idx="369">
                  <c:v>531</c:v>
                </c:pt>
                <c:pt idx="370">
                  <c:v>535</c:v>
                </c:pt>
                <c:pt idx="371">
                  <c:v>536</c:v>
                </c:pt>
                <c:pt idx="372">
                  <c:v>534</c:v>
                </c:pt>
                <c:pt idx="373">
                  <c:v>533</c:v>
                </c:pt>
                <c:pt idx="374">
                  <c:v>530</c:v>
                </c:pt>
                <c:pt idx="375">
                  <c:v>539</c:v>
                </c:pt>
                <c:pt idx="376">
                  <c:v>536</c:v>
                </c:pt>
                <c:pt idx="377">
                  <c:v>537</c:v>
                </c:pt>
                <c:pt idx="378">
                  <c:v>531</c:v>
                </c:pt>
                <c:pt idx="379">
                  <c:v>538</c:v>
                </c:pt>
                <c:pt idx="380">
                  <c:v>531</c:v>
                </c:pt>
                <c:pt idx="381">
                  <c:v>540</c:v>
                </c:pt>
                <c:pt idx="382">
                  <c:v>529</c:v>
                </c:pt>
                <c:pt idx="383">
                  <c:v>530</c:v>
                </c:pt>
                <c:pt idx="384">
                  <c:v>9</c:v>
                </c:pt>
                <c:pt idx="385">
                  <c:v>216</c:v>
                </c:pt>
                <c:pt idx="386">
                  <c:v>343</c:v>
                </c:pt>
                <c:pt idx="387">
                  <c:v>456</c:v>
                </c:pt>
                <c:pt idx="388">
                  <c:v>469</c:v>
                </c:pt>
                <c:pt idx="389">
                  <c:v>531</c:v>
                </c:pt>
                <c:pt idx="390">
                  <c:v>535</c:v>
                </c:pt>
                <c:pt idx="391">
                  <c:v>547</c:v>
                </c:pt>
                <c:pt idx="392">
                  <c:v>564</c:v>
                </c:pt>
                <c:pt idx="393">
                  <c:v>557</c:v>
                </c:pt>
                <c:pt idx="394">
                  <c:v>560</c:v>
                </c:pt>
                <c:pt idx="395">
                  <c:v>569</c:v>
                </c:pt>
                <c:pt idx="396">
                  <c:v>568</c:v>
                </c:pt>
                <c:pt idx="397">
                  <c:v>566</c:v>
                </c:pt>
                <c:pt idx="398">
                  <c:v>557</c:v>
                </c:pt>
                <c:pt idx="399">
                  <c:v>557</c:v>
                </c:pt>
                <c:pt idx="400">
                  <c:v>547</c:v>
                </c:pt>
                <c:pt idx="401">
                  <c:v>552</c:v>
                </c:pt>
                <c:pt idx="402">
                  <c:v>547</c:v>
                </c:pt>
                <c:pt idx="403">
                  <c:v>559</c:v>
                </c:pt>
                <c:pt idx="404">
                  <c:v>551</c:v>
                </c:pt>
                <c:pt idx="405">
                  <c:v>544</c:v>
                </c:pt>
                <c:pt idx="406">
                  <c:v>548</c:v>
                </c:pt>
                <c:pt idx="407">
                  <c:v>547</c:v>
                </c:pt>
                <c:pt idx="408">
                  <c:v>543</c:v>
                </c:pt>
                <c:pt idx="409">
                  <c:v>546</c:v>
                </c:pt>
                <c:pt idx="410">
                  <c:v>550</c:v>
                </c:pt>
                <c:pt idx="411">
                  <c:v>546</c:v>
                </c:pt>
                <c:pt idx="412">
                  <c:v>549</c:v>
                </c:pt>
                <c:pt idx="413">
                  <c:v>552</c:v>
                </c:pt>
                <c:pt idx="414">
                  <c:v>557</c:v>
                </c:pt>
                <c:pt idx="415">
                  <c:v>550</c:v>
                </c:pt>
                <c:pt idx="416">
                  <c:v>562</c:v>
                </c:pt>
                <c:pt idx="417">
                  <c:v>557</c:v>
                </c:pt>
                <c:pt idx="418">
                  <c:v>554</c:v>
                </c:pt>
                <c:pt idx="419">
                  <c:v>555</c:v>
                </c:pt>
                <c:pt idx="420">
                  <c:v>562</c:v>
                </c:pt>
                <c:pt idx="421">
                  <c:v>552</c:v>
                </c:pt>
                <c:pt idx="422">
                  <c:v>547</c:v>
                </c:pt>
                <c:pt idx="423">
                  <c:v>549</c:v>
                </c:pt>
                <c:pt idx="424">
                  <c:v>555</c:v>
                </c:pt>
                <c:pt idx="425">
                  <c:v>559</c:v>
                </c:pt>
                <c:pt idx="426">
                  <c:v>552</c:v>
                </c:pt>
                <c:pt idx="427">
                  <c:v>552</c:v>
                </c:pt>
                <c:pt idx="428">
                  <c:v>558</c:v>
                </c:pt>
                <c:pt idx="429">
                  <c:v>552</c:v>
                </c:pt>
                <c:pt idx="430">
                  <c:v>553</c:v>
                </c:pt>
                <c:pt idx="431">
                  <c:v>555</c:v>
                </c:pt>
                <c:pt idx="432">
                  <c:v>557</c:v>
                </c:pt>
                <c:pt idx="433">
                  <c:v>557</c:v>
                </c:pt>
                <c:pt idx="434">
                  <c:v>563</c:v>
                </c:pt>
                <c:pt idx="435">
                  <c:v>557</c:v>
                </c:pt>
                <c:pt idx="436">
                  <c:v>551</c:v>
                </c:pt>
                <c:pt idx="437">
                  <c:v>553</c:v>
                </c:pt>
                <c:pt idx="438">
                  <c:v>548</c:v>
                </c:pt>
                <c:pt idx="439">
                  <c:v>549</c:v>
                </c:pt>
                <c:pt idx="440">
                  <c:v>554</c:v>
                </c:pt>
                <c:pt idx="441">
                  <c:v>547</c:v>
                </c:pt>
                <c:pt idx="442">
                  <c:v>548</c:v>
                </c:pt>
                <c:pt idx="443">
                  <c:v>552</c:v>
                </c:pt>
                <c:pt idx="444">
                  <c:v>555</c:v>
                </c:pt>
                <c:pt idx="445">
                  <c:v>554</c:v>
                </c:pt>
                <c:pt idx="446">
                  <c:v>556</c:v>
                </c:pt>
                <c:pt idx="447">
                  <c:v>564</c:v>
                </c:pt>
                <c:pt idx="448">
                  <c:v>7</c:v>
                </c:pt>
                <c:pt idx="449">
                  <c:v>211</c:v>
                </c:pt>
                <c:pt idx="450">
                  <c:v>376</c:v>
                </c:pt>
                <c:pt idx="451">
                  <c:v>464</c:v>
                </c:pt>
                <c:pt idx="452">
                  <c:v>477</c:v>
                </c:pt>
                <c:pt idx="453">
                  <c:v>547</c:v>
                </c:pt>
                <c:pt idx="454">
                  <c:v>554</c:v>
                </c:pt>
                <c:pt idx="455">
                  <c:v>566</c:v>
                </c:pt>
                <c:pt idx="456">
                  <c:v>568</c:v>
                </c:pt>
                <c:pt idx="457">
                  <c:v>574</c:v>
                </c:pt>
                <c:pt idx="458">
                  <c:v>584</c:v>
                </c:pt>
                <c:pt idx="459">
                  <c:v>577</c:v>
                </c:pt>
                <c:pt idx="460">
                  <c:v>576</c:v>
                </c:pt>
                <c:pt idx="461">
                  <c:v>572</c:v>
                </c:pt>
                <c:pt idx="462">
                  <c:v>564</c:v>
                </c:pt>
                <c:pt idx="463">
                  <c:v>564</c:v>
                </c:pt>
                <c:pt idx="464">
                  <c:v>570</c:v>
                </c:pt>
                <c:pt idx="465">
                  <c:v>569</c:v>
                </c:pt>
                <c:pt idx="466">
                  <c:v>563</c:v>
                </c:pt>
                <c:pt idx="467">
                  <c:v>567</c:v>
                </c:pt>
                <c:pt idx="468">
                  <c:v>559</c:v>
                </c:pt>
                <c:pt idx="469">
                  <c:v>566</c:v>
                </c:pt>
                <c:pt idx="470">
                  <c:v>565</c:v>
                </c:pt>
                <c:pt idx="471">
                  <c:v>557</c:v>
                </c:pt>
                <c:pt idx="472">
                  <c:v>560</c:v>
                </c:pt>
                <c:pt idx="473">
                  <c:v>560</c:v>
                </c:pt>
                <c:pt idx="474">
                  <c:v>564</c:v>
                </c:pt>
                <c:pt idx="475">
                  <c:v>573</c:v>
                </c:pt>
                <c:pt idx="476">
                  <c:v>562</c:v>
                </c:pt>
                <c:pt idx="477">
                  <c:v>568</c:v>
                </c:pt>
                <c:pt idx="478">
                  <c:v>571</c:v>
                </c:pt>
                <c:pt idx="479">
                  <c:v>568</c:v>
                </c:pt>
                <c:pt idx="480">
                  <c:v>576</c:v>
                </c:pt>
                <c:pt idx="481">
                  <c:v>573</c:v>
                </c:pt>
                <c:pt idx="482">
                  <c:v>563</c:v>
                </c:pt>
                <c:pt idx="483">
                  <c:v>569</c:v>
                </c:pt>
                <c:pt idx="484">
                  <c:v>566</c:v>
                </c:pt>
                <c:pt idx="485">
                  <c:v>563</c:v>
                </c:pt>
                <c:pt idx="486">
                  <c:v>567</c:v>
                </c:pt>
                <c:pt idx="487">
                  <c:v>568</c:v>
                </c:pt>
                <c:pt idx="488">
                  <c:v>569</c:v>
                </c:pt>
                <c:pt idx="489">
                  <c:v>561</c:v>
                </c:pt>
                <c:pt idx="490">
                  <c:v>571</c:v>
                </c:pt>
                <c:pt idx="491">
                  <c:v>567</c:v>
                </c:pt>
                <c:pt idx="492">
                  <c:v>570</c:v>
                </c:pt>
                <c:pt idx="493">
                  <c:v>567</c:v>
                </c:pt>
                <c:pt idx="494">
                  <c:v>566</c:v>
                </c:pt>
                <c:pt idx="495">
                  <c:v>567</c:v>
                </c:pt>
                <c:pt idx="496">
                  <c:v>568</c:v>
                </c:pt>
                <c:pt idx="497">
                  <c:v>565</c:v>
                </c:pt>
                <c:pt idx="498">
                  <c:v>561</c:v>
                </c:pt>
                <c:pt idx="499">
                  <c:v>569</c:v>
                </c:pt>
                <c:pt idx="500">
                  <c:v>570</c:v>
                </c:pt>
                <c:pt idx="501">
                  <c:v>572</c:v>
                </c:pt>
                <c:pt idx="502">
                  <c:v>564</c:v>
                </c:pt>
                <c:pt idx="503">
                  <c:v>558</c:v>
                </c:pt>
                <c:pt idx="504">
                  <c:v>569</c:v>
                </c:pt>
                <c:pt idx="505">
                  <c:v>572</c:v>
                </c:pt>
                <c:pt idx="506">
                  <c:v>572</c:v>
                </c:pt>
                <c:pt idx="507">
                  <c:v>572</c:v>
                </c:pt>
                <c:pt idx="508">
                  <c:v>563</c:v>
                </c:pt>
                <c:pt idx="509">
                  <c:v>571</c:v>
                </c:pt>
                <c:pt idx="510">
                  <c:v>572</c:v>
                </c:pt>
                <c:pt idx="511">
                  <c:v>569</c:v>
                </c:pt>
                <c:pt idx="512">
                  <c:v>4</c:v>
                </c:pt>
                <c:pt idx="513">
                  <c:v>211</c:v>
                </c:pt>
                <c:pt idx="514">
                  <c:v>362</c:v>
                </c:pt>
                <c:pt idx="515">
                  <c:v>464</c:v>
                </c:pt>
                <c:pt idx="516">
                  <c:v>471</c:v>
                </c:pt>
                <c:pt idx="517">
                  <c:v>540</c:v>
                </c:pt>
                <c:pt idx="518">
                  <c:v>556</c:v>
                </c:pt>
                <c:pt idx="519">
                  <c:v>553</c:v>
                </c:pt>
                <c:pt idx="520">
                  <c:v>570</c:v>
                </c:pt>
                <c:pt idx="521">
                  <c:v>565</c:v>
                </c:pt>
                <c:pt idx="522">
                  <c:v>572</c:v>
                </c:pt>
                <c:pt idx="523">
                  <c:v>573</c:v>
                </c:pt>
                <c:pt idx="524">
                  <c:v>571</c:v>
                </c:pt>
                <c:pt idx="525">
                  <c:v>566</c:v>
                </c:pt>
                <c:pt idx="526">
                  <c:v>557</c:v>
                </c:pt>
                <c:pt idx="527">
                  <c:v>567</c:v>
                </c:pt>
                <c:pt idx="528">
                  <c:v>557</c:v>
                </c:pt>
                <c:pt idx="529">
                  <c:v>553</c:v>
                </c:pt>
                <c:pt idx="530">
                  <c:v>560</c:v>
                </c:pt>
                <c:pt idx="531">
                  <c:v>550</c:v>
                </c:pt>
                <c:pt idx="532">
                  <c:v>552</c:v>
                </c:pt>
                <c:pt idx="533">
                  <c:v>553</c:v>
                </c:pt>
                <c:pt idx="534">
                  <c:v>552</c:v>
                </c:pt>
                <c:pt idx="535">
                  <c:v>559</c:v>
                </c:pt>
                <c:pt idx="536">
                  <c:v>560</c:v>
                </c:pt>
                <c:pt idx="537">
                  <c:v>559</c:v>
                </c:pt>
                <c:pt idx="538">
                  <c:v>564</c:v>
                </c:pt>
                <c:pt idx="539">
                  <c:v>562</c:v>
                </c:pt>
                <c:pt idx="540">
                  <c:v>565</c:v>
                </c:pt>
                <c:pt idx="541">
                  <c:v>563</c:v>
                </c:pt>
                <c:pt idx="542">
                  <c:v>571</c:v>
                </c:pt>
                <c:pt idx="543">
                  <c:v>564</c:v>
                </c:pt>
                <c:pt idx="544">
                  <c:v>562</c:v>
                </c:pt>
                <c:pt idx="545">
                  <c:v>561</c:v>
                </c:pt>
                <c:pt idx="546">
                  <c:v>554</c:v>
                </c:pt>
                <c:pt idx="547">
                  <c:v>566</c:v>
                </c:pt>
                <c:pt idx="548">
                  <c:v>556</c:v>
                </c:pt>
                <c:pt idx="549">
                  <c:v>558</c:v>
                </c:pt>
                <c:pt idx="550">
                  <c:v>555</c:v>
                </c:pt>
                <c:pt idx="551">
                  <c:v>566</c:v>
                </c:pt>
                <c:pt idx="552">
                  <c:v>566</c:v>
                </c:pt>
                <c:pt idx="553">
                  <c:v>572</c:v>
                </c:pt>
                <c:pt idx="554">
                  <c:v>556</c:v>
                </c:pt>
                <c:pt idx="555">
                  <c:v>560</c:v>
                </c:pt>
                <c:pt idx="556">
                  <c:v>566</c:v>
                </c:pt>
                <c:pt idx="557">
                  <c:v>563</c:v>
                </c:pt>
                <c:pt idx="558">
                  <c:v>550</c:v>
                </c:pt>
                <c:pt idx="559">
                  <c:v>568</c:v>
                </c:pt>
                <c:pt idx="560">
                  <c:v>563</c:v>
                </c:pt>
                <c:pt idx="561">
                  <c:v>562</c:v>
                </c:pt>
                <c:pt idx="562">
                  <c:v>571</c:v>
                </c:pt>
                <c:pt idx="563">
                  <c:v>556</c:v>
                </c:pt>
                <c:pt idx="564">
                  <c:v>563</c:v>
                </c:pt>
                <c:pt idx="565">
                  <c:v>559</c:v>
                </c:pt>
                <c:pt idx="566">
                  <c:v>556</c:v>
                </c:pt>
                <c:pt idx="567">
                  <c:v>555</c:v>
                </c:pt>
                <c:pt idx="568">
                  <c:v>563</c:v>
                </c:pt>
                <c:pt idx="569">
                  <c:v>560</c:v>
                </c:pt>
                <c:pt idx="570">
                  <c:v>554</c:v>
                </c:pt>
                <c:pt idx="571">
                  <c:v>562</c:v>
                </c:pt>
                <c:pt idx="572">
                  <c:v>557</c:v>
                </c:pt>
                <c:pt idx="573">
                  <c:v>562</c:v>
                </c:pt>
                <c:pt idx="574">
                  <c:v>568</c:v>
                </c:pt>
                <c:pt idx="575">
                  <c:v>562</c:v>
                </c:pt>
                <c:pt idx="576">
                  <c:v>8</c:v>
                </c:pt>
                <c:pt idx="577">
                  <c:v>208</c:v>
                </c:pt>
                <c:pt idx="578">
                  <c:v>348</c:v>
                </c:pt>
                <c:pt idx="579">
                  <c:v>441</c:v>
                </c:pt>
                <c:pt idx="580">
                  <c:v>449</c:v>
                </c:pt>
                <c:pt idx="581">
                  <c:v>508</c:v>
                </c:pt>
                <c:pt idx="582">
                  <c:v>514</c:v>
                </c:pt>
                <c:pt idx="583">
                  <c:v>530</c:v>
                </c:pt>
                <c:pt idx="584">
                  <c:v>532</c:v>
                </c:pt>
                <c:pt idx="585">
                  <c:v>534</c:v>
                </c:pt>
                <c:pt idx="586">
                  <c:v>547</c:v>
                </c:pt>
                <c:pt idx="587">
                  <c:v>541</c:v>
                </c:pt>
                <c:pt idx="588">
                  <c:v>535</c:v>
                </c:pt>
                <c:pt idx="589">
                  <c:v>535</c:v>
                </c:pt>
                <c:pt idx="590">
                  <c:v>532</c:v>
                </c:pt>
                <c:pt idx="591">
                  <c:v>528</c:v>
                </c:pt>
                <c:pt idx="592">
                  <c:v>531</c:v>
                </c:pt>
                <c:pt idx="593">
                  <c:v>525</c:v>
                </c:pt>
                <c:pt idx="594">
                  <c:v>525</c:v>
                </c:pt>
                <c:pt idx="595">
                  <c:v>525</c:v>
                </c:pt>
                <c:pt idx="596">
                  <c:v>523</c:v>
                </c:pt>
                <c:pt idx="597">
                  <c:v>521</c:v>
                </c:pt>
                <c:pt idx="598">
                  <c:v>531</c:v>
                </c:pt>
                <c:pt idx="599">
                  <c:v>525</c:v>
                </c:pt>
                <c:pt idx="600">
                  <c:v>522</c:v>
                </c:pt>
                <c:pt idx="601">
                  <c:v>534</c:v>
                </c:pt>
                <c:pt idx="602">
                  <c:v>525</c:v>
                </c:pt>
                <c:pt idx="603">
                  <c:v>527</c:v>
                </c:pt>
                <c:pt idx="604">
                  <c:v>530</c:v>
                </c:pt>
                <c:pt idx="605">
                  <c:v>528</c:v>
                </c:pt>
                <c:pt idx="606">
                  <c:v>534</c:v>
                </c:pt>
                <c:pt idx="607">
                  <c:v>532</c:v>
                </c:pt>
                <c:pt idx="608">
                  <c:v>530</c:v>
                </c:pt>
                <c:pt idx="609">
                  <c:v>535</c:v>
                </c:pt>
                <c:pt idx="610">
                  <c:v>537</c:v>
                </c:pt>
                <c:pt idx="611">
                  <c:v>531</c:v>
                </c:pt>
                <c:pt idx="612">
                  <c:v>528</c:v>
                </c:pt>
                <c:pt idx="613">
                  <c:v>524</c:v>
                </c:pt>
                <c:pt idx="614">
                  <c:v>523</c:v>
                </c:pt>
                <c:pt idx="615">
                  <c:v>525</c:v>
                </c:pt>
                <c:pt idx="616">
                  <c:v>529</c:v>
                </c:pt>
                <c:pt idx="617">
                  <c:v>526</c:v>
                </c:pt>
                <c:pt idx="618">
                  <c:v>527</c:v>
                </c:pt>
                <c:pt idx="619">
                  <c:v>518</c:v>
                </c:pt>
                <c:pt idx="620">
                  <c:v>533</c:v>
                </c:pt>
                <c:pt idx="621">
                  <c:v>527</c:v>
                </c:pt>
                <c:pt idx="622">
                  <c:v>528</c:v>
                </c:pt>
                <c:pt idx="623">
                  <c:v>519</c:v>
                </c:pt>
                <c:pt idx="624">
                  <c:v>529</c:v>
                </c:pt>
                <c:pt idx="625">
                  <c:v>532</c:v>
                </c:pt>
                <c:pt idx="626">
                  <c:v>536</c:v>
                </c:pt>
                <c:pt idx="627">
                  <c:v>527</c:v>
                </c:pt>
                <c:pt idx="628">
                  <c:v>529</c:v>
                </c:pt>
                <c:pt idx="629">
                  <c:v>531</c:v>
                </c:pt>
                <c:pt idx="630">
                  <c:v>531</c:v>
                </c:pt>
                <c:pt idx="631">
                  <c:v>529</c:v>
                </c:pt>
                <c:pt idx="632">
                  <c:v>525</c:v>
                </c:pt>
                <c:pt idx="633">
                  <c:v>534</c:v>
                </c:pt>
                <c:pt idx="634">
                  <c:v>530</c:v>
                </c:pt>
                <c:pt idx="635">
                  <c:v>520</c:v>
                </c:pt>
                <c:pt idx="636">
                  <c:v>538</c:v>
                </c:pt>
                <c:pt idx="637">
                  <c:v>527</c:v>
                </c:pt>
                <c:pt idx="638">
                  <c:v>528</c:v>
                </c:pt>
                <c:pt idx="639">
                  <c:v>535</c:v>
                </c:pt>
                <c:pt idx="640">
                  <c:v>10</c:v>
                </c:pt>
                <c:pt idx="641">
                  <c:v>211</c:v>
                </c:pt>
                <c:pt idx="642">
                  <c:v>364</c:v>
                </c:pt>
                <c:pt idx="643">
                  <c:v>450</c:v>
                </c:pt>
                <c:pt idx="644">
                  <c:v>471</c:v>
                </c:pt>
                <c:pt idx="645">
                  <c:v>537</c:v>
                </c:pt>
                <c:pt idx="646">
                  <c:v>549</c:v>
                </c:pt>
                <c:pt idx="647">
                  <c:v>549</c:v>
                </c:pt>
                <c:pt idx="648">
                  <c:v>557</c:v>
                </c:pt>
                <c:pt idx="649">
                  <c:v>553</c:v>
                </c:pt>
                <c:pt idx="650">
                  <c:v>564</c:v>
                </c:pt>
                <c:pt idx="651">
                  <c:v>563</c:v>
                </c:pt>
                <c:pt idx="652">
                  <c:v>558</c:v>
                </c:pt>
                <c:pt idx="653">
                  <c:v>556</c:v>
                </c:pt>
                <c:pt idx="654">
                  <c:v>556</c:v>
                </c:pt>
                <c:pt idx="655">
                  <c:v>565</c:v>
                </c:pt>
                <c:pt idx="656">
                  <c:v>555</c:v>
                </c:pt>
                <c:pt idx="657">
                  <c:v>554</c:v>
                </c:pt>
                <c:pt idx="658">
                  <c:v>555</c:v>
                </c:pt>
                <c:pt idx="659">
                  <c:v>538</c:v>
                </c:pt>
                <c:pt idx="660">
                  <c:v>548</c:v>
                </c:pt>
                <c:pt idx="661">
                  <c:v>545</c:v>
                </c:pt>
                <c:pt idx="662">
                  <c:v>541</c:v>
                </c:pt>
                <c:pt idx="663">
                  <c:v>542</c:v>
                </c:pt>
                <c:pt idx="664">
                  <c:v>539</c:v>
                </c:pt>
                <c:pt idx="665">
                  <c:v>543</c:v>
                </c:pt>
                <c:pt idx="666">
                  <c:v>546</c:v>
                </c:pt>
                <c:pt idx="667">
                  <c:v>555</c:v>
                </c:pt>
                <c:pt idx="668">
                  <c:v>544</c:v>
                </c:pt>
                <c:pt idx="669">
                  <c:v>545</c:v>
                </c:pt>
                <c:pt idx="670">
                  <c:v>556</c:v>
                </c:pt>
                <c:pt idx="671">
                  <c:v>557</c:v>
                </c:pt>
                <c:pt idx="672">
                  <c:v>542</c:v>
                </c:pt>
                <c:pt idx="673">
                  <c:v>551</c:v>
                </c:pt>
                <c:pt idx="674">
                  <c:v>545</c:v>
                </c:pt>
                <c:pt idx="675">
                  <c:v>551</c:v>
                </c:pt>
                <c:pt idx="676">
                  <c:v>543</c:v>
                </c:pt>
                <c:pt idx="677">
                  <c:v>556</c:v>
                </c:pt>
                <c:pt idx="678">
                  <c:v>546</c:v>
                </c:pt>
                <c:pt idx="679">
                  <c:v>553</c:v>
                </c:pt>
                <c:pt idx="680">
                  <c:v>550</c:v>
                </c:pt>
                <c:pt idx="681">
                  <c:v>556</c:v>
                </c:pt>
                <c:pt idx="682">
                  <c:v>550</c:v>
                </c:pt>
                <c:pt idx="683">
                  <c:v>552</c:v>
                </c:pt>
                <c:pt idx="684">
                  <c:v>540</c:v>
                </c:pt>
                <c:pt idx="685">
                  <c:v>553</c:v>
                </c:pt>
                <c:pt idx="686">
                  <c:v>548</c:v>
                </c:pt>
                <c:pt idx="687">
                  <c:v>551</c:v>
                </c:pt>
                <c:pt idx="688">
                  <c:v>555</c:v>
                </c:pt>
                <c:pt idx="689">
                  <c:v>540</c:v>
                </c:pt>
                <c:pt idx="690">
                  <c:v>555</c:v>
                </c:pt>
                <c:pt idx="691">
                  <c:v>552</c:v>
                </c:pt>
                <c:pt idx="692">
                  <c:v>547</c:v>
                </c:pt>
                <c:pt idx="693">
                  <c:v>552</c:v>
                </c:pt>
                <c:pt idx="694">
                  <c:v>547</c:v>
                </c:pt>
                <c:pt idx="695">
                  <c:v>547</c:v>
                </c:pt>
                <c:pt idx="696">
                  <c:v>552</c:v>
                </c:pt>
                <c:pt idx="697">
                  <c:v>548</c:v>
                </c:pt>
                <c:pt idx="698">
                  <c:v>554</c:v>
                </c:pt>
                <c:pt idx="699">
                  <c:v>549</c:v>
                </c:pt>
                <c:pt idx="700">
                  <c:v>554</c:v>
                </c:pt>
                <c:pt idx="701">
                  <c:v>554</c:v>
                </c:pt>
                <c:pt idx="702">
                  <c:v>551</c:v>
                </c:pt>
                <c:pt idx="703">
                  <c:v>553</c:v>
                </c:pt>
                <c:pt idx="704">
                  <c:v>8</c:v>
                </c:pt>
                <c:pt idx="705">
                  <c:v>228</c:v>
                </c:pt>
                <c:pt idx="706">
                  <c:v>357</c:v>
                </c:pt>
                <c:pt idx="707">
                  <c:v>455</c:v>
                </c:pt>
                <c:pt idx="708">
                  <c:v>472</c:v>
                </c:pt>
                <c:pt idx="709">
                  <c:v>542</c:v>
                </c:pt>
                <c:pt idx="710">
                  <c:v>540</c:v>
                </c:pt>
                <c:pt idx="711">
                  <c:v>561</c:v>
                </c:pt>
                <c:pt idx="712">
                  <c:v>578</c:v>
                </c:pt>
                <c:pt idx="713">
                  <c:v>573</c:v>
                </c:pt>
                <c:pt idx="714">
                  <c:v>580</c:v>
                </c:pt>
                <c:pt idx="715">
                  <c:v>577</c:v>
                </c:pt>
                <c:pt idx="716">
                  <c:v>569</c:v>
                </c:pt>
                <c:pt idx="717">
                  <c:v>570</c:v>
                </c:pt>
                <c:pt idx="718">
                  <c:v>575</c:v>
                </c:pt>
                <c:pt idx="719">
                  <c:v>575</c:v>
                </c:pt>
                <c:pt idx="720">
                  <c:v>565</c:v>
                </c:pt>
                <c:pt idx="721">
                  <c:v>554</c:v>
                </c:pt>
                <c:pt idx="722">
                  <c:v>566</c:v>
                </c:pt>
                <c:pt idx="723">
                  <c:v>557</c:v>
                </c:pt>
                <c:pt idx="724">
                  <c:v>560</c:v>
                </c:pt>
                <c:pt idx="725">
                  <c:v>557</c:v>
                </c:pt>
                <c:pt idx="726">
                  <c:v>555</c:v>
                </c:pt>
                <c:pt idx="727">
                  <c:v>564</c:v>
                </c:pt>
                <c:pt idx="728">
                  <c:v>559</c:v>
                </c:pt>
                <c:pt idx="729">
                  <c:v>555</c:v>
                </c:pt>
                <c:pt idx="730">
                  <c:v>572</c:v>
                </c:pt>
                <c:pt idx="731">
                  <c:v>563</c:v>
                </c:pt>
                <c:pt idx="732">
                  <c:v>564</c:v>
                </c:pt>
                <c:pt idx="733">
                  <c:v>570</c:v>
                </c:pt>
                <c:pt idx="734">
                  <c:v>570</c:v>
                </c:pt>
                <c:pt idx="735">
                  <c:v>567</c:v>
                </c:pt>
                <c:pt idx="736">
                  <c:v>569</c:v>
                </c:pt>
                <c:pt idx="737">
                  <c:v>566</c:v>
                </c:pt>
                <c:pt idx="738">
                  <c:v>564</c:v>
                </c:pt>
                <c:pt idx="739">
                  <c:v>568</c:v>
                </c:pt>
                <c:pt idx="740">
                  <c:v>562</c:v>
                </c:pt>
                <c:pt idx="741">
                  <c:v>567</c:v>
                </c:pt>
                <c:pt idx="742">
                  <c:v>563</c:v>
                </c:pt>
                <c:pt idx="743">
                  <c:v>570</c:v>
                </c:pt>
                <c:pt idx="744">
                  <c:v>559</c:v>
                </c:pt>
                <c:pt idx="745">
                  <c:v>560</c:v>
                </c:pt>
                <c:pt idx="746">
                  <c:v>556</c:v>
                </c:pt>
                <c:pt idx="747">
                  <c:v>559</c:v>
                </c:pt>
                <c:pt idx="748">
                  <c:v>566</c:v>
                </c:pt>
                <c:pt idx="749">
                  <c:v>558</c:v>
                </c:pt>
                <c:pt idx="750">
                  <c:v>558</c:v>
                </c:pt>
                <c:pt idx="751">
                  <c:v>566</c:v>
                </c:pt>
                <c:pt idx="752">
                  <c:v>565</c:v>
                </c:pt>
                <c:pt idx="753">
                  <c:v>563</c:v>
                </c:pt>
                <c:pt idx="754">
                  <c:v>564</c:v>
                </c:pt>
                <c:pt idx="755">
                  <c:v>556</c:v>
                </c:pt>
                <c:pt idx="756">
                  <c:v>565</c:v>
                </c:pt>
                <c:pt idx="757">
                  <c:v>573</c:v>
                </c:pt>
                <c:pt idx="758">
                  <c:v>567</c:v>
                </c:pt>
                <c:pt idx="759">
                  <c:v>573</c:v>
                </c:pt>
                <c:pt idx="760">
                  <c:v>568</c:v>
                </c:pt>
                <c:pt idx="761">
                  <c:v>562</c:v>
                </c:pt>
                <c:pt idx="762">
                  <c:v>566</c:v>
                </c:pt>
                <c:pt idx="763">
                  <c:v>570</c:v>
                </c:pt>
                <c:pt idx="764">
                  <c:v>571</c:v>
                </c:pt>
                <c:pt idx="765">
                  <c:v>569</c:v>
                </c:pt>
                <c:pt idx="766">
                  <c:v>564</c:v>
                </c:pt>
                <c:pt idx="767">
                  <c:v>571</c:v>
                </c:pt>
                <c:pt idx="768">
                  <c:v>16</c:v>
                </c:pt>
                <c:pt idx="769">
                  <c:v>215</c:v>
                </c:pt>
                <c:pt idx="770">
                  <c:v>374</c:v>
                </c:pt>
                <c:pt idx="771">
                  <c:v>453</c:v>
                </c:pt>
                <c:pt idx="772">
                  <c:v>471</c:v>
                </c:pt>
                <c:pt idx="773">
                  <c:v>538</c:v>
                </c:pt>
                <c:pt idx="774">
                  <c:v>549</c:v>
                </c:pt>
                <c:pt idx="775">
                  <c:v>561</c:v>
                </c:pt>
                <c:pt idx="776">
                  <c:v>569</c:v>
                </c:pt>
                <c:pt idx="777">
                  <c:v>572</c:v>
                </c:pt>
                <c:pt idx="778">
                  <c:v>578</c:v>
                </c:pt>
                <c:pt idx="779">
                  <c:v>570</c:v>
                </c:pt>
                <c:pt idx="780">
                  <c:v>577</c:v>
                </c:pt>
                <c:pt idx="781">
                  <c:v>570</c:v>
                </c:pt>
                <c:pt idx="782">
                  <c:v>568</c:v>
                </c:pt>
                <c:pt idx="783">
                  <c:v>574</c:v>
                </c:pt>
                <c:pt idx="784">
                  <c:v>565</c:v>
                </c:pt>
                <c:pt idx="785">
                  <c:v>573</c:v>
                </c:pt>
                <c:pt idx="786">
                  <c:v>563</c:v>
                </c:pt>
                <c:pt idx="787">
                  <c:v>548</c:v>
                </c:pt>
                <c:pt idx="788">
                  <c:v>552</c:v>
                </c:pt>
                <c:pt idx="789">
                  <c:v>555</c:v>
                </c:pt>
                <c:pt idx="790">
                  <c:v>563</c:v>
                </c:pt>
                <c:pt idx="791">
                  <c:v>553</c:v>
                </c:pt>
                <c:pt idx="792">
                  <c:v>558</c:v>
                </c:pt>
                <c:pt idx="793">
                  <c:v>559</c:v>
                </c:pt>
                <c:pt idx="794">
                  <c:v>569</c:v>
                </c:pt>
                <c:pt idx="795">
                  <c:v>557</c:v>
                </c:pt>
                <c:pt idx="796">
                  <c:v>566</c:v>
                </c:pt>
                <c:pt idx="797">
                  <c:v>571</c:v>
                </c:pt>
                <c:pt idx="798">
                  <c:v>565</c:v>
                </c:pt>
                <c:pt idx="799">
                  <c:v>563</c:v>
                </c:pt>
                <c:pt idx="800">
                  <c:v>566</c:v>
                </c:pt>
                <c:pt idx="801">
                  <c:v>566</c:v>
                </c:pt>
                <c:pt idx="802">
                  <c:v>556</c:v>
                </c:pt>
                <c:pt idx="803">
                  <c:v>567</c:v>
                </c:pt>
                <c:pt idx="804">
                  <c:v>561</c:v>
                </c:pt>
                <c:pt idx="805">
                  <c:v>574</c:v>
                </c:pt>
                <c:pt idx="806">
                  <c:v>566</c:v>
                </c:pt>
                <c:pt idx="807">
                  <c:v>561</c:v>
                </c:pt>
                <c:pt idx="808">
                  <c:v>563</c:v>
                </c:pt>
                <c:pt idx="809">
                  <c:v>554</c:v>
                </c:pt>
                <c:pt idx="810">
                  <c:v>572</c:v>
                </c:pt>
                <c:pt idx="811">
                  <c:v>569</c:v>
                </c:pt>
                <c:pt idx="812">
                  <c:v>564</c:v>
                </c:pt>
                <c:pt idx="813">
                  <c:v>558</c:v>
                </c:pt>
                <c:pt idx="814">
                  <c:v>565</c:v>
                </c:pt>
                <c:pt idx="815">
                  <c:v>571</c:v>
                </c:pt>
                <c:pt idx="816">
                  <c:v>552</c:v>
                </c:pt>
                <c:pt idx="817">
                  <c:v>568</c:v>
                </c:pt>
                <c:pt idx="818">
                  <c:v>570</c:v>
                </c:pt>
                <c:pt idx="819">
                  <c:v>558</c:v>
                </c:pt>
                <c:pt idx="820">
                  <c:v>567</c:v>
                </c:pt>
                <c:pt idx="821">
                  <c:v>571</c:v>
                </c:pt>
                <c:pt idx="822">
                  <c:v>556</c:v>
                </c:pt>
                <c:pt idx="823">
                  <c:v>565</c:v>
                </c:pt>
                <c:pt idx="824">
                  <c:v>563</c:v>
                </c:pt>
                <c:pt idx="825">
                  <c:v>558</c:v>
                </c:pt>
                <c:pt idx="826">
                  <c:v>561</c:v>
                </c:pt>
                <c:pt idx="827">
                  <c:v>565</c:v>
                </c:pt>
                <c:pt idx="828">
                  <c:v>560</c:v>
                </c:pt>
                <c:pt idx="829">
                  <c:v>566</c:v>
                </c:pt>
                <c:pt idx="830">
                  <c:v>568</c:v>
                </c:pt>
                <c:pt idx="831">
                  <c:v>573</c:v>
                </c:pt>
                <c:pt idx="832">
                  <c:v>9</c:v>
                </c:pt>
                <c:pt idx="833">
                  <c:v>191</c:v>
                </c:pt>
                <c:pt idx="834">
                  <c:v>326</c:v>
                </c:pt>
                <c:pt idx="835">
                  <c:v>438</c:v>
                </c:pt>
                <c:pt idx="836">
                  <c:v>441</c:v>
                </c:pt>
                <c:pt idx="837">
                  <c:v>508</c:v>
                </c:pt>
                <c:pt idx="838">
                  <c:v>509</c:v>
                </c:pt>
                <c:pt idx="839">
                  <c:v>527</c:v>
                </c:pt>
                <c:pt idx="840">
                  <c:v>534</c:v>
                </c:pt>
                <c:pt idx="841">
                  <c:v>533</c:v>
                </c:pt>
                <c:pt idx="842">
                  <c:v>543</c:v>
                </c:pt>
                <c:pt idx="843">
                  <c:v>538</c:v>
                </c:pt>
                <c:pt idx="844">
                  <c:v>540</c:v>
                </c:pt>
                <c:pt idx="845">
                  <c:v>537</c:v>
                </c:pt>
                <c:pt idx="846">
                  <c:v>525</c:v>
                </c:pt>
                <c:pt idx="847">
                  <c:v>528</c:v>
                </c:pt>
                <c:pt idx="848">
                  <c:v>520</c:v>
                </c:pt>
                <c:pt idx="849">
                  <c:v>527</c:v>
                </c:pt>
                <c:pt idx="850">
                  <c:v>529</c:v>
                </c:pt>
                <c:pt idx="851">
                  <c:v>516</c:v>
                </c:pt>
                <c:pt idx="852">
                  <c:v>519</c:v>
                </c:pt>
                <c:pt idx="853">
                  <c:v>514</c:v>
                </c:pt>
                <c:pt idx="854">
                  <c:v>515</c:v>
                </c:pt>
                <c:pt idx="855">
                  <c:v>517</c:v>
                </c:pt>
                <c:pt idx="856">
                  <c:v>522</c:v>
                </c:pt>
                <c:pt idx="857">
                  <c:v>523</c:v>
                </c:pt>
                <c:pt idx="858">
                  <c:v>524</c:v>
                </c:pt>
                <c:pt idx="859">
                  <c:v>522</c:v>
                </c:pt>
                <c:pt idx="860">
                  <c:v>528</c:v>
                </c:pt>
                <c:pt idx="861">
                  <c:v>528</c:v>
                </c:pt>
                <c:pt idx="862">
                  <c:v>530</c:v>
                </c:pt>
                <c:pt idx="863">
                  <c:v>530</c:v>
                </c:pt>
                <c:pt idx="864">
                  <c:v>530</c:v>
                </c:pt>
                <c:pt idx="865">
                  <c:v>526</c:v>
                </c:pt>
                <c:pt idx="866">
                  <c:v>527</c:v>
                </c:pt>
                <c:pt idx="867">
                  <c:v>533</c:v>
                </c:pt>
                <c:pt idx="868">
                  <c:v>529</c:v>
                </c:pt>
                <c:pt idx="869">
                  <c:v>530</c:v>
                </c:pt>
                <c:pt idx="870">
                  <c:v>536</c:v>
                </c:pt>
                <c:pt idx="871">
                  <c:v>524</c:v>
                </c:pt>
                <c:pt idx="872">
                  <c:v>533</c:v>
                </c:pt>
                <c:pt idx="873">
                  <c:v>525</c:v>
                </c:pt>
                <c:pt idx="874">
                  <c:v>527</c:v>
                </c:pt>
                <c:pt idx="875">
                  <c:v>519</c:v>
                </c:pt>
                <c:pt idx="876">
                  <c:v>527</c:v>
                </c:pt>
                <c:pt idx="877">
                  <c:v>529</c:v>
                </c:pt>
                <c:pt idx="878">
                  <c:v>525</c:v>
                </c:pt>
                <c:pt idx="879">
                  <c:v>523</c:v>
                </c:pt>
                <c:pt idx="880">
                  <c:v>521</c:v>
                </c:pt>
                <c:pt idx="881">
                  <c:v>530</c:v>
                </c:pt>
                <c:pt idx="882">
                  <c:v>529</c:v>
                </c:pt>
                <c:pt idx="883">
                  <c:v>529</c:v>
                </c:pt>
                <c:pt idx="884">
                  <c:v>530</c:v>
                </c:pt>
                <c:pt idx="885">
                  <c:v>534</c:v>
                </c:pt>
                <c:pt idx="886">
                  <c:v>524</c:v>
                </c:pt>
                <c:pt idx="887">
                  <c:v>535</c:v>
                </c:pt>
                <c:pt idx="888">
                  <c:v>526</c:v>
                </c:pt>
                <c:pt idx="889">
                  <c:v>526</c:v>
                </c:pt>
                <c:pt idx="890">
                  <c:v>532</c:v>
                </c:pt>
                <c:pt idx="891">
                  <c:v>530</c:v>
                </c:pt>
                <c:pt idx="892">
                  <c:v>533</c:v>
                </c:pt>
                <c:pt idx="893">
                  <c:v>529</c:v>
                </c:pt>
                <c:pt idx="894">
                  <c:v>528</c:v>
                </c:pt>
                <c:pt idx="895">
                  <c:v>532</c:v>
                </c:pt>
                <c:pt idx="896">
                  <c:v>3</c:v>
                </c:pt>
                <c:pt idx="897">
                  <c:v>215</c:v>
                </c:pt>
                <c:pt idx="898">
                  <c:v>375</c:v>
                </c:pt>
                <c:pt idx="899">
                  <c:v>473</c:v>
                </c:pt>
                <c:pt idx="900">
                  <c:v>487</c:v>
                </c:pt>
                <c:pt idx="901">
                  <c:v>544</c:v>
                </c:pt>
                <c:pt idx="902">
                  <c:v>543</c:v>
                </c:pt>
                <c:pt idx="903">
                  <c:v>563</c:v>
                </c:pt>
                <c:pt idx="904">
                  <c:v>568</c:v>
                </c:pt>
                <c:pt idx="905">
                  <c:v>559</c:v>
                </c:pt>
                <c:pt idx="906">
                  <c:v>571</c:v>
                </c:pt>
                <c:pt idx="907">
                  <c:v>560</c:v>
                </c:pt>
                <c:pt idx="908">
                  <c:v>567</c:v>
                </c:pt>
                <c:pt idx="909">
                  <c:v>566</c:v>
                </c:pt>
                <c:pt idx="910">
                  <c:v>566</c:v>
                </c:pt>
                <c:pt idx="911">
                  <c:v>565</c:v>
                </c:pt>
                <c:pt idx="912">
                  <c:v>559</c:v>
                </c:pt>
                <c:pt idx="913">
                  <c:v>551</c:v>
                </c:pt>
                <c:pt idx="914">
                  <c:v>549</c:v>
                </c:pt>
                <c:pt idx="915">
                  <c:v>541</c:v>
                </c:pt>
                <c:pt idx="916">
                  <c:v>554</c:v>
                </c:pt>
                <c:pt idx="917">
                  <c:v>550</c:v>
                </c:pt>
                <c:pt idx="918">
                  <c:v>556</c:v>
                </c:pt>
                <c:pt idx="919">
                  <c:v>552</c:v>
                </c:pt>
                <c:pt idx="920">
                  <c:v>561</c:v>
                </c:pt>
                <c:pt idx="921">
                  <c:v>557</c:v>
                </c:pt>
                <c:pt idx="922">
                  <c:v>567</c:v>
                </c:pt>
                <c:pt idx="923">
                  <c:v>566</c:v>
                </c:pt>
                <c:pt idx="924">
                  <c:v>564</c:v>
                </c:pt>
                <c:pt idx="925">
                  <c:v>568</c:v>
                </c:pt>
                <c:pt idx="926">
                  <c:v>565</c:v>
                </c:pt>
                <c:pt idx="927">
                  <c:v>561</c:v>
                </c:pt>
                <c:pt idx="928">
                  <c:v>564</c:v>
                </c:pt>
                <c:pt idx="929">
                  <c:v>570</c:v>
                </c:pt>
                <c:pt idx="930">
                  <c:v>556</c:v>
                </c:pt>
                <c:pt idx="931">
                  <c:v>559</c:v>
                </c:pt>
                <c:pt idx="932">
                  <c:v>560</c:v>
                </c:pt>
                <c:pt idx="933">
                  <c:v>559</c:v>
                </c:pt>
                <c:pt idx="934">
                  <c:v>562</c:v>
                </c:pt>
                <c:pt idx="935">
                  <c:v>556</c:v>
                </c:pt>
                <c:pt idx="936">
                  <c:v>557</c:v>
                </c:pt>
                <c:pt idx="937">
                  <c:v>561</c:v>
                </c:pt>
                <c:pt idx="938">
                  <c:v>563</c:v>
                </c:pt>
                <c:pt idx="939">
                  <c:v>561</c:v>
                </c:pt>
                <c:pt idx="940">
                  <c:v>558</c:v>
                </c:pt>
                <c:pt idx="941">
                  <c:v>567</c:v>
                </c:pt>
                <c:pt idx="942">
                  <c:v>559</c:v>
                </c:pt>
                <c:pt idx="943">
                  <c:v>563</c:v>
                </c:pt>
                <c:pt idx="944">
                  <c:v>564</c:v>
                </c:pt>
                <c:pt idx="945">
                  <c:v>564</c:v>
                </c:pt>
                <c:pt idx="946">
                  <c:v>568</c:v>
                </c:pt>
                <c:pt idx="947">
                  <c:v>560</c:v>
                </c:pt>
                <c:pt idx="948">
                  <c:v>558</c:v>
                </c:pt>
                <c:pt idx="949">
                  <c:v>557</c:v>
                </c:pt>
                <c:pt idx="950">
                  <c:v>557</c:v>
                </c:pt>
                <c:pt idx="951">
                  <c:v>559</c:v>
                </c:pt>
                <c:pt idx="952">
                  <c:v>557</c:v>
                </c:pt>
                <c:pt idx="953">
                  <c:v>560</c:v>
                </c:pt>
                <c:pt idx="954">
                  <c:v>562</c:v>
                </c:pt>
                <c:pt idx="955">
                  <c:v>566</c:v>
                </c:pt>
                <c:pt idx="956">
                  <c:v>565</c:v>
                </c:pt>
                <c:pt idx="957">
                  <c:v>565</c:v>
                </c:pt>
                <c:pt idx="958">
                  <c:v>563</c:v>
                </c:pt>
                <c:pt idx="959">
                  <c:v>564</c:v>
                </c:pt>
                <c:pt idx="960">
                  <c:v>10</c:v>
                </c:pt>
                <c:pt idx="961">
                  <c:v>227</c:v>
                </c:pt>
                <c:pt idx="962">
                  <c:v>370</c:v>
                </c:pt>
                <c:pt idx="963">
                  <c:v>461</c:v>
                </c:pt>
                <c:pt idx="964">
                  <c:v>474</c:v>
                </c:pt>
                <c:pt idx="965">
                  <c:v>539</c:v>
                </c:pt>
                <c:pt idx="966">
                  <c:v>546</c:v>
                </c:pt>
                <c:pt idx="967">
                  <c:v>564</c:v>
                </c:pt>
                <c:pt idx="968">
                  <c:v>577</c:v>
                </c:pt>
                <c:pt idx="969">
                  <c:v>575</c:v>
                </c:pt>
                <c:pt idx="970">
                  <c:v>580</c:v>
                </c:pt>
                <c:pt idx="971">
                  <c:v>576</c:v>
                </c:pt>
                <c:pt idx="972">
                  <c:v>582</c:v>
                </c:pt>
                <c:pt idx="973">
                  <c:v>573</c:v>
                </c:pt>
                <c:pt idx="974">
                  <c:v>559</c:v>
                </c:pt>
                <c:pt idx="975">
                  <c:v>565</c:v>
                </c:pt>
                <c:pt idx="976">
                  <c:v>562</c:v>
                </c:pt>
                <c:pt idx="977">
                  <c:v>569</c:v>
                </c:pt>
                <c:pt idx="978">
                  <c:v>563</c:v>
                </c:pt>
                <c:pt idx="979">
                  <c:v>553</c:v>
                </c:pt>
                <c:pt idx="980">
                  <c:v>558</c:v>
                </c:pt>
                <c:pt idx="981">
                  <c:v>557</c:v>
                </c:pt>
                <c:pt idx="982">
                  <c:v>559</c:v>
                </c:pt>
                <c:pt idx="983">
                  <c:v>561</c:v>
                </c:pt>
                <c:pt idx="984">
                  <c:v>564</c:v>
                </c:pt>
                <c:pt idx="985">
                  <c:v>557</c:v>
                </c:pt>
                <c:pt idx="986">
                  <c:v>567</c:v>
                </c:pt>
                <c:pt idx="987">
                  <c:v>564</c:v>
                </c:pt>
                <c:pt idx="988">
                  <c:v>557</c:v>
                </c:pt>
                <c:pt idx="989">
                  <c:v>569</c:v>
                </c:pt>
                <c:pt idx="990">
                  <c:v>561</c:v>
                </c:pt>
                <c:pt idx="991">
                  <c:v>561</c:v>
                </c:pt>
                <c:pt idx="992">
                  <c:v>560</c:v>
                </c:pt>
                <c:pt idx="993">
                  <c:v>562</c:v>
                </c:pt>
                <c:pt idx="994">
                  <c:v>564</c:v>
                </c:pt>
                <c:pt idx="995">
                  <c:v>564</c:v>
                </c:pt>
                <c:pt idx="996">
                  <c:v>562</c:v>
                </c:pt>
                <c:pt idx="997">
                  <c:v>561</c:v>
                </c:pt>
                <c:pt idx="998">
                  <c:v>568</c:v>
                </c:pt>
                <c:pt idx="999">
                  <c:v>565</c:v>
                </c:pt>
                <c:pt idx="1000">
                  <c:v>562</c:v>
                </c:pt>
                <c:pt idx="1001">
                  <c:v>559</c:v>
                </c:pt>
                <c:pt idx="1002">
                  <c:v>560</c:v>
                </c:pt>
                <c:pt idx="1003">
                  <c:v>563</c:v>
                </c:pt>
                <c:pt idx="1004">
                  <c:v>562</c:v>
                </c:pt>
                <c:pt idx="1005">
                  <c:v>565</c:v>
                </c:pt>
                <c:pt idx="1006">
                  <c:v>559</c:v>
                </c:pt>
                <c:pt idx="1007">
                  <c:v>554</c:v>
                </c:pt>
                <c:pt idx="1008">
                  <c:v>551</c:v>
                </c:pt>
                <c:pt idx="1009">
                  <c:v>566</c:v>
                </c:pt>
                <c:pt idx="1010">
                  <c:v>562</c:v>
                </c:pt>
                <c:pt idx="1011">
                  <c:v>550</c:v>
                </c:pt>
                <c:pt idx="1012">
                  <c:v>562</c:v>
                </c:pt>
                <c:pt idx="1013">
                  <c:v>558</c:v>
                </c:pt>
                <c:pt idx="1014">
                  <c:v>563</c:v>
                </c:pt>
                <c:pt idx="1015">
                  <c:v>561</c:v>
                </c:pt>
                <c:pt idx="1016">
                  <c:v>554</c:v>
                </c:pt>
                <c:pt idx="1017">
                  <c:v>571</c:v>
                </c:pt>
                <c:pt idx="1018">
                  <c:v>563</c:v>
                </c:pt>
                <c:pt idx="1019">
                  <c:v>561</c:v>
                </c:pt>
                <c:pt idx="1020">
                  <c:v>569</c:v>
                </c:pt>
                <c:pt idx="1021">
                  <c:v>568</c:v>
                </c:pt>
                <c:pt idx="1022">
                  <c:v>567</c:v>
                </c:pt>
                <c:pt idx="1023">
                  <c:v>570</c:v>
                </c:pt>
                <c:pt idx="1024">
                  <c:v>5</c:v>
                </c:pt>
                <c:pt idx="1025">
                  <c:v>209</c:v>
                </c:pt>
                <c:pt idx="1026">
                  <c:v>365</c:v>
                </c:pt>
                <c:pt idx="1027">
                  <c:v>453</c:v>
                </c:pt>
                <c:pt idx="1028">
                  <c:v>465</c:v>
                </c:pt>
                <c:pt idx="1029">
                  <c:v>540</c:v>
                </c:pt>
                <c:pt idx="1030">
                  <c:v>537</c:v>
                </c:pt>
                <c:pt idx="1031">
                  <c:v>558</c:v>
                </c:pt>
                <c:pt idx="1032">
                  <c:v>572</c:v>
                </c:pt>
                <c:pt idx="1033">
                  <c:v>571</c:v>
                </c:pt>
                <c:pt idx="1034">
                  <c:v>579</c:v>
                </c:pt>
                <c:pt idx="1035">
                  <c:v>578</c:v>
                </c:pt>
                <c:pt idx="1036">
                  <c:v>573</c:v>
                </c:pt>
                <c:pt idx="1037">
                  <c:v>571</c:v>
                </c:pt>
                <c:pt idx="1038">
                  <c:v>570</c:v>
                </c:pt>
                <c:pt idx="1039">
                  <c:v>566</c:v>
                </c:pt>
                <c:pt idx="1040">
                  <c:v>556</c:v>
                </c:pt>
                <c:pt idx="1041">
                  <c:v>558</c:v>
                </c:pt>
                <c:pt idx="1042">
                  <c:v>564</c:v>
                </c:pt>
                <c:pt idx="1043">
                  <c:v>548</c:v>
                </c:pt>
                <c:pt idx="1044">
                  <c:v>546</c:v>
                </c:pt>
                <c:pt idx="1045">
                  <c:v>554</c:v>
                </c:pt>
                <c:pt idx="1046">
                  <c:v>550</c:v>
                </c:pt>
                <c:pt idx="1047">
                  <c:v>552</c:v>
                </c:pt>
                <c:pt idx="1048">
                  <c:v>555</c:v>
                </c:pt>
                <c:pt idx="1049">
                  <c:v>549</c:v>
                </c:pt>
                <c:pt idx="1050">
                  <c:v>560</c:v>
                </c:pt>
                <c:pt idx="1051">
                  <c:v>568</c:v>
                </c:pt>
                <c:pt idx="1052">
                  <c:v>558</c:v>
                </c:pt>
                <c:pt idx="1053">
                  <c:v>560</c:v>
                </c:pt>
                <c:pt idx="1054">
                  <c:v>564</c:v>
                </c:pt>
                <c:pt idx="1055">
                  <c:v>561</c:v>
                </c:pt>
                <c:pt idx="1056">
                  <c:v>555</c:v>
                </c:pt>
                <c:pt idx="1057">
                  <c:v>567</c:v>
                </c:pt>
                <c:pt idx="1058">
                  <c:v>561</c:v>
                </c:pt>
                <c:pt idx="1059">
                  <c:v>561</c:v>
                </c:pt>
                <c:pt idx="1060">
                  <c:v>558</c:v>
                </c:pt>
                <c:pt idx="1061">
                  <c:v>559</c:v>
                </c:pt>
                <c:pt idx="1062">
                  <c:v>556</c:v>
                </c:pt>
                <c:pt idx="1063">
                  <c:v>565</c:v>
                </c:pt>
                <c:pt idx="1064">
                  <c:v>549</c:v>
                </c:pt>
                <c:pt idx="1065">
                  <c:v>564</c:v>
                </c:pt>
                <c:pt idx="1066">
                  <c:v>561</c:v>
                </c:pt>
                <c:pt idx="1067">
                  <c:v>555</c:v>
                </c:pt>
                <c:pt idx="1068">
                  <c:v>561</c:v>
                </c:pt>
                <c:pt idx="1069">
                  <c:v>552</c:v>
                </c:pt>
                <c:pt idx="1070">
                  <c:v>560</c:v>
                </c:pt>
                <c:pt idx="1071">
                  <c:v>568</c:v>
                </c:pt>
                <c:pt idx="1072">
                  <c:v>558</c:v>
                </c:pt>
                <c:pt idx="1073">
                  <c:v>557</c:v>
                </c:pt>
                <c:pt idx="1074">
                  <c:v>566</c:v>
                </c:pt>
                <c:pt idx="1075">
                  <c:v>560</c:v>
                </c:pt>
                <c:pt idx="1076">
                  <c:v>560</c:v>
                </c:pt>
                <c:pt idx="1077">
                  <c:v>554</c:v>
                </c:pt>
                <c:pt idx="1078">
                  <c:v>560</c:v>
                </c:pt>
                <c:pt idx="1079">
                  <c:v>562</c:v>
                </c:pt>
                <c:pt idx="1080">
                  <c:v>564</c:v>
                </c:pt>
                <c:pt idx="1081">
                  <c:v>564</c:v>
                </c:pt>
                <c:pt idx="1082">
                  <c:v>563</c:v>
                </c:pt>
                <c:pt idx="1083">
                  <c:v>562</c:v>
                </c:pt>
                <c:pt idx="1084">
                  <c:v>556</c:v>
                </c:pt>
                <c:pt idx="1085">
                  <c:v>562</c:v>
                </c:pt>
                <c:pt idx="1086">
                  <c:v>569</c:v>
                </c:pt>
                <c:pt idx="1087">
                  <c:v>563</c:v>
                </c:pt>
                <c:pt idx="1088">
                  <c:v>14</c:v>
                </c:pt>
                <c:pt idx="1089">
                  <c:v>199</c:v>
                </c:pt>
                <c:pt idx="1090">
                  <c:v>346</c:v>
                </c:pt>
                <c:pt idx="1091">
                  <c:v>428</c:v>
                </c:pt>
                <c:pt idx="1092">
                  <c:v>445</c:v>
                </c:pt>
                <c:pt idx="1093">
                  <c:v>508</c:v>
                </c:pt>
                <c:pt idx="1094">
                  <c:v>522</c:v>
                </c:pt>
                <c:pt idx="1095">
                  <c:v>536</c:v>
                </c:pt>
                <c:pt idx="1096">
                  <c:v>545</c:v>
                </c:pt>
                <c:pt idx="1097">
                  <c:v>538</c:v>
                </c:pt>
                <c:pt idx="1098">
                  <c:v>548</c:v>
                </c:pt>
                <c:pt idx="1099">
                  <c:v>544</c:v>
                </c:pt>
                <c:pt idx="1100">
                  <c:v>540</c:v>
                </c:pt>
                <c:pt idx="1101">
                  <c:v>534</c:v>
                </c:pt>
                <c:pt idx="1102">
                  <c:v>533</c:v>
                </c:pt>
                <c:pt idx="1103">
                  <c:v>535</c:v>
                </c:pt>
                <c:pt idx="1104">
                  <c:v>534</c:v>
                </c:pt>
                <c:pt idx="1105">
                  <c:v>526</c:v>
                </c:pt>
                <c:pt idx="1106">
                  <c:v>528</c:v>
                </c:pt>
                <c:pt idx="1107">
                  <c:v>527</c:v>
                </c:pt>
                <c:pt idx="1108">
                  <c:v>523</c:v>
                </c:pt>
                <c:pt idx="1109">
                  <c:v>523</c:v>
                </c:pt>
                <c:pt idx="1110">
                  <c:v>536</c:v>
                </c:pt>
                <c:pt idx="1111">
                  <c:v>519</c:v>
                </c:pt>
                <c:pt idx="1112">
                  <c:v>531</c:v>
                </c:pt>
                <c:pt idx="1113">
                  <c:v>530</c:v>
                </c:pt>
                <c:pt idx="1114">
                  <c:v>531</c:v>
                </c:pt>
                <c:pt idx="1115">
                  <c:v>541</c:v>
                </c:pt>
                <c:pt idx="1116">
                  <c:v>530</c:v>
                </c:pt>
                <c:pt idx="1117">
                  <c:v>530</c:v>
                </c:pt>
                <c:pt idx="1118">
                  <c:v>539</c:v>
                </c:pt>
                <c:pt idx="1119">
                  <c:v>534</c:v>
                </c:pt>
                <c:pt idx="1120">
                  <c:v>541</c:v>
                </c:pt>
                <c:pt idx="1121">
                  <c:v>537</c:v>
                </c:pt>
                <c:pt idx="1122">
                  <c:v>533</c:v>
                </c:pt>
                <c:pt idx="1123">
                  <c:v>540</c:v>
                </c:pt>
                <c:pt idx="1124">
                  <c:v>541</c:v>
                </c:pt>
                <c:pt idx="1125">
                  <c:v>534</c:v>
                </c:pt>
                <c:pt idx="1126">
                  <c:v>538</c:v>
                </c:pt>
                <c:pt idx="1127">
                  <c:v>532</c:v>
                </c:pt>
                <c:pt idx="1128">
                  <c:v>534</c:v>
                </c:pt>
                <c:pt idx="1129">
                  <c:v>537</c:v>
                </c:pt>
                <c:pt idx="1130">
                  <c:v>539</c:v>
                </c:pt>
                <c:pt idx="1131">
                  <c:v>531</c:v>
                </c:pt>
                <c:pt idx="1132">
                  <c:v>533</c:v>
                </c:pt>
                <c:pt idx="1133">
                  <c:v>530</c:v>
                </c:pt>
                <c:pt idx="1134">
                  <c:v>528</c:v>
                </c:pt>
                <c:pt idx="1135">
                  <c:v>538</c:v>
                </c:pt>
                <c:pt idx="1136">
                  <c:v>527</c:v>
                </c:pt>
                <c:pt idx="1137">
                  <c:v>533</c:v>
                </c:pt>
                <c:pt idx="1138">
                  <c:v>532</c:v>
                </c:pt>
                <c:pt idx="1139">
                  <c:v>526</c:v>
                </c:pt>
                <c:pt idx="1140">
                  <c:v>530</c:v>
                </c:pt>
                <c:pt idx="1141">
                  <c:v>526</c:v>
                </c:pt>
                <c:pt idx="1142">
                  <c:v>539</c:v>
                </c:pt>
                <c:pt idx="1143">
                  <c:v>528</c:v>
                </c:pt>
                <c:pt idx="1144">
                  <c:v>535</c:v>
                </c:pt>
                <c:pt idx="1145">
                  <c:v>535</c:v>
                </c:pt>
                <c:pt idx="1146">
                  <c:v>530</c:v>
                </c:pt>
                <c:pt idx="1147">
                  <c:v>537</c:v>
                </c:pt>
                <c:pt idx="1148">
                  <c:v>535</c:v>
                </c:pt>
                <c:pt idx="1149">
                  <c:v>535</c:v>
                </c:pt>
                <c:pt idx="1150">
                  <c:v>538</c:v>
                </c:pt>
                <c:pt idx="1151">
                  <c:v>538</c:v>
                </c:pt>
                <c:pt idx="1152">
                  <c:v>12</c:v>
                </c:pt>
                <c:pt idx="1153">
                  <c:v>196</c:v>
                </c:pt>
                <c:pt idx="1154">
                  <c:v>347</c:v>
                </c:pt>
                <c:pt idx="1155">
                  <c:v>457</c:v>
                </c:pt>
                <c:pt idx="1156">
                  <c:v>468</c:v>
                </c:pt>
                <c:pt idx="1157">
                  <c:v>538</c:v>
                </c:pt>
                <c:pt idx="1158">
                  <c:v>544</c:v>
                </c:pt>
                <c:pt idx="1159">
                  <c:v>562</c:v>
                </c:pt>
                <c:pt idx="1160">
                  <c:v>574</c:v>
                </c:pt>
                <c:pt idx="1161">
                  <c:v>571</c:v>
                </c:pt>
                <c:pt idx="1162">
                  <c:v>584</c:v>
                </c:pt>
                <c:pt idx="1163">
                  <c:v>570</c:v>
                </c:pt>
                <c:pt idx="1164">
                  <c:v>575</c:v>
                </c:pt>
                <c:pt idx="1165">
                  <c:v>575</c:v>
                </c:pt>
                <c:pt idx="1166">
                  <c:v>572</c:v>
                </c:pt>
                <c:pt idx="1167">
                  <c:v>572</c:v>
                </c:pt>
                <c:pt idx="1168">
                  <c:v>562</c:v>
                </c:pt>
                <c:pt idx="1169">
                  <c:v>562</c:v>
                </c:pt>
                <c:pt idx="1170">
                  <c:v>561</c:v>
                </c:pt>
                <c:pt idx="1171">
                  <c:v>546</c:v>
                </c:pt>
                <c:pt idx="1172">
                  <c:v>567</c:v>
                </c:pt>
                <c:pt idx="1173">
                  <c:v>554</c:v>
                </c:pt>
                <c:pt idx="1174">
                  <c:v>558</c:v>
                </c:pt>
                <c:pt idx="1175">
                  <c:v>562</c:v>
                </c:pt>
                <c:pt idx="1176">
                  <c:v>558</c:v>
                </c:pt>
                <c:pt idx="1177">
                  <c:v>563</c:v>
                </c:pt>
                <c:pt idx="1178">
                  <c:v>565</c:v>
                </c:pt>
                <c:pt idx="1179">
                  <c:v>563</c:v>
                </c:pt>
                <c:pt idx="1180">
                  <c:v>565</c:v>
                </c:pt>
                <c:pt idx="1181">
                  <c:v>565</c:v>
                </c:pt>
                <c:pt idx="1182">
                  <c:v>571</c:v>
                </c:pt>
                <c:pt idx="1183">
                  <c:v>565</c:v>
                </c:pt>
                <c:pt idx="1184">
                  <c:v>563</c:v>
                </c:pt>
                <c:pt idx="1185">
                  <c:v>564</c:v>
                </c:pt>
                <c:pt idx="1186">
                  <c:v>571</c:v>
                </c:pt>
                <c:pt idx="1187">
                  <c:v>568</c:v>
                </c:pt>
                <c:pt idx="1188">
                  <c:v>563</c:v>
                </c:pt>
                <c:pt idx="1189">
                  <c:v>565</c:v>
                </c:pt>
                <c:pt idx="1190">
                  <c:v>561</c:v>
                </c:pt>
                <c:pt idx="1191">
                  <c:v>564</c:v>
                </c:pt>
                <c:pt idx="1192">
                  <c:v>568</c:v>
                </c:pt>
                <c:pt idx="1193">
                  <c:v>567</c:v>
                </c:pt>
                <c:pt idx="1194">
                  <c:v>561</c:v>
                </c:pt>
                <c:pt idx="1195">
                  <c:v>561</c:v>
                </c:pt>
                <c:pt idx="1196">
                  <c:v>561</c:v>
                </c:pt>
                <c:pt idx="1197">
                  <c:v>568</c:v>
                </c:pt>
                <c:pt idx="1198">
                  <c:v>568</c:v>
                </c:pt>
                <c:pt idx="1199">
                  <c:v>559</c:v>
                </c:pt>
                <c:pt idx="1200">
                  <c:v>562</c:v>
                </c:pt>
                <c:pt idx="1201">
                  <c:v>562</c:v>
                </c:pt>
                <c:pt idx="1202">
                  <c:v>569</c:v>
                </c:pt>
                <c:pt idx="1203">
                  <c:v>562</c:v>
                </c:pt>
                <c:pt idx="1204">
                  <c:v>565</c:v>
                </c:pt>
                <c:pt idx="1205">
                  <c:v>566</c:v>
                </c:pt>
                <c:pt idx="1206">
                  <c:v>563</c:v>
                </c:pt>
                <c:pt idx="1207">
                  <c:v>567</c:v>
                </c:pt>
                <c:pt idx="1208">
                  <c:v>564</c:v>
                </c:pt>
                <c:pt idx="1209">
                  <c:v>561</c:v>
                </c:pt>
                <c:pt idx="1210">
                  <c:v>556</c:v>
                </c:pt>
                <c:pt idx="1211">
                  <c:v>571</c:v>
                </c:pt>
                <c:pt idx="1212">
                  <c:v>567</c:v>
                </c:pt>
                <c:pt idx="1213">
                  <c:v>563</c:v>
                </c:pt>
                <c:pt idx="1214">
                  <c:v>562</c:v>
                </c:pt>
                <c:pt idx="1215">
                  <c:v>565</c:v>
                </c:pt>
                <c:pt idx="1216">
                  <c:v>6</c:v>
                </c:pt>
                <c:pt idx="1217">
                  <c:v>211</c:v>
                </c:pt>
                <c:pt idx="1218">
                  <c:v>355</c:v>
                </c:pt>
                <c:pt idx="1219">
                  <c:v>450</c:v>
                </c:pt>
                <c:pt idx="1220">
                  <c:v>471</c:v>
                </c:pt>
                <c:pt idx="1221">
                  <c:v>541</c:v>
                </c:pt>
                <c:pt idx="1222">
                  <c:v>535</c:v>
                </c:pt>
                <c:pt idx="1223">
                  <c:v>550</c:v>
                </c:pt>
                <c:pt idx="1224">
                  <c:v>566</c:v>
                </c:pt>
                <c:pt idx="1225">
                  <c:v>563</c:v>
                </c:pt>
                <c:pt idx="1226">
                  <c:v>569</c:v>
                </c:pt>
                <c:pt idx="1227">
                  <c:v>570</c:v>
                </c:pt>
                <c:pt idx="1228">
                  <c:v>564</c:v>
                </c:pt>
                <c:pt idx="1229">
                  <c:v>560</c:v>
                </c:pt>
                <c:pt idx="1230">
                  <c:v>552</c:v>
                </c:pt>
                <c:pt idx="1231">
                  <c:v>556</c:v>
                </c:pt>
                <c:pt idx="1232">
                  <c:v>558</c:v>
                </c:pt>
                <c:pt idx="1233">
                  <c:v>553</c:v>
                </c:pt>
                <c:pt idx="1234">
                  <c:v>549</c:v>
                </c:pt>
                <c:pt idx="1235">
                  <c:v>549</c:v>
                </c:pt>
                <c:pt idx="1236">
                  <c:v>552</c:v>
                </c:pt>
                <c:pt idx="1237">
                  <c:v>548</c:v>
                </c:pt>
                <c:pt idx="1238">
                  <c:v>545</c:v>
                </c:pt>
                <c:pt idx="1239">
                  <c:v>538</c:v>
                </c:pt>
                <c:pt idx="1240">
                  <c:v>554</c:v>
                </c:pt>
                <c:pt idx="1241">
                  <c:v>553</c:v>
                </c:pt>
                <c:pt idx="1242">
                  <c:v>557</c:v>
                </c:pt>
                <c:pt idx="1243">
                  <c:v>549</c:v>
                </c:pt>
                <c:pt idx="1244">
                  <c:v>558</c:v>
                </c:pt>
                <c:pt idx="1245">
                  <c:v>557</c:v>
                </c:pt>
                <c:pt idx="1246">
                  <c:v>559</c:v>
                </c:pt>
                <c:pt idx="1247">
                  <c:v>556</c:v>
                </c:pt>
                <c:pt idx="1248">
                  <c:v>554</c:v>
                </c:pt>
                <c:pt idx="1249">
                  <c:v>559</c:v>
                </c:pt>
                <c:pt idx="1250">
                  <c:v>549</c:v>
                </c:pt>
                <c:pt idx="1251">
                  <c:v>551</c:v>
                </c:pt>
                <c:pt idx="1252">
                  <c:v>558</c:v>
                </c:pt>
                <c:pt idx="1253">
                  <c:v>553</c:v>
                </c:pt>
                <c:pt idx="1254">
                  <c:v>551</c:v>
                </c:pt>
                <c:pt idx="1255">
                  <c:v>547</c:v>
                </c:pt>
                <c:pt idx="1256">
                  <c:v>547</c:v>
                </c:pt>
                <c:pt idx="1257">
                  <c:v>553</c:v>
                </c:pt>
                <c:pt idx="1258">
                  <c:v>550</c:v>
                </c:pt>
                <c:pt idx="1259">
                  <c:v>550</c:v>
                </c:pt>
                <c:pt idx="1260">
                  <c:v>546</c:v>
                </c:pt>
                <c:pt idx="1261">
                  <c:v>553</c:v>
                </c:pt>
                <c:pt idx="1262">
                  <c:v>555</c:v>
                </c:pt>
                <c:pt idx="1263">
                  <c:v>549</c:v>
                </c:pt>
                <c:pt idx="1264">
                  <c:v>551</c:v>
                </c:pt>
                <c:pt idx="1265">
                  <c:v>552</c:v>
                </c:pt>
                <c:pt idx="1266">
                  <c:v>559</c:v>
                </c:pt>
                <c:pt idx="1267">
                  <c:v>552</c:v>
                </c:pt>
                <c:pt idx="1268">
                  <c:v>558</c:v>
                </c:pt>
                <c:pt idx="1269">
                  <c:v>555</c:v>
                </c:pt>
                <c:pt idx="1270">
                  <c:v>556</c:v>
                </c:pt>
                <c:pt idx="1271">
                  <c:v>552</c:v>
                </c:pt>
                <c:pt idx="1272">
                  <c:v>550</c:v>
                </c:pt>
                <c:pt idx="1273">
                  <c:v>548</c:v>
                </c:pt>
                <c:pt idx="1274">
                  <c:v>558</c:v>
                </c:pt>
                <c:pt idx="1275">
                  <c:v>544</c:v>
                </c:pt>
                <c:pt idx="1276">
                  <c:v>569</c:v>
                </c:pt>
                <c:pt idx="1277">
                  <c:v>555</c:v>
                </c:pt>
                <c:pt idx="1278">
                  <c:v>555</c:v>
                </c:pt>
                <c:pt idx="1279">
                  <c:v>558</c:v>
                </c:pt>
                <c:pt idx="1280">
                  <c:v>8</c:v>
                </c:pt>
                <c:pt idx="1281">
                  <c:v>201</c:v>
                </c:pt>
                <c:pt idx="1282">
                  <c:v>342</c:v>
                </c:pt>
                <c:pt idx="1283">
                  <c:v>450</c:v>
                </c:pt>
                <c:pt idx="1284">
                  <c:v>456</c:v>
                </c:pt>
                <c:pt idx="1285">
                  <c:v>525</c:v>
                </c:pt>
                <c:pt idx="1286">
                  <c:v>543</c:v>
                </c:pt>
                <c:pt idx="1287">
                  <c:v>550</c:v>
                </c:pt>
                <c:pt idx="1288">
                  <c:v>555</c:v>
                </c:pt>
                <c:pt idx="1289">
                  <c:v>558</c:v>
                </c:pt>
                <c:pt idx="1290">
                  <c:v>563</c:v>
                </c:pt>
                <c:pt idx="1291">
                  <c:v>556</c:v>
                </c:pt>
                <c:pt idx="1292">
                  <c:v>559</c:v>
                </c:pt>
                <c:pt idx="1293">
                  <c:v>562</c:v>
                </c:pt>
                <c:pt idx="1294">
                  <c:v>560</c:v>
                </c:pt>
                <c:pt idx="1295">
                  <c:v>557</c:v>
                </c:pt>
                <c:pt idx="1296">
                  <c:v>544</c:v>
                </c:pt>
                <c:pt idx="1297">
                  <c:v>544</c:v>
                </c:pt>
                <c:pt idx="1298">
                  <c:v>544</c:v>
                </c:pt>
                <c:pt idx="1299">
                  <c:v>541</c:v>
                </c:pt>
                <c:pt idx="1300">
                  <c:v>543</c:v>
                </c:pt>
                <c:pt idx="1301">
                  <c:v>538</c:v>
                </c:pt>
                <c:pt idx="1302">
                  <c:v>524</c:v>
                </c:pt>
                <c:pt idx="1303">
                  <c:v>545</c:v>
                </c:pt>
                <c:pt idx="1304">
                  <c:v>550</c:v>
                </c:pt>
                <c:pt idx="1305">
                  <c:v>551</c:v>
                </c:pt>
                <c:pt idx="1306">
                  <c:v>549</c:v>
                </c:pt>
                <c:pt idx="1307">
                  <c:v>543</c:v>
                </c:pt>
                <c:pt idx="1308">
                  <c:v>559</c:v>
                </c:pt>
                <c:pt idx="1309">
                  <c:v>558</c:v>
                </c:pt>
                <c:pt idx="1310">
                  <c:v>559</c:v>
                </c:pt>
                <c:pt idx="1311">
                  <c:v>557</c:v>
                </c:pt>
                <c:pt idx="1312">
                  <c:v>555</c:v>
                </c:pt>
                <c:pt idx="1313">
                  <c:v>543</c:v>
                </c:pt>
                <c:pt idx="1314">
                  <c:v>555</c:v>
                </c:pt>
                <c:pt idx="1315">
                  <c:v>552</c:v>
                </c:pt>
                <c:pt idx="1316">
                  <c:v>553</c:v>
                </c:pt>
                <c:pt idx="1317">
                  <c:v>554</c:v>
                </c:pt>
                <c:pt idx="1318">
                  <c:v>547</c:v>
                </c:pt>
                <c:pt idx="1319">
                  <c:v>542</c:v>
                </c:pt>
                <c:pt idx="1320">
                  <c:v>553</c:v>
                </c:pt>
                <c:pt idx="1321">
                  <c:v>545</c:v>
                </c:pt>
                <c:pt idx="1322">
                  <c:v>553</c:v>
                </c:pt>
                <c:pt idx="1323">
                  <c:v>542</c:v>
                </c:pt>
                <c:pt idx="1324">
                  <c:v>553</c:v>
                </c:pt>
                <c:pt idx="1325">
                  <c:v>546</c:v>
                </c:pt>
                <c:pt idx="1326">
                  <c:v>552</c:v>
                </c:pt>
                <c:pt idx="1327">
                  <c:v>558</c:v>
                </c:pt>
                <c:pt idx="1328">
                  <c:v>554</c:v>
                </c:pt>
                <c:pt idx="1329">
                  <c:v>555</c:v>
                </c:pt>
                <c:pt idx="1330">
                  <c:v>550</c:v>
                </c:pt>
                <c:pt idx="1331">
                  <c:v>555</c:v>
                </c:pt>
                <c:pt idx="1332">
                  <c:v>551</c:v>
                </c:pt>
                <c:pt idx="1333">
                  <c:v>552</c:v>
                </c:pt>
                <c:pt idx="1334">
                  <c:v>547</c:v>
                </c:pt>
                <c:pt idx="1335">
                  <c:v>548</c:v>
                </c:pt>
                <c:pt idx="1336">
                  <c:v>550</c:v>
                </c:pt>
                <c:pt idx="1337">
                  <c:v>549</c:v>
                </c:pt>
                <c:pt idx="1338">
                  <c:v>550</c:v>
                </c:pt>
                <c:pt idx="1339">
                  <c:v>550</c:v>
                </c:pt>
                <c:pt idx="1340">
                  <c:v>550</c:v>
                </c:pt>
                <c:pt idx="1341">
                  <c:v>557</c:v>
                </c:pt>
                <c:pt idx="1342">
                  <c:v>560</c:v>
                </c:pt>
                <c:pt idx="1343">
                  <c:v>557</c:v>
                </c:pt>
                <c:pt idx="1344">
                  <c:v>8</c:v>
                </c:pt>
                <c:pt idx="1345">
                  <c:v>201</c:v>
                </c:pt>
                <c:pt idx="1346">
                  <c:v>331</c:v>
                </c:pt>
                <c:pt idx="1347">
                  <c:v>422</c:v>
                </c:pt>
                <c:pt idx="1348">
                  <c:v>430</c:v>
                </c:pt>
                <c:pt idx="1349">
                  <c:v>500</c:v>
                </c:pt>
                <c:pt idx="1350">
                  <c:v>514</c:v>
                </c:pt>
                <c:pt idx="1351">
                  <c:v>521</c:v>
                </c:pt>
                <c:pt idx="1352">
                  <c:v>534</c:v>
                </c:pt>
                <c:pt idx="1353">
                  <c:v>535</c:v>
                </c:pt>
                <c:pt idx="1354">
                  <c:v>540</c:v>
                </c:pt>
                <c:pt idx="1355">
                  <c:v>543</c:v>
                </c:pt>
                <c:pt idx="1356">
                  <c:v>538</c:v>
                </c:pt>
                <c:pt idx="1357">
                  <c:v>538</c:v>
                </c:pt>
                <c:pt idx="1358">
                  <c:v>530</c:v>
                </c:pt>
                <c:pt idx="1359">
                  <c:v>529</c:v>
                </c:pt>
                <c:pt idx="1360">
                  <c:v>527</c:v>
                </c:pt>
                <c:pt idx="1361">
                  <c:v>530</c:v>
                </c:pt>
                <c:pt idx="1362">
                  <c:v>517</c:v>
                </c:pt>
                <c:pt idx="1363">
                  <c:v>524</c:v>
                </c:pt>
                <c:pt idx="1364">
                  <c:v>525</c:v>
                </c:pt>
                <c:pt idx="1365">
                  <c:v>516</c:v>
                </c:pt>
                <c:pt idx="1366">
                  <c:v>520</c:v>
                </c:pt>
                <c:pt idx="1367">
                  <c:v>516</c:v>
                </c:pt>
                <c:pt idx="1368">
                  <c:v>532</c:v>
                </c:pt>
                <c:pt idx="1369">
                  <c:v>529</c:v>
                </c:pt>
                <c:pt idx="1370">
                  <c:v>523</c:v>
                </c:pt>
                <c:pt idx="1371">
                  <c:v>527</c:v>
                </c:pt>
                <c:pt idx="1372">
                  <c:v>520</c:v>
                </c:pt>
                <c:pt idx="1373">
                  <c:v>535</c:v>
                </c:pt>
                <c:pt idx="1374">
                  <c:v>531</c:v>
                </c:pt>
                <c:pt idx="1375">
                  <c:v>532</c:v>
                </c:pt>
                <c:pt idx="1376">
                  <c:v>539</c:v>
                </c:pt>
                <c:pt idx="1377">
                  <c:v>524</c:v>
                </c:pt>
                <c:pt idx="1378">
                  <c:v>532</c:v>
                </c:pt>
                <c:pt idx="1379">
                  <c:v>531</c:v>
                </c:pt>
                <c:pt idx="1380">
                  <c:v>522</c:v>
                </c:pt>
                <c:pt idx="1381">
                  <c:v>532</c:v>
                </c:pt>
                <c:pt idx="1382">
                  <c:v>531</c:v>
                </c:pt>
                <c:pt idx="1383">
                  <c:v>527</c:v>
                </c:pt>
                <c:pt idx="1384">
                  <c:v>528</c:v>
                </c:pt>
                <c:pt idx="1385">
                  <c:v>525</c:v>
                </c:pt>
                <c:pt idx="1386">
                  <c:v>529</c:v>
                </c:pt>
                <c:pt idx="1387">
                  <c:v>522</c:v>
                </c:pt>
                <c:pt idx="1388">
                  <c:v>531</c:v>
                </c:pt>
                <c:pt idx="1389">
                  <c:v>525</c:v>
                </c:pt>
                <c:pt idx="1390">
                  <c:v>525</c:v>
                </c:pt>
                <c:pt idx="1391">
                  <c:v>533</c:v>
                </c:pt>
                <c:pt idx="1392">
                  <c:v>527</c:v>
                </c:pt>
                <c:pt idx="1393">
                  <c:v>523</c:v>
                </c:pt>
                <c:pt idx="1394">
                  <c:v>536</c:v>
                </c:pt>
                <c:pt idx="1395">
                  <c:v>529</c:v>
                </c:pt>
                <c:pt idx="1396">
                  <c:v>525</c:v>
                </c:pt>
                <c:pt idx="1397">
                  <c:v>520</c:v>
                </c:pt>
                <c:pt idx="1398">
                  <c:v>531</c:v>
                </c:pt>
                <c:pt idx="1399">
                  <c:v>531</c:v>
                </c:pt>
                <c:pt idx="1400">
                  <c:v>522</c:v>
                </c:pt>
                <c:pt idx="1401">
                  <c:v>531</c:v>
                </c:pt>
                <c:pt idx="1402">
                  <c:v>525</c:v>
                </c:pt>
                <c:pt idx="1403">
                  <c:v>526</c:v>
                </c:pt>
                <c:pt idx="1404">
                  <c:v>534</c:v>
                </c:pt>
                <c:pt idx="1405">
                  <c:v>525</c:v>
                </c:pt>
                <c:pt idx="1406">
                  <c:v>529</c:v>
                </c:pt>
                <c:pt idx="1407">
                  <c:v>537</c:v>
                </c:pt>
                <c:pt idx="1408">
                  <c:v>8</c:v>
                </c:pt>
                <c:pt idx="1409">
                  <c:v>206</c:v>
                </c:pt>
                <c:pt idx="1410">
                  <c:v>358</c:v>
                </c:pt>
                <c:pt idx="1411">
                  <c:v>441</c:v>
                </c:pt>
                <c:pt idx="1412">
                  <c:v>458</c:v>
                </c:pt>
                <c:pt idx="1413">
                  <c:v>523</c:v>
                </c:pt>
                <c:pt idx="1414">
                  <c:v>537</c:v>
                </c:pt>
                <c:pt idx="1415">
                  <c:v>544</c:v>
                </c:pt>
                <c:pt idx="1416">
                  <c:v>561</c:v>
                </c:pt>
                <c:pt idx="1417">
                  <c:v>556</c:v>
                </c:pt>
                <c:pt idx="1418">
                  <c:v>562</c:v>
                </c:pt>
                <c:pt idx="1419">
                  <c:v>560</c:v>
                </c:pt>
                <c:pt idx="1420">
                  <c:v>558</c:v>
                </c:pt>
                <c:pt idx="1421">
                  <c:v>560</c:v>
                </c:pt>
                <c:pt idx="1422">
                  <c:v>547</c:v>
                </c:pt>
                <c:pt idx="1423">
                  <c:v>563</c:v>
                </c:pt>
                <c:pt idx="1424">
                  <c:v>545</c:v>
                </c:pt>
                <c:pt idx="1425">
                  <c:v>548</c:v>
                </c:pt>
                <c:pt idx="1426">
                  <c:v>543</c:v>
                </c:pt>
                <c:pt idx="1427">
                  <c:v>532</c:v>
                </c:pt>
                <c:pt idx="1428">
                  <c:v>543</c:v>
                </c:pt>
                <c:pt idx="1429">
                  <c:v>547</c:v>
                </c:pt>
                <c:pt idx="1430">
                  <c:v>540</c:v>
                </c:pt>
                <c:pt idx="1431">
                  <c:v>541</c:v>
                </c:pt>
                <c:pt idx="1432">
                  <c:v>536</c:v>
                </c:pt>
                <c:pt idx="1433">
                  <c:v>547</c:v>
                </c:pt>
                <c:pt idx="1434">
                  <c:v>542</c:v>
                </c:pt>
                <c:pt idx="1435">
                  <c:v>555</c:v>
                </c:pt>
                <c:pt idx="1436">
                  <c:v>548</c:v>
                </c:pt>
                <c:pt idx="1437">
                  <c:v>542</c:v>
                </c:pt>
                <c:pt idx="1438">
                  <c:v>558</c:v>
                </c:pt>
                <c:pt idx="1439">
                  <c:v>544</c:v>
                </c:pt>
                <c:pt idx="1440">
                  <c:v>545</c:v>
                </c:pt>
                <c:pt idx="1441">
                  <c:v>550</c:v>
                </c:pt>
                <c:pt idx="1442">
                  <c:v>546</c:v>
                </c:pt>
                <c:pt idx="1443">
                  <c:v>551</c:v>
                </c:pt>
                <c:pt idx="1444">
                  <c:v>555</c:v>
                </c:pt>
                <c:pt idx="1445">
                  <c:v>549</c:v>
                </c:pt>
                <c:pt idx="1446">
                  <c:v>550</c:v>
                </c:pt>
                <c:pt idx="1447">
                  <c:v>539</c:v>
                </c:pt>
                <c:pt idx="1448">
                  <c:v>551</c:v>
                </c:pt>
                <c:pt idx="1449">
                  <c:v>548</c:v>
                </c:pt>
                <c:pt idx="1450">
                  <c:v>541</c:v>
                </c:pt>
                <c:pt idx="1451">
                  <c:v>549</c:v>
                </c:pt>
                <c:pt idx="1452">
                  <c:v>549</c:v>
                </c:pt>
                <c:pt idx="1453">
                  <c:v>549</c:v>
                </c:pt>
                <c:pt idx="1454">
                  <c:v>541</c:v>
                </c:pt>
                <c:pt idx="1455">
                  <c:v>554</c:v>
                </c:pt>
                <c:pt idx="1456">
                  <c:v>554</c:v>
                </c:pt>
                <c:pt idx="1457">
                  <c:v>542</c:v>
                </c:pt>
                <c:pt idx="1458">
                  <c:v>556</c:v>
                </c:pt>
                <c:pt idx="1459">
                  <c:v>544</c:v>
                </c:pt>
                <c:pt idx="1460">
                  <c:v>540</c:v>
                </c:pt>
                <c:pt idx="1461">
                  <c:v>550</c:v>
                </c:pt>
                <c:pt idx="1462">
                  <c:v>542</c:v>
                </c:pt>
                <c:pt idx="1463">
                  <c:v>555</c:v>
                </c:pt>
                <c:pt idx="1464">
                  <c:v>548</c:v>
                </c:pt>
                <c:pt idx="1465">
                  <c:v>555</c:v>
                </c:pt>
                <c:pt idx="1466">
                  <c:v>550</c:v>
                </c:pt>
                <c:pt idx="1467">
                  <c:v>544</c:v>
                </c:pt>
                <c:pt idx="1468">
                  <c:v>560</c:v>
                </c:pt>
                <c:pt idx="1469">
                  <c:v>548</c:v>
                </c:pt>
                <c:pt idx="1470">
                  <c:v>554</c:v>
                </c:pt>
                <c:pt idx="1471">
                  <c:v>553</c:v>
                </c:pt>
                <c:pt idx="1472">
                  <c:v>15</c:v>
                </c:pt>
                <c:pt idx="1473">
                  <c:v>220</c:v>
                </c:pt>
                <c:pt idx="1474">
                  <c:v>355</c:v>
                </c:pt>
                <c:pt idx="1475">
                  <c:v>462</c:v>
                </c:pt>
                <c:pt idx="1476">
                  <c:v>464</c:v>
                </c:pt>
                <c:pt idx="1477">
                  <c:v>535</c:v>
                </c:pt>
                <c:pt idx="1478">
                  <c:v>545</c:v>
                </c:pt>
                <c:pt idx="1479">
                  <c:v>553</c:v>
                </c:pt>
                <c:pt idx="1480">
                  <c:v>571</c:v>
                </c:pt>
                <c:pt idx="1481">
                  <c:v>568</c:v>
                </c:pt>
                <c:pt idx="1482">
                  <c:v>573</c:v>
                </c:pt>
                <c:pt idx="1483">
                  <c:v>577</c:v>
                </c:pt>
                <c:pt idx="1484">
                  <c:v>576</c:v>
                </c:pt>
                <c:pt idx="1485">
                  <c:v>567</c:v>
                </c:pt>
                <c:pt idx="1486">
                  <c:v>559</c:v>
                </c:pt>
                <c:pt idx="1487">
                  <c:v>562</c:v>
                </c:pt>
                <c:pt idx="1488">
                  <c:v>560</c:v>
                </c:pt>
                <c:pt idx="1489">
                  <c:v>551</c:v>
                </c:pt>
                <c:pt idx="1490">
                  <c:v>557</c:v>
                </c:pt>
                <c:pt idx="1491">
                  <c:v>544</c:v>
                </c:pt>
                <c:pt idx="1492">
                  <c:v>549</c:v>
                </c:pt>
                <c:pt idx="1493">
                  <c:v>554</c:v>
                </c:pt>
                <c:pt idx="1494">
                  <c:v>553</c:v>
                </c:pt>
                <c:pt idx="1495">
                  <c:v>557</c:v>
                </c:pt>
                <c:pt idx="1496">
                  <c:v>558</c:v>
                </c:pt>
                <c:pt idx="1497">
                  <c:v>557</c:v>
                </c:pt>
                <c:pt idx="1498">
                  <c:v>563</c:v>
                </c:pt>
                <c:pt idx="1499">
                  <c:v>566</c:v>
                </c:pt>
                <c:pt idx="1500">
                  <c:v>562</c:v>
                </c:pt>
                <c:pt idx="1501">
                  <c:v>562</c:v>
                </c:pt>
                <c:pt idx="1502">
                  <c:v>558</c:v>
                </c:pt>
                <c:pt idx="1503">
                  <c:v>567</c:v>
                </c:pt>
                <c:pt idx="1504">
                  <c:v>561</c:v>
                </c:pt>
                <c:pt idx="1505">
                  <c:v>558</c:v>
                </c:pt>
                <c:pt idx="1506">
                  <c:v>561</c:v>
                </c:pt>
                <c:pt idx="1507">
                  <c:v>565</c:v>
                </c:pt>
                <c:pt idx="1508">
                  <c:v>566</c:v>
                </c:pt>
                <c:pt idx="1509">
                  <c:v>560</c:v>
                </c:pt>
                <c:pt idx="1510">
                  <c:v>555</c:v>
                </c:pt>
                <c:pt idx="1511">
                  <c:v>568</c:v>
                </c:pt>
                <c:pt idx="1512">
                  <c:v>557</c:v>
                </c:pt>
                <c:pt idx="1513">
                  <c:v>563</c:v>
                </c:pt>
                <c:pt idx="1514">
                  <c:v>569</c:v>
                </c:pt>
                <c:pt idx="1515">
                  <c:v>562</c:v>
                </c:pt>
                <c:pt idx="1516">
                  <c:v>568</c:v>
                </c:pt>
                <c:pt idx="1517">
                  <c:v>560</c:v>
                </c:pt>
                <c:pt idx="1518">
                  <c:v>564</c:v>
                </c:pt>
                <c:pt idx="1519">
                  <c:v>565</c:v>
                </c:pt>
                <c:pt idx="1520">
                  <c:v>561</c:v>
                </c:pt>
                <c:pt idx="1521">
                  <c:v>564</c:v>
                </c:pt>
                <c:pt idx="1522">
                  <c:v>561</c:v>
                </c:pt>
                <c:pt idx="1523">
                  <c:v>569</c:v>
                </c:pt>
                <c:pt idx="1524">
                  <c:v>549</c:v>
                </c:pt>
                <c:pt idx="1525">
                  <c:v>564</c:v>
                </c:pt>
                <c:pt idx="1526">
                  <c:v>554</c:v>
                </c:pt>
                <c:pt idx="1527">
                  <c:v>571</c:v>
                </c:pt>
                <c:pt idx="1528">
                  <c:v>564</c:v>
                </c:pt>
                <c:pt idx="1529">
                  <c:v>558</c:v>
                </c:pt>
                <c:pt idx="1530">
                  <c:v>562</c:v>
                </c:pt>
                <c:pt idx="1531">
                  <c:v>567</c:v>
                </c:pt>
                <c:pt idx="1532">
                  <c:v>564</c:v>
                </c:pt>
                <c:pt idx="1533">
                  <c:v>567</c:v>
                </c:pt>
                <c:pt idx="1534">
                  <c:v>569</c:v>
                </c:pt>
                <c:pt idx="1535">
                  <c:v>570</c:v>
                </c:pt>
                <c:pt idx="1536">
                  <c:v>7</c:v>
                </c:pt>
                <c:pt idx="1537">
                  <c:v>219</c:v>
                </c:pt>
                <c:pt idx="1538">
                  <c:v>356</c:v>
                </c:pt>
                <c:pt idx="1539">
                  <c:v>451</c:v>
                </c:pt>
                <c:pt idx="1540">
                  <c:v>450</c:v>
                </c:pt>
                <c:pt idx="1541">
                  <c:v>537</c:v>
                </c:pt>
                <c:pt idx="1542">
                  <c:v>538</c:v>
                </c:pt>
                <c:pt idx="1543">
                  <c:v>551</c:v>
                </c:pt>
                <c:pt idx="1544">
                  <c:v>566</c:v>
                </c:pt>
                <c:pt idx="1545">
                  <c:v>561</c:v>
                </c:pt>
                <c:pt idx="1546">
                  <c:v>565</c:v>
                </c:pt>
                <c:pt idx="1547">
                  <c:v>563</c:v>
                </c:pt>
                <c:pt idx="1548">
                  <c:v>559</c:v>
                </c:pt>
                <c:pt idx="1549">
                  <c:v>561</c:v>
                </c:pt>
                <c:pt idx="1550">
                  <c:v>552</c:v>
                </c:pt>
                <c:pt idx="1551">
                  <c:v>555</c:v>
                </c:pt>
                <c:pt idx="1552">
                  <c:v>550</c:v>
                </c:pt>
                <c:pt idx="1553">
                  <c:v>547</c:v>
                </c:pt>
                <c:pt idx="1554">
                  <c:v>550</c:v>
                </c:pt>
                <c:pt idx="1555">
                  <c:v>551</c:v>
                </c:pt>
                <c:pt idx="1556">
                  <c:v>551</c:v>
                </c:pt>
                <c:pt idx="1557">
                  <c:v>546</c:v>
                </c:pt>
                <c:pt idx="1558">
                  <c:v>544</c:v>
                </c:pt>
                <c:pt idx="1559">
                  <c:v>548</c:v>
                </c:pt>
                <c:pt idx="1560">
                  <c:v>554</c:v>
                </c:pt>
                <c:pt idx="1561">
                  <c:v>552</c:v>
                </c:pt>
                <c:pt idx="1562">
                  <c:v>545</c:v>
                </c:pt>
                <c:pt idx="1563">
                  <c:v>557</c:v>
                </c:pt>
                <c:pt idx="1564">
                  <c:v>559</c:v>
                </c:pt>
                <c:pt idx="1565">
                  <c:v>567</c:v>
                </c:pt>
                <c:pt idx="1566">
                  <c:v>558</c:v>
                </c:pt>
                <c:pt idx="1567">
                  <c:v>560</c:v>
                </c:pt>
                <c:pt idx="1568">
                  <c:v>548</c:v>
                </c:pt>
                <c:pt idx="1569">
                  <c:v>553</c:v>
                </c:pt>
                <c:pt idx="1570">
                  <c:v>552</c:v>
                </c:pt>
                <c:pt idx="1571">
                  <c:v>547</c:v>
                </c:pt>
                <c:pt idx="1572">
                  <c:v>547</c:v>
                </c:pt>
                <c:pt idx="1573">
                  <c:v>548</c:v>
                </c:pt>
                <c:pt idx="1574">
                  <c:v>559</c:v>
                </c:pt>
                <c:pt idx="1575">
                  <c:v>551</c:v>
                </c:pt>
                <c:pt idx="1576">
                  <c:v>549</c:v>
                </c:pt>
                <c:pt idx="1577">
                  <c:v>560</c:v>
                </c:pt>
                <c:pt idx="1578">
                  <c:v>556</c:v>
                </c:pt>
                <c:pt idx="1579">
                  <c:v>560</c:v>
                </c:pt>
                <c:pt idx="1580">
                  <c:v>556</c:v>
                </c:pt>
                <c:pt idx="1581">
                  <c:v>559</c:v>
                </c:pt>
                <c:pt idx="1582">
                  <c:v>554</c:v>
                </c:pt>
                <c:pt idx="1583">
                  <c:v>553</c:v>
                </c:pt>
                <c:pt idx="1584">
                  <c:v>554</c:v>
                </c:pt>
                <c:pt idx="1585">
                  <c:v>555</c:v>
                </c:pt>
                <c:pt idx="1586">
                  <c:v>553</c:v>
                </c:pt>
                <c:pt idx="1587">
                  <c:v>561</c:v>
                </c:pt>
                <c:pt idx="1588">
                  <c:v>558</c:v>
                </c:pt>
                <c:pt idx="1589">
                  <c:v>554</c:v>
                </c:pt>
                <c:pt idx="1590">
                  <c:v>559</c:v>
                </c:pt>
                <c:pt idx="1591">
                  <c:v>553</c:v>
                </c:pt>
                <c:pt idx="1592">
                  <c:v>561</c:v>
                </c:pt>
                <c:pt idx="1593">
                  <c:v>561</c:v>
                </c:pt>
                <c:pt idx="1594">
                  <c:v>549</c:v>
                </c:pt>
                <c:pt idx="1595">
                  <c:v>550</c:v>
                </c:pt>
                <c:pt idx="1596">
                  <c:v>556</c:v>
                </c:pt>
                <c:pt idx="1597">
                  <c:v>554</c:v>
                </c:pt>
                <c:pt idx="1598">
                  <c:v>556</c:v>
                </c:pt>
                <c:pt idx="1599">
                  <c:v>564</c:v>
                </c:pt>
                <c:pt idx="1600">
                  <c:v>9</c:v>
                </c:pt>
                <c:pt idx="1601">
                  <c:v>194</c:v>
                </c:pt>
                <c:pt idx="1602">
                  <c:v>336</c:v>
                </c:pt>
                <c:pt idx="1603">
                  <c:v>425</c:v>
                </c:pt>
                <c:pt idx="1604">
                  <c:v>451</c:v>
                </c:pt>
                <c:pt idx="1605">
                  <c:v>506</c:v>
                </c:pt>
                <c:pt idx="1606">
                  <c:v>516</c:v>
                </c:pt>
                <c:pt idx="1607">
                  <c:v>540</c:v>
                </c:pt>
                <c:pt idx="1608">
                  <c:v>548</c:v>
                </c:pt>
                <c:pt idx="1609">
                  <c:v>538</c:v>
                </c:pt>
                <c:pt idx="1610">
                  <c:v>547</c:v>
                </c:pt>
                <c:pt idx="1611">
                  <c:v>539</c:v>
                </c:pt>
                <c:pt idx="1612">
                  <c:v>545</c:v>
                </c:pt>
                <c:pt idx="1613">
                  <c:v>545</c:v>
                </c:pt>
                <c:pt idx="1614">
                  <c:v>530</c:v>
                </c:pt>
                <c:pt idx="1615">
                  <c:v>534</c:v>
                </c:pt>
                <c:pt idx="1616">
                  <c:v>531</c:v>
                </c:pt>
                <c:pt idx="1617">
                  <c:v>529</c:v>
                </c:pt>
                <c:pt idx="1618">
                  <c:v>529</c:v>
                </c:pt>
                <c:pt idx="1619">
                  <c:v>530</c:v>
                </c:pt>
                <c:pt idx="1620">
                  <c:v>532</c:v>
                </c:pt>
                <c:pt idx="1621">
                  <c:v>530</c:v>
                </c:pt>
                <c:pt idx="1622">
                  <c:v>529</c:v>
                </c:pt>
                <c:pt idx="1623">
                  <c:v>537</c:v>
                </c:pt>
                <c:pt idx="1624">
                  <c:v>531</c:v>
                </c:pt>
                <c:pt idx="1625">
                  <c:v>534</c:v>
                </c:pt>
                <c:pt idx="1626">
                  <c:v>526</c:v>
                </c:pt>
                <c:pt idx="1627">
                  <c:v>534</c:v>
                </c:pt>
                <c:pt idx="1628">
                  <c:v>539</c:v>
                </c:pt>
                <c:pt idx="1629">
                  <c:v>538</c:v>
                </c:pt>
                <c:pt idx="1630">
                  <c:v>539</c:v>
                </c:pt>
                <c:pt idx="1631">
                  <c:v>531</c:v>
                </c:pt>
                <c:pt idx="1632">
                  <c:v>540</c:v>
                </c:pt>
                <c:pt idx="1633">
                  <c:v>536</c:v>
                </c:pt>
                <c:pt idx="1634">
                  <c:v>536</c:v>
                </c:pt>
                <c:pt idx="1635">
                  <c:v>532</c:v>
                </c:pt>
                <c:pt idx="1636">
                  <c:v>539</c:v>
                </c:pt>
                <c:pt idx="1637">
                  <c:v>537</c:v>
                </c:pt>
                <c:pt idx="1638">
                  <c:v>537</c:v>
                </c:pt>
                <c:pt idx="1639">
                  <c:v>540</c:v>
                </c:pt>
                <c:pt idx="1640">
                  <c:v>531</c:v>
                </c:pt>
                <c:pt idx="1641">
                  <c:v>527</c:v>
                </c:pt>
                <c:pt idx="1642">
                  <c:v>538</c:v>
                </c:pt>
                <c:pt idx="1643">
                  <c:v>536</c:v>
                </c:pt>
                <c:pt idx="1644">
                  <c:v>534</c:v>
                </c:pt>
                <c:pt idx="1645">
                  <c:v>541</c:v>
                </c:pt>
                <c:pt idx="1646">
                  <c:v>535</c:v>
                </c:pt>
                <c:pt idx="1647">
                  <c:v>537</c:v>
                </c:pt>
                <c:pt idx="1648">
                  <c:v>536</c:v>
                </c:pt>
                <c:pt idx="1649">
                  <c:v>527</c:v>
                </c:pt>
                <c:pt idx="1650">
                  <c:v>537</c:v>
                </c:pt>
                <c:pt idx="1651">
                  <c:v>534</c:v>
                </c:pt>
                <c:pt idx="1652">
                  <c:v>535</c:v>
                </c:pt>
                <c:pt idx="1653">
                  <c:v>536</c:v>
                </c:pt>
                <c:pt idx="1654">
                  <c:v>539</c:v>
                </c:pt>
                <c:pt idx="1655">
                  <c:v>540</c:v>
                </c:pt>
                <c:pt idx="1656">
                  <c:v>537</c:v>
                </c:pt>
                <c:pt idx="1657">
                  <c:v>536</c:v>
                </c:pt>
                <c:pt idx="1658">
                  <c:v>536</c:v>
                </c:pt>
                <c:pt idx="1659">
                  <c:v>541</c:v>
                </c:pt>
                <c:pt idx="1660">
                  <c:v>539</c:v>
                </c:pt>
                <c:pt idx="1661">
                  <c:v>537</c:v>
                </c:pt>
                <c:pt idx="1662">
                  <c:v>535</c:v>
                </c:pt>
                <c:pt idx="1663">
                  <c:v>540</c:v>
                </c:pt>
                <c:pt idx="1664">
                  <c:v>13</c:v>
                </c:pt>
                <c:pt idx="1665">
                  <c:v>216</c:v>
                </c:pt>
                <c:pt idx="1666">
                  <c:v>367</c:v>
                </c:pt>
                <c:pt idx="1667">
                  <c:v>453</c:v>
                </c:pt>
                <c:pt idx="1668">
                  <c:v>473</c:v>
                </c:pt>
                <c:pt idx="1669">
                  <c:v>533</c:v>
                </c:pt>
                <c:pt idx="1670">
                  <c:v>539</c:v>
                </c:pt>
                <c:pt idx="1671">
                  <c:v>550</c:v>
                </c:pt>
                <c:pt idx="1672">
                  <c:v>562</c:v>
                </c:pt>
                <c:pt idx="1673">
                  <c:v>561</c:v>
                </c:pt>
                <c:pt idx="1674">
                  <c:v>573</c:v>
                </c:pt>
                <c:pt idx="1675">
                  <c:v>560</c:v>
                </c:pt>
                <c:pt idx="1676">
                  <c:v>564</c:v>
                </c:pt>
                <c:pt idx="1677">
                  <c:v>562</c:v>
                </c:pt>
                <c:pt idx="1678">
                  <c:v>558</c:v>
                </c:pt>
                <c:pt idx="1679">
                  <c:v>567</c:v>
                </c:pt>
                <c:pt idx="1680">
                  <c:v>548</c:v>
                </c:pt>
                <c:pt idx="1681">
                  <c:v>553</c:v>
                </c:pt>
                <c:pt idx="1682">
                  <c:v>539</c:v>
                </c:pt>
                <c:pt idx="1683">
                  <c:v>547</c:v>
                </c:pt>
                <c:pt idx="1684">
                  <c:v>540</c:v>
                </c:pt>
                <c:pt idx="1685">
                  <c:v>548</c:v>
                </c:pt>
                <c:pt idx="1686">
                  <c:v>548</c:v>
                </c:pt>
                <c:pt idx="1687">
                  <c:v>551</c:v>
                </c:pt>
                <c:pt idx="1688">
                  <c:v>552</c:v>
                </c:pt>
                <c:pt idx="1689">
                  <c:v>556</c:v>
                </c:pt>
                <c:pt idx="1690">
                  <c:v>542</c:v>
                </c:pt>
                <c:pt idx="1691">
                  <c:v>564</c:v>
                </c:pt>
                <c:pt idx="1692">
                  <c:v>546</c:v>
                </c:pt>
                <c:pt idx="1693">
                  <c:v>558</c:v>
                </c:pt>
                <c:pt idx="1694">
                  <c:v>557</c:v>
                </c:pt>
                <c:pt idx="1695">
                  <c:v>567</c:v>
                </c:pt>
                <c:pt idx="1696">
                  <c:v>557</c:v>
                </c:pt>
                <c:pt idx="1697">
                  <c:v>554</c:v>
                </c:pt>
                <c:pt idx="1698">
                  <c:v>557</c:v>
                </c:pt>
                <c:pt idx="1699">
                  <c:v>553</c:v>
                </c:pt>
                <c:pt idx="1700">
                  <c:v>562</c:v>
                </c:pt>
                <c:pt idx="1701">
                  <c:v>555</c:v>
                </c:pt>
                <c:pt idx="1702">
                  <c:v>553</c:v>
                </c:pt>
                <c:pt idx="1703">
                  <c:v>548</c:v>
                </c:pt>
                <c:pt idx="1704">
                  <c:v>558</c:v>
                </c:pt>
                <c:pt idx="1705">
                  <c:v>551</c:v>
                </c:pt>
                <c:pt idx="1706">
                  <c:v>548</c:v>
                </c:pt>
                <c:pt idx="1707">
                  <c:v>554</c:v>
                </c:pt>
                <c:pt idx="1708">
                  <c:v>555</c:v>
                </c:pt>
                <c:pt idx="1709">
                  <c:v>557</c:v>
                </c:pt>
                <c:pt idx="1710">
                  <c:v>552</c:v>
                </c:pt>
                <c:pt idx="1711">
                  <c:v>548</c:v>
                </c:pt>
                <c:pt idx="1712">
                  <c:v>560</c:v>
                </c:pt>
                <c:pt idx="1713">
                  <c:v>554</c:v>
                </c:pt>
                <c:pt idx="1714">
                  <c:v>560</c:v>
                </c:pt>
                <c:pt idx="1715">
                  <c:v>551</c:v>
                </c:pt>
                <c:pt idx="1716">
                  <c:v>556</c:v>
                </c:pt>
                <c:pt idx="1717">
                  <c:v>557</c:v>
                </c:pt>
                <c:pt idx="1718">
                  <c:v>546</c:v>
                </c:pt>
                <c:pt idx="1719">
                  <c:v>550</c:v>
                </c:pt>
                <c:pt idx="1720">
                  <c:v>544</c:v>
                </c:pt>
                <c:pt idx="1721">
                  <c:v>559</c:v>
                </c:pt>
                <c:pt idx="1722">
                  <c:v>557</c:v>
                </c:pt>
                <c:pt idx="1723">
                  <c:v>558</c:v>
                </c:pt>
                <c:pt idx="1724">
                  <c:v>559</c:v>
                </c:pt>
                <c:pt idx="1725">
                  <c:v>546</c:v>
                </c:pt>
                <c:pt idx="1726">
                  <c:v>560</c:v>
                </c:pt>
                <c:pt idx="1727">
                  <c:v>552</c:v>
                </c:pt>
                <c:pt idx="1728">
                  <c:v>6</c:v>
                </c:pt>
                <c:pt idx="1729">
                  <c:v>215</c:v>
                </c:pt>
                <c:pt idx="1730">
                  <c:v>367</c:v>
                </c:pt>
                <c:pt idx="1731">
                  <c:v>454</c:v>
                </c:pt>
                <c:pt idx="1732">
                  <c:v>476</c:v>
                </c:pt>
                <c:pt idx="1733">
                  <c:v>538</c:v>
                </c:pt>
                <c:pt idx="1734">
                  <c:v>541</c:v>
                </c:pt>
                <c:pt idx="1735">
                  <c:v>558</c:v>
                </c:pt>
                <c:pt idx="1736">
                  <c:v>576</c:v>
                </c:pt>
                <c:pt idx="1737">
                  <c:v>569</c:v>
                </c:pt>
                <c:pt idx="1738">
                  <c:v>580</c:v>
                </c:pt>
                <c:pt idx="1739">
                  <c:v>573</c:v>
                </c:pt>
                <c:pt idx="1740">
                  <c:v>572</c:v>
                </c:pt>
                <c:pt idx="1741">
                  <c:v>576</c:v>
                </c:pt>
                <c:pt idx="1742">
                  <c:v>570</c:v>
                </c:pt>
                <c:pt idx="1743">
                  <c:v>570</c:v>
                </c:pt>
                <c:pt idx="1744">
                  <c:v>563</c:v>
                </c:pt>
                <c:pt idx="1745">
                  <c:v>560</c:v>
                </c:pt>
                <c:pt idx="1746">
                  <c:v>561</c:v>
                </c:pt>
                <c:pt idx="1747">
                  <c:v>557</c:v>
                </c:pt>
                <c:pt idx="1748">
                  <c:v>563</c:v>
                </c:pt>
                <c:pt idx="1749">
                  <c:v>550</c:v>
                </c:pt>
                <c:pt idx="1750">
                  <c:v>559</c:v>
                </c:pt>
                <c:pt idx="1751">
                  <c:v>557</c:v>
                </c:pt>
                <c:pt idx="1752">
                  <c:v>557</c:v>
                </c:pt>
                <c:pt idx="1753">
                  <c:v>566</c:v>
                </c:pt>
                <c:pt idx="1754">
                  <c:v>560</c:v>
                </c:pt>
                <c:pt idx="1755">
                  <c:v>567</c:v>
                </c:pt>
                <c:pt idx="1756">
                  <c:v>571</c:v>
                </c:pt>
                <c:pt idx="1757">
                  <c:v>564</c:v>
                </c:pt>
                <c:pt idx="1758">
                  <c:v>569</c:v>
                </c:pt>
                <c:pt idx="1759">
                  <c:v>567</c:v>
                </c:pt>
                <c:pt idx="1760">
                  <c:v>561</c:v>
                </c:pt>
                <c:pt idx="1761">
                  <c:v>569</c:v>
                </c:pt>
                <c:pt idx="1762">
                  <c:v>563</c:v>
                </c:pt>
                <c:pt idx="1763">
                  <c:v>567</c:v>
                </c:pt>
                <c:pt idx="1764">
                  <c:v>556</c:v>
                </c:pt>
                <c:pt idx="1765">
                  <c:v>561</c:v>
                </c:pt>
                <c:pt idx="1766">
                  <c:v>570</c:v>
                </c:pt>
                <c:pt idx="1767">
                  <c:v>561</c:v>
                </c:pt>
                <c:pt idx="1768">
                  <c:v>564</c:v>
                </c:pt>
                <c:pt idx="1769">
                  <c:v>562</c:v>
                </c:pt>
                <c:pt idx="1770">
                  <c:v>569</c:v>
                </c:pt>
                <c:pt idx="1771">
                  <c:v>565</c:v>
                </c:pt>
                <c:pt idx="1772">
                  <c:v>568</c:v>
                </c:pt>
                <c:pt idx="1773">
                  <c:v>566</c:v>
                </c:pt>
                <c:pt idx="1774">
                  <c:v>571</c:v>
                </c:pt>
                <c:pt idx="1775">
                  <c:v>560</c:v>
                </c:pt>
                <c:pt idx="1776">
                  <c:v>565</c:v>
                </c:pt>
                <c:pt idx="1777">
                  <c:v>559</c:v>
                </c:pt>
                <c:pt idx="1778">
                  <c:v>563</c:v>
                </c:pt>
                <c:pt idx="1779">
                  <c:v>559</c:v>
                </c:pt>
                <c:pt idx="1780">
                  <c:v>557</c:v>
                </c:pt>
                <c:pt idx="1781">
                  <c:v>560</c:v>
                </c:pt>
                <c:pt idx="1782">
                  <c:v>551</c:v>
                </c:pt>
                <c:pt idx="1783">
                  <c:v>567</c:v>
                </c:pt>
                <c:pt idx="1784">
                  <c:v>560</c:v>
                </c:pt>
                <c:pt idx="1785">
                  <c:v>566</c:v>
                </c:pt>
                <c:pt idx="1786">
                  <c:v>567</c:v>
                </c:pt>
                <c:pt idx="1787">
                  <c:v>558</c:v>
                </c:pt>
                <c:pt idx="1788">
                  <c:v>567</c:v>
                </c:pt>
                <c:pt idx="1789">
                  <c:v>563</c:v>
                </c:pt>
                <c:pt idx="1790">
                  <c:v>570</c:v>
                </c:pt>
                <c:pt idx="1791">
                  <c:v>574</c:v>
                </c:pt>
                <c:pt idx="1792">
                  <c:v>7</c:v>
                </c:pt>
                <c:pt idx="1793">
                  <c:v>227</c:v>
                </c:pt>
                <c:pt idx="1794">
                  <c:v>353</c:v>
                </c:pt>
                <c:pt idx="1795">
                  <c:v>449</c:v>
                </c:pt>
                <c:pt idx="1796">
                  <c:v>459</c:v>
                </c:pt>
                <c:pt idx="1797">
                  <c:v>544</c:v>
                </c:pt>
                <c:pt idx="1798">
                  <c:v>525</c:v>
                </c:pt>
                <c:pt idx="1799">
                  <c:v>553</c:v>
                </c:pt>
                <c:pt idx="1800">
                  <c:v>556</c:v>
                </c:pt>
                <c:pt idx="1801">
                  <c:v>552</c:v>
                </c:pt>
                <c:pt idx="1802">
                  <c:v>569</c:v>
                </c:pt>
                <c:pt idx="1803">
                  <c:v>560</c:v>
                </c:pt>
                <c:pt idx="1804">
                  <c:v>556</c:v>
                </c:pt>
                <c:pt idx="1805">
                  <c:v>558</c:v>
                </c:pt>
                <c:pt idx="1806">
                  <c:v>553</c:v>
                </c:pt>
                <c:pt idx="1807">
                  <c:v>556</c:v>
                </c:pt>
                <c:pt idx="1808">
                  <c:v>545</c:v>
                </c:pt>
                <c:pt idx="1809">
                  <c:v>542</c:v>
                </c:pt>
                <c:pt idx="1810">
                  <c:v>542</c:v>
                </c:pt>
                <c:pt idx="1811">
                  <c:v>551</c:v>
                </c:pt>
                <c:pt idx="1812">
                  <c:v>539</c:v>
                </c:pt>
                <c:pt idx="1813">
                  <c:v>541</c:v>
                </c:pt>
                <c:pt idx="1814">
                  <c:v>546</c:v>
                </c:pt>
                <c:pt idx="1815">
                  <c:v>540</c:v>
                </c:pt>
                <c:pt idx="1816">
                  <c:v>543</c:v>
                </c:pt>
                <c:pt idx="1817">
                  <c:v>548</c:v>
                </c:pt>
                <c:pt idx="1818">
                  <c:v>535</c:v>
                </c:pt>
                <c:pt idx="1819">
                  <c:v>552</c:v>
                </c:pt>
                <c:pt idx="1820">
                  <c:v>555</c:v>
                </c:pt>
                <c:pt idx="1821">
                  <c:v>550</c:v>
                </c:pt>
                <c:pt idx="1822">
                  <c:v>549</c:v>
                </c:pt>
                <c:pt idx="1823">
                  <c:v>550</c:v>
                </c:pt>
                <c:pt idx="1824">
                  <c:v>561</c:v>
                </c:pt>
                <c:pt idx="1825">
                  <c:v>546</c:v>
                </c:pt>
                <c:pt idx="1826">
                  <c:v>546</c:v>
                </c:pt>
                <c:pt idx="1827">
                  <c:v>550</c:v>
                </c:pt>
                <c:pt idx="1828">
                  <c:v>554</c:v>
                </c:pt>
                <c:pt idx="1829">
                  <c:v>546</c:v>
                </c:pt>
                <c:pt idx="1830">
                  <c:v>550</c:v>
                </c:pt>
                <c:pt idx="1831">
                  <c:v>553</c:v>
                </c:pt>
                <c:pt idx="1832">
                  <c:v>552</c:v>
                </c:pt>
                <c:pt idx="1833">
                  <c:v>550</c:v>
                </c:pt>
                <c:pt idx="1834">
                  <c:v>549</c:v>
                </c:pt>
                <c:pt idx="1835">
                  <c:v>551</c:v>
                </c:pt>
                <c:pt idx="1836">
                  <c:v>550</c:v>
                </c:pt>
                <c:pt idx="1837">
                  <c:v>551</c:v>
                </c:pt>
                <c:pt idx="1838">
                  <c:v>549</c:v>
                </c:pt>
                <c:pt idx="1839">
                  <c:v>545</c:v>
                </c:pt>
                <c:pt idx="1840">
                  <c:v>549</c:v>
                </c:pt>
                <c:pt idx="1841">
                  <c:v>546</c:v>
                </c:pt>
                <c:pt idx="1842">
                  <c:v>551</c:v>
                </c:pt>
                <c:pt idx="1843">
                  <c:v>549</c:v>
                </c:pt>
                <c:pt idx="1844">
                  <c:v>552</c:v>
                </c:pt>
                <c:pt idx="1845">
                  <c:v>552</c:v>
                </c:pt>
                <c:pt idx="1846">
                  <c:v>555</c:v>
                </c:pt>
                <c:pt idx="1847">
                  <c:v>548</c:v>
                </c:pt>
                <c:pt idx="1848">
                  <c:v>558</c:v>
                </c:pt>
                <c:pt idx="1849">
                  <c:v>550</c:v>
                </c:pt>
                <c:pt idx="1850">
                  <c:v>549</c:v>
                </c:pt>
                <c:pt idx="1851">
                  <c:v>552</c:v>
                </c:pt>
                <c:pt idx="1852">
                  <c:v>550</c:v>
                </c:pt>
                <c:pt idx="1853">
                  <c:v>547</c:v>
                </c:pt>
                <c:pt idx="1854">
                  <c:v>544</c:v>
                </c:pt>
                <c:pt idx="1855">
                  <c:v>548</c:v>
                </c:pt>
                <c:pt idx="1856">
                  <c:v>9</c:v>
                </c:pt>
                <c:pt idx="1857">
                  <c:v>199</c:v>
                </c:pt>
                <c:pt idx="1858">
                  <c:v>337</c:v>
                </c:pt>
                <c:pt idx="1859">
                  <c:v>426</c:v>
                </c:pt>
                <c:pt idx="1860">
                  <c:v>444</c:v>
                </c:pt>
                <c:pt idx="1861">
                  <c:v>503</c:v>
                </c:pt>
                <c:pt idx="1862">
                  <c:v>518</c:v>
                </c:pt>
                <c:pt idx="1863">
                  <c:v>527</c:v>
                </c:pt>
                <c:pt idx="1864">
                  <c:v>542</c:v>
                </c:pt>
                <c:pt idx="1865">
                  <c:v>538</c:v>
                </c:pt>
                <c:pt idx="1866">
                  <c:v>540</c:v>
                </c:pt>
                <c:pt idx="1867">
                  <c:v>542</c:v>
                </c:pt>
                <c:pt idx="1868">
                  <c:v>538</c:v>
                </c:pt>
                <c:pt idx="1869">
                  <c:v>533</c:v>
                </c:pt>
                <c:pt idx="1870">
                  <c:v>527</c:v>
                </c:pt>
                <c:pt idx="1871">
                  <c:v>533</c:v>
                </c:pt>
                <c:pt idx="1872">
                  <c:v>530</c:v>
                </c:pt>
                <c:pt idx="1873">
                  <c:v>529</c:v>
                </c:pt>
                <c:pt idx="1874">
                  <c:v>526</c:v>
                </c:pt>
                <c:pt idx="1875">
                  <c:v>515</c:v>
                </c:pt>
                <c:pt idx="1876">
                  <c:v>530</c:v>
                </c:pt>
                <c:pt idx="1877">
                  <c:v>522</c:v>
                </c:pt>
                <c:pt idx="1878">
                  <c:v>519</c:v>
                </c:pt>
                <c:pt idx="1879">
                  <c:v>525</c:v>
                </c:pt>
                <c:pt idx="1880">
                  <c:v>517</c:v>
                </c:pt>
                <c:pt idx="1881">
                  <c:v>529</c:v>
                </c:pt>
                <c:pt idx="1882">
                  <c:v>533</c:v>
                </c:pt>
                <c:pt idx="1883">
                  <c:v>532</c:v>
                </c:pt>
                <c:pt idx="1884">
                  <c:v>532</c:v>
                </c:pt>
                <c:pt idx="1885">
                  <c:v>539</c:v>
                </c:pt>
                <c:pt idx="1886">
                  <c:v>539</c:v>
                </c:pt>
                <c:pt idx="1887">
                  <c:v>529</c:v>
                </c:pt>
                <c:pt idx="1888">
                  <c:v>524</c:v>
                </c:pt>
                <c:pt idx="1889">
                  <c:v>536</c:v>
                </c:pt>
                <c:pt idx="1890">
                  <c:v>532</c:v>
                </c:pt>
                <c:pt idx="1891">
                  <c:v>538</c:v>
                </c:pt>
                <c:pt idx="1892">
                  <c:v>533</c:v>
                </c:pt>
                <c:pt idx="1893">
                  <c:v>525</c:v>
                </c:pt>
                <c:pt idx="1894">
                  <c:v>533</c:v>
                </c:pt>
                <c:pt idx="1895">
                  <c:v>530</c:v>
                </c:pt>
                <c:pt idx="1896">
                  <c:v>533</c:v>
                </c:pt>
                <c:pt idx="1897">
                  <c:v>527</c:v>
                </c:pt>
                <c:pt idx="1898">
                  <c:v>534</c:v>
                </c:pt>
                <c:pt idx="1899">
                  <c:v>528</c:v>
                </c:pt>
                <c:pt idx="1900">
                  <c:v>527</c:v>
                </c:pt>
                <c:pt idx="1901">
                  <c:v>536</c:v>
                </c:pt>
                <c:pt idx="1902">
                  <c:v>534</c:v>
                </c:pt>
                <c:pt idx="1903">
                  <c:v>534</c:v>
                </c:pt>
                <c:pt idx="1904">
                  <c:v>529</c:v>
                </c:pt>
                <c:pt idx="1905">
                  <c:v>534</c:v>
                </c:pt>
                <c:pt idx="1906">
                  <c:v>526</c:v>
                </c:pt>
                <c:pt idx="1907">
                  <c:v>530</c:v>
                </c:pt>
                <c:pt idx="1908">
                  <c:v>532</c:v>
                </c:pt>
                <c:pt idx="1909">
                  <c:v>525</c:v>
                </c:pt>
                <c:pt idx="1910">
                  <c:v>540</c:v>
                </c:pt>
                <c:pt idx="1911">
                  <c:v>524</c:v>
                </c:pt>
                <c:pt idx="1912">
                  <c:v>528</c:v>
                </c:pt>
                <c:pt idx="1913">
                  <c:v>530</c:v>
                </c:pt>
                <c:pt idx="1914">
                  <c:v>533</c:v>
                </c:pt>
                <c:pt idx="1915">
                  <c:v>538</c:v>
                </c:pt>
                <c:pt idx="1916">
                  <c:v>530</c:v>
                </c:pt>
                <c:pt idx="1917">
                  <c:v>532</c:v>
                </c:pt>
                <c:pt idx="1918">
                  <c:v>529</c:v>
                </c:pt>
                <c:pt idx="1919">
                  <c:v>540</c:v>
                </c:pt>
                <c:pt idx="1920">
                  <c:v>8</c:v>
                </c:pt>
                <c:pt idx="1921">
                  <c:v>189</c:v>
                </c:pt>
                <c:pt idx="1922">
                  <c:v>337</c:v>
                </c:pt>
                <c:pt idx="1923">
                  <c:v>439</c:v>
                </c:pt>
                <c:pt idx="1924">
                  <c:v>452</c:v>
                </c:pt>
                <c:pt idx="1925">
                  <c:v>525</c:v>
                </c:pt>
                <c:pt idx="1926">
                  <c:v>527</c:v>
                </c:pt>
                <c:pt idx="1927">
                  <c:v>545</c:v>
                </c:pt>
                <c:pt idx="1928">
                  <c:v>549</c:v>
                </c:pt>
                <c:pt idx="1929">
                  <c:v>549</c:v>
                </c:pt>
                <c:pt idx="1930">
                  <c:v>562</c:v>
                </c:pt>
                <c:pt idx="1931">
                  <c:v>551</c:v>
                </c:pt>
                <c:pt idx="1932">
                  <c:v>552</c:v>
                </c:pt>
                <c:pt idx="1933">
                  <c:v>556</c:v>
                </c:pt>
                <c:pt idx="1934">
                  <c:v>541</c:v>
                </c:pt>
                <c:pt idx="1935">
                  <c:v>548</c:v>
                </c:pt>
                <c:pt idx="1936">
                  <c:v>538</c:v>
                </c:pt>
                <c:pt idx="1937">
                  <c:v>536</c:v>
                </c:pt>
                <c:pt idx="1938">
                  <c:v>531</c:v>
                </c:pt>
                <c:pt idx="1939">
                  <c:v>532</c:v>
                </c:pt>
                <c:pt idx="1940">
                  <c:v>527</c:v>
                </c:pt>
                <c:pt idx="1941">
                  <c:v>529</c:v>
                </c:pt>
                <c:pt idx="1942">
                  <c:v>530</c:v>
                </c:pt>
                <c:pt idx="1943">
                  <c:v>524</c:v>
                </c:pt>
                <c:pt idx="1944">
                  <c:v>534</c:v>
                </c:pt>
                <c:pt idx="1945">
                  <c:v>539</c:v>
                </c:pt>
                <c:pt idx="1946">
                  <c:v>543</c:v>
                </c:pt>
                <c:pt idx="1947">
                  <c:v>538</c:v>
                </c:pt>
                <c:pt idx="1948">
                  <c:v>542</c:v>
                </c:pt>
                <c:pt idx="1949">
                  <c:v>548</c:v>
                </c:pt>
                <c:pt idx="1950">
                  <c:v>542</c:v>
                </c:pt>
                <c:pt idx="1951">
                  <c:v>535</c:v>
                </c:pt>
                <c:pt idx="1952">
                  <c:v>550</c:v>
                </c:pt>
                <c:pt idx="1953">
                  <c:v>540</c:v>
                </c:pt>
                <c:pt idx="1954">
                  <c:v>542</c:v>
                </c:pt>
                <c:pt idx="1955">
                  <c:v>541</c:v>
                </c:pt>
                <c:pt idx="1956">
                  <c:v>533</c:v>
                </c:pt>
                <c:pt idx="1957">
                  <c:v>546</c:v>
                </c:pt>
                <c:pt idx="1958">
                  <c:v>540</c:v>
                </c:pt>
                <c:pt idx="1959">
                  <c:v>545</c:v>
                </c:pt>
                <c:pt idx="1960">
                  <c:v>539</c:v>
                </c:pt>
                <c:pt idx="1961">
                  <c:v>543</c:v>
                </c:pt>
                <c:pt idx="1962">
                  <c:v>544</c:v>
                </c:pt>
                <c:pt idx="1963">
                  <c:v>538</c:v>
                </c:pt>
                <c:pt idx="1964">
                  <c:v>554</c:v>
                </c:pt>
                <c:pt idx="1965">
                  <c:v>540</c:v>
                </c:pt>
                <c:pt idx="1966">
                  <c:v>540</c:v>
                </c:pt>
                <c:pt idx="1967">
                  <c:v>541</c:v>
                </c:pt>
                <c:pt idx="1968">
                  <c:v>538</c:v>
                </c:pt>
                <c:pt idx="1969">
                  <c:v>531</c:v>
                </c:pt>
                <c:pt idx="1970">
                  <c:v>548</c:v>
                </c:pt>
                <c:pt idx="1971">
                  <c:v>537</c:v>
                </c:pt>
                <c:pt idx="1972">
                  <c:v>538</c:v>
                </c:pt>
                <c:pt idx="1973">
                  <c:v>544</c:v>
                </c:pt>
                <c:pt idx="1974">
                  <c:v>534</c:v>
                </c:pt>
                <c:pt idx="1975">
                  <c:v>545</c:v>
                </c:pt>
                <c:pt idx="1976">
                  <c:v>539</c:v>
                </c:pt>
                <c:pt idx="1977">
                  <c:v>538</c:v>
                </c:pt>
                <c:pt idx="1978">
                  <c:v>536</c:v>
                </c:pt>
                <c:pt idx="1979">
                  <c:v>539</c:v>
                </c:pt>
                <c:pt idx="1980">
                  <c:v>545</c:v>
                </c:pt>
                <c:pt idx="1981">
                  <c:v>545</c:v>
                </c:pt>
                <c:pt idx="1982">
                  <c:v>543</c:v>
                </c:pt>
                <c:pt idx="1983">
                  <c:v>538</c:v>
                </c:pt>
                <c:pt idx="1984">
                  <c:v>9</c:v>
                </c:pt>
                <c:pt idx="1985">
                  <c:v>235</c:v>
                </c:pt>
                <c:pt idx="1986">
                  <c:v>366</c:v>
                </c:pt>
                <c:pt idx="1987">
                  <c:v>483</c:v>
                </c:pt>
                <c:pt idx="1988">
                  <c:v>490</c:v>
                </c:pt>
                <c:pt idx="1989">
                  <c:v>557</c:v>
                </c:pt>
                <c:pt idx="1990">
                  <c:v>560</c:v>
                </c:pt>
                <c:pt idx="1991">
                  <c:v>571</c:v>
                </c:pt>
                <c:pt idx="1992">
                  <c:v>588</c:v>
                </c:pt>
                <c:pt idx="1993">
                  <c:v>575</c:v>
                </c:pt>
                <c:pt idx="1994">
                  <c:v>587</c:v>
                </c:pt>
                <c:pt idx="1995">
                  <c:v>581</c:v>
                </c:pt>
                <c:pt idx="1996">
                  <c:v>583</c:v>
                </c:pt>
                <c:pt idx="1997">
                  <c:v>581</c:v>
                </c:pt>
                <c:pt idx="1998">
                  <c:v>577</c:v>
                </c:pt>
                <c:pt idx="1999">
                  <c:v>581</c:v>
                </c:pt>
                <c:pt idx="2000">
                  <c:v>562</c:v>
                </c:pt>
                <c:pt idx="2001">
                  <c:v>574</c:v>
                </c:pt>
                <c:pt idx="2002">
                  <c:v>571</c:v>
                </c:pt>
                <c:pt idx="2003">
                  <c:v>554</c:v>
                </c:pt>
                <c:pt idx="2004">
                  <c:v>567</c:v>
                </c:pt>
                <c:pt idx="2005">
                  <c:v>559</c:v>
                </c:pt>
                <c:pt idx="2006">
                  <c:v>563</c:v>
                </c:pt>
                <c:pt idx="2007">
                  <c:v>572</c:v>
                </c:pt>
                <c:pt idx="2008">
                  <c:v>558</c:v>
                </c:pt>
                <c:pt idx="2009">
                  <c:v>577</c:v>
                </c:pt>
                <c:pt idx="2010">
                  <c:v>580</c:v>
                </c:pt>
                <c:pt idx="2011">
                  <c:v>567</c:v>
                </c:pt>
                <c:pt idx="2012">
                  <c:v>576</c:v>
                </c:pt>
                <c:pt idx="2013">
                  <c:v>568</c:v>
                </c:pt>
                <c:pt idx="2014">
                  <c:v>579</c:v>
                </c:pt>
                <c:pt idx="2015">
                  <c:v>581</c:v>
                </c:pt>
                <c:pt idx="2016">
                  <c:v>577</c:v>
                </c:pt>
                <c:pt idx="2017">
                  <c:v>582</c:v>
                </c:pt>
                <c:pt idx="2018">
                  <c:v>573</c:v>
                </c:pt>
                <c:pt idx="2019">
                  <c:v>576</c:v>
                </c:pt>
                <c:pt idx="2020">
                  <c:v>578</c:v>
                </c:pt>
                <c:pt idx="2021">
                  <c:v>571</c:v>
                </c:pt>
                <c:pt idx="2022">
                  <c:v>572</c:v>
                </c:pt>
                <c:pt idx="2023">
                  <c:v>565</c:v>
                </c:pt>
                <c:pt idx="2024">
                  <c:v>565</c:v>
                </c:pt>
                <c:pt idx="2025">
                  <c:v>571</c:v>
                </c:pt>
                <c:pt idx="2026">
                  <c:v>567</c:v>
                </c:pt>
                <c:pt idx="2027">
                  <c:v>570</c:v>
                </c:pt>
                <c:pt idx="2028">
                  <c:v>574</c:v>
                </c:pt>
                <c:pt idx="2029">
                  <c:v>576</c:v>
                </c:pt>
                <c:pt idx="2030">
                  <c:v>580</c:v>
                </c:pt>
                <c:pt idx="2031">
                  <c:v>572</c:v>
                </c:pt>
                <c:pt idx="2032">
                  <c:v>575</c:v>
                </c:pt>
                <c:pt idx="2033">
                  <c:v>578</c:v>
                </c:pt>
                <c:pt idx="2034">
                  <c:v>577</c:v>
                </c:pt>
                <c:pt idx="2035">
                  <c:v>580</c:v>
                </c:pt>
                <c:pt idx="2036">
                  <c:v>577</c:v>
                </c:pt>
                <c:pt idx="2037">
                  <c:v>576</c:v>
                </c:pt>
                <c:pt idx="2038">
                  <c:v>581</c:v>
                </c:pt>
                <c:pt idx="2039">
                  <c:v>574</c:v>
                </c:pt>
                <c:pt idx="2040">
                  <c:v>570</c:v>
                </c:pt>
                <c:pt idx="2041">
                  <c:v>577</c:v>
                </c:pt>
                <c:pt idx="2042">
                  <c:v>575</c:v>
                </c:pt>
                <c:pt idx="2043">
                  <c:v>577</c:v>
                </c:pt>
                <c:pt idx="2044">
                  <c:v>582</c:v>
                </c:pt>
                <c:pt idx="2045">
                  <c:v>580</c:v>
                </c:pt>
                <c:pt idx="2046">
                  <c:v>576</c:v>
                </c:pt>
                <c:pt idx="2047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8-403B-AC8B-324A0AF2F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53120"/>
        <c:axId val="7659534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'619.lbm_s-2677B'!$A$1</c15:sqref>
                        </c15:formulaRef>
                      </c:ext>
                    </c:extLst>
                    <c:strCache>
                      <c:ptCount val="1"/>
                      <c:pt idx="0">
                        <c:v>set#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'619.lbm_s-2677B'!$A$2:$A$2049</c15:sqref>
                        </c15:formulaRef>
                      </c:ext>
                    </c:extLst>
                    <c:numCache>
                      <c:formatCode>General</c:formatCode>
                      <c:ptCount val="2048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  <c:pt idx="401">
                        <c:v>401</c:v>
                      </c:pt>
                      <c:pt idx="402">
                        <c:v>402</c:v>
                      </c:pt>
                      <c:pt idx="403">
                        <c:v>403</c:v>
                      </c:pt>
                      <c:pt idx="404">
                        <c:v>404</c:v>
                      </c:pt>
                      <c:pt idx="405">
                        <c:v>405</c:v>
                      </c:pt>
                      <c:pt idx="406">
                        <c:v>406</c:v>
                      </c:pt>
                      <c:pt idx="407">
                        <c:v>407</c:v>
                      </c:pt>
                      <c:pt idx="408">
                        <c:v>408</c:v>
                      </c:pt>
                      <c:pt idx="409">
                        <c:v>409</c:v>
                      </c:pt>
                      <c:pt idx="410">
                        <c:v>410</c:v>
                      </c:pt>
                      <c:pt idx="411">
                        <c:v>411</c:v>
                      </c:pt>
                      <c:pt idx="412">
                        <c:v>412</c:v>
                      </c:pt>
                      <c:pt idx="413">
                        <c:v>413</c:v>
                      </c:pt>
                      <c:pt idx="414">
                        <c:v>414</c:v>
                      </c:pt>
                      <c:pt idx="415">
                        <c:v>415</c:v>
                      </c:pt>
                      <c:pt idx="416">
                        <c:v>416</c:v>
                      </c:pt>
                      <c:pt idx="417">
                        <c:v>417</c:v>
                      </c:pt>
                      <c:pt idx="418">
                        <c:v>418</c:v>
                      </c:pt>
                      <c:pt idx="419">
                        <c:v>419</c:v>
                      </c:pt>
                      <c:pt idx="420">
                        <c:v>420</c:v>
                      </c:pt>
                      <c:pt idx="421">
                        <c:v>421</c:v>
                      </c:pt>
                      <c:pt idx="422">
                        <c:v>422</c:v>
                      </c:pt>
                      <c:pt idx="423">
                        <c:v>423</c:v>
                      </c:pt>
                      <c:pt idx="424">
                        <c:v>424</c:v>
                      </c:pt>
                      <c:pt idx="425">
                        <c:v>425</c:v>
                      </c:pt>
                      <c:pt idx="426">
                        <c:v>426</c:v>
                      </c:pt>
                      <c:pt idx="427">
                        <c:v>427</c:v>
                      </c:pt>
                      <c:pt idx="428">
                        <c:v>428</c:v>
                      </c:pt>
                      <c:pt idx="429">
                        <c:v>429</c:v>
                      </c:pt>
                      <c:pt idx="430">
                        <c:v>430</c:v>
                      </c:pt>
                      <c:pt idx="431">
                        <c:v>431</c:v>
                      </c:pt>
                      <c:pt idx="432">
                        <c:v>432</c:v>
                      </c:pt>
                      <c:pt idx="433">
                        <c:v>433</c:v>
                      </c:pt>
                      <c:pt idx="434">
                        <c:v>434</c:v>
                      </c:pt>
                      <c:pt idx="435">
                        <c:v>435</c:v>
                      </c:pt>
                      <c:pt idx="436">
                        <c:v>436</c:v>
                      </c:pt>
                      <c:pt idx="437">
                        <c:v>437</c:v>
                      </c:pt>
                      <c:pt idx="438">
                        <c:v>438</c:v>
                      </c:pt>
                      <c:pt idx="439">
                        <c:v>439</c:v>
                      </c:pt>
                      <c:pt idx="440">
                        <c:v>440</c:v>
                      </c:pt>
                      <c:pt idx="441">
                        <c:v>441</c:v>
                      </c:pt>
                      <c:pt idx="442">
                        <c:v>442</c:v>
                      </c:pt>
                      <c:pt idx="443">
                        <c:v>443</c:v>
                      </c:pt>
                      <c:pt idx="444">
                        <c:v>444</c:v>
                      </c:pt>
                      <c:pt idx="445">
                        <c:v>445</c:v>
                      </c:pt>
                      <c:pt idx="446">
                        <c:v>446</c:v>
                      </c:pt>
                      <c:pt idx="447">
                        <c:v>447</c:v>
                      </c:pt>
                      <c:pt idx="448">
                        <c:v>448</c:v>
                      </c:pt>
                      <c:pt idx="449">
                        <c:v>449</c:v>
                      </c:pt>
                      <c:pt idx="450">
                        <c:v>450</c:v>
                      </c:pt>
                      <c:pt idx="451">
                        <c:v>451</c:v>
                      </c:pt>
                      <c:pt idx="452">
                        <c:v>452</c:v>
                      </c:pt>
                      <c:pt idx="453">
                        <c:v>453</c:v>
                      </c:pt>
                      <c:pt idx="454">
                        <c:v>454</c:v>
                      </c:pt>
                      <c:pt idx="455">
                        <c:v>455</c:v>
                      </c:pt>
                      <c:pt idx="456">
                        <c:v>456</c:v>
                      </c:pt>
                      <c:pt idx="457">
                        <c:v>457</c:v>
                      </c:pt>
                      <c:pt idx="458">
                        <c:v>458</c:v>
                      </c:pt>
                      <c:pt idx="459">
                        <c:v>459</c:v>
                      </c:pt>
                      <c:pt idx="460">
                        <c:v>460</c:v>
                      </c:pt>
                      <c:pt idx="461">
                        <c:v>461</c:v>
                      </c:pt>
                      <c:pt idx="462">
                        <c:v>462</c:v>
                      </c:pt>
                      <c:pt idx="463">
                        <c:v>463</c:v>
                      </c:pt>
                      <c:pt idx="464">
                        <c:v>464</c:v>
                      </c:pt>
                      <c:pt idx="465">
                        <c:v>465</c:v>
                      </c:pt>
                      <c:pt idx="466">
                        <c:v>466</c:v>
                      </c:pt>
                      <c:pt idx="467">
                        <c:v>467</c:v>
                      </c:pt>
                      <c:pt idx="468">
                        <c:v>468</c:v>
                      </c:pt>
                      <c:pt idx="469">
                        <c:v>469</c:v>
                      </c:pt>
                      <c:pt idx="470">
                        <c:v>470</c:v>
                      </c:pt>
                      <c:pt idx="471">
                        <c:v>471</c:v>
                      </c:pt>
                      <c:pt idx="472">
                        <c:v>472</c:v>
                      </c:pt>
                      <c:pt idx="473">
                        <c:v>473</c:v>
                      </c:pt>
                      <c:pt idx="474">
                        <c:v>474</c:v>
                      </c:pt>
                      <c:pt idx="475">
                        <c:v>475</c:v>
                      </c:pt>
                      <c:pt idx="476">
                        <c:v>476</c:v>
                      </c:pt>
                      <c:pt idx="477">
                        <c:v>477</c:v>
                      </c:pt>
                      <c:pt idx="478">
                        <c:v>478</c:v>
                      </c:pt>
                      <c:pt idx="479">
                        <c:v>479</c:v>
                      </c:pt>
                      <c:pt idx="480">
                        <c:v>480</c:v>
                      </c:pt>
                      <c:pt idx="481">
                        <c:v>481</c:v>
                      </c:pt>
                      <c:pt idx="482">
                        <c:v>482</c:v>
                      </c:pt>
                      <c:pt idx="483">
                        <c:v>483</c:v>
                      </c:pt>
                      <c:pt idx="484">
                        <c:v>484</c:v>
                      </c:pt>
                      <c:pt idx="485">
                        <c:v>485</c:v>
                      </c:pt>
                      <c:pt idx="486">
                        <c:v>486</c:v>
                      </c:pt>
                      <c:pt idx="487">
                        <c:v>487</c:v>
                      </c:pt>
                      <c:pt idx="488">
                        <c:v>488</c:v>
                      </c:pt>
                      <c:pt idx="489">
                        <c:v>489</c:v>
                      </c:pt>
                      <c:pt idx="490">
                        <c:v>490</c:v>
                      </c:pt>
                      <c:pt idx="491">
                        <c:v>491</c:v>
                      </c:pt>
                      <c:pt idx="492">
                        <c:v>492</c:v>
                      </c:pt>
                      <c:pt idx="493">
                        <c:v>493</c:v>
                      </c:pt>
                      <c:pt idx="494">
                        <c:v>494</c:v>
                      </c:pt>
                      <c:pt idx="495">
                        <c:v>495</c:v>
                      </c:pt>
                      <c:pt idx="496">
                        <c:v>496</c:v>
                      </c:pt>
                      <c:pt idx="497">
                        <c:v>497</c:v>
                      </c:pt>
                      <c:pt idx="498">
                        <c:v>498</c:v>
                      </c:pt>
                      <c:pt idx="499">
                        <c:v>499</c:v>
                      </c:pt>
                      <c:pt idx="500">
                        <c:v>500</c:v>
                      </c:pt>
                      <c:pt idx="501">
                        <c:v>501</c:v>
                      </c:pt>
                      <c:pt idx="502">
                        <c:v>502</c:v>
                      </c:pt>
                      <c:pt idx="503">
                        <c:v>503</c:v>
                      </c:pt>
                      <c:pt idx="504">
                        <c:v>504</c:v>
                      </c:pt>
                      <c:pt idx="505">
                        <c:v>505</c:v>
                      </c:pt>
                      <c:pt idx="506">
                        <c:v>506</c:v>
                      </c:pt>
                      <c:pt idx="507">
                        <c:v>507</c:v>
                      </c:pt>
                      <c:pt idx="508">
                        <c:v>508</c:v>
                      </c:pt>
                      <c:pt idx="509">
                        <c:v>509</c:v>
                      </c:pt>
                      <c:pt idx="510">
                        <c:v>510</c:v>
                      </c:pt>
                      <c:pt idx="511">
                        <c:v>511</c:v>
                      </c:pt>
                      <c:pt idx="512">
                        <c:v>512</c:v>
                      </c:pt>
                      <c:pt idx="513">
                        <c:v>513</c:v>
                      </c:pt>
                      <c:pt idx="514">
                        <c:v>514</c:v>
                      </c:pt>
                      <c:pt idx="515">
                        <c:v>515</c:v>
                      </c:pt>
                      <c:pt idx="516">
                        <c:v>516</c:v>
                      </c:pt>
                      <c:pt idx="517">
                        <c:v>517</c:v>
                      </c:pt>
                      <c:pt idx="518">
                        <c:v>518</c:v>
                      </c:pt>
                      <c:pt idx="519">
                        <c:v>519</c:v>
                      </c:pt>
                      <c:pt idx="520">
                        <c:v>520</c:v>
                      </c:pt>
                      <c:pt idx="521">
                        <c:v>521</c:v>
                      </c:pt>
                      <c:pt idx="522">
                        <c:v>522</c:v>
                      </c:pt>
                      <c:pt idx="523">
                        <c:v>523</c:v>
                      </c:pt>
                      <c:pt idx="524">
                        <c:v>524</c:v>
                      </c:pt>
                      <c:pt idx="525">
                        <c:v>525</c:v>
                      </c:pt>
                      <c:pt idx="526">
                        <c:v>526</c:v>
                      </c:pt>
                      <c:pt idx="527">
                        <c:v>527</c:v>
                      </c:pt>
                      <c:pt idx="528">
                        <c:v>528</c:v>
                      </c:pt>
                      <c:pt idx="529">
                        <c:v>529</c:v>
                      </c:pt>
                      <c:pt idx="530">
                        <c:v>530</c:v>
                      </c:pt>
                      <c:pt idx="531">
                        <c:v>531</c:v>
                      </c:pt>
                      <c:pt idx="532">
                        <c:v>532</c:v>
                      </c:pt>
                      <c:pt idx="533">
                        <c:v>533</c:v>
                      </c:pt>
                      <c:pt idx="534">
                        <c:v>534</c:v>
                      </c:pt>
                      <c:pt idx="535">
                        <c:v>535</c:v>
                      </c:pt>
                      <c:pt idx="536">
                        <c:v>536</c:v>
                      </c:pt>
                      <c:pt idx="537">
                        <c:v>537</c:v>
                      </c:pt>
                      <c:pt idx="538">
                        <c:v>538</c:v>
                      </c:pt>
                      <c:pt idx="539">
                        <c:v>539</c:v>
                      </c:pt>
                      <c:pt idx="540">
                        <c:v>540</c:v>
                      </c:pt>
                      <c:pt idx="541">
                        <c:v>541</c:v>
                      </c:pt>
                      <c:pt idx="542">
                        <c:v>542</c:v>
                      </c:pt>
                      <c:pt idx="543">
                        <c:v>543</c:v>
                      </c:pt>
                      <c:pt idx="544">
                        <c:v>544</c:v>
                      </c:pt>
                      <c:pt idx="545">
                        <c:v>545</c:v>
                      </c:pt>
                      <c:pt idx="546">
                        <c:v>546</c:v>
                      </c:pt>
                      <c:pt idx="547">
                        <c:v>547</c:v>
                      </c:pt>
                      <c:pt idx="548">
                        <c:v>548</c:v>
                      </c:pt>
                      <c:pt idx="549">
                        <c:v>549</c:v>
                      </c:pt>
                      <c:pt idx="550">
                        <c:v>550</c:v>
                      </c:pt>
                      <c:pt idx="551">
                        <c:v>551</c:v>
                      </c:pt>
                      <c:pt idx="552">
                        <c:v>552</c:v>
                      </c:pt>
                      <c:pt idx="553">
                        <c:v>553</c:v>
                      </c:pt>
                      <c:pt idx="554">
                        <c:v>554</c:v>
                      </c:pt>
                      <c:pt idx="555">
                        <c:v>555</c:v>
                      </c:pt>
                      <c:pt idx="556">
                        <c:v>556</c:v>
                      </c:pt>
                      <c:pt idx="557">
                        <c:v>557</c:v>
                      </c:pt>
                      <c:pt idx="558">
                        <c:v>558</c:v>
                      </c:pt>
                      <c:pt idx="559">
                        <c:v>559</c:v>
                      </c:pt>
                      <c:pt idx="560">
                        <c:v>560</c:v>
                      </c:pt>
                      <c:pt idx="561">
                        <c:v>561</c:v>
                      </c:pt>
                      <c:pt idx="562">
                        <c:v>562</c:v>
                      </c:pt>
                      <c:pt idx="563">
                        <c:v>563</c:v>
                      </c:pt>
                      <c:pt idx="564">
                        <c:v>564</c:v>
                      </c:pt>
                      <c:pt idx="565">
                        <c:v>565</c:v>
                      </c:pt>
                      <c:pt idx="566">
                        <c:v>566</c:v>
                      </c:pt>
                      <c:pt idx="567">
                        <c:v>567</c:v>
                      </c:pt>
                      <c:pt idx="568">
                        <c:v>568</c:v>
                      </c:pt>
                      <c:pt idx="569">
                        <c:v>569</c:v>
                      </c:pt>
                      <c:pt idx="570">
                        <c:v>570</c:v>
                      </c:pt>
                      <c:pt idx="571">
                        <c:v>571</c:v>
                      </c:pt>
                      <c:pt idx="572">
                        <c:v>572</c:v>
                      </c:pt>
                      <c:pt idx="573">
                        <c:v>573</c:v>
                      </c:pt>
                      <c:pt idx="574">
                        <c:v>574</c:v>
                      </c:pt>
                      <c:pt idx="575">
                        <c:v>575</c:v>
                      </c:pt>
                      <c:pt idx="576">
                        <c:v>576</c:v>
                      </c:pt>
                      <c:pt idx="577">
                        <c:v>577</c:v>
                      </c:pt>
                      <c:pt idx="578">
                        <c:v>578</c:v>
                      </c:pt>
                      <c:pt idx="579">
                        <c:v>579</c:v>
                      </c:pt>
                      <c:pt idx="580">
                        <c:v>580</c:v>
                      </c:pt>
                      <c:pt idx="581">
                        <c:v>581</c:v>
                      </c:pt>
                      <c:pt idx="582">
                        <c:v>582</c:v>
                      </c:pt>
                      <c:pt idx="583">
                        <c:v>583</c:v>
                      </c:pt>
                      <c:pt idx="584">
                        <c:v>584</c:v>
                      </c:pt>
                      <c:pt idx="585">
                        <c:v>585</c:v>
                      </c:pt>
                      <c:pt idx="586">
                        <c:v>586</c:v>
                      </c:pt>
                      <c:pt idx="587">
                        <c:v>587</c:v>
                      </c:pt>
                      <c:pt idx="588">
                        <c:v>588</c:v>
                      </c:pt>
                      <c:pt idx="589">
                        <c:v>589</c:v>
                      </c:pt>
                      <c:pt idx="590">
                        <c:v>590</c:v>
                      </c:pt>
                      <c:pt idx="591">
                        <c:v>591</c:v>
                      </c:pt>
                      <c:pt idx="592">
                        <c:v>592</c:v>
                      </c:pt>
                      <c:pt idx="593">
                        <c:v>593</c:v>
                      </c:pt>
                      <c:pt idx="594">
                        <c:v>594</c:v>
                      </c:pt>
                      <c:pt idx="595">
                        <c:v>595</c:v>
                      </c:pt>
                      <c:pt idx="596">
                        <c:v>596</c:v>
                      </c:pt>
                      <c:pt idx="597">
                        <c:v>597</c:v>
                      </c:pt>
                      <c:pt idx="598">
                        <c:v>598</c:v>
                      </c:pt>
                      <c:pt idx="599">
                        <c:v>599</c:v>
                      </c:pt>
                      <c:pt idx="600">
                        <c:v>600</c:v>
                      </c:pt>
                      <c:pt idx="601">
                        <c:v>601</c:v>
                      </c:pt>
                      <c:pt idx="602">
                        <c:v>602</c:v>
                      </c:pt>
                      <c:pt idx="603">
                        <c:v>603</c:v>
                      </c:pt>
                      <c:pt idx="604">
                        <c:v>604</c:v>
                      </c:pt>
                      <c:pt idx="605">
                        <c:v>605</c:v>
                      </c:pt>
                      <c:pt idx="606">
                        <c:v>606</c:v>
                      </c:pt>
                      <c:pt idx="607">
                        <c:v>607</c:v>
                      </c:pt>
                      <c:pt idx="608">
                        <c:v>608</c:v>
                      </c:pt>
                      <c:pt idx="609">
                        <c:v>609</c:v>
                      </c:pt>
                      <c:pt idx="610">
                        <c:v>610</c:v>
                      </c:pt>
                      <c:pt idx="611">
                        <c:v>611</c:v>
                      </c:pt>
                      <c:pt idx="612">
                        <c:v>612</c:v>
                      </c:pt>
                      <c:pt idx="613">
                        <c:v>613</c:v>
                      </c:pt>
                      <c:pt idx="614">
                        <c:v>614</c:v>
                      </c:pt>
                      <c:pt idx="615">
                        <c:v>615</c:v>
                      </c:pt>
                      <c:pt idx="616">
                        <c:v>616</c:v>
                      </c:pt>
                      <c:pt idx="617">
                        <c:v>617</c:v>
                      </c:pt>
                      <c:pt idx="618">
                        <c:v>618</c:v>
                      </c:pt>
                      <c:pt idx="619">
                        <c:v>619</c:v>
                      </c:pt>
                      <c:pt idx="620">
                        <c:v>620</c:v>
                      </c:pt>
                      <c:pt idx="621">
                        <c:v>621</c:v>
                      </c:pt>
                      <c:pt idx="622">
                        <c:v>622</c:v>
                      </c:pt>
                      <c:pt idx="623">
                        <c:v>623</c:v>
                      </c:pt>
                      <c:pt idx="624">
                        <c:v>624</c:v>
                      </c:pt>
                      <c:pt idx="625">
                        <c:v>625</c:v>
                      </c:pt>
                      <c:pt idx="626">
                        <c:v>626</c:v>
                      </c:pt>
                      <c:pt idx="627">
                        <c:v>627</c:v>
                      </c:pt>
                      <c:pt idx="628">
                        <c:v>628</c:v>
                      </c:pt>
                      <c:pt idx="629">
                        <c:v>629</c:v>
                      </c:pt>
                      <c:pt idx="630">
                        <c:v>630</c:v>
                      </c:pt>
                      <c:pt idx="631">
                        <c:v>631</c:v>
                      </c:pt>
                      <c:pt idx="632">
                        <c:v>632</c:v>
                      </c:pt>
                      <c:pt idx="633">
                        <c:v>633</c:v>
                      </c:pt>
                      <c:pt idx="634">
                        <c:v>634</c:v>
                      </c:pt>
                      <c:pt idx="635">
                        <c:v>635</c:v>
                      </c:pt>
                      <c:pt idx="636">
                        <c:v>636</c:v>
                      </c:pt>
                      <c:pt idx="637">
                        <c:v>637</c:v>
                      </c:pt>
                      <c:pt idx="638">
                        <c:v>638</c:v>
                      </c:pt>
                      <c:pt idx="639">
                        <c:v>639</c:v>
                      </c:pt>
                      <c:pt idx="640">
                        <c:v>640</c:v>
                      </c:pt>
                      <c:pt idx="641">
                        <c:v>641</c:v>
                      </c:pt>
                      <c:pt idx="642">
                        <c:v>642</c:v>
                      </c:pt>
                      <c:pt idx="643">
                        <c:v>643</c:v>
                      </c:pt>
                      <c:pt idx="644">
                        <c:v>644</c:v>
                      </c:pt>
                      <c:pt idx="645">
                        <c:v>645</c:v>
                      </c:pt>
                      <c:pt idx="646">
                        <c:v>646</c:v>
                      </c:pt>
                      <c:pt idx="647">
                        <c:v>647</c:v>
                      </c:pt>
                      <c:pt idx="648">
                        <c:v>648</c:v>
                      </c:pt>
                      <c:pt idx="649">
                        <c:v>649</c:v>
                      </c:pt>
                      <c:pt idx="650">
                        <c:v>650</c:v>
                      </c:pt>
                      <c:pt idx="651">
                        <c:v>651</c:v>
                      </c:pt>
                      <c:pt idx="652">
                        <c:v>652</c:v>
                      </c:pt>
                      <c:pt idx="653">
                        <c:v>653</c:v>
                      </c:pt>
                      <c:pt idx="654">
                        <c:v>654</c:v>
                      </c:pt>
                      <c:pt idx="655">
                        <c:v>655</c:v>
                      </c:pt>
                      <c:pt idx="656">
                        <c:v>656</c:v>
                      </c:pt>
                      <c:pt idx="657">
                        <c:v>657</c:v>
                      </c:pt>
                      <c:pt idx="658">
                        <c:v>658</c:v>
                      </c:pt>
                      <c:pt idx="659">
                        <c:v>659</c:v>
                      </c:pt>
                      <c:pt idx="660">
                        <c:v>660</c:v>
                      </c:pt>
                      <c:pt idx="661">
                        <c:v>661</c:v>
                      </c:pt>
                      <c:pt idx="662">
                        <c:v>662</c:v>
                      </c:pt>
                      <c:pt idx="663">
                        <c:v>663</c:v>
                      </c:pt>
                      <c:pt idx="664">
                        <c:v>664</c:v>
                      </c:pt>
                      <c:pt idx="665">
                        <c:v>665</c:v>
                      </c:pt>
                      <c:pt idx="666">
                        <c:v>666</c:v>
                      </c:pt>
                      <c:pt idx="667">
                        <c:v>667</c:v>
                      </c:pt>
                      <c:pt idx="668">
                        <c:v>668</c:v>
                      </c:pt>
                      <c:pt idx="669">
                        <c:v>669</c:v>
                      </c:pt>
                      <c:pt idx="670">
                        <c:v>670</c:v>
                      </c:pt>
                      <c:pt idx="671">
                        <c:v>671</c:v>
                      </c:pt>
                      <c:pt idx="672">
                        <c:v>672</c:v>
                      </c:pt>
                      <c:pt idx="673">
                        <c:v>673</c:v>
                      </c:pt>
                      <c:pt idx="674">
                        <c:v>674</c:v>
                      </c:pt>
                      <c:pt idx="675">
                        <c:v>675</c:v>
                      </c:pt>
                      <c:pt idx="676">
                        <c:v>676</c:v>
                      </c:pt>
                      <c:pt idx="677">
                        <c:v>677</c:v>
                      </c:pt>
                      <c:pt idx="678">
                        <c:v>678</c:v>
                      </c:pt>
                      <c:pt idx="679">
                        <c:v>679</c:v>
                      </c:pt>
                      <c:pt idx="680">
                        <c:v>680</c:v>
                      </c:pt>
                      <c:pt idx="681">
                        <c:v>681</c:v>
                      </c:pt>
                      <c:pt idx="682">
                        <c:v>682</c:v>
                      </c:pt>
                      <c:pt idx="683">
                        <c:v>683</c:v>
                      </c:pt>
                      <c:pt idx="684">
                        <c:v>684</c:v>
                      </c:pt>
                      <c:pt idx="685">
                        <c:v>685</c:v>
                      </c:pt>
                      <c:pt idx="686">
                        <c:v>686</c:v>
                      </c:pt>
                      <c:pt idx="687">
                        <c:v>687</c:v>
                      </c:pt>
                      <c:pt idx="688">
                        <c:v>688</c:v>
                      </c:pt>
                      <c:pt idx="689">
                        <c:v>689</c:v>
                      </c:pt>
                      <c:pt idx="690">
                        <c:v>690</c:v>
                      </c:pt>
                      <c:pt idx="691">
                        <c:v>691</c:v>
                      </c:pt>
                      <c:pt idx="692">
                        <c:v>692</c:v>
                      </c:pt>
                      <c:pt idx="693">
                        <c:v>693</c:v>
                      </c:pt>
                      <c:pt idx="694">
                        <c:v>694</c:v>
                      </c:pt>
                      <c:pt idx="695">
                        <c:v>695</c:v>
                      </c:pt>
                      <c:pt idx="696">
                        <c:v>696</c:v>
                      </c:pt>
                      <c:pt idx="697">
                        <c:v>697</c:v>
                      </c:pt>
                      <c:pt idx="698">
                        <c:v>698</c:v>
                      </c:pt>
                      <c:pt idx="699">
                        <c:v>699</c:v>
                      </c:pt>
                      <c:pt idx="700">
                        <c:v>700</c:v>
                      </c:pt>
                      <c:pt idx="701">
                        <c:v>701</c:v>
                      </c:pt>
                      <c:pt idx="702">
                        <c:v>702</c:v>
                      </c:pt>
                      <c:pt idx="703">
                        <c:v>703</c:v>
                      </c:pt>
                      <c:pt idx="704">
                        <c:v>704</c:v>
                      </c:pt>
                      <c:pt idx="705">
                        <c:v>705</c:v>
                      </c:pt>
                      <c:pt idx="706">
                        <c:v>706</c:v>
                      </c:pt>
                      <c:pt idx="707">
                        <c:v>707</c:v>
                      </c:pt>
                      <c:pt idx="708">
                        <c:v>708</c:v>
                      </c:pt>
                      <c:pt idx="709">
                        <c:v>709</c:v>
                      </c:pt>
                      <c:pt idx="710">
                        <c:v>710</c:v>
                      </c:pt>
                      <c:pt idx="711">
                        <c:v>711</c:v>
                      </c:pt>
                      <c:pt idx="712">
                        <c:v>712</c:v>
                      </c:pt>
                      <c:pt idx="713">
                        <c:v>713</c:v>
                      </c:pt>
                      <c:pt idx="714">
                        <c:v>714</c:v>
                      </c:pt>
                      <c:pt idx="715">
                        <c:v>715</c:v>
                      </c:pt>
                      <c:pt idx="716">
                        <c:v>716</c:v>
                      </c:pt>
                      <c:pt idx="717">
                        <c:v>717</c:v>
                      </c:pt>
                      <c:pt idx="718">
                        <c:v>718</c:v>
                      </c:pt>
                      <c:pt idx="719">
                        <c:v>719</c:v>
                      </c:pt>
                      <c:pt idx="720">
                        <c:v>720</c:v>
                      </c:pt>
                      <c:pt idx="721">
                        <c:v>721</c:v>
                      </c:pt>
                      <c:pt idx="722">
                        <c:v>722</c:v>
                      </c:pt>
                      <c:pt idx="723">
                        <c:v>723</c:v>
                      </c:pt>
                      <c:pt idx="724">
                        <c:v>724</c:v>
                      </c:pt>
                      <c:pt idx="725">
                        <c:v>725</c:v>
                      </c:pt>
                      <c:pt idx="726">
                        <c:v>726</c:v>
                      </c:pt>
                      <c:pt idx="727">
                        <c:v>727</c:v>
                      </c:pt>
                      <c:pt idx="728">
                        <c:v>728</c:v>
                      </c:pt>
                      <c:pt idx="729">
                        <c:v>729</c:v>
                      </c:pt>
                      <c:pt idx="730">
                        <c:v>730</c:v>
                      </c:pt>
                      <c:pt idx="731">
                        <c:v>731</c:v>
                      </c:pt>
                      <c:pt idx="732">
                        <c:v>732</c:v>
                      </c:pt>
                      <c:pt idx="733">
                        <c:v>733</c:v>
                      </c:pt>
                      <c:pt idx="734">
                        <c:v>734</c:v>
                      </c:pt>
                      <c:pt idx="735">
                        <c:v>735</c:v>
                      </c:pt>
                      <c:pt idx="736">
                        <c:v>736</c:v>
                      </c:pt>
                      <c:pt idx="737">
                        <c:v>737</c:v>
                      </c:pt>
                      <c:pt idx="738">
                        <c:v>738</c:v>
                      </c:pt>
                      <c:pt idx="739">
                        <c:v>739</c:v>
                      </c:pt>
                      <c:pt idx="740">
                        <c:v>740</c:v>
                      </c:pt>
                      <c:pt idx="741">
                        <c:v>741</c:v>
                      </c:pt>
                      <c:pt idx="742">
                        <c:v>742</c:v>
                      </c:pt>
                      <c:pt idx="743">
                        <c:v>743</c:v>
                      </c:pt>
                      <c:pt idx="744">
                        <c:v>744</c:v>
                      </c:pt>
                      <c:pt idx="745">
                        <c:v>745</c:v>
                      </c:pt>
                      <c:pt idx="746">
                        <c:v>746</c:v>
                      </c:pt>
                      <c:pt idx="747">
                        <c:v>747</c:v>
                      </c:pt>
                      <c:pt idx="748">
                        <c:v>748</c:v>
                      </c:pt>
                      <c:pt idx="749">
                        <c:v>749</c:v>
                      </c:pt>
                      <c:pt idx="750">
                        <c:v>750</c:v>
                      </c:pt>
                      <c:pt idx="751">
                        <c:v>751</c:v>
                      </c:pt>
                      <c:pt idx="752">
                        <c:v>752</c:v>
                      </c:pt>
                      <c:pt idx="753">
                        <c:v>753</c:v>
                      </c:pt>
                      <c:pt idx="754">
                        <c:v>754</c:v>
                      </c:pt>
                      <c:pt idx="755">
                        <c:v>755</c:v>
                      </c:pt>
                      <c:pt idx="756">
                        <c:v>756</c:v>
                      </c:pt>
                      <c:pt idx="757">
                        <c:v>757</c:v>
                      </c:pt>
                      <c:pt idx="758">
                        <c:v>758</c:v>
                      </c:pt>
                      <c:pt idx="759">
                        <c:v>759</c:v>
                      </c:pt>
                      <c:pt idx="760">
                        <c:v>760</c:v>
                      </c:pt>
                      <c:pt idx="761">
                        <c:v>761</c:v>
                      </c:pt>
                      <c:pt idx="762">
                        <c:v>762</c:v>
                      </c:pt>
                      <c:pt idx="763">
                        <c:v>763</c:v>
                      </c:pt>
                      <c:pt idx="764">
                        <c:v>764</c:v>
                      </c:pt>
                      <c:pt idx="765">
                        <c:v>765</c:v>
                      </c:pt>
                      <c:pt idx="766">
                        <c:v>766</c:v>
                      </c:pt>
                      <c:pt idx="767">
                        <c:v>767</c:v>
                      </c:pt>
                      <c:pt idx="768">
                        <c:v>768</c:v>
                      </c:pt>
                      <c:pt idx="769">
                        <c:v>769</c:v>
                      </c:pt>
                      <c:pt idx="770">
                        <c:v>770</c:v>
                      </c:pt>
                      <c:pt idx="771">
                        <c:v>771</c:v>
                      </c:pt>
                      <c:pt idx="772">
                        <c:v>772</c:v>
                      </c:pt>
                      <c:pt idx="773">
                        <c:v>773</c:v>
                      </c:pt>
                      <c:pt idx="774">
                        <c:v>774</c:v>
                      </c:pt>
                      <c:pt idx="775">
                        <c:v>775</c:v>
                      </c:pt>
                      <c:pt idx="776">
                        <c:v>776</c:v>
                      </c:pt>
                      <c:pt idx="777">
                        <c:v>777</c:v>
                      </c:pt>
                      <c:pt idx="778">
                        <c:v>778</c:v>
                      </c:pt>
                      <c:pt idx="779">
                        <c:v>779</c:v>
                      </c:pt>
                      <c:pt idx="780">
                        <c:v>780</c:v>
                      </c:pt>
                      <c:pt idx="781">
                        <c:v>781</c:v>
                      </c:pt>
                      <c:pt idx="782">
                        <c:v>782</c:v>
                      </c:pt>
                      <c:pt idx="783">
                        <c:v>783</c:v>
                      </c:pt>
                      <c:pt idx="784">
                        <c:v>784</c:v>
                      </c:pt>
                      <c:pt idx="785">
                        <c:v>785</c:v>
                      </c:pt>
                      <c:pt idx="786">
                        <c:v>786</c:v>
                      </c:pt>
                      <c:pt idx="787">
                        <c:v>787</c:v>
                      </c:pt>
                      <c:pt idx="788">
                        <c:v>788</c:v>
                      </c:pt>
                      <c:pt idx="789">
                        <c:v>789</c:v>
                      </c:pt>
                      <c:pt idx="790">
                        <c:v>790</c:v>
                      </c:pt>
                      <c:pt idx="791">
                        <c:v>791</c:v>
                      </c:pt>
                      <c:pt idx="792">
                        <c:v>792</c:v>
                      </c:pt>
                      <c:pt idx="793">
                        <c:v>793</c:v>
                      </c:pt>
                      <c:pt idx="794">
                        <c:v>794</c:v>
                      </c:pt>
                      <c:pt idx="795">
                        <c:v>795</c:v>
                      </c:pt>
                      <c:pt idx="796">
                        <c:v>796</c:v>
                      </c:pt>
                      <c:pt idx="797">
                        <c:v>797</c:v>
                      </c:pt>
                      <c:pt idx="798">
                        <c:v>798</c:v>
                      </c:pt>
                      <c:pt idx="799">
                        <c:v>799</c:v>
                      </c:pt>
                      <c:pt idx="800">
                        <c:v>800</c:v>
                      </c:pt>
                      <c:pt idx="801">
                        <c:v>801</c:v>
                      </c:pt>
                      <c:pt idx="802">
                        <c:v>802</c:v>
                      </c:pt>
                      <c:pt idx="803">
                        <c:v>803</c:v>
                      </c:pt>
                      <c:pt idx="804">
                        <c:v>804</c:v>
                      </c:pt>
                      <c:pt idx="805">
                        <c:v>805</c:v>
                      </c:pt>
                      <c:pt idx="806">
                        <c:v>806</c:v>
                      </c:pt>
                      <c:pt idx="807">
                        <c:v>807</c:v>
                      </c:pt>
                      <c:pt idx="808">
                        <c:v>808</c:v>
                      </c:pt>
                      <c:pt idx="809">
                        <c:v>809</c:v>
                      </c:pt>
                      <c:pt idx="810">
                        <c:v>810</c:v>
                      </c:pt>
                      <c:pt idx="811">
                        <c:v>811</c:v>
                      </c:pt>
                      <c:pt idx="812">
                        <c:v>812</c:v>
                      </c:pt>
                      <c:pt idx="813">
                        <c:v>813</c:v>
                      </c:pt>
                      <c:pt idx="814">
                        <c:v>814</c:v>
                      </c:pt>
                      <c:pt idx="815">
                        <c:v>815</c:v>
                      </c:pt>
                      <c:pt idx="816">
                        <c:v>816</c:v>
                      </c:pt>
                      <c:pt idx="817">
                        <c:v>817</c:v>
                      </c:pt>
                      <c:pt idx="818">
                        <c:v>818</c:v>
                      </c:pt>
                      <c:pt idx="819">
                        <c:v>819</c:v>
                      </c:pt>
                      <c:pt idx="820">
                        <c:v>820</c:v>
                      </c:pt>
                      <c:pt idx="821">
                        <c:v>821</c:v>
                      </c:pt>
                      <c:pt idx="822">
                        <c:v>822</c:v>
                      </c:pt>
                      <c:pt idx="823">
                        <c:v>823</c:v>
                      </c:pt>
                      <c:pt idx="824">
                        <c:v>824</c:v>
                      </c:pt>
                      <c:pt idx="825">
                        <c:v>825</c:v>
                      </c:pt>
                      <c:pt idx="826">
                        <c:v>826</c:v>
                      </c:pt>
                      <c:pt idx="827">
                        <c:v>827</c:v>
                      </c:pt>
                      <c:pt idx="828">
                        <c:v>828</c:v>
                      </c:pt>
                      <c:pt idx="829">
                        <c:v>829</c:v>
                      </c:pt>
                      <c:pt idx="830">
                        <c:v>830</c:v>
                      </c:pt>
                      <c:pt idx="831">
                        <c:v>831</c:v>
                      </c:pt>
                      <c:pt idx="832">
                        <c:v>832</c:v>
                      </c:pt>
                      <c:pt idx="833">
                        <c:v>833</c:v>
                      </c:pt>
                      <c:pt idx="834">
                        <c:v>834</c:v>
                      </c:pt>
                      <c:pt idx="835">
                        <c:v>835</c:v>
                      </c:pt>
                      <c:pt idx="836">
                        <c:v>836</c:v>
                      </c:pt>
                      <c:pt idx="837">
                        <c:v>837</c:v>
                      </c:pt>
                      <c:pt idx="838">
                        <c:v>838</c:v>
                      </c:pt>
                      <c:pt idx="839">
                        <c:v>839</c:v>
                      </c:pt>
                      <c:pt idx="840">
                        <c:v>840</c:v>
                      </c:pt>
                      <c:pt idx="841">
                        <c:v>841</c:v>
                      </c:pt>
                      <c:pt idx="842">
                        <c:v>842</c:v>
                      </c:pt>
                      <c:pt idx="843">
                        <c:v>843</c:v>
                      </c:pt>
                      <c:pt idx="844">
                        <c:v>844</c:v>
                      </c:pt>
                      <c:pt idx="845">
                        <c:v>845</c:v>
                      </c:pt>
                      <c:pt idx="846">
                        <c:v>846</c:v>
                      </c:pt>
                      <c:pt idx="847">
                        <c:v>847</c:v>
                      </c:pt>
                      <c:pt idx="848">
                        <c:v>848</c:v>
                      </c:pt>
                      <c:pt idx="849">
                        <c:v>849</c:v>
                      </c:pt>
                      <c:pt idx="850">
                        <c:v>850</c:v>
                      </c:pt>
                      <c:pt idx="851">
                        <c:v>851</c:v>
                      </c:pt>
                      <c:pt idx="852">
                        <c:v>852</c:v>
                      </c:pt>
                      <c:pt idx="853">
                        <c:v>853</c:v>
                      </c:pt>
                      <c:pt idx="854">
                        <c:v>854</c:v>
                      </c:pt>
                      <c:pt idx="855">
                        <c:v>855</c:v>
                      </c:pt>
                      <c:pt idx="856">
                        <c:v>856</c:v>
                      </c:pt>
                      <c:pt idx="857">
                        <c:v>857</c:v>
                      </c:pt>
                      <c:pt idx="858">
                        <c:v>858</c:v>
                      </c:pt>
                      <c:pt idx="859">
                        <c:v>859</c:v>
                      </c:pt>
                      <c:pt idx="860">
                        <c:v>860</c:v>
                      </c:pt>
                      <c:pt idx="861">
                        <c:v>861</c:v>
                      </c:pt>
                      <c:pt idx="862">
                        <c:v>862</c:v>
                      </c:pt>
                      <c:pt idx="863">
                        <c:v>863</c:v>
                      </c:pt>
                      <c:pt idx="864">
                        <c:v>864</c:v>
                      </c:pt>
                      <c:pt idx="865">
                        <c:v>865</c:v>
                      </c:pt>
                      <c:pt idx="866">
                        <c:v>866</c:v>
                      </c:pt>
                      <c:pt idx="867">
                        <c:v>867</c:v>
                      </c:pt>
                      <c:pt idx="868">
                        <c:v>868</c:v>
                      </c:pt>
                      <c:pt idx="869">
                        <c:v>869</c:v>
                      </c:pt>
                      <c:pt idx="870">
                        <c:v>870</c:v>
                      </c:pt>
                      <c:pt idx="871">
                        <c:v>871</c:v>
                      </c:pt>
                      <c:pt idx="872">
                        <c:v>872</c:v>
                      </c:pt>
                      <c:pt idx="873">
                        <c:v>873</c:v>
                      </c:pt>
                      <c:pt idx="874">
                        <c:v>874</c:v>
                      </c:pt>
                      <c:pt idx="875">
                        <c:v>875</c:v>
                      </c:pt>
                      <c:pt idx="876">
                        <c:v>876</c:v>
                      </c:pt>
                      <c:pt idx="877">
                        <c:v>877</c:v>
                      </c:pt>
                      <c:pt idx="878">
                        <c:v>878</c:v>
                      </c:pt>
                      <c:pt idx="879">
                        <c:v>879</c:v>
                      </c:pt>
                      <c:pt idx="880">
                        <c:v>880</c:v>
                      </c:pt>
                      <c:pt idx="881">
                        <c:v>881</c:v>
                      </c:pt>
                      <c:pt idx="882">
                        <c:v>882</c:v>
                      </c:pt>
                      <c:pt idx="883">
                        <c:v>883</c:v>
                      </c:pt>
                      <c:pt idx="884">
                        <c:v>884</c:v>
                      </c:pt>
                      <c:pt idx="885">
                        <c:v>885</c:v>
                      </c:pt>
                      <c:pt idx="886">
                        <c:v>886</c:v>
                      </c:pt>
                      <c:pt idx="887">
                        <c:v>887</c:v>
                      </c:pt>
                      <c:pt idx="888">
                        <c:v>888</c:v>
                      </c:pt>
                      <c:pt idx="889">
                        <c:v>889</c:v>
                      </c:pt>
                      <c:pt idx="890">
                        <c:v>890</c:v>
                      </c:pt>
                      <c:pt idx="891">
                        <c:v>891</c:v>
                      </c:pt>
                      <c:pt idx="892">
                        <c:v>892</c:v>
                      </c:pt>
                      <c:pt idx="893">
                        <c:v>893</c:v>
                      </c:pt>
                      <c:pt idx="894">
                        <c:v>894</c:v>
                      </c:pt>
                      <c:pt idx="895">
                        <c:v>895</c:v>
                      </c:pt>
                      <c:pt idx="896">
                        <c:v>896</c:v>
                      </c:pt>
                      <c:pt idx="897">
                        <c:v>897</c:v>
                      </c:pt>
                      <c:pt idx="898">
                        <c:v>898</c:v>
                      </c:pt>
                      <c:pt idx="899">
                        <c:v>899</c:v>
                      </c:pt>
                      <c:pt idx="900">
                        <c:v>900</c:v>
                      </c:pt>
                      <c:pt idx="901">
                        <c:v>901</c:v>
                      </c:pt>
                      <c:pt idx="902">
                        <c:v>902</c:v>
                      </c:pt>
                      <c:pt idx="903">
                        <c:v>903</c:v>
                      </c:pt>
                      <c:pt idx="904">
                        <c:v>904</c:v>
                      </c:pt>
                      <c:pt idx="905">
                        <c:v>905</c:v>
                      </c:pt>
                      <c:pt idx="906">
                        <c:v>906</c:v>
                      </c:pt>
                      <c:pt idx="907">
                        <c:v>907</c:v>
                      </c:pt>
                      <c:pt idx="908">
                        <c:v>908</c:v>
                      </c:pt>
                      <c:pt idx="909">
                        <c:v>909</c:v>
                      </c:pt>
                      <c:pt idx="910">
                        <c:v>910</c:v>
                      </c:pt>
                      <c:pt idx="911">
                        <c:v>911</c:v>
                      </c:pt>
                      <c:pt idx="912">
                        <c:v>912</c:v>
                      </c:pt>
                      <c:pt idx="913">
                        <c:v>913</c:v>
                      </c:pt>
                      <c:pt idx="914">
                        <c:v>914</c:v>
                      </c:pt>
                      <c:pt idx="915">
                        <c:v>915</c:v>
                      </c:pt>
                      <c:pt idx="916">
                        <c:v>916</c:v>
                      </c:pt>
                      <c:pt idx="917">
                        <c:v>917</c:v>
                      </c:pt>
                      <c:pt idx="918">
                        <c:v>918</c:v>
                      </c:pt>
                      <c:pt idx="919">
                        <c:v>919</c:v>
                      </c:pt>
                      <c:pt idx="920">
                        <c:v>920</c:v>
                      </c:pt>
                      <c:pt idx="921">
                        <c:v>921</c:v>
                      </c:pt>
                      <c:pt idx="922">
                        <c:v>922</c:v>
                      </c:pt>
                      <c:pt idx="923">
                        <c:v>923</c:v>
                      </c:pt>
                      <c:pt idx="924">
                        <c:v>924</c:v>
                      </c:pt>
                      <c:pt idx="925">
                        <c:v>925</c:v>
                      </c:pt>
                      <c:pt idx="926">
                        <c:v>926</c:v>
                      </c:pt>
                      <c:pt idx="927">
                        <c:v>927</c:v>
                      </c:pt>
                      <c:pt idx="928">
                        <c:v>928</c:v>
                      </c:pt>
                      <c:pt idx="929">
                        <c:v>929</c:v>
                      </c:pt>
                      <c:pt idx="930">
                        <c:v>930</c:v>
                      </c:pt>
                      <c:pt idx="931">
                        <c:v>931</c:v>
                      </c:pt>
                      <c:pt idx="932">
                        <c:v>932</c:v>
                      </c:pt>
                      <c:pt idx="933">
                        <c:v>933</c:v>
                      </c:pt>
                      <c:pt idx="934">
                        <c:v>934</c:v>
                      </c:pt>
                      <c:pt idx="935">
                        <c:v>935</c:v>
                      </c:pt>
                      <c:pt idx="936">
                        <c:v>936</c:v>
                      </c:pt>
                      <c:pt idx="937">
                        <c:v>937</c:v>
                      </c:pt>
                      <c:pt idx="938">
                        <c:v>938</c:v>
                      </c:pt>
                      <c:pt idx="939">
                        <c:v>939</c:v>
                      </c:pt>
                      <c:pt idx="940">
                        <c:v>940</c:v>
                      </c:pt>
                      <c:pt idx="941">
                        <c:v>941</c:v>
                      </c:pt>
                      <c:pt idx="942">
                        <c:v>942</c:v>
                      </c:pt>
                      <c:pt idx="943">
                        <c:v>943</c:v>
                      </c:pt>
                      <c:pt idx="944">
                        <c:v>944</c:v>
                      </c:pt>
                      <c:pt idx="945">
                        <c:v>945</c:v>
                      </c:pt>
                      <c:pt idx="946">
                        <c:v>946</c:v>
                      </c:pt>
                      <c:pt idx="947">
                        <c:v>947</c:v>
                      </c:pt>
                      <c:pt idx="948">
                        <c:v>948</c:v>
                      </c:pt>
                      <c:pt idx="949">
                        <c:v>949</c:v>
                      </c:pt>
                      <c:pt idx="950">
                        <c:v>950</c:v>
                      </c:pt>
                      <c:pt idx="951">
                        <c:v>951</c:v>
                      </c:pt>
                      <c:pt idx="952">
                        <c:v>952</c:v>
                      </c:pt>
                      <c:pt idx="953">
                        <c:v>953</c:v>
                      </c:pt>
                      <c:pt idx="954">
                        <c:v>954</c:v>
                      </c:pt>
                      <c:pt idx="955">
                        <c:v>955</c:v>
                      </c:pt>
                      <c:pt idx="956">
                        <c:v>956</c:v>
                      </c:pt>
                      <c:pt idx="957">
                        <c:v>957</c:v>
                      </c:pt>
                      <c:pt idx="958">
                        <c:v>958</c:v>
                      </c:pt>
                      <c:pt idx="959">
                        <c:v>959</c:v>
                      </c:pt>
                      <c:pt idx="960">
                        <c:v>960</c:v>
                      </c:pt>
                      <c:pt idx="961">
                        <c:v>961</c:v>
                      </c:pt>
                      <c:pt idx="962">
                        <c:v>962</c:v>
                      </c:pt>
                      <c:pt idx="963">
                        <c:v>963</c:v>
                      </c:pt>
                      <c:pt idx="964">
                        <c:v>964</c:v>
                      </c:pt>
                      <c:pt idx="965">
                        <c:v>965</c:v>
                      </c:pt>
                      <c:pt idx="966">
                        <c:v>966</c:v>
                      </c:pt>
                      <c:pt idx="967">
                        <c:v>967</c:v>
                      </c:pt>
                      <c:pt idx="968">
                        <c:v>968</c:v>
                      </c:pt>
                      <c:pt idx="969">
                        <c:v>969</c:v>
                      </c:pt>
                      <c:pt idx="970">
                        <c:v>970</c:v>
                      </c:pt>
                      <c:pt idx="971">
                        <c:v>971</c:v>
                      </c:pt>
                      <c:pt idx="972">
                        <c:v>972</c:v>
                      </c:pt>
                      <c:pt idx="973">
                        <c:v>973</c:v>
                      </c:pt>
                      <c:pt idx="974">
                        <c:v>974</c:v>
                      </c:pt>
                      <c:pt idx="975">
                        <c:v>975</c:v>
                      </c:pt>
                      <c:pt idx="976">
                        <c:v>976</c:v>
                      </c:pt>
                      <c:pt idx="977">
                        <c:v>977</c:v>
                      </c:pt>
                      <c:pt idx="978">
                        <c:v>978</c:v>
                      </c:pt>
                      <c:pt idx="979">
                        <c:v>979</c:v>
                      </c:pt>
                      <c:pt idx="980">
                        <c:v>980</c:v>
                      </c:pt>
                      <c:pt idx="981">
                        <c:v>981</c:v>
                      </c:pt>
                      <c:pt idx="982">
                        <c:v>982</c:v>
                      </c:pt>
                      <c:pt idx="983">
                        <c:v>983</c:v>
                      </c:pt>
                      <c:pt idx="984">
                        <c:v>984</c:v>
                      </c:pt>
                      <c:pt idx="985">
                        <c:v>985</c:v>
                      </c:pt>
                      <c:pt idx="986">
                        <c:v>986</c:v>
                      </c:pt>
                      <c:pt idx="987">
                        <c:v>987</c:v>
                      </c:pt>
                      <c:pt idx="988">
                        <c:v>988</c:v>
                      </c:pt>
                      <c:pt idx="989">
                        <c:v>989</c:v>
                      </c:pt>
                      <c:pt idx="990">
                        <c:v>990</c:v>
                      </c:pt>
                      <c:pt idx="991">
                        <c:v>991</c:v>
                      </c:pt>
                      <c:pt idx="992">
                        <c:v>992</c:v>
                      </c:pt>
                      <c:pt idx="993">
                        <c:v>993</c:v>
                      </c:pt>
                      <c:pt idx="994">
                        <c:v>994</c:v>
                      </c:pt>
                      <c:pt idx="995">
                        <c:v>995</c:v>
                      </c:pt>
                      <c:pt idx="996">
                        <c:v>996</c:v>
                      </c:pt>
                      <c:pt idx="997">
                        <c:v>997</c:v>
                      </c:pt>
                      <c:pt idx="998">
                        <c:v>998</c:v>
                      </c:pt>
                      <c:pt idx="999">
                        <c:v>999</c:v>
                      </c:pt>
                      <c:pt idx="1000">
                        <c:v>1000</c:v>
                      </c:pt>
                      <c:pt idx="1001">
                        <c:v>1001</c:v>
                      </c:pt>
                      <c:pt idx="1002">
                        <c:v>1002</c:v>
                      </c:pt>
                      <c:pt idx="1003">
                        <c:v>1003</c:v>
                      </c:pt>
                      <c:pt idx="1004">
                        <c:v>1004</c:v>
                      </c:pt>
                      <c:pt idx="1005">
                        <c:v>1005</c:v>
                      </c:pt>
                      <c:pt idx="1006">
                        <c:v>1006</c:v>
                      </c:pt>
                      <c:pt idx="1007">
                        <c:v>1007</c:v>
                      </c:pt>
                      <c:pt idx="1008">
                        <c:v>1008</c:v>
                      </c:pt>
                      <c:pt idx="1009">
                        <c:v>1009</c:v>
                      </c:pt>
                      <c:pt idx="1010">
                        <c:v>1010</c:v>
                      </c:pt>
                      <c:pt idx="1011">
                        <c:v>1011</c:v>
                      </c:pt>
                      <c:pt idx="1012">
                        <c:v>1012</c:v>
                      </c:pt>
                      <c:pt idx="1013">
                        <c:v>1013</c:v>
                      </c:pt>
                      <c:pt idx="1014">
                        <c:v>1014</c:v>
                      </c:pt>
                      <c:pt idx="1015">
                        <c:v>1015</c:v>
                      </c:pt>
                      <c:pt idx="1016">
                        <c:v>1016</c:v>
                      </c:pt>
                      <c:pt idx="1017">
                        <c:v>1017</c:v>
                      </c:pt>
                      <c:pt idx="1018">
                        <c:v>1018</c:v>
                      </c:pt>
                      <c:pt idx="1019">
                        <c:v>1019</c:v>
                      </c:pt>
                      <c:pt idx="1020">
                        <c:v>1020</c:v>
                      </c:pt>
                      <c:pt idx="1021">
                        <c:v>1021</c:v>
                      </c:pt>
                      <c:pt idx="1022">
                        <c:v>1022</c:v>
                      </c:pt>
                      <c:pt idx="1023">
                        <c:v>1023</c:v>
                      </c:pt>
                      <c:pt idx="1024">
                        <c:v>1024</c:v>
                      </c:pt>
                      <c:pt idx="1025">
                        <c:v>1025</c:v>
                      </c:pt>
                      <c:pt idx="1026">
                        <c:v>1026</c:v>
                      </c:pt>
                      <c:pt idx="1027">
                        <c:v>1027</c:v>
                      </c:pt>
                      <c:pt idx="1028">
                        <c:v>1028</c:v>
                      </c:pt>
                      <c:pt idx="1029">
                        <c:v>1029</c:v>
                      </c:pt>
                      <c:pt idx="1030">
                        <c:v>1030</c:v>
                      </c:pt>
                      <c:pt idx="1031">
                        <c:v>1031</c:v>
                      </c:pt>
                      <c:pt idx="1032">
                        <c:v>1032</c:v>
                      </c:pt>
                      <c:pt idx="1033">
                        <c:v>1033</c:v>
                      </c:pt>
                      <c:pt idx="1034">
                        <c:v>1034</c:v>
                      </c:pt>
                      <c:pt idx="1035">
                        <c:v>1035</c:v>
                      </c:pt>
                      <c:pt idx="1036">
                        <c:v>1036</c:v>
                      </c:pt>
                      <c:pt idx="1037">
                        <c:v>1037</c:v>
                      </c:pt>
                      <c:pt idx="1038">
                        <c:v>1038</c:v>
                      </c:pt>
                      <c:pt idx="1039">
                        <c:v>1039</c:v>
                      </c:pt>
                      <c:pt idx="1040">
                        <c:v>1040</c:v>
                      </c:pt>
                      <c:pt idx="1041">
                        <c:v>1041</c:v>
                      </c:pt>
                      <c:pt idx="1042">
                        <c:v>1042</c:v>
                      </c:pt>
                      <c:pt idx="1043">
                        <c:v>1043</c:v>
                      </c:pt>
                      <c:pt idx="1044">
                        <c:v>1044</c:v>
                      </c:pt>
                      <c:pt idx="1045">
                        <c:v>1045</c:v>
                      </c:pt>
                      <c:pt idx="1046">
                        <c:v>1046</c:v>
                      </c:pt>
                      <c:pt idx="1047">
                        <c:v>1047</c:v>
                      </c:pt>
                      <c:pt idx="1048">
                        <c:v>1048</c:v>
                      </c:pt>
                      <c:pt idx="1049">
                        <c:v>1049</c:v>
                      </c:pt>
                      <c:pt idx="1050">
                        <c:v>1050</c:v>
                      </c:pt>
                      <c:pt idx="1051">
                        <c:v>1051</c:v>
                      </c:pt>
                      <c:pt idx="1052">
                        <c:v>1052</c:v>
                      </c:pt>
                      <c:pt idx="1053">
                        <c:v>1053</c:v>
                      </c:pt>
                      <c:pt idx="1054">
                        <c:v>1054</c:v>
                      </c:pt>
                      <c:pt idx="1055">
                        <c:v>1055</c:v>
                      </c:pt>
                      <c:pt idx="1056">
                        <c:v>1056</c:v>
                      </c:pt>
                      <c:pt idx="1057">
                        <c:v>1057</c:v>
                      </c:pt>
                      <c:pt idx="1058">
                        <c:v>1058</c:v>
                      </c:pt>
                      <c:pt idx="1059">
                        <c:v>1059</c:v>
                      </c:pt>
                      <c:pt idx="1060">
                        <c:v>1060</c:v>
                      </c:pt>
                      <c:pt idx="1061">
                        <c:v>1061</c:v>
                      </c:pt>
                      <c:pt idx="1062">
                        <c:v>1062</c:v>
                      </c:pt>
                      <c:pt idx="1063">
                        <c:v>1063</c:v>
                      </c:pt>
                      <c:pt idx="1064">
                        <c:v>1064</c:v>
                      </c:pt>
                      <c:pt idx="1065">
                        <c:v>1065</c:v>
                      </c:pt>
                      <c:pt idx="1066">
                        <c:v>1066</c:v>
                      </c:pt>
                      <c:pt idx="1067">
                        <c:v>1067</c:v>
                      </c:pt>
                      <c:pt idx="1068">
                        <c:v>1068</c:v>
                      </c:pt>
                      <c:pt idx="1069">
                        <c:v>1069</c:v>
                      </c:pt>
                      <c:pt idx="1070">
                        <c:v>1070</c:v>
                      </c:pt>
                      <c:pt idx="1071">
                        <c:v>1071</c:v>
                      </c:pt>
                      <c:pt idx="1072">
                        <c:v>1072</c:v>
                      </c:pt>
                      <c:pt idx="1073">
                        <c:v>1073</c:v>
                      </c:pt>
                      <c:pt idx="1074">
                        <c:v>1074</c:v>
                      </c:pt>
                      <c:pt idx="1075">
                        <c:v>1075</c:v>
                      </c:pt>
                      <c:pt idx="1076">
                        <c:v>1076</c:v>
                      </c:pt>
                      <c:pt idx="1077">
                        <c:v>1077</c:v>
                      </c:pt>
                      <c:pt idx="1078">
                        <c:v>1078</c:v>
                      </c:pt>
                      <c:pt idx="1079">
                        <c:v>1079</c:v>
                      </c:pt>
                      <c:pt idx="1080">
                        <c:v>1080</c:v>
                      </c:pt>
                      <c:pt idx="1081">
                        <c:v>1081</c:v>
                      </c:pt>
                      <c:pt idx="1082">
                        <c:v>1082</c:v>
                      </c:pt>
                      <c:pt idx="1083">
                        <c:v>1083</c:v>
                      </c:pt>
                      <c:pt idx="1084">
                        <c:v>1084</c:v>
                      </c:pt>
                      <c:pt idx="1085">
                        <c:v>1085</c:v>
                      </c:pt>
                      <c:pt idx="1086">
                        <c:v>1086</c:v>
                      </c:pt>
                      <c:pt idx="1087">
                        <c:v>1087</c:v>
                      </c:pt>
                      <c:pt idx="1088">
                        <c:v>1088</c:v>
                      </c:pt>
                      <c:pt idx="1089">
                        <c:v>1089</c:v>
                      </c:pt>
                      <c:pt idx="1090">
                        <c:v>1090</c:v>
                      </c:pt>
                      <c:pt idx="1091">
                        <c:v>1091</c:v>
                      </c:pt>
                      <c:pt idx="1092">
                        <c:v>1092</c:v>
                      </c:pt>
                      <c:pt idx="1093">
                        <c:v>1093</c:v>
                      </c:pt>
                      <c:pt idx="1094">
                        <c:v>1094</c:v>
                      </c:pt>
                      <c:pt idx="1095">
                        <c:v>1095</c:v>
                      </c:pt>
                      <c:pt idx="1096">
                        <c:v>1096</c:v>
                      </c:pt>
                      <c:pt idx="1097">
                        <c:v>1097</c:v>
                      </c:pt>
                      <c:pt idx="1098">
                        <c:v>1098</c:v>
                      </c:pt>
                      <c:pt idx="1099">
                        <c:v>1099</c:v>
                      </c:pt>
                      <c:pt idx="1100">
                        <c:v>1100</c:v>
                      </c:pt>
                      <c:pt idx="1101">
                        <c:v>1101</c:v>
                      </c:pt>
                      <c:pt idx="1102">
                        <c:v>1102</c:v>
                      </c:pt>
                      <c:pt idx="1103">
                        <c:v>1103</c:v>
                      </c:pt>
                      <c:pt idx="1104">
                        <c:v>1104</c:v>
                      </c:pt>
                      <c:pt idx="1105">
                        <c:v>1105</c:v>
                      </c:pt>
                      <c:pt idx="1106">
                        <c:v>1106</c:v>
                      </c:pt>
                      <c:pt idx="1107">
                        <c:v>1107</c:v>
                      </c:pt>
                      <c:pt idx="1108">
                        <c:v>1108</c:v>
                      </c:pt>
                      <c:pt idx="1109">
                        <c:v>1109</c:v>
                      </c:pt>
                      <c:pt idx="1110">
                        <c:v>1110</c:v>
                      </c:pt>
                      <c:pt idx="1111">
                        <c:v>1111</c:v>
                      </c:pt>
                      <c:pt idx="1112">
                        <c:v>1112</c:v>
                      </c:pt>
                      <c:pt idx="1113">
                        <c:v>1113</c:v>
                      </c:pt>
                      <c:pt idx="1114">
                        <c:v>1114</c:v>
                      </c:pt>
                      <c:pt idx="1115">
                        <c:v>1115</c:v>
                      </c:pt>
                      <c:pt idx="1116">
                        <c:v>1116</c:v>
                      </c:pt>
                      <c:pt idx="1117">
                        <c:v>1117</c:v>
                      </c:pt>
                      <c:pt idx="1118">
                        <c:v>1118</c:v>
                      </c:pt>
                      <c:pt idx="1119">
                        <c:v>1119</c:v>
                      </c:pt>
                      <c:pt idx="1120">
                        <c:v>1120</c:v>
                      </c:pt>
                      <c:pt idx="1121">
                        <c:v>1121</c:v>
                      </c:pt>
                      <c:pt idx="1122">
                        <c:v>1122</c:v>
                      </c:pt>
                      <c:pt idx="1123">
                        <c:v>1123</c:v>
                      </c:pt>
                      <c:pt idx="1124">
                        <c:v>1124</c:v>
                      </c:pt>
                      <c:pt idx="1125">
                        <c:v>1125</c:v>
                      </c:pt>
                      <c:pt idx="1126">
                        <c:v>1126</c:v>
                      </c:pt>
                      <c:pt idx="1127">
                        <c:v>1127</c:v>
                      </c:pt>
                      <c:pt idx="1128">
                        <c:v>1128</c:v>
                      </c:pt>
                      <c:pt idx="1129">
                        <c:v>1129</c:v>
                      </c:pt>
                      <c:pt idx="1130">
                        <c:v>1130</c:v>
                      </c:pt>
                      <c:pt idx="1131">
                        <c:v>1131</c:v>
                      </c:pt>
                      <c:pt idx="1132">
                        <c:v>1132</c:v>
                      </c:pt>
                      <c:pt idx="1133">
                        <c:v>1133</c:v>
                      </c:pt>
                      <c:pt idx="1134">
                        <c:v>1134</c:v>
                      </c:pt>
                      <c:pt idx="1135">
                        <c:v>1135</c:v>
                      </c:pt>
                      <c:pt idx="1136">
                        <c:v>1136</c:v>
                      </c:pt>
                      <c:pt idx="1137">
                        <c:v>1137</c:v>
                      </c:pt>
                      <c:pt idx="1138">
                        <c:v>1138</c:v>
                      </c:pt>
                      <c:pt idx="1139">
                        <c:v>1139</c:v>
                      </c:pt>
                      <c:pt idx="1140">
                        <c:v>1140</c:v>
                      </c:pt>
                      <c:pt idx="1141">
                        <c:v>1141</c:v>
                      </c:pt>
                      <c:pt idx="1142">
                        <c:v>1142</c:v>
                      </c:pt>
                      <c:pt idx="1143">
                        <c:v>1143</c:v>
                      </c:pt>
                      <c:pt idx="1144">
                        <c:v>1144</c:v>
                      </c:pt>
                      <c:pt idx="1145">
                        <c:v>1145</c:v>
                      </c:pt>
                      <c:pt idx="1146">
                        <c:v>1146</c:v>
                      </c:pt>
                      <c:pt idx="1147">
                        <c:v>1147</c:v>
                      </c:pt>
                      <c:pt idx="1148">
                        <c:v>1148</c:v>
                      </c:pt>
                      <c:pt idx="1149">
                        <c:v>1149</c:v>
                      </c:pt>
                      <c:pt idx="1150">
                        <c:v>1150</c:v>
                      </c:pt>
                      <c:pt idx="1151">
                        <c:v>1151</c:v>
                      </c:pt>
                      <c:pt idx="1152">
                        <c:v>1152</c:v>
                      </c:pt>
                      <c:pt idx="1153">
                        <c:v>1153</c:v>
                      </c:pt>
                      <c:pt idx="1154">
                        <c:v>1154</c:v>
                      </c:pt>
                      <c:pt idx="1155">
                        <c:v>1155</c:v>
                      </c:pt>
                      <c:pt idx="1156">
                        <c:v>1156</c:v>
                      </c:pt>
                      <c:pt idx="1157">
                        <c:v>1157</c:v>
                      </c:pt>
                      <c:pt idx="1158">
                        <c:v>1158</c:v>
                      </c:pt>
                      <c:pt idx="1159">
                        <c:v>1159</c:v>
                      </c:pt>
                      <c:pt idx="1160">
                        <c:v>1160</c:v>
                      </c:pt>
                      <c:pt idx="1161">
                        <c:v>1161</c:v>
                      </c:pt>
                      <c:pt idx="1162">
                        <c:v>1162</c:v>
                      </c:pt>
                      <c:pt idx="1163">
                        <c:v>1163</c:v>
                      </c:pt>
                      <c:pt idx="1164">
                        <c:v>1164</c:v>
                      </c:pt>
                      <c:pt idx="1165">
                        <c:v>1165</c:v>
                      </c:pt>
                      <c:pt idx="1166">
                        <c:v>1166</c:v>
                      </c:pt>
                      <c:pt idx="1167">
                        <c:v>1167</c:v>
                      </c:pt>
                      <c:pt idx="1168">
                        <c:v>1168</c:v>
                      </c:pt>
                      <c:pt idx="1169">
                        <c:v>1169</c:v>
                      </c:pt>
                      <c:pt idx="1170">
                        <c:v>1170</c:v>
                      </c:pt>
                      <c:pt idx="1171">
                        <c:v>1171</c:v>
                      </c:pt>
                      <c:pt idx="1172">
                        <c:v>1172</c:v>
                      </c:pt>
                      <c:pt idx="1173">
                        <c:v>1173</c:v>
                      </c:pt>
                      <c:pt idx="1174">
                        <c:v>1174</c:v>
                      </c:pt>
                      <c:pt idx="1175">
                        <c:v>1175</c:v>
                      </c:pt>
                      <c:pt idx="1176">
                        <c:v>1176</c:v>
                      </c:pt>
                      <c:pt idx="1177">
                        <c:v>1177</c:v>
                      </c:pt>
                      <c:pt idx="1178">
                        <c:v>1178</c:v>
                      </c:pt>
                      <c:pt idx="1179">
                        <c:v>1179</c:v>
                      </c:pt>
                      <c:pt idx="1180">
                        <c:v>1180</c:v>
                      </c:pt>
                      <c:pt idx="1181">
                        <c:v>1181</c:v>
                      </c:pt>
                      <c:pt idx="1182">
                        <c:v>1182</c:v>
                      </c:pt>
                      <c:pt idx="1183">
                        <c:v>1183</c:v>
                      </c:pt>
                      <c:pt idx="1184">
                        <c:v>1184</c:v>
                      </c:pt>
                      <c:pt idx="1185">
                        <c:v>1185</c:v>
                      </c:pt>
                      <c:pt idx="1186">
                        <c:v>1186</c:v>
                      </c:pt>
                      <c:pt idx="1187">
                        <c:v>1187</c:v>
                      </c:pt>
                      <c:pt idx="1188">
                        <c:v>1188</c:v>
                      </c:pt>
                      <c:pt idx="1189">
                        <c:v>1189</c:v>
                      </c:pt>
                      <c:pt idx="1190">
                        <c:v>1190</c:v>
                      </c:pt>
                      <c:pt idx="1191">
                        <c:v>1191</c:v>
                      </c:pt>
                      <c:pt idx="1192">
                        <c:v>1192</c:v>
                      </c:pt>
                      <c:pt idx="1193">
                        <c:v>1193</c:v>
                      </c:pt>
                      <c:pt idx="1194">
                        <c:v>1194</c:v>
                      </c:pt>
                      <c:pt idx="1195">
                        <c:v>1195</c:v>
                      </c:pt>
                      <c:pt idx="1196">
                        <c:v>1196</c:v>
                      </c:pt>
                      <c:pt idx="1197">
                        <c:v>1197</c:v>
                      </c:pt>
                      <c:pt idx="1198">
                        <c:v>1198</c:v>
                      </c:pt>
                      <c:pt idx="1199">
                        <c:v>1199</c:v>
                      </c:pt>
                      <c:pt idx="1200">
                        <c:v>1200</c:v>
                      </c:pt>
                      <c:pt idx="1201">
                        <c:v>1201</c:v>
                      </c:pt>
                      <c:pt idx="1202">
                        <c:v>1202</c:v>
                      </c:pt>
                      <c:pt idx="1203">
                        <c:v>1203</c:v>
                      </c:pt>
                      <c:pt idx="1204">
                        <c:v>1204</c:v>
                      </c:pt>
                      <c:pt idx="1205">
                        <c:v>1205</c:v>
                      </c:pt>
                      <c:pt idx="1206">
                        <c:v>1206</c:v>
                      </c:pt>
                      <c:pt idx="1207">
                        <c:v>1207</c:v>
                      </c:pt>
                      <c:pt idx="1208">
                        <c:v>1208</c:v>
                      </c:pt>
                      <c:pt idx="1209">
                        <c:v>1209</c:v>
                      </c:pt>
                      <c:pt idx="1210">
                        <c:v>1210</c:v>
                      </c:pt>
                      <c:pt idx="1211">
                        <c:v>1211</c:v>
                      </c:pt>
                      <c:pt idx="1212">
                        <c:v>1212</c:v>
                      </c:pt>
                      <c:pt idx="1213">
                        <c:v>1213</c:v>
                      </c:pt>
                      <c:pt idx="1214">
                        <c:v>1214</c:v>
                      </c:pt>
                      <c:pt idx="1215">
                        <c:v>1215</c:v>
                      </c:pt>
                      <c:pt idx="1216">
                        <c:v>1216</c:v>
                      </c:pt>
                      <c:pt idx="1217">
                        <c:v>1217</c:v>
                      </c:pt>
                      <c:pt idx="1218">
                        <c:v>1218</c:v>
                      </c:pt>
                      <c:pt idx="1219">
                        <c:v>1219</c:v>
                      </c:pt>
                      <c:pt idx="1220">
                        <c:v>1220</c:v>
                      </c:pt>
                      <c:pt idx="1221">
                        <c:v>1221</c:v>
                      </c:pt>
                      <c:pt idx="1222">
                        <c:v>1222</c:v>
                      </c:pt>
                      <c:pt idx="1223">
                        <c:v>1223</c:v>
                      </c:pt>
                      <c:pt idx="1224">
                        <c:v>1224</c:v>
                      </c:pt>
                      <c:pt idx="1225">
                        <c:v>1225</c:v>
                      </c:pt>
                      <c:pt idx="1226">
                        <c:v>1226</c:v>
                      </c:pt>
                      <c:pt idx="1227">
                        <c:v>1227</c:v>
                      </c:pt>
                      <c:pt idx="1228">
                        <c:v>1228</c:v>
                      </c:pt>
                      <c:pt idx="1229">
                        <c:v>1229</c:v>
                      </c:pt>
                      <c:pt idx="1230">
                        <c:v>1230</c:v>
                      </c:pt>
                      <c:pt idx="1231">
                        <c:v>1231</c:v>
                      </c:pt>
                      <c:pt idx="1232">
                        <c:v>1232</c:v>
                      </c:pt>
                      <c:pt idx="1233">
                        <c:v>1233</c:v>
                      </c:pt>
                      <c:pt idx="1234">
                        <c:v>1234</c:v>
                      </c:pt>
                      <c:pt idx="1235">
                        <c:v>1235</c:v>
                      </c:pt>
                      <c:pt idx="1236">
                        <c:v>1236</c:v>
                      </c:pt>
                      <c:pt idx="1237">
                        <c:v>1237</c:v>
                      </c:pt>
                      <c:pt idx="1238">
                        <c:v>1238</c:v>
                      </c:pt>
                      <c:pt idx="1239">
                        <c:v>1239</c:v>
                      </c:pt>
                      <c:pt idx="1240">
                        <c:v>1240</c:v>
                      </c:pt>
                      <c:pt idx="1241">
                        <c:v>1241</c:v>
                      </c:pt>
                      <c:pt idx="1242">
                        <c:v>1242</c:v>
                      </c:pt>
                      <c:pt idx="1243">
                        <c:v>1243</c:v>
                      </c:pt>
                      <c:pt idx="1244">
                        <c:v>1244</c:v>
                      </c:pt>
                      <c:pt idx="1245">
                        <c:v>1245</c:v>
                      </c:pt>
                      <c:pt idx="1246">
                        <c:v>1246</c:v>
                      </c:pt>
                      <c:pt idx="1247">
                        <c:v>1247</c:v>
                      </c:pt>
                      <c:pt idx="1248">
                        <c:v>1248</c:v>
                      </c:pt>
                      <c:pt idx="1249">
                        <c:v>1249</c:v>
                      </c:pt>
                      <c:pt idx="1250">
                        <c:v>1250</c:v>
                      </c:pt>
                      <c:pt idx="1251">
                        <c:v>1251</c:v>
                      </c:pt>
                      <c:pt idx="1252">
                        <c:v>1252</c:v>
                      </c:pt>
                      <c:pt idx="1253">
                        <c:v>1253</c:v>
                      </c:pt>
                      <c:pt idx="1254">
                        <c:v>1254</c:v>
                      </c:pt>
                      <c:pt idx="1255">
                        <c:v>1255</c:v>
                      </c:pt>
                      <c:pt idx="1256">
                        <c:v>1256</c:v>
                      </c:pt>
                      <c:pt idx="1257">
                        <c:v>1257</c:v>
                      </c:pt>
                      <c:pt idx="1258">
                        <c:v>1258</c:v>
                      </c:pt>
                      <c:pt idx="1259">
                        <c:v>1259</c:v>
                      </c:pt>
                      <c:pt idx="1260">
                        <c:v>1260</c:v>
                      </c:pt>
                      <c:pt idx="1261">
                        <c:v>1261</c:v>
                      </c:pt>
                      <c:pt idx="1262">
                        <c:v>1262</c:v>
                      </c:pt>
                      <c:pt idx="1263">
                        <c:v>1263</c:v>
                      </c:pt>
                      <c:pt idx="1264">
                        <c:v>1264</c:v>
                      </c:pt>
                      <c:pt idx="1265">
                        <c:v>1265</c:v>
                      </c:pt>
                      <c:pt idx="1266">
                        <c:v>1266</c:v>
                      </c:pt>
                      <c:pt idx="1267">
                        <c:v>1267</c:v>
                      </c:pt>
                      <c:pt idx="1268">
                        <c:v>1268</c:v>
                      </c:pt>
                      <c:pt idx="1269">
                        <c:v>1269</c:v>
                      </c:pt>
                      <c:pt idx="1270">
                        <c:v>1270</c:v>
                      </c:pt>
                      <c:pt idx="1271">
                        <c:v>1271</c:v>
                      </c:pt>
                      <c:pt idx="1272">
                        <c:v>1272</c:v>
                      </c:pt>
                      <c:pt idx="1273">
                        <c:v>1273</c:v>
                      </c:pt>
                      <c:pt idx="1274">
                        <c:v>1274</c:v>
                      </c:pt>
                      <c:pt idx="1275">
                        <c:v>1275</c:v>
                      </c:pt>
                      <c:pt idx="1276">
                        <c:v>1276</c:v>
                      </c:pt>
                      <c:pt idx="1277">
                        <c:v>1277</c:v>
                      </c:pt>
                      <c:pt idx="1278">
                        <c:v>1278</c:v>
                      </c:pt>
                      <c:pt idx="1279">
                        <c:v>1279</c:v>
                      </c:pt>
                      <c:pt idx="1280">
                        <c:v>1280</c:v>
                      </c:pt>
                      <c:pt idx="1281">
                        <c:v>1281</c:v>
                      </c:pt>
                      <c:pt idx="1282">
                        <c:v>1282</c:v>
                      </c:pt>
                      <c:pt idx="1283">
                        <c:v>1283</c:v>
                      </c:pt>
                      <c:pt idx="1284">
                        <c:v>1284</c:v>
                      </c:pt>
                      <c:pt idx="1285">
                        <c:v>1285</c:v>
                      </c:pt>
                      <c:pt idx="1286">
                        <c:v>1286</c:v>
                      </c:pt>
                      <c:pt idx="1287">
                        <c:v>1287</c:v>
                      </c:pt>
                      <c:pt idx="1288">
                        <c:v>1288</c:v>
                      </c:pt>
                      <c:pt idx="1289">
                        <c:v>1289</c:v>
                      </c:pt>
                      <c:pt idx="1290">
                        <c:v>1290</c:v>
                      </c:pt>
                      <c:pt idx="1291">
                        <c:v>1291</c:v>
                      </c:pt>
                      <c:pt idx="1292">
                        <c:v>1292</c:v>
                      </c:pt>
                      <c:pt idx="1293">
                        <c:v>1293</c:v>
                      </c:pt>
                      <c:pt idx="1294">
                        <c:v>1294</c:v>
                      </c:pt>
                      <c:pt idx="1295">
                        <c:v>1295</c:v>
                      </c:pt>
                      <c:pt idx="1296">
                        <c:v>1296</c:v>
                      </c:pt>
                      <c:pt idx="1297">
                        <c:v>1297</c:v>
                      </c:pt>
                      <c:pt idx="1298">
                        <c:v>1298</c:v>
                      </c:pt>
                      <c:pt idx="1299">
                        <c:v>1299</c:v>
                      </c:pt>
                      <c:pt idx="1300">
                        <c:v>1300</c:v>
                      </c:pt>
                      <c:pt idx="1301">
                        <c:v>1301</c:v>
                      </c:pt>
                      <c:pt idx="1302">
                        <c:v>1302</c:v>
                      </c:pt>
                      <c:pt idx="1303">
                        <c:v>1303</c:v>
                      </c:pt>
                      <c:pt idx="1304">
                        <c:v>1304</c:v>
                      </c:pt>
                      <c:pt idx="1305">
                        <c:v>1305</c:v>
                      </c:pt>
                      <c:pt idx="1306">
                        <c:v>1306</c:v>
                      </c:pt>
                      <c:pt idx="1307">
                        <c:v>1307</c:v>
                      </c:pt>
                      <c:pt idx="1308">
                        <c:v>1308</c:v>
                      </c:pt>
                      <c:pt idx="1309">
                        <c:v>1309</c:v>
                      </c:pt>
                      <c:pt idx="1310">
                        <c:v>1310</c:v>
                      </c:pt>
                      <c:pt idx="1311">
                        <c:v>1311</c:v>
                      </c:pt>
                      <c:pt idx="1312">
                        <c:v>1312</c:v>
                      </c:pt>
                      <c:pt idx="1313">
                        <c:v>1313</c:v>
                      </c:pt>
                      <c:pt idx="1314">
                        <c:v>1314</c:v>
                      </c:pt>
                      <c:pt idx="1315">
                        <c:v>1315</c:v>
                      </c:pt>
                      <c:pt idx="1316">
                        <c:v>1316</c:v>
                      </c:pt>
                      <c:pt idx="1317">
                        <c:v>1317</c:v>
                      </c:pt>
                      <c:pt idx="1318">
                        <c:v>1318</c:v>
                      </c:pt>
                      <c:pt idx="1319">
                        <c:v>1319</c:v>
                      </c:pt>
                      <c:pt idx="1320">
                        <c:v>1320</c:v>
                      </c:pt>
                      <c:pt idx="1321">
                        <c:v>1321</c:v>
                      </c:pt>
                      <c:pt idx="1322">
                        <c:v>1322</c:v>
                      </c:pt>
                      <c:pt idx="1323">
                        <c:v>1323</c:v>
                      </c:pt>
                      <c:pt idx="1324">
                        <c:v>1324</c:v>
                      </c:pt>
                      <c:pt idx="1325">
                        <c:v>1325</c:v>
                      </c:pt>
                      <c:pt idx="1326">
                        <c:v>1326</c:v>
                      </c:pt>
                      <c:pt idx="1327">
                        <c:v>1327</c:v>
                      </c:pt>
                      <c:pt idx="1328">
                        <c:v>1328</c:v>
                      </c:pt>
                      <c:pt idx="1329">
                        <c:v>1329</c:v>
                      </c:pt>
                      <c:pt idx="1330">
                        <c:v>1330</c:v>
                      </c:pt>
                      <c:pt idx="1331">
                        <c:v>1331</c:v>
                      </c:pt>
                      <c:pt idx="1332">
                        <c:v>1332</c:v>
                      </c:pt>
                      <c:pt idx="1333">
                        <c:v>1333</c:v>
                      </c:pt>
                      <c:pt idx="1334">
                        <c:v>1334</c:v>
                      </c:pt>
                      <c:pt idx="1335">
                        <c:v>1335</c:v>
                      </c:pt>
                      <c:pt idx="1336">
                        <c:v>1336</c:v>
                      </c:pt>
                      <c:pt idx="1337">
                        <c:v>1337</c:v>
                      </c:pt>
                      <c:pt idx="1338">
                        <c:v>1338</c:v>
                      </c:pt>
                      <c:pt idx="1339">
                        <c:v>1339</c:v>
                      </c:pt>
                      <c:pt idx="1340">
                        <c:v>1340</c:v>
                      </c:pt>
                      <c:pt idx="1341">
                        <c:v>1341</c:v>
                      </c:pt>
                      <c:pt idx="1342">
                        <c:v>1342</c:v>
                      </c:pt>
                      <c:pt idx="1343">
                        <c:v>1343</c:v>
                      </c:pt>
                      <c:pt idx="1344">
                        <c:v>1344</c:v>
                      </c:pt>
                      <c:pt idx="1345">
                        <c:v>1345</c:v>
                      </c:pt>
                      <c:pt idx="1346">
                        <c:v>1346</c:v>
                      </c:pt>
                      <c:pt idx="1347">
                        <c:v>1347</c:v>
                      </c:pt>
                      <c:pt idx="1348">
                        <c:v>1348</c:v>
                      </c:pt>
                      <c:pt idx="1349">
                        <c:v>1349</c:v>
                      </c:pt>
                      <c:pt idx="1350">
                        <c:v>1350</c:v>
                      </c:pt>
                      <c:pt idx="1351">
                        <c:v>1351</c:v>
                      </c:pt>
                      <c:pt idx="1352">
                        <c:v>1352</c:v>
                      </c:pt>
                      <c:pt idx="1353">
                        <c:v>1353</c:v>
                      </c:pt>
                      <c:pt idx="1354">
                        <c:v>1354</c:v>
                      </c:pt>
                      <c:pt idx="1355">
                        <c:v>1355</c:v>
                      </c:pt>
                      <c:pt idx="1356">
                        <c:v>1356</c:v>
                      </c:pt>
                      <c:pt idx="1357">
                        <c:v>1357</c:v>
                      </c:pt>
                      <c:pt idx="1358">
                        <c:v>1358</c:v>
                      </c:pt>
                      <c:pt idx="1359">
                        <c:v>1359</c:v>
                      </c:pt>
                      <c:pt idx="1360">
                        <c:v>1360</c:v>
                      </c:pt>
                      <c:pt idx="1361">
                        <c:v>1361</c:v>
                      </c:pt>
                      <c:pt idx="1362">
                        <c:v>1362</c:v>
                      </c:pt>
                      <c:pt idx="1363">
                        <c:v>1363</c:v>
                      </c:pt>
                      <c:pt idx="1364">
                        <c:v>1364</c:v>
                      </c:pt>
                      <c:pt idx="1365">
                        <c:v>1365</c:v>
                      </c:pt>
                      <c:pt idx="1366">
                        <c:v>1366</c:v>
                      </c:pt>
                      <c:pt idx="1367">
                        <c:v>1367</c:v>
                      </c:pt>
                      <c:pt idx="1368">
                        <c:v>1368</c:v>
                      </c:pt>
                      <c:pt idx="1369">
                        <c:v>1369</c:v>
                      </c:pt>
                      <c:pt idx="1370">
                        <c:v>1370</c:v>
                      </c:pt>
                      <c:pt idx="1371">
                        <c:v>1371</c:v>
                      </c:pt>
                      <c:pt idx="1372">
                        <c:v>1372</c:v>
                      </c:pt>
                      <c:pt idx="1373">
                        <c:v>1373</c:v>
                      </c:pt>
                      <c:pt idx="1374">
                        <c:v>1374</c:v>
                      </c:pt>
                      <c:pt idx="1375">
                        <c:v>1375</c:v>
                      </c:pt>
                      <c:pt idx="1376">
                        <c:v>1376</c:v>
                      </c:pt>
                      <c:pt idx="1377">
                        <c:v>1377</c:v>
                      </c:pt>
                      <c:pt idx="1378">
                        <c:v>1378</c:v>
                      </c:pt>
                      <c:pt idx="1379">
                        <c:v>1379</c:v>
                      </c:pt>
                      <c:pt idx="1380">
                        <c:v>1380</c:v>
                      </c:pt>
                      <c:pt idx="1381">
                        <c:v>1381</c:v>
                      </c:pt>
                      <c:pt idx="1382">
                        <c:v>1382</c:v>
                      </c:pt>
                      <c:pt idx="1383">
                        <c:v>1383</c:v>
                      </c:pt>
                      <c:pt idx="1384">
                        <c:v>1384</c:v>
                      </c:pt>
                      <c:pt idx="1385">
                        <c:v>1385</c:v>
                      </c:pt>
                      <c:pt idx="1386">
                        <c:v>1386</c:v>
                      </c:pt>
                      <c:pt idx="1387">
                        <c:v>1387</c:v>
                      </c:pt>
                      <c:pt idx="1388">
                        <c:v>1388</c:v>
                      </c:pt>
                      <c:pt idx="1389">
                        <c:v>1389</c:v>
                      </c:pt>
                      <c:pt idx="1390">
                        <c:v>1390</c:v>
                      </c:pt>
                      <c:pt idx="1391">
                        <c:v>1391</c:v>
                      </c:pt>
                      <c:pt idx="1392">
                        <c:v>1392</c:v>
                      </c:pt>
                      <c:pt idx="1393">
                        <c:v>1393</c:v>
                      </c:pt>
                      <c:pt idx="1394">
                        <c:v>1394</c:v>
                      </c:pt>
                      <c:pt idx="1395">
                        <c:v>1395</c:v>
                      </c:pt>
                      <c:pt idx="1396">
                        <c:v>1396</c:v>
                      </c:pt>
                      <c:pt idx="1397">
                        <c:v>1397</c:v>
                      </c:pt>
                      <c:pt idx="1398">
                        <c:v>1398</c:v>
                      </c:pt>
                      <c:pt idx="1399">
                        <c:v>1399</c:v>
                      </c:pt>
                      <c:pt idx="1400">
                        <c:v>1400</c:v>
                      </c:pt>
                      <c:pt idx="1401">
                        <c:v>1401</c:v>
                      </c:pt>
                      <c:pt idx="1402">
                        <c:v>1402</c:v>
                      </c:pt>
                      <c:pt idx="1403">
                        <c:v>1403</c:v>
                      </c:pt>
                      <c:pt idx="1404">
                        <c:v>1404</c:v>
                      </c:pt>
                      <c:pt idx="1405">
                        <c:v>1405</c:v>
                      </c:pt>
                      <c:pt idx="1406">
                        <c:v>1406</c:v>
                      </c:pt>
                      <c:pt idx="1407">
                        <c:v>1407</c:v>
                      </c:pt>
                      <c:pt idx="1408">
                        <c:v>1408</c:v>
                      </c:pt>
                      <c:pt idx="1409">
                        <c:v>1409</c:v>
                      </c:pt>
                      <c:pt idx="1410">
                        <c:v>1410</c:v>
                      </c:pt>
                      <c:pt idx="1411">
                        <c:v>1411</c:v>
                      </c:pt>
                      <c:pt idx="1412">
                        <c:v>1412</c:v>
                      </c:pt>
                      <c:pt idx="1413">
                        <c:v>1413</c:v>
                      </c:pt>
                      <c:pt idx="1414">
                        <c:v>1414</c:v>
                      </c:pt>
                      <c:pt idx="1415">
                        <c:v>1415</c:v>
                      </c:pt>
                      <c:pt idx="1416">
                        <c:v>1416</c:v>
                      </c:pt>
                      <c:pt idx="1417">
                        <c:v>1417</c:v>
                      </c:pt>
                      <c:pt idx="1418">
                        <c:v>1418</c:v>
                      </c:pt>
                      <c:pt idx="1419">
                        <c:v>1419</c:v>
                      </c:pt>
                      <c:pt idx="1420">
                        <c:v>1420</c:v>
                      </c:pt>
                      <c:pt idx="1421">
                        <c:v>1421</c:v>
                      </c:pt>
                      <c:pt idx="1422">
                        <c:v>1422</c:v>
                      </c:pt>
                      <c:pt idx="1423">
                        <c:v>1423</c:v>
                      </c:pt>
                      <c:pt idx="1424">
                        <c:v>1424</c:v>
                      </c:pt>
                      <c:pt idx="1425">
                        <c:v>1425</c:v>
                      </c:pt>
                      <c:pt idx="1426">
                        <c:v>1426</c:v>
                      </c:pt>
                      <c:pt idx="1427">
                        <c:v>1427</c:v>
                      </c:pt>
                      <c:pt idx="1428">
                        <c:v>1428</c:v>
                      </c:pt>
                      <c:pt idx="1429">
                        <c:v>1429</c:v>
                      </c:pt>
                      <c:pt idx="1430">
                        <c:v>1430</c:v>
                      </c:pt>
                      <c:pt idx="1431">
                        <c:v>1431</c:v>
                      </c:pt>
                      <c:pt idx="1432">
                        <c:v>1432</c:v>
                      </c:pt>
                      <c:pt idx="1433">
                        <c:v>1433</c:v>
                      </c:pt>
                      <c:pt idx="1434">
                        <c:v>1434</c:v>
                      </c:pt>
                      <c:pt idx="1435">
                        <c:v>1435</c:v>
                      </c:pt>
                      <c:pt idx="1436">
                        <c:v>1436</c:v>
                      </c:pt>
                      <c:pt idx="1437">
                        <c:v>1437</c:v>
                      </c:pt>
                      <c:pt idx="1438">
                        <c:v>1438</c:v>
                      </c:pt>
                      <c:pt idx="1439">
                        <c:v>1439</c:v>
                      </c:pt>
                      <c:pt idx="1440">
                        <c:v>1440</c:v>
                      </c:pt>
                      <c:pt idx="1441">
                        <c:v>1441</c:v>
                      </c:pt>
                      <c:pt idx="1442">
                        <c:v>1442</c:v>
                      </c:pt>
                      <c:pt idx="1443">
                        <c:v>1443</c:v>
                      </c:pt>
                      <c:pt idx="1444">
                        <c:v>1444</c:v>
                      </c:pt>
                      <c:pt idx="1445">
                        <c:v>1445</c:v>
                      </c:pt>
                      <c:pt idx="1446">
                        <c:v>1446</c:v>
                      </c:pt>
                      <c:pt idx="1447">
                        <c:v>1447</c:v>
                      </c:pt>
                      <c:pt idx="1448">
                        <c:v>1448</c:v>
                      </c:pt>
                      <c:pt idx="1449">
                        <c:v>1449</c:v>
                      </c:pt>
                      <c:pt idx="1450">
                        <c:v>1450</c:v>
                      </c:pt>
                      <c:pt idx="1451">
                        <c:v>1451</c:v>
                      </c:pt>
                      <c:pt idx="1452">
                        <c:v>1452</c:v>
                      </c:pt>
                      <c:pt idx="1453">
                        <c:v>1453</c:v>
                      </c:pt>
                      <c:pt idx="1454">
                        <c:v>1454</c:v>
                      </c:pt>
                      <c:pt idx="1455">
                        <c:v>1455</c:v>
                      </c:pt>
                      <c:pt idx="1456">
                        <c:v>1456</c:v>
                      </c:pt>
                      <c:pt idx="1457">
                        <c:v>1457</c:v>
                      </c:pt>
                      <c:pt idx="1458">
                        <c:v>1458</c:v>
                      </c:pt>
                      <c:pt idx="1459">
                        <c:v>1459</c:v>
                      </c:pt>
                      <c:pt idx="1460">
                        <c:v>1460</c:v>
                      </c:pt>
                      <c:pt idx="1461">
                        <c:v>1461</c:v>
                      </c:pt>
                      <c:pt idx="1462">
                        <c:v>1462</c:v>
                      </c:pt>
                      <c:pt idx="1463">
                        <c:v>1463</c:v>
                      </c:pt>
                      <c:pt idx="1464">
                        <c:v>1464</c:v>
                      </c:pt>
                      <c:pt idx="1465">
                        <c:v>1465</c:v>
                      </c:pt>
                      <c:pt idx="1466">
                        <c:v>1466</c:v>
                      </c:pt>
                      <c:pt idx="1467">
                        <c:v>1467</c:v>
                      </c:pt>
                      <c:pt idx="1468">
                        <c:v>1468</c:v>
                      </c:pt>
                      <c:pt idx="1469">
                        <c:v>1469</c:v>
                      </c:pt>
                      <c:pt idx="1470">
                        <c:v>1470</c:v>
                      </c:pt>
                      <c:pt idx="1471">
                        <c:v>1471</c:v>
                      </c:pt>
                      <c:pt idx="1472">
                        <c:v>1472</c:v>
                      </c:pt>
                      <c:pt idx="1473">
                        <c:v>1473</c:v>
                      </c:pt>
                      <c:pt idx="1474">
                        <c:v>1474</c:v>
                      </c:pt>
                      <c:pt idx="1475">
                        <c:v>1475</c:v>
                      </c:pt>
                      <c:pt idx="1476">
                        <c:v>1476</c:v>
                      </c:pt>
                      <c:pt idx="1477">
                        <c:v>1477</c:v>
                      </c:pt>
                      <c:pt idx="1478">
                        <c:v>1478</c:v>
                      </c:pt>
                      <c:pt idx="1479">
                        <c:v>1479</c:v>
                      </c:pt>
                      <c:pt idx="1480">
                        <c:v>1480</c:v>
                      </c:pt>
                      <c:pt idx="1481">
                        <c:v>1481</c:v>
                      </c:pt>
                      <c:pt idx="1482">
                        <c:v>1482</c:v>
                      </c:pt>
                      <c:pt idx="1483">
                        <c:v>1483</c:v>
                      </c:pt>
                      <c:pt idx="1484">
                        <c:v>1484</c:v>
                      </c:pt>
                      <c:pt idx="1485">
                        <c:v>1485</c:v>
                      </c:pt>
                      <c:pt idx="1486">
                        <c:v>1486</c:v>
                      </c:pt>
                      <c:pt idx="1487">
                        <c:v>1487</c:v>
                      </c:pt>
                      <c:pt idx="1488">
                        <c:v>1488</c:v>
                      </c:pt>
                      <c:pt idx="1489">
                        <c:v>1489</c:v>
                      </c:pt>
                      <c:pt idx="1490">
                        <c:v>1490</c:v>
                      </c:pt>
                      <c:pt idx="1491">
                        <c:v>1491</c:v>
                      </c:pt>
                      <c:pt idx="1492">
                        <c:v>1492</c:v>
                      </c:pt>
                      <c:pt idx="1493">
                        <c:v>1493</c:v>
                      </c:pt>
                      <c:pt idx="1494">
                        <c:v>1494</c:v>
                      </c:pt>
                      <c:pt idx="1495">
                        <c:v>1495</c:v>
                      </c:pt>
                      <c:pt idx="1496">
                        <c:v>1496</c:v>
                      </c:pt>
                      <c:pt idx="1497">
                        <c:v>1497</c:v>
                      </c:pt>
                      <c:pt idx="1498">
                        <c:v>1498</c:v>
                      </c:pt>
                      <c:pt idx="1499">
                        <c:v>1499</c:v>
                      </c:pt>
                      <c:pt idx="1500">
                        <c:v>1500</c:v>
                      </c:pt>
                      <c:pt idx="1501">
                        <c:v>1501</c:v>
                      </c:pt>
                      <c:pt idx="1502">
                        <c:v>1502</c:v>
                      </c:pt>
                      <c:pt idx="1503">
                        <c:v>1503</c:v>
                      </c:pt>
                      <c:pt idx="1504">
                        <c:v>1504</c:v>
                      </c:pt>
                      <c:pt idx="1505">
                        <c:v>1505</c:v>
                      </c:pt>
                      <c:pt idx="1506">
                        <c:v>1506</c:v>
                      </c:pt>
                      <c:pt idx="1507">
                        <c:v>1507</c:v>
                      </c:pt>
                      <c:pt idx="1508">
                        <c:v>1508</c:v>
                      </c:pt>
                      <c:pt idx="1509">
                        <c:v>1509</c:v>
                      </c:pt>
                      <c:pt idx="1510">
                        <c:v>1510</c:v>
                      </c:pt>
                      <c:pt idx="1511">
                        <c:v>1511</c:v>
                      </c:pt>
                      <c:pt idx="1512">
                        <c:v>1512</c:v>
                      </c:pt>
                      <c:pt idx="1513">
                        <c:v>1513</c:v>
                      </c:pt>
                      <c:pt idx="1514">
                        <c:v>1514</c:v>
                      </c:pt>
                      <c:pt idx="1515">
                        <c:v>1515</c:v>
                      </c:pt>
                      <c:pt idx="1516">
                        <c:v>1516</c:v>
                      </c:pt>
                      <c:pt idx="1517">
                        <c:v>1517</c:v>
                      </c:pt>
                      <c:pt idx="1518">
                        <c:v>1518</c:v>
                      </c:pt>
                      <c:pt idx="1519">
                        <c:v>1519</c:v>
                      </c:pt>
                      <c:pt idx="1520">
                        <c:v>1520</c:v>
                      </c:pt>
                      <c:pt idx="1521">
                        <c:v>1521</c:v>
                      </c:pt>
                      <c:pt idx="1522">
                        <c:v>1522</c:v>
                      </c:pt>
                      <c:pt idx="1523">
                        <c:v>1523</c:v>
                      </c:pt>
                      <c:pt idx="1524">
                        <c:v>1524</c:v>
                      </c:pt>
                      <c:pt idx="1525">
                        <c:v>1525</c:v>
                      </c:pt>
                      <c:pt idx="1526">
                        <c:v>1526</c:v>
                      </c:pt>
                      <c:pt idx="1527">
                        <c:v>1527</c:v>
                      </c:pt>
                      <c:pt idx="1528">
                        <c:v>1528</c:v>
                      </c:pt>
                      <c:pt idx="1529">
                        <c:v>1529</c:v>
                      </c:pt>
                      <c:pt idx="1530">
                        <c:v>1530</c:v>
                      </c:pt>
                      <c:pt idx="1531">
                        <c:v>1531</c:v>
                      </c:pt>
                      <c:pt idx="1532">
                        <c:v>1532</c:v>
                      </c:pt>
                      <c:pt idx="1533">
                        <c:v>1533</c:v>
                      </c:pt>
                      <c:pt idx="1534">
                        <c:v>1534</c:v>
                      </c:pt>
                      <c:pt idx="1535">
                        <c:v>1535</c:v>
                      </c:pt>
                      <c:pt idx="1536">
                        <c:v>1536</c:v>
                      </c:pt>
                      <c:pt idx="1537">
                        <c:v>1537</c:v>
                      </c:pt>
                      <c:pt idx="1538">
                        <c:v>1538</c:v>
                      </c:pt>
                      <c:pt idx="1539">
                        <c:v>1539</c:v>
                      </c:pt>
                      <c:pt idx="1540">
                        <c:v>1540</c:v>
                      </c:pt>
                      <c:pt idx="1541">
                        <c:v>1541</c:v>
                      </c:pt>
                      <c:pt idx="1542">
                        <c:v>1542</c:v>
                      </c:pt>
                      <c:pt idx="1543">
                        <c:v>1543</c:v>
                      </c:pt>
                      <c:pt idx="1544">
                        <c:v>1544</c:v>
                      </c:pt>
                      <c:pt idx="1545">
                        <c:v>1545</c:v>
                      </c:pt>
                      <c:pt idx="1546">
                        <c:v>1546</c:v>
                      </c:pt>
                      <c:pt idx="1547">
                        <c:v>1547</c:v>
                      </c:pt>
                      <c:pt idx="1548">
                        <c:v>1548</c:v>
                      </c:pt>
                      <c:pt idx="1549">
                        <c:v>1549</c:v>
                      </c:pt>
                      <c:pt idx="1550">
                        <c:v>1550</c:v>
                      </c:pt>
                      <c:pt idx="1551">
                        <c:v>1551</c:v>
                      </c:pt>
                      <c:pt idx="1552">
                        <c:v>1552</c:v>
                      </c:pt>
                      <c:pt idx="1553">
                        <c:v>1553</c:v>
                      </c:pt>
                      <c:pt idx="1554">
                        <c:v>1554</c:v>
                      </c:pt>
                      <c:pt idx="1555">
                        <c:v>1555</c:v>
                      </c:pt>
                      <c:pt idx="1556">
                        <c:v>1556</c:v>
                      </c:pt>
                      <c:pt idx="1557">
                        <c:v>1557</c:v>
                      </c:pt>
                      <c:pt idx="1558">
                        <c:v>1558</c:v>
                      </c:pt>
                      <c:pt idx="1559">
                        <c:v>1559</c:v>
                      </c:pt>
                      <c:pt idx="1560">
                        <c:v>1560</c:v>
                      </c:pt>
                      <c:pt idx="1561">
                        <c:v>1561</c:v>
                      </c:pt>
                      <c:pt idx="1562">
                        <c:v>1562</c:v>
                      </c:pt>
                      <c:pt idx="1563">
                        <c:v>1563</c:v>
                      </c:pt>
                      <c:pt idx="1564">
                        <c:v>1564</c:v>
                      </c:pt>
                      <c:pt idx="1565">
                        <c:v>1565</c:v>
                      </c:pt>
                      <c:pt idx="1566">
                        <c:v>1566</c:v>
                      </c:pt>
                      <c:pt idx="1567">
                        <c:v>1567</c:v>
                      </c:pt>
                      <c:pt idx="1568">
                        <c:v>1568</c:v>
                      </c:pt>
                      <c:pt idx="1569">
                        <c:v>1569</c:v>
                      </c:pt>
                      <c:pt idx="1570">
                        <c:v>1570</c:v>
                      </c:pt>
                      <c:pt idx="1571">
                        <c:v>1571</c:v>
                      </c:pt>
                      <c:pt idx="1572">
                        <c:v>1572</c:v>
                      </c:pt>
                      <c:pt idx="1573">
                        <c:v>1573</c:v>
                      </c:pt>
                      <c:pt idx="1574">
                        <c:v>1574</c:v>
                      </c:pt>
                      <c:pt idx="1575">
                        <c:v>1575</c:v>
                      </c:pt>
                      <c:pt idx="1576">
                        <c:v>1576</c:v>
                      </c:pt>
                      <c:pt idx="1577">
                        <c:v>1577</c:v>
                      </c:pt>
                      <c:pt idx="1578">
                        <c:v>1578</c:v>
                      </c:pt>
                      <c:pt idx="1579">
                        <c:v>1579</c:v>
                      </c:pt>
                      <c:pt idx="1580">
                        <c:v>1580</c:v>
                      </c:pt>
                      <c:pt idx="1581">
                        <c:v>1581</c:v>
                      </c:pt>
                      <c:pt idx="1582">
                        <c:v>1582</c:v>
                      </c:pt>
                      <c:pt idx="1583">
                        <c:v>1583</c:v>
                      </c:pt>
                      <c:pt idx="1584">
                        <c:v>1584</c:v>
                      </c:pt>
                      <c:pt idx="1585">
                        <c:v>1585</c:v>
                      </c:pt>
                      <c:pt idx="1586">
                        <c:v>1586</c:v>
                      </c:pt>
                      <c:pt idx="1587">
                        <c:v>1587</c:v>
                      </c:pt>
                      <c:pt idx="1588">
                        <c:v>1588</c:v>
                      </c:pt>
                      <c:pt idx="1589">
                        <c:v>1589</c:v>
                      </c:pt>
                      <c:pt idx="1590">
                        <c:v>1590</c:v>
                      </c:pt>
                      <c:pt idx="1591">
                        <c:v>1591</c:v>
                      </c:pt>
                      <c:pt idx="1592">
                        <c:v>1592</c:v>
                      </c:pt>
                      <c:pt idx="1593">
                        <c:v>1593</c:v>
                      </c:pt>
                      <c:pt idx="1594">
                        <c:v>1594</c:v>
                      </c:pt>
                      <c:pt idx="1595">
                        <c:v>1595</c:v>
                      </c:pt>
                      <c:pt idx="1596">
                        <c:v>1596</c:v>
                      </c:pt>
                      <c:pt idx="1597">
                        <c:v>1597</c:v>
                      </c:pt>
                      <c:pt idx="1598">
                        <c:v>1598</c:v>
                      </c:pt>
                      <c:pt idx="1599">
                        <c:v>1599</c:v>
                      </c:pt>
                      <c:pt idx="1600">
                        <c:v>1600</c:v>
                      </c:pt>
                      <c:pt idx="1601">
                        <c:v>1601</c:v>
                      </c:pt>
                      <c:pt idx="1602">
                        <c:v>1602</c:v>
                      </c:pt>
                      <c:pt idx="1603">
                        <c:v>1603</c:v>
                      </c:pt>
                      <c:pt idx="1604">
                        <c:v>1604</c:v>
                      </c:pt>
                      <c:pt idx="1605">
                        <c:v>1605</c:v>
                      </c:pt>
                      <c:pt idx="1606">
                        <c:v>1606</c:v>
                      </c:pt>
                      <c:pt idx="1607">
                        <c:v>1607</c:v>
                      </c:pt>
                      <c:pt idx="1608">
                        <c:v>1608</c:v>
                      </c:pt>
                      <c:pt idx="1609">
                        <c:v>1609</c:v>
                      </c:pt>
                      <c:pt idx="1610">
                        <c:v>1610</c:v>
                      </c:pt>
                      <c:pt idx="1611">
                        <c:v>1611</c:v>
                      </c:pt>
                      <c:pt idx="1612">
                        <c:v>1612</c:v>
                      </c:pt>
                      <c:pt idx="1613">
                        <c:v>1613</c:v>
                      </c:pt>
                      <c:pt idx="1614">
                        <c:v>1614</c:v>
                      </c:pt>
                      <c:pt idx="1615">
                        <c:v>1615</c:v>
                      </c:pt>
                      <c:pt idx="1616">
                        <c:v>1616</c:v>
                      </c:pt>
                      <c:pt idx="1617">
                        <c:v>1617</c:v>
                      </c:pt>
                      <c:pt idx="1618">
                        <c:v>1618</c:v>
                      </c:pt>
                      <c:pt idx="1619">
                        <c:v>1619</c:v>
                      </c:pt>
                      <c:pt idx="1620">
                        <c:v>1620</c:v>
                      </c:pt>
                      <c:pt idx="1621">
                        <c:v>1621</c:v>
                      </c:pt>
                      <c:pt idx="1622">
                        <c:v>1622</c:v>
                      </c:pt>
                      <c:pt idx="1623">
                        <c:v>1623</c:v>
                      </c:pt>
                      <c:pt idx="1624">
                        <c:v>1624</c:v>
                      </c:pt>
                      <c:pt idx="1625">
                        <c:v>1625</c:v>
                      </c:pt>
                      <c:pt idx="1626">
                        <c:v>1626</c:v>
                      </c:pt>
                      <c:pt idx="1627">
                        <c:v>1627</c:v>
                      </c:pt>
                      <c:pt idx="1628">
                        <c:v>1628</c:v>
                      </c:pt>
                      <c:pt idx="1629">
                        <c:v>1629</c:v>
                      </c:pt>
                      <c:pt idx="1630">
                        <c:v>1630</c:v>
                      </c:pt>
                      <c:pt idx="1631">
                        <c:v>1631</c:v>
                      </c:pt>
                      <c:pt idx="1632">
                        <c:v>1632</c:v>
                      </c:pt>
                      <c:pt idx="1633">
                        <c:v>1633</c:v>
                      </c:pt>
                      <c:pt idx="1634">
                        <c:v>1634</c:v>
                      </c:pt>
                      <c:pt idx="1635">
                        <c:v>1635</c:v>
                      </c:pt>
                      <c:pt idx="1636">
                        <c:v>1636</c:v>
                      </c:pt>
                      <c:pt idx="1637">
                        <c:v>1637</c:v>
                      </c:pt>
                      <c:pt idx="1638">
                        <c:v>1638</c:v>
                      </c:pt>
                      <c:pt idx="1639">
                        <c:v>1639</c:v>
                      </c:pt>
                      <c:pt idx="1640">
                        <c:v>1640</c:v>
                      </c:pt>
                      <c:pt idx="1641">
                        <c:v>1641</c:v>
                      </c:pt>
                      <c:pt idx="1642">
                        <c:v>1642</c:v>
                      </c:pt>
                      <c:pt idx="1643">
                        <c:v>1643</c:v>
                      </c:pt>
                      <c:pt idx="1644">
                        <c:v>1644</c:v>
                      </c:pt>
                      <c:pt idx="1645">
                        <c:v>1645</c:v>
                      </c:pt>
                      <c:pt idx="1646">
                        <c:v>1646</c:v>
                      </c:pt>
                      <c:pt idx="1647">
                        <c:v>1647</c:v>
                      </c:pt>
                      <c:pt idx="1648">
                        <c:v>1648</c:v>
                      </c:pt>
                      <c:pt idx="1649">
                        <c:v>1649</c:v>
                      </c:pt>
                      <c:pt idx="1650">
                        <c:v>1650</c:v>
                      </c:pt>
                      <c:pt idx="1651">
                        <c:v>1651</c:v>
                      </c:pt>
                      <c:pt idx="1652">
                        <c:v>1652</c:v>
                      </c:pt>
                      <c:pt idx="1653">
                        <c:v>1653</c:v>
                      </c:pt>
                      <c:pt idx="1654">
                        <c:v>1654</c:v>
                      </c:pt>
                      <c:pt idx="1655">
                        <c:v>1655</c:v>
                      </c:pt>
                      <c:pt idx="1656">
                        <c:v>1656</c:v>
                      </c:pt>
                      <c:pt idx="1657">
                        <c:v>1657</c:v>
                      </c:pt>
                      <c:pt idx="1658">
                        <c:v>1658</c:v>
                      </c:pt>
                      <c:pt idx="1659">
                        <c:v>1659</c:v>
                      </c:pt>
                      <c:pt idx="1660">
                        <c:v>1660</c:v>
                      </c:pt>
                      <c:pt idx="1661">
                        <c:v>1661</c:v>
                      </c:pt>
                      <c:pt idx="1662">
                        <c:v>1662</c:v>
                      </c:pt>
                      <c:pt idx="1663">
                        <c:v>1663</c:v>
                      </c:pt>
                      <c:pt idx="1664">
                        <c:v>1664</c:v>
                      </c:pt>
                      <c:pt idx="1665">
                        <c:v>1665</c:v>
                      </c:pt>
                      <c:pt idx="1666">
                        <c:v>1666</c:v>
                      </c:pt>
                      <c:pt idx="1667">
                        <c:v>1667</c:v>
                      </c:pt>
                      <c:pt idx="1668">
                        <c:v>1668</c:v>
                      </c:pt>
                      <c:pt idx="1669">
                        <c:v>1669</c:v>
                      </c:pt>
                      <c:pt idx="1670">
                        <c:v>1670</c:v>
                      </c:pt>
                      <c:pt idx="1671">
                        <c:v>1671</c:v>
                      </c:pt>
                      <c:pt idx="1672">
                        <c:v>1672</c:v>
                      </c:pt>
                      <c:pt idx="1673">
                        <c:v>1673</c:v>
                      </c:pt>
                      <c:pt idx="1674">
                        <c:v>1674</c:v>
                      </c:pt>
                      <c:pt idx="1675">
                        <c:v>1675</c:v>
                      </c:pt>
                      <c:pt idx="1676">
                        <c:v>1676</c:v>
                      </c:pt>
                      <c:pt idx="1677">
                        <c:v>1677</c:v>
                      </c:pt>
                      <c:pt idx="1678">
                        <c:v>1678</c:v>
                      </c:pt>
                      <c:pt idx="1679">
                        <c:v>1679</c:v>
                      </c:pt>
                      <c:pt idx="1680">
                        <c:v>1680</c:v>
                      </c:pt>
                      <c:pt idx="1681">
                        <c:v>1681</c:v>
                      </c:pt>
                      <c:pt idx="1682">
                        <c:v>1682</c:v>
                      </c:pt>
                      <c:pt idx="1683">
                        <c:v>1683</c:v>
                      </c:pt>
                      <c:pt idx="1684">
                        <c:v>1684</c:v>
                      </c:pt>
                      <c:pt idx="1685">
                        <c:v>1685</c:v>
                      </c:pt>
                      <c:pt idx="1686">
                        <c:v>1686</c:v>
                      </c:pt>
                      <c:pt idx="1687">
                        <c:v>1687</c:v>
                      </c:pt>
                      <c:pt idx="1688">
                        <c:v>1688</c:v>
                      </c:pt>
                      <c:pt idx="1689">
                        <c:v>1689</c:v>
                      </c:pt>
                      <c:pt idx="1690">
                        <c:v>1690</c:v>
                      </c:pt>
                      <c:pt idx="1691">
                        <c:v>1691</c:v>
                      </c:pt>
                      <c:pt idx="1692">
                        <c:v>1692</c:v>
                      </c:pt>
                      <c:pt idx="1693">
                        <c:v>1693</c:v>
                      </c:pt>
                      <c:pt idx="1694">
                        <c:v>1694</c:v>
                      </c:pt>
                      <c:pt idx="1695">
                        <c:v>1695</c:v>
                      </c:pt>
                      <c:pt idx="1696">
                        <c:v>1696</c:v>
                      </c:pt>
                      <c:pt idx="1697">
                        <c:v>1697</c:v>
                      </c:pt>
                      <c:pt idx="1698">
                        <c:v>1698</c:v>
                      </c:pt>
                      <c:pt idx="1699">
                        <c:v>1699</c:v>
                      </c:pt>
                      <c:pt idx="1700">
                        <c:v>1700</c:v>
                      </c:pt>
                      <c:pt idx="1701">
                        <c:v>1701</c:v>
                      </c:pt>
                      <c:pt idx="1702">
                        <c:v>1702</c:v>
                      </c:pt>
                      <c:pt idx="1703">
                        <c:v>1703</c:v>
                      </c:pt>
                      <c:pt idx="1704">
                        <c:v>1704</c:v>
                      </c:pt>
                      <c:pt idx="1705">
                        <c:v>1705</c:v>
                      </c:pt>
                      <c:pt idx="1706">
                        <c:v>1706</c:v>
                      </c:pt>
                      <c:pt idx="1707">
                        <c:v>1707</c:v>
                      </c:pt>
                      <c:pt idx="1708">
                        <c:v>1708</c:v>
                      </c:pt>
                      <c:pt idx="1709">
                        <c:v>1709</c:v>
                      </c:pt>
                      <c:pt idx="1710">
                        <c:v>1710</c:v>
                      </c:pt>
                      <c:pt idx="1711">
                        <c:v>1711</c:v>
                      </c:pt>
                      <c:pt idx="1712">
                        <c:v>1712</c:v>
                      </c:pt>
                      <c:pt idx="1713">
                        <c:v>1713</c:v>
                      </c:pt>
                      <c:pt idx="1714">
                        <c:v>1714</c:v>
                      </c:pt>
                      <c:pt idx="1715">
                        <c:v>1715</c:v>
                      </c:pt>
                      <c:pt idx="1716">
                        <c:v>1716</c:v>
                      </c:pt>
                      <c:pt idx="1717">
                        <c:v>1717</c:v>
                      </c:pt>
                      <c:pt idx="1718">
                        <c:v>1718</c:v>
                      </c:pt>
                      <c:pt idx="1719">
                        <c:v>1719</c:v>
                      </c:pt>
                      <c:pt idx="1720">
                        <c:v>1720</c:v>
                      </c:pt>
                      <c:pt idx="1721">
                        <c:v>1721</c:v>
                      </c:pt>
                      <c:pt idx="1722">
                        <c:v>1722</c:v>
                      </c:pt>
                      <c:pt idx="1723">
                        <c:v>1723</c:v>
                      </c:pt>
                      <c:pt idx="1724">
                        <c:v>1724</c:v>
                      </c:pt>
                      <c:pt idx="1725">
                        <c:v>1725</c:v>
                      </c:pt>
                      <c:pt idx="1726">
                        <c:v>1726</c:v>
                      </c:pt>
                      <c:pt idx="1727">
                        <c:v>1727</c:v>
                      </c:pt>
                      <c:pt idx="1728">
                        <c:v>1728</c:v>
                      </c:pt>
                      <c:pt idx="1729">
                        <c:v>1729</c:v>
                      </c:pt>
                      <c:pt idx="1730">
                        <c:v>1730</c:v>
                      </c:pt>
                      <c:pt idx="1731">
                        <c:v>1731</c:v>
                      </c:pt>
                      <c:pt idx="1732">
                        <c:v>1732</c:v>
                      </c:pt>
                      <c:pt idx="1733">
                        <c:v>1733</c:v>
                      </c:pt>
                      <c:pt idx="1734">
                        <c:v>1734</c:v>
                      </c:pt>
                      <c:pt idx="1735">
                        <c:v>1735</c:v>
                      </c:pt>
                      <c:pt idx="1736">
                        <c:v>1736</c:v>
                      </c:pt>
                      <c:pt idx="1737">
                        <c:v>1737</c:v>
                      </c:pt>
                      <c:pt idx="1738">
                        <c:v>1738</c:v>
                      </c:pt>
                      <c:pt idx="1739">
                        <c:v>1739</c:v>
                      </c:pt>
                      <c:pt idx="1740">
                        <c:v>1740</c:v>
                      </c:pt>
                      <c:pt idx="1741">
                        <c:v>1741</c:v>
                      </c:pt>
                      <c:pt idx="1742">
                        <c:v>1742</c:v>
                      </c:pt>
                      <c:pt idx="1743">
                        <c:v>1743</c:v>
                      </c:pt>
                      <c:pt idx="1744">
                        <c:v>1744</c:v>
                      </c:pt>
                      <c:pt idx="1745">
                        <c:v>1745</c:v>
                      </c:pt>
                      <c:pt idx="1746">
                        <c:v>1746</c:v>
                      </c:pt>
                      <c:pt idx="1747">
                        <c:v>1747</c:v>
                      </c:pt>
                      <c:pt idx="1748">
                        <c:v>1748</c:v>
                      </c:pt>
                      <c:pt idx="1749">
                        <c:v>1749</c:v>
                      </c:pt>
                      <c:pt idx="1750">
                        <c:v>1750</c:v>
                      </c:pt>
                      <c:pt idx="1751">
                        <c:v>1751</c:v>
                      </c:pt>
                      <c:pt idx="1752">
                        <c:v>1752</c:v>
                      </c:pt>
                      <c:pt idx="1753">
                        <c:v>1753</c:v>
                      </c:pt>
                      <c:pt idx="1754">
                        <c:v>1754</c:v>
                      </c:pt>
                      <c:pt idx="1755">
                        <c:v>1755</c:v>
                      </c:pt>
                      <c:pt idx="1756">
                        <c:v>1756</c:v>
                      </c:pt>
                      <c:pt idx="1757">
                        <c:v>1757</c:v>
                      </c:pt>
                      <c:pt idx="1758">
                        <c:v>1758</c:v>
                      </c:pt>
                      <c:pt idx="1759">
                        <c:v>1759</c:v>
                      </c:pt>
                      <c:pt idx="1760">
                        <c:v>1760</c:v>
                      </c:pt>
                      <c:pt idx="1761">
                        <c:v>1761</c:v>
                      </c:pt>
                      <c:pt idx="1762">
                        <c:v>1762</c:v>
                      </c:pt>
                      <c:pt idx="1763">
                        <c:v>1763</c:v>
                      </c:pt>
                      <c:pt idx="1764">
                        <c:v>1764</c:v>
                      </c:pt>
                      <c:pt idx="1765">
                        <c:v>1765</c:v>
                      </c:pt>
                      <c:pt idx="1766">
                        <c:v>1766</c:v>
                      </c:pt>
                      <c:pt idx="1767">
                        <c:v>1767</c:v>
                      </c:pt>
                      <c:pt idx="1768">
                        <c:v>1768</c:v>
                      </c:pt>
                      <c:pt idx="1769">
                        <c:v>1769</c:v>
                      </c:pt>
                      <c:pt idx="1770">
                        <c:v>1770</c:v>
                      </c:pt>
                      <c:pt idx="1771">
                        <c:v>1771</c:v>
                      </c:pt>
                      <c:pt idx="1772">
                        <c:v>1772</c:v>
                      </c:pt>
                      <c:pt idx="1773">
                        <c:v>1773</c:v>
                      </c:pt>
                      <c:pt idx="1774">
                        <c:v>1774</c:v>
                      </c:pt>
                      <c:pt idx="1775">
                        <c:v>1775</c:v>
                      </c:pt>
                      <c:pt idx="1776">
                        <c:v>1776</c:v>
                      </c:pt>
                      <c:pt idx="1777">
                        <c:v>1777</c:v>
                      </c:pt>
                      <c:pt idx="1778">
                        <c:v>1778</c:v>
                      </c:pt>
                      <c:pt idx="1779">
                        <c:v>1779</c:v>
                      </c:pt>
                      <c:pt idx="1780">
                        <c:v>1780</c:v>
                      </c:pt>
                      <c:pt idx="1781">
                        <c:v>1781</c:v>
                      </c:pt>
                      <c:pt idx="1782">
                        <c:v>1782</c:v>
                      </c:pt>
                      <c:pt idx="1783">
                        <c:v>1783</c:v>
                      </c:pt>
                      <c:pt idx="1784">
                        <c:v>1784</c:v>
                      </c:pt>
                      <c:pt idx="1785">
                        <c:v>1785</c:v>
                      </c:pt>
                      <c:pt idx="1786">
                        <c:v>1786</c:v>
                      </c:pt>
                      <c:pt idx="1787">
                        <c:v>1787</c:v>
                      </c:pt>
                      <c:pt idx="1788">
                        <c:v>1788</c:v>
                      </c:pt>
                      <c:pt idx="1789">
                        <c:v>1789</c:v>
                      </c:pt>
                      <c:pt idx="1790">
                        <c:v>1790</c:v>
                      </c:pt>
                      <c:pt idx="1791">
                        <c:v>1791</c:v>
                      </c:pt>
                      <c:pt idx="1792">
                        <c:v>1792</c:v>
                      </c:pt>
                      <c:pt idx="1793">
                        <c:v>1793</c:v>
                      </c:pt>
                      <c:pt idx="1794">
                        <c:v>1794</c:v>
                      </c:pt>
                      <c:pt idx="1795">
                        <c:v>1795</c:v>
                      </c:pt>
                      <c:pt idx="1796">
                        <c:v>1796</c:v>
                      </c:pt>
                      <c:pt idx="1797">
                        <c:v>1797</c:v>
                      </c:pt>
                      <c:pt idx="1798">
                        <c:v>1798</c:v>
                      </c:pt>
                      <c:pt idx="1799">
                        <c:v>1799</c:v>
                      </c:pt>
                      <c:pt idx="1800">
                        <c:v>1800</c:v>
                      </c:pt>
                      <c:pt idx="1801">
                        <c:v>1801</c:v>
                      </c:pt>
                      <c:pt idx="1802">
                        <c:v>1802</c:v>
                      </c:pt>
                      <c:pt idx="1803">
                        <c:v>1803</c:v>
                      </c:pt>
                      <c:pt idx="1804">
                        <c:v>1804</c:v>
                      </c:pt>
                      <c:pt idx="1805">
                        <c:v>1805</c:v>
                      </c:pt>
                      <c:pt idx="1806">
                        <c:v>1806</c:v>
                      </c:pt>
                      <c:pt idx="1807">
                        <c:v>1807</c:v>
                      </c:pt>
                      <c:pt idx="1808">
                        <c:v>1808</c:v>
                      </c:pt>
                      <c:pt idx="1809">
                        <c:v>1809</c:v>
                      </c:pt>
                      <c:pt idx="1810">
                        <c:v>1810</c:v>
                      </c:pt>
                      <c:pt idx="1811">
                        <c:v>1811</c:v>
                      </c:pt>
                      <c:pt idx="1812">
                        <c:v>1812</c:v>
                      </c:pt>
                      <c:pt idx="1813">
                        <c:v>1813</c:v>
                      </c:pt>
                      <c:pt idx="1814">
                        <c:v>1814</c:v>
                      </c:pt>
                      <c:pt idx="1815">
                        <c:v>1815</c:v>
                      </c:pt>
                      <c:pt idx="1816">
                        <c:v>1816</c:v>
                      </c:pt>
                      <c:pt idx="1817">
                        <c:v>1817</c:v>
                      </c:pt>
                      <c:pt idx="1818">
                        <c:v>1818</c:v>
                      </c:pt>
                      <c:pt idx="1819">
                        <c:v>1819</c:v>
                      </c:pt>
                      <c:pt idx="1820">
                        <c:v>1820</c:v>
                      </c:pt>
                      <c:pt idx="1821">
                        <c:v>1821</c:v>
                      </c:pt>
                      <c:pt idx="1822">
                        <c:v>1822</c:v>
                      </c:pt>
                      <c:pt idx="1823">
                        <c:v>1823</c:v>
                      </c:pt>
                      <c:pt idx="1824">
                        <c:v>1824</c:v>
                      </c:pt>
                      <c:pt idx="1825">
                        <c:v>1825</c:v>
                      </c:pt>
                      <c:pt idx="1826">
                        <c:v>1826</c:v>
                      </c:pt>
                      <c:pt idx="1827">
                        <c:v>1827</c:v>
                      </c:pt>
                      <c:pt idx="1828">
                        <c:v>1828</c:v>
                      </c:pt>
                      <c:pt idx="1829">
                        <c:v>1829</c:v>
                      </c:pt>
                      <c:pt idx="1830">
                        <c:v>1830</c:v>
                      </c:pt>
                      <c:pt idx="1831">
                        <c:v>1831</c:v>
                      </c:pt>
                      <c:pt idx="1832">
                        <c:v>1832</c:v>
                      </c:pt>
                      <c:pt idx="1833">
                        <c:v>1833</c:v>
                      </c:pt>
                      <c:pt idx="1834">
                        <c:v>1834</c:v>
                      </c:pt>
                      <c:pt idx="1835">
                        <c:v>1835</c:v>
                      </c:pt>
                      <c:pt idx="1836">
                        <c:v>1836</c:v>
                      </c:pt>
                      <c:pt idx="1837">
                        <c:v>1837</c:v>
                      </c:pt>
                      <c:pt idx="1838">
                        <c:v>1838</c:v>
                      </c:pt>
                      <c:pt idx="1839">
                        <c:v>1839</c:v>
                      </c:pt>
                      <c:pt idx="1840">
                        <c:v>1840</c:v>
                      </c:pt>
                      <c:pt idx="1841">
                        <c:v>1841</c:v>
                      </c:pt>
                      <c:pt idx="1842">
                        <c:v>1842</c:v>
                      </c:pt>
                      <c:pt idx="1843">
                        <c:v>1843</c:v>
                      </c:pt>
                      <c:pt idx="1844">
                        <c:v>1844</c:v>
                      </c:pt>
                      <c:pt idx="1845">
                        <c:v>1845</c:v>
                      </c:pt>
                      <c:pt idx="1846">
                        <c:v>1846</c:v>
                      </c:pt>
                      <c:pt idx="1847">
                        <c:v>1847</c:v>
                      </c:pt>
                      <c:pt idx="1848">
                        <c:v>1848</c:v>
                      </c:pt>
                      <c:pt idx="1849">
                        <c:v>1849</c:v>
                      </c:pt>
                      <c:pt idx="1850">
                        <c:v>1850</c:v>
                      </c:pt>
                      <c:pt idx="1851">
                        <c:v>1851</c:v>
                      </c:pt>
                      <c:pt idx="1852">
                        <c:v>1852</c:v>
                      </c:pt>
                      <c:pt idx="1853">
                        <c:v>1853</c:v>
                      </c:pt>
                      <c:pt idx="1854">
                        <c:v>1854</c:v>
                      </c:pt>
                      <c:pt idx="1855">
                        <c:v>1855</c:v>
                      </c:pt>
                      <c:pt idx="1856">
                        <c:v>1856</c:v>
                      </c:pt>
                      <c:pt idx="1857">
                        <c:v>1857</c:v>
                      </c:pt>
                      <c:pt idx="1858">
                        <c:v>1858</c:v>
                      </c:pt>
                      <c:pt idx="1859">
                        <c:v>1859</c:v>
                      </c:pt>
                      <c:pt idx="1860">
                        <c:v>1860</c:v>
                      </c:pt>
                      <c:pt idx="1861">
                        <c:v>1861</c:v>
                      </c:pt>
                      <c:pt idx="1862">
                        <c:v>1862</c:v>
                      </c:pt>
                      <c:pt idx="1863">
                        <c:v>1863</c:v>
                      </c:pt>
                      <c:pt idx="1864">
                        <c:v>1864</c:v>
                      </c:pt>
                      <c:pt idx="1865">
                        <c:v>1865</c:v>
                      </c:pt>
                      <c:pt idx="1866">
                        <c:v>1866</c:v>
                      </c:pt>
                      <c:pt idx="1867">
                        <c:v>1867</c:v>
                      </c:pt>
                      <c:pt idx="1868">
                        <c:v>1868</c:v>
                      </c:pt>
                      <c:pt idx="1869">
                        <c:v>1869</c:v>
                      </c:pt>
                      <c:pt idx="1870">
                        <c:v>1870</c:v>
                      </c:pt>
                      <c:pt idx="1871">
                        <c:v>1871</c:v>
                      </c:pt>
                      <c:pt idx="1872">
                        <c:v>1872</c:v>
                      </c:pt>
                      <c:pt idx="1873">
                        <c:v>1873</c:v>
                      </c:pt>
                      <c:pt idx="1874">
                        <c:v>1874</c:v>
                      </c:pt>
                      <c:pt idx="1875">
                        <c:v>1875</c:v>
                      </c:pt>
                      <c:pt idx="1876">
                        <c:v>1876</c:v>
                      </c:pt>
                      <c:pt idx="1877">
                        <c:v>1877</c:v>
                      </c:pt>
                      <c:pt idx="1878">
                        <c:v>1878</c:v>
                      </c:pt>
                      <c:pt idx="1879">
                        <c:v>1879</c:v>
                      </c:pt>
                      <c:pt idx="1880">
                        <c:v>1880</c:v>
                      </c:pt>
                      <c:pt idx="1881">
                        <c:v>1881</c:v>
                      </c:pt>
                      <c:pt idx="1882">
                        <c:v>1882</c:v>
                      </c:pt>
                      <c:pt idx="1883">
                        <c:v>1883</c:v>
                      </c:pt>
                      <c:pt idx="1884">
                        <c:v>1884</c:v>
                      </c:pt>
                      <c:pt idx="1885">
                        <c:v>1885</c:v>
                      </c:pt>
                      <c:pt idx="1886">
                        <c:v>1886</c:v>
                      </c:pt>
                      <c:pt idx="1887">
                        <c:v>1887</c:v>
                      </c:pt>
                      <c:pt idx="1888">
                        <c:v>1888</c:v>
                      </c:pt>
                      <c:pt idx="1889">
                        <c:v>1889</c:v>
                      </c:pt>
                      <c:pt idx="1890">
                        <c:v>1890</c:v>
                      </c:pt>
                      <c:pt idx="1891">
                        <c:v>1891</c:v>
                      </c:pt>
                      <c:pt idx="1892">
                        <c:v>1892</c:v>
                      </c:pt>
                      <c:pt idx="1893">
                        <c:v>1893</c:v>
                      </c:pt>
                      <c:pt idx="1894">
                        <c:v>1894</c:v>
                      </c:pt>
                      <c:pt idx="1895">
                        <c:v>1895</c:v>
                      </c:pt>
                      <c:pt idx="1896">
                        <c:v>1896</c:v>
                      </c:pt>
                      <c:pt idx="1897">
                        <c:v>1897</c:v>
                      </c:pt>
                      <c:pt idx="1898">
                        <c:v>1898</c:v>
                      </c:pt>
                      <c:pt idx="1899">
                        <c:v>1899</c:v>
                      </c:pt>
                      <c:pt idx="1900">
                        <c:v>1900</c:v>
                      </c:pt>
                      <c:pt idx="1901">
                        <c:v>1901</c:v>
                      </c:pt>
                      <c:pt idx="1902">
                        <c:v>1902</c:v>
                      </c:pt>
                      <c:pt idx="1903">
                        <c:v>1903</c:v>
                      </c:pt>
                      <c:pt idx="1904">
                        <c:v>1904</c:v>
                      </c:pt>
                      <c:pt idx="1905">
                        <c:v>1905</c:v>
                      </c:pt>
                      <c:pt idx="1906">
                        <c:v>1906</c:v>
                      </c:pt>
                      <c:pt idx="1907">
                        <c:v>1907</c:v>
                      </c:pt>
                      <c:pt idx="1908">
                        <c:v>1908</c:v>
                      </c:pt>
                      <c:pt idx="1909">
                        <c:v>1909</c:v>
                      </c:pt>
                      <c:pt idx="1910">
                        <c:v>1910</c:v>
                      </c:pt>
                      <c:pt idx="1911">
                        <c:v>1911</c:v>
                      </c:pt>
                      <c:pt idx="1912">
                        <c:v>1912</c:v>
                      </c:pt>
                      <c:pt idx="1913">
                        <c:v>1913</c:v>
                      </c:pt>
                      <c:pt idx="1914">
                        <c:v>1914</c:v>
                      </c:pt>
                      <c:pt idx="1915">
                        <c:v>1915</c:v>
                      </c:pt>
                      <c:pt idx="1916">
                        <c:v>1916</c:v>
                      </c:pt>
                      <c:pt idx="1917">
                        <c:v>1917</c:v>
                      </c:pt>
                      <c:pt idx="1918">
                        <c:v>1918</c:v>
                      </c:pt>
                      <c:pt idx="1919">
                        <c:v>1919</c:v>
                      </c:pt>
                      <c:pt idx="1920">
                        <c:v>1920</c:v>
                      </c:pt>
                      <c:pt idx="1921">
                        <c:v>1921</c:v>
                      </c:pt>
                      <c:pt idx="1922">
                        <c:v>1922</c:v>
                      </c:pt>
                      <c:pt idx="1923">
                        <c:v>1923</c:v>
                      </c:pt>
                      <c:pt idx="1924">
                        <c:v>1924</c:v>
                      </c:pt>
                      <c:pt idx="1925">
                        <c:v>1925</c:v>
                      </c:pt>
                      <c:pt idx="1926">
                        <c:v>1926</c:v>
                      </c:pt>
                      <c:pt idx="1927">
                        <c:v>1927</c:v>
                      </c:pt>
                      <c:pt idx="1928">
                        <c:v>1928</c:v>
                      </c:pt>
                      <c:pt idx="1929">
                        <c:v>1929</c:v>
                      </c:pt>
                      <c:pt idx="1930">
                        <c:v>1930</c:v>
                      </c:pt>
                      <c:pt idx="1931">
                        <c:v>1931</c:v>
                      </c:pt>
                      <c:pt idx="1932">
                        <c:v>1932</c:v>
                      </c:pt>
                      <c:pt idx="1933">
                        <c:v>1933</c:v>
                      </c:pt>
                      <c:pt idx="1934">
                        <c:v>1934</c:v>
                      </c:pt>
                      <c:pt idx="1935">
                        <c:v>1935</c:v>
                      </c:pt>
                      <c:pt idx="1936">
                        <c:v>1936</c:v>
                      </c:pt>
                      <c:pt idx="1937">
                        <c:v>1937</c:v>
                      </c:pt>
                      <c:pt idx="1938">
                        <c:v>1938</c:v>
                      </c:pt>
                      <c:pt idx="1939">
                        <c:v>1939</c:v>
                      </c:pt>
                      <c:pt idx="1940">
                        <c:v>1940</c:v>
                      </c:pt>
                      <c:pt idx="1941">
                        <c:v>1941</c:v>
                      </c:pt>
                      <c:pt idx="1942">
                        <c:v>1942</c:v>
                      </c:pt>
                      <c:pt idx="1943">
                        <c:v>1943</c:v>
                      </c:pt>
                      <c:pt idx="1944">
                        <c:v>1944</c:v>
                      </c:pt>
                      <c:pt idx="1945">
                        <c:v>1945</c:v>
                      </c:pt>
                      <c:pt idx="1946">
                        <c:v>1946</c:v>
                      </c:pt>
                      <c:pt idx="1947">
                        <c:v>1947</c:v>
                      </c:pt>
                      <c:pt idx="1948">
                        <c:v>1948</c:v>
                      </c:pt>
                      <c:pt idx="1949">
                        <c:v>1949</c:v>
                      </c:pt>
                      <c:pt idx="1950">
                        <c:v>1950</c:v>
                      </c:pt>
                      <c:pt idx="1951">
                        <c:v>1951</c:v>
                      </c:pt>
                      <c:pt idx="1952">
                        <c:v>1952</c:v>
                      </c:pt>
                      <c:pt idx="1953">
                        <c:v>1953</c:v>
                      </c:pt>
                      <c:pt idx="1954">
                        <c:v>1954</c:v>
                      </c:pt>
                      <c:pt idx="1955">
                        <c:v>1955</c:v>
                      </c:pt>
                      <c:pt idx="1956">
                        <c:v>1956</c:v>
                      </c:pt>
                      <c:pt idx="1957">
                        <c:v>1957</c:v>
                      </c:pt>
                      <c:pt idx="1958">
                        <c:v>1958</c:v>
                      </c:pt>
                      <c:pt idx="1959">
                        <c:v>1959</c:v>
                      </c:pt>
                      <c:pt idx="1960">
                        <c:v>1960</c:v>
                      </c:pt>
                      <c:pt idx="1961">
                        <c:v>1961</c:v>
                      </c:pt>
                      <c:pt idx="1962">
                        <c:v>1962</c:v>
                      </c:pt>
                      <c:pt idx="1963">
                        <c:v>1963</c:v>
                      </c:pt>
                      <c:pt idx="1964">
                        <c:v>1964</c:v>
                      </c:pt>
                      <c:pt idx="1965">
                        <c:v>1965</c:v>
                      </c:pt>
                      <c:pt idx="1966">
                        <c:v>1966</c:v>
                      </c:pt>
                      <c:pt idx="1967">
                        <c:v>1967</c:v>
                      </c:pt>
                      <c:pt idx="1968">
                        <c:v>1968</c:v>
                      </c:pt>
                      <c:pt idx="1969">
                        <c:v>1969</c:v>
                      </c:pt>
                      <c:pt idx="1970">
                        <c:v>1970</c:v>
                      </c:pt>
                      <c:pt idx="1971">
                        <c:v>1971</c:v>
                      </c:pt>
                      <c:pt idx="1972">
                        <c:v>1972</c:v>
                      </c:pt>
                      <c:pt idx="1973">
                        <c:v>1973</c:v>
                      </c:pt>
                      <c:pt idx="1974">
                        <c:v>1974</c:v>
                      </c:pt>
                      <c:pt idx="1975">
                        <c:v>1975</c:v>
                      </c:pt>
                      <c:pt idx="1976">
                        <c:v>1976</c:v>
                      </c:pt>
                      <c:pt idx="1977">
                        <c:v>1977</c:v>
                      </c:pt>
                      <c:pt idx="1978">
                        <c:v>1978</c:v>
                      </c:pt>
                      <c:pt idx="1979">
                        <c:v>1979</c:v>
                      </c:pt>
                      <c:pt idx="1980">
                        <c:v>1980</c:v>
                      </c:pt>
                      <c:pt idx="1981">
                        <c:v>1981</c:v>
                      </c:pt>
                      <c:pt idx="1982">
                        <c:v>1982</c:v>
                      </c:pt>
                      <c:pt idx="1983">
                        <c:v>1983</c:v>
                      </c:pt>
                      <c:pt idx="1984">
                        <c:v>1984</c:v>
                      </c:pt>
                      <c:pt idx="1985">
                        <c:v>1985</c:v>
                      </c:pt>
                      <c:pt idx="1986">
                        <c:v>1986</c:v>
                      </c:pt>
                      <c:pt idx="1987">
                        <c:v>1987</c:v>
                      </c:pt>
                      <c:pt idx="1988">
                        <c:v>1988</c:v>
                      </c:pt>
                      <c:pt idx="1989">
                        <c:v>1989</c:v>
                      </c:pt>
                      <c:pt idx="1990">
                        <c:v>1990</c:v>
                      </c:pt>
                      <c:pt idx="1991">
                        <c:v>1991</c:v>
                      </c:pt>
                      <c:pt idx="1992">
                        <c:v>1992</c:v>
                      </c:pt>
                      <c:pt idx="1993">
                        <c:v>1993</c:v>
                      </c:pt>
                      <c:pt idx="1994">
                        <c:v>1994</c:v>
                      </c:pt>
                      <c:pt idx="1995">
                        <c:v>1995</c:v>
                      </c:pt>
                      <c:pt idx="1996">
                        <c:v>1996</c:v>
                      </c:pt>
                      <c:pt idx="1997">
                        <c:v>1997</c:v>
                      </c:pt>
                      <c:pt idx="1998">
                        <c:v>1998</c:v>
                      </c:pt>
                      <c:pt idx="1999">
                        <c:v>1999</c:v>
                      </c:pt>
                      <c:pt idx="2000">
                        <c:v>2000</c:v>
                      </c:pt>
                      <c:pt idx="2001">
                        <c:v>2001</c:v>
                      </c:pt>
                      <c:pt idx="2002">
                        <c:v>2002</c:v>
                      </c:pt>
                      <c:pt idx="2003">
                        <c:v>2003</c:v>
                      </c:pt>
                      <c:pt idx="2004">
                        <c:v>2004</c:v>
                      </c:pt>
                      <c:pt idx="2005">
                        <c:v>2005</c:v>
                      </c:pt>
                      <c:pt idx="2006">
                        <c:v>2006</c:v>
                      </c:pt>
                      <c:pt idx="2007">
                        <c:v>2007</c:v>
                      </c:pt>
                      <c:pt idx="2008">
                        <c:v>2008</c:v>
                      </c:pt>
                      <c:pt idx="2009">
                        <c:v>2009</c:v>
                      </c:pt>
                      <c:pt idx="2010">
                        <c:v>2010</c:v>
                      </c:pt>
                      <c:pt idx="2011">
                        <c:v>2011</c:v>
                      </c:pt>
                      <c:pt idx="2012">
                        <c:v>2012</c:v>
                      </c:pt>
                      <c:pt idx="2013">
                        <c:v>2013</c:v>
                      </c:pt>
                      <c:pt idx="2014">
                        <c:v>2014</c:v>
                      </c:pt>
                      <c:pt idx="2015">
                        <c:v>2015</c:v>
                      </c:pt>
                      <c:pt idx="2016">
                        <c:v>2016</c:v>
                      </c:pt>
                      <c:pt idx="2017">
                        <c:v>2017</c:v>
                      </c:pt>
                      <c:pt idx="2018">
                        <c:v>2018</c:v>
                      </c:pt>
                      <c:pt idx="2019">
                        <c:v>2019</c:v>
                      </c:pt>
                      <c:pt idx="2020">
                        <c:v>2020</c:v>
                      </c:pt>
                      <c:pt idx="2021">
                        <c:v>2021</c:v>
                      </c:pt>
                      <c:pt idx="2022">
                        <c:v>2022</c:v>
                      </c:pt>
                      <c:pt idx="2023">
                        <c:v>2023</c:v>
                      </c:pt>
                      <c:pt idx="2024">
                        <c:v>2024</c:v>
                      </c:pt>
                      <c:pt idx="2025">
                        <c:v>2025</c:v>
                      </c:pt>
                      <c:pt idx="2026">
                        <c:v>2026</c:v>
                      </c:pt>
                      <c:pt idx="2027">
                        <c:v>2027</c:v>
                      </c:pt>
                      <c:pt idx="2028">
                        <c:v>2028</c:v>
                      </c:pt>
                      <c:pt idx="2029">
                        <c:v>2029</c:v>
                      </c:pt>
                      <c:pt idx="2030">
                        <c:v>2030</c:v>
                      </c:pt>
                      <c:pt idx="2031">
                        <c:v>2031</c:v>
                      </c:pt>
                      <c:pt idx="2032">
                        <c:v>2032</c:v>
                      </c:pt>
                      <c:pt idx="2033">
                        <c:v>2033</c:v>
                      </c:pt>
                      <c:pt idx="2034">
                        <c:v>2034</c:v>
                      </c:pt>
                      <c:pt idx="2035">
                        <c:v>2035</c:v>
                      </c:pt>
                      <c:pt idx="2036">
                        <c:v>2036</c:v>
                      </c:pt>
                      <c:pt idx="2037">
                        <c:v>2037</c:v>
                      </c:pt>
                      <c:pt idx="2038">
                        <c:v>2038</c:v>
                      </c:pt>
                      <c:pt idx="2039">
                        <c:v>2039</c:v>
                      </c:pt>
                      <c:pt idx="2040">
                        <c:v>2040</c:v>
                      </c:pt>
                      <c:pt idx="2041">
                        <c:v>2041</c:v>
                      </c:pt>
                      <c:pt idx="2042">
                        <c:v>2042</c:v>
                      </c:pt>
                      <c:pt idx="2043">
                        <c:v>2043</c:v>
                      </c:pt>
                      <c:pt idx="2044">
                        <c:v>2044</c:v>
                      </c:pt>
                      <c:pt idx="2045">
                        <c:v>2045</c:v>
                      </c:pt>
                      <c:pt idx="2046">
                        <c:v>2046</c:v>
                      </c:pt>
                      <c:pt idx="2047">
                        <c:v>2047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A88-403B-AC8B-324A0AF2FD44}"/>
                  </c:ext>
                </c:extLst>
              </c15:ser>
            </c15:filteredBarSeries>
          </c:ext>
        </c:extLst>
      </c:barChart>
      <c:catAx>
        <c:axId val="7659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Set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No.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854757593330395"/>
              <c:y val="0.89264547366583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448"/>
        <c:crosses val="autoZero"/>
        <c:auto val="1"/>
        <c:lblAlgn val="ctr"/>
        <c:lblOffset val="100"/>
        <c:noMultiLvlLbl val="0"/>
      </c:catAx>
      <c:valAx>
        <c:axId val="7659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#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of neg. interactions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8494495281009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'623.xalancbmk_s-10B'!$D$1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'623.xalancbmk_s-10B'!$D$2:$D$2049</c:f>
              <c:numCache>
                <c:formatCode>General</c:formatCode>
                <c:ptCount val="2048"/>
                <c:pt idx="0">
                  <c:v>34</c:v>
                </c:pt>
                <c:pt idx="1">
                  <c:v>73</c:v>
                </c:pt>
                <c:pt idx="2">
                  <c:v>93</c:v>
                </c:pt>
                <c:pt idx="3">
                  <c:v>121</c:v>
                </c:pt>
                <c:pt idx="4">
                  <c:v>113</c:v>
                </c:pt>
                <c:pt idx="5">
                  <c:v>135</c:v>
                </c:pt>
                <c:pt idx="6">
                  <c:v>89</c:v>
                </c:pt>
                <c:pt idx="7">
                  <c:v>109</c:v>
                </c:pt>
                <c:pt idx="8">
                  <c:v>102</c:v>
                </c:pt>
                <c:pt idx="9">
                  <c:v>91</c:v>
                </c:pt>
                <c:pt idx="10">
                  <c:v>62</c:v>
                </c:pt>
                <c:pt idx="11">
                  <c:v>74</c:v>
                </c:pt>
                <c:pt idx="12">
                  <c:v>109</c:v>
                </c:pt>
                <c:pt idx="13">
                  <c:v>109</c:v>
                </c:pt>
                <c:pt idx="14">
                  <c:v>112</c:v>
                </c:pt>
                <c:pt idx="15">
                  <c:v>107</c:v>
                </c:pt>
                <c:pt idx="16">
                  <c:v>103</c:v>
                </c:pt>
                <c:pt idx="17">
                  <c:v>73</c:v>
                </c:pt>
                <c:pt idx="18">
                  <c:v>109</c:v>
                </c:pt>
                <c:pt idx="19">
                  <c:v>62</c:v>
                </c:pt>
                <c:pt idx="20">
                  <c:v>113</c:v>
                </c:pt>
                <c:pt idx="21">
                  <c:v>69</c:v>
                </c:pt>
                <c:pt idx="22">
                  <c:v>89</c:v>
                </c:pt>
                <c:pt idx="23">
                  <c:v>72</c:v>
                </c:pt>
                <c:pt idx="24">
                  <c:v>70</c:v>
                </c:pt>
                <c:pt idx="25">
                  <c:v>42</c:v>
                </c:pt>
                <c:pt idx="26">
                  <c:v>104</c:v>
                </c:pt>
                <c:pt idx="27">
                  <c:v>132</c:v>
                </c:pt>
                <c:pt idx="28">
                  <c:v>54</c:v>
                </c:pt>
                <c:pt idx="29">
                  <c:v>44</c:v>
                </c:pt>
                <c:pt idx="30">
                  <c:v>55</c:v>
                </c:pt>
                <c:pt idx="31">
                  <c:v>73</c:v>
                </c:pt>
                <c:pt idx="32">
                  <c:v>67</c:v>
                </c:pt>
                <c:pt idx="33">
                  <c:v>64</c:v>
                </c:pt>
                <c:pt idx="34">
                  <c:v>41</c:v>
                </c:pt>
                <c:pt idx="35">
                  <c:v>102</c:v>
                </c:pt>
                <c:pt idx="36">
                  <c:v>62</c:v>
                </c:pt>
                <c:pt idx="37">
                  <c:v>58</c:v>
                </c:pt>
                <c:pt idx="38">
                  <c:v>54</c:v>
                </c:pt>
                <c:pt idx="39">
                  <c:v>59</c:v>
                </c:pt>
                <c:pt idx="40">
                  <c:v>95</c:v>
                </c:pt>
                <c:pt idx="41">
                  <c:v>99</c:v>
                </c:pt>
                <c:pt idx="42">
                  <c:v>112</c:v>
                </c:pt>
                <c:pt idx="43">
                  <c:v>125</c:v>
                </c:pt>
                <c:pt idx="44">
                  <c:v>80</c:v>
                </c:pt>
                <c:pt idx="45">
                  <c:v>31</c:v>
                </c:pt>
                <c:pt idx="46">
                  <c:v>59</c:v>
                </c:pt>
                <c:pt idx="47">
                  <c:v>61</c:v>
                </c:pt>
                <c:pt idx="48">
                  <c:v>53</c:v>
                </c:pt>
                <c:pt idx="49">
                  <c:v>54</c:v>
                </c:pt>
                <c:pt idx="50">
                  <c:v>49</c:v>
                </c:pt>
                <c:pt idx="51">
                  <c:v>41</c:v>
                </c:pt>
                <c:pt idx="52">
                  <c:v>63</c:v>
                </c:pt>
                <c:pt idx="53">
                  <c:v>78</c:v>
                </c:pt>
                <c:pt idx="54">
                  <c:v>85</c:v>
                </c:pt>
                <c:pt idx="55">
                  <c:v>91</c:v>
                </c:pt>
                <c:pt idx="56">
                  <c:v>107</c:v>
                </c:pt>
                <c:pt idx="57">
                  <c:v>113</c:v>
                </c:pt>
                <c:pt idx="58">
                  <c:v>69</c:v>
                </c:pt>
                <c:pt idx="59">
                  <c:v>114</c:v>
                </c:pt>
                <c:pt idx="60">
                  <c:v>63</c:v>
                </c:pt>
                <c:pt idx="61">
                  <c:v>61</c:v>
                </c:pt>
                <c:pt idx="62">
                  <c:v>65</c:v>
                </c:pt>
                <c:pt idx="63">
                  <c:v>23</c:v>
                </c:pt>
                <c:pt idx="64">
                  <c:v>28</c:v>
                </c:pt>
                <c:pt idx="65">
                  <c:v>94</c:v>
                </c:pt>
                <c:pt idx="66">
                  <c:v>121</c:v>
                </c:pt>
                <c:pt idx="67">
                  <c:v>107</c:v>
                </c:pt>
                <c:pt idx="68">
                  <c:v>103</c:v>
                </c:pt>
                <c:pt idx="69">
                  <c:v>121</c:v>
                </c:pt>
                <c:pt idx="70">
                  <c:v>105</c:v>
                </c:pt>
                <c:pt idx="71">
                  <c:v>107</c:v>
                </c:pt>
                <c:pt idx="72">
                  <c:v>113</c:v>
                </c:pt>
                <c:pt idx="73">
                  <c:v>93</c:v>
                </c:pt>
                <c:pt idx="74">
                  <c:v>108</c:v>
                </c:pt>
                <c:pt idx="75">
                  <c:v>129</c:v>
                </c:pt>
                <c:pt idx="76">
                  <c:v>91</c:v>
                </c:pt>
                <c:pt idx="77">
                  <c:v>130</c:v>
                </c:pt>
                <c:pt idx="78">
                  <c:v>107</c:v>
                </c:pt>
                <c:pt idx="79">
                  <c:v>133</c:v>
                </c:pt>
                <c:pt idx="80">
                  <c:v>83</c:v>
                </c:pt>
                <c:pt idx="81">
                  <c:v>141</c:v>
                </c:pt>
                <c:pt idx="82">
                  <c:v>112</c:v>
                </c:pt>
                <c:pt idx="83">
                  <c:v>102</c:v>
                </c:pt>
                <c:pt idx="84">
                  <c:v>89</c:v>
                </c:pt>
                <c:pt idx="85">
                  <c:v>103</c:v>
                </c:pt>
                <c:pt idx="86">
                  <c:v>35</c:v>
                </c:pt>
                <c:pt idx="87">
                  <c:v>52</c:v>
                </c:pt>
                <c:pt idx="88">
                  <c:v>91</c:v>
                </c:pt>
                <c:pt idx="89">
                  <c:v>104</c:v>
                </c:pt>
                <c:pt idx="90">
                  <c:v>94</c:v>
                </c:pt>
                <c:pt idx="91">
                  <c:v>69</c:v>
                </c:pt>
                <c:pt idx="92">
                  <c:v>75</c:v>
                </c:pt>
                <c:pt idx="93">
                  <c:v>73</c:v>
                </c:pt>
                <c:pt idx="94">
                  <c:v>71</c:v>
                </c:pt>
                <c:pt idx="95">
                  <c:v>68</c:v>
                </c:pt>
                <c:pt idx="96">
                  <c:v>98</c:v>
                </c:pt>
                <c:pt idx="97">
                  <c:v>122</c:v>
                </c:pt>
                <c:pt idx="98">
                  <c:v>97</c:v>
                </c:pt>
                <c:pt idx="99">
                  <c:v>84</c:v>
                </c:pt>
                <c:pt idx="100">
                  <c:v>61</c:v>
                </c:pt>
                <c:pt idx="101">
                  <c:v>94</c:v>
                </c:pt>
                <c:pt idx="102">
                  <c:v>50</c:v>
                </c:pt>
                <c:pt idx="103">
                  <c:v>105</c:v>
                </c:pt>
                <c:pt idx="104">
                  <c:v>80</c:v>
                </c:pt>
                <c:pt idx="105">
                  <c:v>76</c:v>
                </c:pt>
                <c:pt idx="106">
                  <c:v>129</c:v>
                </c:pt>
                <c:pt idx="107">
                  <c:v>85</c:v>
                </c:pt>
                <c:pt idx="108">
                  <c:v>84</c:v>
                </c:pt>
                <c:pt idx="109">
                  <c:v>99</c:v>
                </c:pt>
                <c:pt idx="110">
                  <c:v>85</c:v>
                </c:pt>
                <c:pt idx="111">
                  <c:v>91</c:v>
                </c:pt>
                <c:pt idx="112">
                  <c:v>47</c:v>
                </c:pt>
                <c:pt idx="113">
                  <c:v>83</c:v>
                </c:pt>
                <c:pt idx="114">
                  <c:v>86</c:v>
                </c:pt>
                <c:pt idx="115">
                  <c:v>94</c:v>
                </c:pt>
                <c:pt idx="116">
                  <c:v>58</c:v>
                </c:pt>
                <c:pt idx="117">
                  <c:v>89</c:v>
                </c:pt>
                <c:pt idx="118">
                  <c:v>141</c:v>
                </c:pt>
                <c:pt idx="119">
                  <c:v>85</c:v>
                </c:pt>
                <c:pt idx="120">
                  <c:v>71</c:v>
                </c:pt>
                <c:pt idx="121">
                  <c:v>96</c:v>
                </c:pt>
                <c:pt idx="122">
                  <c:v>79</c:v>
                </c:pt>
                <c:pt idx="123">
                  <c:v>104</c:v>
                </c:pt>
                <c:pt idx="124">
                  <c:v>61</c:v>
                </c:pt>
                <c:pt idx="125">
                  <c:v>69</c:v>
                </c:pt>
                <c:pt idx="126">
                  <c:v>73</c:v>
                </c:pt>
                <c:pt idx="127">
                  <c:v>69</c:v>
                </c:pt>
                <c:pt idx="128">
                  <c:v>12</c:v>
                </c:pt>
                <c:pt idx="129">
                  <c:v>44</c:v>
                </c:pt>
                <c:pt idx="130">
                  <c:v>82</c:v>
                </c:pt>
                <c:pt idx="131">
                  <c:v>93</c:v>
                </c:pt>
                <c:pt idx="132">
                  <c:v>108</c:v>
                </c:pt>
                <c:pt idx="133">
                  <c:v>105</c:v>
                </c:pt>
                <c:pt idx="134">
                  <c:v>76</c:v>
                </c:pt>
                <c:pt idx="135">
                  <c:v>160</c:v>
                </c:pt>
                <c:pt idx="136">
                  <c:v>95</c:v>
                </c:pt>
                <c:pt idx="137">
                  <c:v>86</c:v>
                </c:pt>
                <c:pt idx="138">
                  <c:v>111</c:v>
                </c:pt>
                <c:pt idx="139">
                  <c:v>75</c:v>
                </c:pt>
                <c:pt idx="140">
                  <c:v>72</c:v>
                </c:pt>
                <c:pt idx="141">
                  <c:v>104</c:v>
                </c:pt>
                <c:pt idx="142">
                  <c:v>109</c:v>
                </c:pt>
                <c:pt idx="143">
                  <c:v>132</c:v>
                </c:pt>
                <c:pt idx="144">
                  <c:v>113</c:v>
                </c:pt>
                <c:pt idx="145">
                  <c:v>76</c:v>
                </c:pt>
                <c:pt idx="146">
                  <c:v>133</c:v>
                </c:pt>
                <c:pt idx="147">
                  <c:v>90</c:v>
                </c:pt>
                <c:pt idx="148">
                  <c:v>90</c:v>
                </c:pt>
                <c:pt idx="149">
                  <c:v>79</c:v>
                </c:pt>
                <c:pt idx="150">
                  <c:v>86</c:v>
                </c:pt>
                <c:pt idx="151">
                  <c:v>86</c:v>
                </c:pt>
                <c:pt idx="152">
                  <c:v>124</c:v>
                </c:pt>
                <c:pt idx="153">
                  <c:v>81</c:v>
                </c:pt>
                <c:pt idx="154">
                  <c:v>89</c:v>
                </c:pt>
                <c:pt idx="155">
                  <c:v>59</c:v>
                </c:pt>
                <c:pt idx="156">
                  <c:v>65</c:v>
                </c:pt>
                <c:pt idx="157">
                  <c:v>107</c:v>
                </c:pt>
                <c:pt idx="158">
                  <c:v>69</c:v>
                </c:pt>
                <c:pt idx="159">
                  <c:v>83</c:v>
                </c:pt>
                <c:pt idx="160">
                  <c:v>62</c:v>
                </c:pt>
                <c:pt idx="161">
                  <c:v>56</c:v>
                </c:pt>
                <c:pt idx="162">
                  <c:v>77</c:v>
                </c:pt>
                <c:pt idx="163">
                  <c:v>76</c:v>
                </c:pt>
                <c:pt idx="164">
                  <c:v>82</c:v>
                </c:pt>
                <c:pt idx="165">
                  <c:v>156</c:v>
                </c:pt>
                <c:pt idx="166">
                  <c:v>125</c:v>
                </c:pt>
                <c:pt idx="167">
                  <c:v>77</c:v>
                </c:pt>
                <c:pt idx="168">
                  <c:v>71</c:v>
                </c:pt>
                <c:pt idx="169">
                  <c:v>52</c:v>
                </c:pt>
                <c:pt idx="170">
                  <c:v>148</c:v>
                </c:pt>
                <c:pt idx="171">
                  <c:v>104</c:v>
                </c:pt>
                <c:pt idx="172">
                  <c:v>96</c:v>
                </c:pt>
                <c:pt idx="173">
                  <c:v>106</c:v>
                </c:pt>
                <c:pt idx="174">
                  <c:v>145</c:v>
                </c:pt>
                <c:pt idx="175">
                  <c:v>90</c:v>
                </c:pt>
                <c:pt idx="176">
                  <c:v>124</c:v>
                </c:pt>
                <c:pt idx="177">
                  <c:v>74</c:v>
                </c:pt>
                <c:pt idx="178">
                  <c:v>55</c:v>
                </c:pt>
                <c:pt idx="179">
                  <c:v>69</c:v>
                </c:pt>
                <c:pt idx="180">
                  <c:v>131</c:v>
                </c:pt>
                <c:pt idx="181">
                  <c:v>93</c:v>
                </c:pt>
                <c:pt idx="182">
                  <c:v>153</c:v>
                </c:pt>
                <c:pt idx="183">
                  <c:v>75</c:v>
                </c:pt>
                <c:pt idx="184">
                  <c:v>153</c:v>
                </c:pt>
                <c:pt idx="185">
                  <c:v>65</c:v>
                </c:pt>
                <c:pt idx="186">
                  <c:v>49</c:v>
                </c:pt>
                <c:pt idx="187">
                  <c:v>60</c:v>
                </c:pt>
                <c:pt idx="188">
                  <c:v>60</c:v>
                </c:pt>
                <c:pt idx="189">
                  <c:v>46</c:v>
                </c:pt>
                <c:pt idx="190">
                  <c:v>55</c:v>
                </c:pt>
                <c:pt idx="191">
                  <c:v>49</c:v>
                </c:pt>
                <c:pt idx="192">
                  <c:v>8</c:v>
                </c:pt>
                <c:pt idx="193">
                  <c:v>84</c:v>
                </c:pt>
                <c:pt idx="194">
                  <c:v>102</c:v>
                </c:pt>
                <c:pt idx="195">
                  <c:v>115</c:v>
                </c:pt>
                <c:pt idx="196">
                  <c:v>95</c:v>
                </c:pt>
                <c:pt idx="197">
                  <c:v>150</c:v>
                </c:pt>
                <c:pt idx="198">
                  <c:v>123</c:v>
                </c:pt>
                <c:pt idx="199">
                  <c:v>214</c:v>
                </c:pt>
                <c:pt idx="200">
                  <c:v>181</c:v>
                </c:pt>
                <c:pt idx="201">
                  <c:v>94</c:v>
                </c:pt>
                <c:pt idx="202">
                  <c:v>93</c:v>
                </c:pt>
                <c:pt idx="203">
                  <c:v>106</c:v>
                </c:pt>
                <c:pt idx="204">
                  <c:v>160</c:v>
                </c:pt>
                <c:pt idx="205">
                  <c:v>148</c:v>
                </c:pt>
                <c:pt idx="206">
                  <c:v>98</c:v>
                </c:pt>
                <c:pt idx="207">
                  <c:v>149</c:v>
                </c:pt>
                <c:pt idx="208">
                  <c:v>135</c:v>
                </c:pt>
                <c:pt idx="209">
                  <c:v>95</c:v>
                </c:pt>
                <c:pt idx="210">
                  <c:v>127</c:v>
                </c:pt>
                <c:pt idx="211">
                  <c:v>99</c:v>
                </c:pt>
                <c:pt idx="212">
                  <c:v>192</c:v>
                </c:pt>
                <c:pt idx="213">
                  <c:v>189</c:v>
                </c:pt>
                <c:pt idx="214">
                  <c:v>88</c:v>
                </c:pt>
                <c:pt idx="215">
                  <c:v>45</c:v>
                </c:pt>
                <c:pt idx="216">
                  <c:v>119</c:v>
                </c:pt>
                <c:pt idx="217">
                  <c:v>71</c:v>
                </c:pt>
                <c:pt idx="218">
                  <c:v>94</c:v>
                </c:pt>
                <c:pt idx="219">
                  <c:v>178</c:v>
                </c:pt>
                <c:pt idx="220">
                  <c:v>134</c:v>
                </c:pt>
                <c:pt idx="221">
                  <c:v>146</c:v>
                </c:pt>
                <c:pt idx="222">
                  <c:v>84</c:v>
                </c:pt>
                <c:pt idx="223">
                  <c:v>111</c:v>
                </c:pt>
                <c:pt idx="224">
                  <c:v>108</c:v>
                </c:pt>
                <c:pt idx="225">
                  <c:v>110</c:v>
                </c:pt>
                <c:pt idx="226">
                  <c:v>116</c:v>
                </c:pt>
                <c:pt idx="227">
                  <c:v>117</c:v>
                </c:pt>
                <c:pt idx="228">
                  <c:v>118</c:v>
                </c:pt>
                <c:pt idx="229">
                  <c:v>105</c:v>
                </c:pt>
                <c:pt idx="230">
                  <c:v>97</c:v>
                </c:pt>
                <c:pt idx="231">
                  <c:v>132</c:v>
                </c:pt>
                <c:pt idx="232">
                  <c:v>80</c:v>
                </c:pt>
                <c:pt idx="233">
                  <c:v>172</c:v>
                </c:pt>
                <c:pt idx="234">
                  <c:v>139</c:v>
                </c:pt>
                <c:pt idx="235">
                  <c:v>134</c:v>
                </c:pt>
                <c:pt idx="236">
                  <c:v>133</c:v>
                </c:pt>
                <c:pt idx="237">
                  <c:v>53</c:v>
                </c:pt>
                <c:pt idx="238">
                  <c:v>106</c:v>
                </c:pt>
                <c:pt idx="239">
                  <c:v>97</c:v>
                </c:pt>
                <c:pt idx="240">
                  <c:v>84</c:v>
                </c:pt>
                <c:pt idx="241">
                  <c:v>148</c:v>
                </c:pt>
                <c:pt idx="242">
                  <c:v>67</c:v>
                </c:pt>
                <c:pt idx="243">
                  <c:v>128</c:v>
                </c:pt>
                <c:pt idx="244">
                  <c:v>111</c:v>
                </c:pt>
                <c:pt idx="245">
                  <c:v>125</c:v>
                </c:pt>
                <c:pt idx="246">
                  <c:v>105</c:v>
                </c:pt>
                <c:pt idx="247">
                  <c:v>120</c:v>
                </c:pt>
                <c:pt idx="248">
                  <c:v>82</c:v>
                </c:pt>
                <c:pt idx="249">
                  <c:v>139</c:v>
                </c:pt>
                <c:pt idx="250">
                  <c:v>82</c:v>
                </c:pt>
                <c:pt idx="251">
                  <c:v>133</c:v>
                </c:pt>
                <c:pt idx="252">
                  <c:v>126</c:v>
                </c:pt>
                <c:pt idx="253">
                  <c:v>48</c:v>
                </c:pt>
                <c:pt idx="254">
                  <c:v>59</c:v>
                </c:pt>
                <c:pt idx="255">
                  <c:v>73</c:v>
                </c:pt>
                <c:pt idx="256">
                  <c:v>17</c:v>
                </c:pt>
                <c:pt idx="257">
                  <c:v>23</c:v>
                </c:pt>
                <c:pt idx="258">
                  <c:v>51</c:v>
                </c:pt>
                <c:pt idx="259">
                  <c:v>96</c:v>
                </c:pt>
                <c:pt idx="260">
                  <c:v>121</c:v>
                </c:pt>
                <c:pt idx="261">
                  <c:v>154</c:v>
                </c:pt>
                <c:pt idx="262">
                  <c:v>141</c:v>
                </c:pt>
                <c:pt idx="263">
                  <c:v>93</c:v>
                </c:pt>
                <c:pt idx="264">
                  <c:v>133</c:v>
                </c:pt>
                <c:pt idx="265">
                  <c:v>92</c:v>
                </c:pt>
                <c:pt idx="266">
                  <c:v>93</c:v>
                </c:pt>
                <c:pt idx="267">
                  <c:v>96</c:v>
                </c:pt>
                <c:pt idx="268">
                  <c:v>58</c:v>
                </c:pt>
                <c:pt idx="269">
                  <c:v>83</c:v>
                </c:pt>
                <c:pt idx="270">
                  <c:v>88</c:v>
                </c:pt>
                <c:pt idx="271">
                  <c:v>93</c:v>
                </c:pt>
                <c:pt idx="272">
                  <c:v>77</c:v>
                </c:pt>
                <c:pt idx="273">
                  <c:v>109</c:v>
                </c:pt>
                <c:pt idx="274">
                  <c:v>86</c:v>
                </c:pt>
                <c:pt idx="275">
                  <c:v>59</c:v>
                </c:pt>
                <c:pt idx="276">
                  <c:v>48</c:v>
                </c:pt>
                <c:pt idx="277">
                  <c:v>76</c:v>
                </c:pt>
                <c:pt idx="278">
                  <c:v>122</c:v>
                </c:pt>
                <c:pt idx="279">
                  <c:v>61</c:v>
                </c:pt>
                <c:pt idx="280">
                  <c:v>77</c:v>
                </c:pt>
                <c:pt idx="281">
                  <c:v>140</c:v>
                </c:pt>
                <c:pt idx="282">
                  <c:v>203</c:v>
                </c:pt>
                <c:pt idx="283">
                  <c:v>112</c:v>
                </c:pt>
                <c:pt idx="284">
                  <c:v>137</c:v>
                </c:pt>
                <c:pt idx="285">
                  <c:v>102</c:v>
                </c:pt>
                <c:pt idx="286">
                  <c:v>139</c:v>
                </c:pt>
                <c:pt idx="287">
                  <c:v>156</c:v>
                </c:pt>
                <c:pt idx="288">
                  <c:v>73</c:v>
                </c:pt>
                <c:pt idx="289">
                  <c:v>123</c:v>
                </c:pt>
                <c:pt idx="290">
                  <c:v>70</c:v>
                </c:pt>
                <c:pt idx="291">
                  <c:v>111</c:v>
                </c:pt>
                <c:pt idx="292">
                  <c:v>110</c:v>
                </c:pt>
                <c:pt idx="293">
                  <c:v>78</c:v>
                </c:pt>
                <c:pt idx="294">
                  <c:v>96</c:v>
                </c:pt>
                <c:pt idx="295">
                  <c:v>98</c:v>
                </c:pt>
                <c:pt idx="296">
                  <c:v>84</c:v>
                </c:pt>
                <c:pt idx="297">
                  <c:v>50</c:v>
                </c:pt>
                <c:pt idx="298">
                  <c:v>60</c:v>
                </c:pt>
                <c:pt idx="299">
                  <c:v>54</c:v>
                </c:pt>
                <c:pt idx="300">
                  <c:v>114</c:v>
                </c:pt>
                <c:pt idx="301">
                  <c:v>94</c:v>
                </c:pt>
                <c:pt idx="302">
                  <c:v>84</c:v>
                </c:pt>
                <c:pt idx="303">
                  <c:v>41</c:v>
                </c:pt>
                <c:pt idx="304">
                  <c:v>83</c:v>
                </c:pt>
                <c:pt idx="305">
                  <c:v>55</c:v>
                </c:pt>
                <c:pt idx="306">
                  <c:v>80</c:v>
                </c:pt>
                <c:pt idx="307">
                  <c:v>61</c:v>
                </c:pt>
                <c:pt idx="308">
                  <c:v>47</c:v>
                </c:pt>
                <c:pt idx="309">
                  <c:v>62</c:v>
                </c:pt>
                <c:pt idx="310">
                  <c:v>68</c:v>
                </c:pt>
                <c:pt idx="311">
                  <c:v>105</c:v>
                </c:pt>
                <c:pt idx="312">
                  <c:v>77</c:v>
                </c:pt>
                <c:pt idx="313">
                  <c:v>48</c:v>
                </c:pt>
                <c:pt idx="314">
                  <c:v>77</c:v>
                </c:pt>
                <c:pt idx="315">
                  <c:v>54</c:v>
                </c:pt>
                <c:pt idx="316">
                  <c:v>65</c:v>
                </c:pt>
                <c:pt idx="317">
                  <c:v>37</c:v>
                </c:pt>
                <c:pt idx="318">
                  <c:v>46</c:v>
                </c:pt>
                <c:pt idx="319">
                  <c:v>27</c:v>
                </c:pt>
                <c:pt idx="320">
                  <c:v>30</c:v>
                </c:pt>
                <c:pt idx="321">
                  <c:v>119</c:v>
                </c:pt>
                <c:pt idx="322">
                  <c:v>121</c:v>
                </c:pt>
                <c:pt idx="323">
                  <c:v>167</c:v>
                </c:pt>
                <c:pt idx="324">
                  <c:v>149</c:v>
                </c:pt>
                <c:pt idx="325">
                  <c:v>179</c:v>
                </c:pt>
                <c:pt idx="326">
                  <c:v>185</c:v>
                </c:pt>
                <c:pt idx="327">
                  <c:v>140</c:v>
                </c:pt>
                <c:pt idx="328">
                  <c:v>159</c:v>
                </c:pt>
                <c:pt idx="329">
                  <c:v>193</c:v>
                </c:pt>
                <c:pt idx="330">
                  <c:v>117</c:v>
                </c:pt>
                <c:pt idx="331">
                  <c:v>169</c:v>
                </c:pt>
                <c:pt idx="332">
                  <c:v>138</c:v>
                </c:pt>
                <c:pt idx="333">
                  <c:v>128</c:v>
                </c:pt>
                <c:pt idx="334">
                  <c:v>154</c:v>
                </c:pt>
                <c:pt idx="335">
                  <c:v>129</c:v>
                </c:pt>
                <c:pt idx="336">
                  <c:v>177</c:v>
                </c:pt>
                <c:pt idx="337">
                  <c:v>185</c:v>
                </c:pt>
                <c:pt idx="338">
                  <c:v>113</c:v>
                </c:pt>
                <c:pt idx="339">
                  <c:v>130</c:v>
                </c:pt>
                <c:pt idx="340">
                  <c:v>155</c:v>
                </c:pt>
                <c:pt idx="341">
                  <c:v>144</c:v>
                </c:pt>
                <c:pt idx="342">
                  <c:v>149</c:v>
                </c:pt>
                <c:pt idx="343">
                  <c:v>138</c:v>
                </c:pt>
                <c:pt idx="344">
                  <c:v>102</c:v>
                </c:pt>
                <c:pt idx="345">
                  <c:v>145</c:v>
                </c:pt>
                <c:pt idx="346">
                  <c:v>173</c:v>
                </c:pt>
                <c:pt idx="347">
                  <c:v>195</c:v>
                </c:pt>
                <c:pt idx="348">
                  <c:v>83</c:v>
                </c:pt>
                <c:pt idx="349">
                  <c:v>86</c:v>
                </c:pt>
                <c:pt idx="350">
                  <c:v>118</c:v>
                </c:pt>
                <c:pt idx="351">
                  <c:v>72</c:v>
                </c:pt>
                <c:pt idx="352">
                  <c:v>91</c:v>
                </c:pt>
                <c:pt idx="353">
                  <c:v>157</c:v>
                </c:pt>
                <c:pt idx="354">
                  <c:v>114</c:v>
                </c:pt>
                <c:pt idx="355">
                  <c:v>139</c:v>
                </c:pt>
                <c:pt idx="356">
                  <c:v>195</c:v>
                </c:pt>
                <c:pt idx="357">
                  <c:v>135</c:v>
                </c:pt>
                <c:pt idx="358">
                  <c:v>143</c:v>
                </c:pt>
                <c:pt idx="359">
                  <c:v>113</c:v>
                </c:pt>
                <c:pt idx="360">
                  <c:v>99</c:v>
                </c:pt>
                <c:pt idx="361">
                  <c:v>70</c:v>
                </c:pt>
                <c:pt idx="362">
                  <c:v>88</c:v>
                </c:pt>
                <c:pt idx="363">
                  <c:v>89</c:v>
                </c:pt>
                <c:pt idx="364">
                  <c:v>82</c:v>
                </c:pt>
                <c:pt idx="365">
                  <c:v>106</c:v>
                </c:pt>
                <c:pt idx="366">
                  <c:v>134</c:v>
                </c:pt>
                <c:pt idx="367">
                  <c:v>148</c:v>
                </c:pt>
                <c:pt idx="368">
                  <c:v>135</c:v>
                </c:pt>
                <c:pt idx="369">
                  <c:v>88</c:v>
                </c:pt>
                <c:pt idx="370">
                  <c:v>146</c:v>
                </c:pt>
                <c:pt idx="371">
                  <c:v>105</c:v>
                </c:pt>
                <c:pt idx="372">
                  <c:v>107</c:v>
                </c:pt>
                <c:pt idx="373">
                  <c:v>127</c:v>
                </c:pt>
                <c:pt idx="374">
                  <c:v>118</c:v>
                </c:pt>
                <c:pt idx="375">
                  <c:v>108</c:v>
                </c:pt>
                <c:pt idx="376">
                  <c:v>159</c:v>
                </c:pt>
                <c:pt idx="377">
                  <c:v>162</c:v>
                </c:pt>
                <c:pt idx="378">
                  <c:v>177</c:v>
                </c:pt>
                <c:pt idx="379">
                  <c:v>140</c:v>
                </c:pt>
                <c:pt idx="380">
                  <c:v>148</c:v>
                </c:pt>
                <c:pt idx="381">
                  <c:v>67</c:v>
                </c:pt>
                <c:pt idx="382">
                  <c:v>71</c:v>
                </c:pt>
                <c:pt idx="383">
                  <c:v>115</c:v>
                </c:pt>
                <c:pt idx="384">
                  <c:v>14</c:v>
                </c:pt>
                <c:pt idx="385">
                  <c:v>68</c:v>
                </c:pt>
                <c:pt idx="386">
                  <c:v>102</c:v>
                </c:pt>
                <c:pt idx="387">
                  <c:v>139</c:v>
                </c:pt>
                <c:pt idx="388">
                  <c:v>190</c:v>
                </c:pt>
                <c:pt idx="389">
                  <c:v>128</c:v>
                </c:pt>
                <c:pt idx="390">
                  <c:v>169</c:v>
                </c:pt>
                <c:pt idx="391">
                  <c:v>133</c:v>
                </c:pt>
                <c:pt idx="392">
                  <c:v>133</c:v>
                </c:pt>
                <c:pt idx="393">
                  <c:v>114</c:v>
                </c:pt>
                <c:pt idx="394">
                  <c:v>75</c:v>
                </c:pt>
                <c:pt idx="395">
                  <c:v>81</c:v>
                </c:pt>
                <c:pt idx="396">
                  <c:v>88</c:v>
                </c:pt>
                <c:pt idx="397">
                  <c:v>89</c:v>
                </c:pt>
                <c:pt idx="398">
                  <c:v>126</c:v>
                </c:pt>
                <c:pt idx="399">
                  <c:v>151</c:v>
                </c:pt>
                <c:pt idx="400">
                  <c:v>88</c:v>
                </c:pt>
                <c:pt idx="401">
                  <c:v>141</c:v>
                </c:pt>
                <c:pt idx="402">
                  <c:v>76</c:v>
                </c:pt>
                <c:pt idx="403">
                  <c:v>78</c:v>
                </c:pt>
                <c:pt idx="404">
                  <c:v>73</c:v>
                </c:pt>
                <c:pt idx="405">
                  <c:v>102</c:v>
                </c:pt>
                <c:pt idx="406">
                  <c:v>57</c:v>
                </c:pt>
                <c:pt idx="407">
                  <c:v>104</c:v>
                </c:pt>
                <c:pt idx="408">
                  <c:v>102</c:v>
                </c:pt>
                <c:pt idx="409">
                  <c:v>54</c:v>
                </c:pt>
                <c:pt idx="410">
                  <c:v>93</c:v>
                </c:pt>
                <c:pt idx="411">
                  <c:v>62</c:v>
                </c:pt>
                <c:pt idx="412">
                  <c:v>66</c:v>
                </c:pt>
                <c:pt idx="413">
                  <c:v>75</c:v>
                </c:pt>
                <c:pt idx="414">
                  <c:v>107</c:v>
                </c:pt>
                <c:pt idx="415">
                  <c:v>44</c:v>
                </c:pt>
                <c:pt idx="416">
                  <c:v>60</c:v>
                </c:pt>
                <c:pt idx="417">
                  <c:v>44</c:v>
                </c:pt>
                <c:pt idx="418">
                  <c:v>66</c:v>
                </c:pt>
                <c:pt idx="419">
                  <c:v>66</c:v>
                </c:pt>
                <c:pt idx="420">
                  <c:v>63</c:v>
                </c:pt>
                <c:pt idx="421">
                  <c:v>80</c:v>
                </c:pt>
                <c:pt idx="422">
                  <c:v>64</c:v>
                </c:pt>
                <c:pt idx="423">
                  <c:v>84</c:v>
                </c:pt>
                <c:pt idx="424">
                  <c:v>33</c:v>
                </c:pt>
                <c:pt idx="425">
                  <c:v>125</c:v>
                </c:pt>
                <c:pt idx="426">
                  <c:v>101</c:v>
                </c:pt>
                <c:pt idx="427">
                  <c:v>72</c:v>
                </c:pt>
                <c:pt idx="428">
                  <c:v>92</c:v>
                </c:pt>
                <c:pt idx="429">
                  <c:v>116</c:v>
                </c:pt>
                <c:pt idx="430">
                  <c:v>102</c:v>
                </c:pt>
                <c:pt idx="431">
                  <c:v>58</c:v>
                </c:pt>
                <c:pt idx="432">
                  <c:v>95</c:v>
                </c:pt>
                <c:pt idx="433">
                  <c:v>81</c:v>
                </c:pt>
                <c:pt idx="434">
                  <c:v>66</c:v>
                </c:pt>
                <c:pt idx="435">
                  <c:v>89</c:v>
                </c:pt>
                <c:pt idx="436">
                  <c:v>65</c:v>
                </c:pt>
                <c:pt idx="437">
                  <c:v>38</c:v>
                </c:pt>
                <c:pt idx="438">
                  <c:v>44</c:v>
                </c:pt>
                <c:pt idx="439">
                  <c:v>104</c:v>
                </c:pt>
                <c:pt idx="440">
                  <c:v>58</c:v>
                </c:pt>
                <c:pt idx="441">
                  <c:v>63</c:v>
                </c:pt>
                <c:pt idx="442">
                  <c:v>72</c:v>
                </c:pt>
                <c:pt idx="443">
                  <c:v>165</c:v>
                </c:pt>
                <c:pt idx="444">
                  <c:v>89</c:v>
                </c:pt>
                <c:pt idx="445">
                  <c:v>87</c:v>
                </c:pt>
                <c:pt idx="446">
                  <c:v>64</c:v>
                </c:pt>
                <c:pt idx="447">
                  <c:v>65</c:v>
                </c:pt>
                <c:pt idx="448">
                  <c:v>40</c:v>
                </c:pt>
                <c:pt idx="449">
                  <c:v>100</c:v>
                </c:pt>
                <c:pt idx="450">
                  <c:v>130</c:v>
                </c:pt>
                <c:pt idx="451">
                  <c:v>174</c:v>
                </c:pt>
                <c:pt idx="452">
                  <c:v>153</c:v>
                </c:pt>
                <c:pt idx="453">
                  <c:v>191</c:v>
                </c:pt>
                <c:pt idx="454">
                  <c:v>111</c:v>
                </c:pt>
                <c:pt idx="455">
                  <c:v>114</c:v>
                </c:pt>
                <c:pt idx="456">
                  <c:v>95</c:v>
                </c:pt>
                <c:pt idx="457">
                  <c:v>133</c:v>
                </c:pt>
                <c:pt idx="458">
                  <c:v>131</c:v>
                </c:pt>
                <c:pt idx="459">
                  <c:v>135</c:v>
                </c:pt>
                <c:pt idx="460">
                  <c:v>113</c:v>
                </c:pt>
                <c:pt idx="461">
                  <c:v>83</c:v>
                </c:pt>
                <c:pt idx="462">
                  <c:v>113</c:v>
                </c:pt>
                <c:pt idx="463">
                  <c:v>188</c:v>
                </c:pt>
                <c:pt idx="464">
                  <c:v>165</c:v>
                </c:pt>
                <c:pt idx="465">
                  <c:v>106</c:v>
                </c:pt>
                <c:pt idx="466">
                  <c:v>155</c:v>
                </c:pt>
                <c:pt idx="467">
                  <c:v>109</c:v>
                </c:pt>
                <c:pt idx="468">
                  <c:v>98</c:v>
                </c:pt>
                <c:pt idx="469">
                  <c:v>109</c:v>
                </c:pt>
                <c:pt idx="470">
                  <c:v>113</c:v>
                </c:pt>
                <c:pt idx="471">
                  <c:v>131</c:v>
                </c:pt>
                <c:pt idx="472">
                  <c:v>87</c:v>
                </c:pt>
                <c:pt idx="473">
                  <c:v>100</c:v>
                </c:pt>
                <c:pt idx="474">
                  <c:v>91</c:v>
                </c:pt>
                <c:pt idx="475">
                  <c:v>121</c:v>
                </c:pt>
                <c:pt idx="476">
                  <c:v>95</c:v>
                </c:pt>
                <c:pt idx="477">
                  <c:v>122</c:v>
                </c:pt>
                <c:pt idx="478">
                  <c:v>157</c:v>
                </c:pt>
                <c:pt idx="479">
                  <c:v>140</c:v>
                </c:pt>
                <c:pt idx="480">
                  <c:v>155</c:v>
                </c:pt>
                <c:pt idx="481">
                  <c:v>111</c:v>
                </c:pt>
                <c:pt idx="482">
                  <c:v>134</c:v>
                </c:pt>
                <c:pt idx="483">
                  <c:v>175</c:v>
                </c:pt>
                <c:pt idx="484">
                  <c:v>105</c:v>
                </c:pt>
                <c:pt idx="485">
                  <c:v>110</c:v>
                </c:pt>
                <c:pt idx="486">
                  <c:v>130</c:v>
                </c:pt>
                <c:pt idx="487">
                  <c:v>195</c:v>
                </c:pt>
                <c:pt idx="488">
                  <c:v>88</c:v>
                </c:pt>
                <c:pt idx="489">
                  <c:v>85</c:v>
                </c:pt>
                <c:pt idx="490">
                  <c:v>72</c:v>
                </c:pt>
                <c:pt idx="491">
                  <c:v>177</c:v>
                </c:pt>
                <c:pt idx="492">
                  <c:v>170</c:v>
                </c:pt>
                <c:pt idx="493">
                  <c:v>69</c:v>
                </c:pt>
                <c:pt idx="494">
                  <c:v>102</c:v>
                </c:pt>
                <c:pt idx="495">
                  <c:v>82</c:v>
                </c:pt>
                <c:pt idx="496">
                  <c:v>113</c:v>
                </c:pt>
                <c:pt idx="497">
                  <c:v>97</c:v>
                </c:pt>
                <c:pt idx="498">
                  <c:v>126</c:v>
                </c:pt>
                <c:pt idx="499">
                  <c:v>50</c:v>
                </c:pt>
                <c:pt idx="500">
                  <c:v>66</c:v>
                </c:pt>
                <c:pt idx="501">
                  <c:v>91</c:v>
                </c:pt>
                <c:pt idx="502">
                  <c:v>70</c:v>
                </c:pt>
                <c:pt idx="503">
                  <c:v>76</c:v>
                </c:pt>
                <c:pt idx="504">
                  <c:v>154</c:v>
                </c:pt>
                <c:pt idx="505">
                  <c:v>53</c:v>
                </c:pt>
                <c:pt idx="506">
                  <c:v>89</c:v>
                </c:pt>
                <c:pt idx="507">
                  <c:v>40</c:v>
                </c:pt>
                <c:pt idx="508">
                  <c:v>84</c:v>
                </c:pt>
                <c:pt idx="509">
                  <c:v>72</c:v>
                </c:pt>
                <c:pt idx="510">
                  <c:v>65</c:v>
                </c:pt>
                <c:pt idx="511">
                  <c:v>29</c:v>
                </c:pt>
                <c:pt idx="512">
                  <c:v>27</c:v>
                </c:pt>
                <c:pt idx="513">
                  <c:v>70</c:v>
                </c:pt>
                <c:pt idx="514">
                  <c:v>120</c:v>
                </c:pt>
                <c:pt idx="515">
                  <c:v>162</c:v>
                </c:pt>
                <c:pt idx="516">
                  <c:v>152</c:v>
                </c:pt>
                <c:pt idx="517">
                  <c:v>90</c:v>
                </c:pt>
                <c:pt idx="518">
                  <c:v>124</c:v>
                </c:pt>
                <c:pt idx="519">
                  <c:v>124</c:v>
                </c:pt>
                <c:pt idx="520">
                  <c:v>135</c:v>
                </c:pt>
                <c:pt idx="521">
                  <c:v>143</c:v>
                </c:pt>
                <c:pt idx="522">
                  <c:v>109</c:v>
                </c:pt>
                <c:pt idx="523">
                  <c:v>104</c:v>
                </c:pt>
                <c:pt idx="524">
                  <c:v>80</c:v>
                </c:pt>
                <c:pt idx="525">
                  <c:v>80</c:v>
                </c:pt>
                <c:pt idx="526">
                  <c:v>171</c:v>
                </c:pt>
                <c:pt idx="527">
                  <c:v>127</c:v>
                </c:pt>
                <c:pt idx="528">
                  <c:v>100</c:v>
                </c:pt>
                <c:pt idx="529">
                  <c:v>104</c:v>
                </c:pt>
                <c:pt idx="530">
                  <c:v>97</c:v>
                </c:pt>
                <c:pt idx="531">
                  <c:v>92</c:v>
                </c:pt>
                <c:pt idx="532">
                  <c:v>148</c:v>
                </c:pt>
                <c:pt idx="533">
                  <c:v>175</c:v>
                </c:pt>
                <c:pt idx="534">
                  <c:v>139</c:v>
                </c:pt>
                <c:pt idx="535">
                  <c:v>53</c:v>
                </c:pt>
                <c:pt idx="536">
                  <c:v>98</c:v>
                </c:pt>
                <c:pt idx="537">
                  <c:v>90</c:v>
                </c:pt>
                <c:pt idx="538">
                  <c:v>170</c:v>
                </c:pt>
                <c:pt idx="539">
                  <c:v>76</c:v>
                </c:pt>
                <c:pt idx="540">
                  <c:v>170</c:v>
                </c:pt>
                <c:pt idx="541">
                  <c:v>157</c:v>
                </c:pt>
                <c:pt idx="542">
                  <c:v>75</c:v>
                </c:pt>
                <c:pt idx="543">
                  <c:v>155</c:v>
                </c:pt>
                <c:pt idx="544">
                  <c:v>131</c:v>
                </c:pt>
                <c:pt idx="545">
                  <c:v>92</c:v>
                </c:pt>
                <c:pt idx="546">
                  <c:v>141</c:v>
                </c:pt>
                <c:pt idx="547">
                  <c:v>177</c:v>
                </c:pt>
                <c:pt idx="548">
                  <c:v>141</c:v>
                </c:pt>
                <c:pt idx="549">
                  <c:v>133</c:v>
                </c:pt>
                <c:pt idx="550">
                  <c:v>166</c:v>
                </c:pt>
                <c:pt idx="551">
                  <c:v>68</c:v>
                </c:pt>
                <c:pt idx="552">
                  <c:v>92</c:v>
                </c:pt>
                <c:pt idx="553">
                  <c:v>161</c:v>
                </c:pt>
                <c:pt idx="554">
                  <c:v>127</c:v>
                </c:pt>
                <c:pt idx="555">
                  <c:v>109</c:v>
                </c:pt>
                <c:pt idx="556">
                  <c:v>158</c:v>
                </c:pt>
                <c:pt idx="557">
                  <c:v>47</c:v>
                </c:pt>
                <c:pt idx="558">
                  <c:v>85</c:v>
                </c:pt>
                <c:pt idx="559">
                  <c:v>111</c:v>
                </c:pt>
                <c:pt idx="560">
                  <c:v>93</c:v>
                </c:pt>
                <c:pt idx="561">
                  <c:v>87</c:v>
                </c:pt>
                <c:pt idx="562">
                  <c:v>139</c:v>
                </c:pt>
                <c:pt idx="563">
                  <c:v>88</c:v>
                </c:pt>
                <c:pt idx="564">
                  <c:v>143</c:v>
                </c:pt>
                <c:pt idx="565">
                  <c:v>181</c:v>
                </c:pt>
                <c:pt idx="566">
                  <c:v>132</c:v>
                </c:pt>
                <c:pt idx="567">
                  <c:v>55</c:v>
                </c:pt>
                <c:pt idx="568">
                  <c:v>155</c:v>
                </c:pt>
                <c:pt idx="569">
                  <c:v>149</c:v>
                </c:pt>
                <c:pt idx="570">
                  <c:v>129</c:v>
                </c:pt>
                <c:pt idx="571">
                  <c:v>108</c:v>
                </c:pt>
                <c:pt idx="572">
                  <c:v>89</c:v>
                </c:pt>
                <c:pt idx="573">
                  <c:v>97</c:v>
                </c:pt>
                <c:pt idx="574">
                  <c:v>102</c:v>
                </c:pt>
                <c:pt idx="575">
                  <c:v>45</c:v>
                </c:pt>
                <c:pt idx="576">
                  <c:v>31</c:v>
                </c:pt>
                <c:pt idx="577">
                  <c:v>153</c:v>
                </c:pt>
                <c:pt idx="578">
                  <c:v>111</c:v>
                </c:pt>
                <c:pt idx="579">
                  <c:v>139</c:v>
                </c:pt>
                <c:pt idx="580">
                  <c:v>229</c:v>
                </c:pt>
                <c:pt idx="581">
                  <c:v>126</c:v>
                </c:pt>
                <c:pt idx="582">
                  <c:v>166</c:v>
                </c:pt>
                <c:pt idx="583">
                  <c:v>108</c:v>
                </c:pt>
                <c:pt idx="584">
                  <c:v>114</c:v>
                </c:pt>
                <c:pt idx="585">
                  <c:v>127</c:v>
                </c:pt>
                <c:pt idx="586">
                  <c:v>177</c:v>
                </c:pt>
                <c:pt idx="587">
                  <c:v>76</c:v>
                </c:pt>
                <c:pt idx="588">
                  <c:v>93</c:v>
                </c:pt>
                <c:pt idx="589">
                  <c:v>100</c:v>
                </c:pt>
                <c:pt idx="590">
                  <c:v>80</c:v>
                </c:pt>
                <c:pt idx="591">
                  <c:v>207</c:v>
                </c:pt>
                <c:pt idx="592">
                  <c:v>76</c:v>
                </c:pt>
                <c:pt idx="593">
                  <c:v>91</c:v>
                </c:pt>
                <c:pt idx="594">
                  <c:v>62</c:v>
                </c:pt>
                <c:pt idx="595">
                  <c:v>120</c:v>
                </c:pt>
                <c:pt idx="596">
                  <c:v>80</c:v>
                </c:pt>
                <c:pt idx="597">
                  <c:v>102</c:v>
                </c:pt>
                <c:pt idx="598">
                  <c:v>125</c:v>
                </c:pt>
                <c:pt idx="599">
                  <c:v>93</c:v>
                </c:pt>
                <c:pt idx="600">
                  <c:v>124</c:v>
                </c:pt>
                <c:pt idx="601">
                  <c:v>72</c:v>
                </c:pt>
                <c:pt idx="602">
                  <c:v>125</c:v>
                </c:pt>
                <c:pt idx="603">
                  <c:v>121</c:v>
                </c:pt>
                <c:pt idx="604">
                  <c:v>119</c:v>
                </c:pt>
                <c:pt idx="605">
                  <c:v>90</c:v>
                </c:pt>
                <c:pt idx="606">
                  <c:v>63</c:v>
                </c:pt>
                <c:pt idx="607">
                  <c:v>105</c:v>
                </c:pt>
                <c:pt idx="608">
                  <c:v>77</c:v>
                </c:pt>
                <c:pt idx="609">
                  <c:v>144</c:v>
                </c:pt>
                <c:pt idx="610">
                  <c:v>136</c:v>
                </c:pt>
                <c:pt idx="611">
                  <c:v>129</c:v>
                </c:pt>
                <c:pt idx="612">
                  <c:v>131</c:v>
                </c:pt>
                <c:pt idx="613">
                  <c:v>168</c:v>
                </c:pt>
                <c:pt idx="614">
                  <c:v>102</c:v>
                </c:pt>
                <c:pt idx="615">
                  <c:v>103</c:v>
                </c:pt>
                <c:pt idx="616">
                  <c:v>201</c:v>
                </c:pt>
                <c:pt idx="617">
                  <c:v>117</c:v>
                </c:pt>
                <c:pt idx="618">
                  <c:v>142</c:v>
                </c:pt>
                <c:pt idx="619">
                  <c:v>99</c:v>
                </c:pt>
                <c:pt idx="620">
                  <c:v>106</c:v>
                </c:pt>
                <c:pt idx="621">
                  <c:v>90</c:v>
                </c:pt>
                <c:pt idx="622">
                  <c:v>112</c:v>
                </c:pt>
                <c:pt idx="623">
                  <c:v>100</c:v>
                </c:pt>
                <c:pt idx="624">
                  <c:v>93</c:v>
                </c:pt>
                <c:pt idx="625">
                  <c:v>74</c:v>
                </c:pt>
                <c:pt idx="626">
                  <c:v>78</c:v>
                </c:pt>
                <c:pt idx="627">
                  <c:v>130</c:v>
                </c:pt>
                <c:pt idx="628">
                  <c:v>87</c:v>
                </c:pt>
                <c:pt idx="629">
                  <c:v>109</c:v>
                </c:pt>
                <c:pt idx="630">
                  <c:v>103</c:v>
                </c:pt>
                <c:pt idx="631">
                  <c:v>219</c:v>
                </c:pt>
                <c:pt idx="632">
                  <c:v>128</c:v>
                </c:pt>
                <c:pt idx="633">
                  <c:v>164</c:v>
                </c:pt>
                <c:pt idx="634">
                  <c:v>107</c:v>
                </c:pt>
                <c:pt idx="635">
                  <c:v>93</c:v>
                </c:pt>
                <c:pt idx="636">
                  <c:v>98</c:v>
                </c:pt>
                <c:pt idx="637">
                  <c:v>114</c:v>
                </c:pt>
                <c:pt idx="638">
                  <c:v>100</c:v>
                </c:pt>
                <c:pt idx="639">
                  <c:v>83</c:v>
                </c:pt>
                <c:pt idx="640">
                  <c:v>28</c:v>
                </c:pt>
                <c:pt idx="641">
                  <c:v>101</c:v>
                </c:pt>
                <c:pt idx="642">
                  <c:v>86</c:v>
                </c:pt>
                <c:pt idx="643">
                  <c:v>135</c:v>
                </c:pt>
                <c:pt idx="644">
                  <c:v>153</c:v>
                </c:pt>
                <c:pt idx="645">
                  <c:v>121</c:v>
                </c:pt>
                <c:pt idx="646">
                  <c:v>134</c:v>
                </c:pt>
                <c:pt idx="647">
                  <c:v>101</c:v>
                </c:pt>
                <c:pt idx="648">
                  <c:v>123</c:v>
                </c:pt>
                <c:pt idx="649">
                  <c:v>90</c:v>
                </c:pt>
                <c:pt idx="650">
                  <c:v>64</c:v>
                </c:pt>
                <c:pt idx="651">
                  <c:v>84</c:v>
                </c:pt>
                <c:pt idx="652">
                  <c:v>107</c:v>
                </c:pt>
                <c:pt idx="653">
                  <c:v>107</c:v>
                </c:pt>
                <c:pt idx="654">
                  <c:v>74</c:v>
                </c:pt>
                <c:pt idx="655">
                  <c:v>105</c:v>
                </c:pt>
                <c:pt idx="656">
                  <c:v>153</c:v>
                </c:pt>
                <c:pt idx="657">
                  <c:v>132</c:v>
                </c:pt>
                <c:pt idx="658">
                  <c:v>140</c:v>
                </c:pt>
                <c:pt idx="659">
                  <c:v>152</c:v>
                </c:pt>
                <c:pt idx="660">
                  <c:v>97</c:v>
                </c:pt>
                <c:pt idx="661">
                  <c:v>114</c:v>
                </c:pt>
                <c:pt idx="662">
                  <c:v>69</c:v>
                </c:pt>
                <c:pt idx="663">
                  <c:v>156</c:v>
                </c:pt>
                <c:pt idx="664">
                  <c:v>72</c:v>
                </c:pt>
                <c:pt idx="665">
                  <c:v>88</c:v>
                </c:pt>
                <c:pt idx="666">
                  <c:v>77</c:v>
                </c:pt>
                <c:pt idx="667">
                  <c:v>76</c:v>
                </c:pt>
                <c:pt idx="668">
                  <c:v>138</c:v>
                </c:pt>
                <c:pt idx="669">
                  <c:v>111</c:v>
                </c:pt>
                <c:pt idx="670">
                  <c:v>80</c:v>
                </c:pt>
                <c:pt idx="671">
                  <c:v>70</c:v>
                </c:pt>
                <c:pt idx="672">
                  <c:v>80</c:v>
                </c:pt>
                <c:pt idx="673">
                  <c:v>112</c:v>
                </c:pt>
                <c:pt idx="674">
                  <c:v>92</c:v>
                </c:pt>
                <c:pt idx="675">
                  <c:v>132</c:v>
                </c:pt>
                <c:pt idx="676">
                  <c:v>59</c:v>
                </c:pt>
                <c:pt idx="677">
                  <c:v>69</c:v>
                </c:pt>
                <c:pt idx="678">
                  <c:v>150</c:v>
                </c:pt>
                <c:pt idx="679">
                  <c:v>69</c:v>
                </c:pt>
                <c:pt idx="680">
                  <c:v>98</c:v>
                </c:pt>
                <c:pt idx="681">
                  <c:v>106</c:v>
                </c:pt>
                <c:pt idx="682">
                  <c:v>110</c:v>
                </c:pt>
                <c:pt idx="683">
                  <c:v>110</c:v>
                </c:pt>
                <c:pt idx="684">
                  <c:v>88</c:v>
                </c:pt>
                <c:pt idx="685">
                  <c:v>141</c:v>
                </c:pt>
                <c:pt idx="686">
                  <c:v>85</c:v>
                </c:pt>
                <c:pt idx="687">
                  <c:v>131</c:v>
                </c:pt>
                <c:pt idx="688">
                  <c:v>71</c:v>
                </c:pt>
                <c:pt idx="689">
                  <c:v>112</c:v>
                </c:pt>
                <c:pt idx="690">
                  <c:v>68</c:v>
                </c:pt>
                <c:pt idx="691">
                  <c:v>185</c:v>
                </c:pt>
                <c:pt idx="692">
                  <c:v>66</c:v>
                </c:pt>
                <c:pt idx="693">
                  <c:v>44</c:v>
                </c:pt>
                <c:pt idx="694">
                  <c:v>56</c:v>
                </c:pt>
                <c:pt idx="695">
                  <c:v>34</c:v>
                </c:pt>
                <c:pt idx="696">
                  <c:v>36</c:v>
                </c:pt>
                <c:pt idx="697">
                  <c:v>72</c:v>
                </c:pt>
                <c:pt idx="698">
                  <c:v>90</c:v>
                </c:pt>
                <c:pt idx="699">
                  <c:v>149</c:v>
                </c:pt>
                <c:pt idx="700">
                  <c:v>75</c:v>
                </c:pt>
                <c:pt idx="701">
                  <c:v>99</c:v>
                </c:pt>
                <c:pt idx="702">
                  <c:v>103</c:v>
                </c:pt>
                <c:pt idx="703">
                  <c:v>78</c:v>
                </c:pt>
                <c:pt idx="704">
                  <c:v>18</c:v>
                </c:pt>
                <c:pt idx="705">
                  <c:v>80</c:v>
                </c:pt>
                <c:pt idx="706">
                  <c:v>146</c:v>
                </c:pt>
                <c:pt idx="707">
                  <c:v>135</c:v>
                </c:pt>
                <c:pt idx="708">
                  <c:v>128</c:v>
                </c:pt>
                <c:pt idx="709">
                  <c:v>151</c:v>
                </c:pt>
                <c:pt idx="710">
                  <c:v>97</c:v>
                </c:pt>
                <c:pt idx="711">
                  <c:v>139</c:v>
                </c:pt>
                <c:pt idx="712">
                  <c:v>88</c:v>
                </c:pt>
                <c:pt idx="713">
                  <c:v>49</c:v>
                </c:pt>
                <c:pt idx="714">
                  <c:v>121</c:v>
                </c:pt>
                <c:pt idx="715">
                  <c:v>85</c:v>
                </c:pt>
                <c:pt idx="716">
                  <c:v>86</c:v>
                </c:pt>
                <c:pt idx="717">
                  <c:v>35</c:v>
                </c:pt>
                <c:pt idx="718">
                  <c:v>104</c:v>
                </c:pt>
                <c:pt idx="719">
                  <c:v>41</c:v>
                </c:pt>
                <c:pt idx="720">
                  <c:v>50</c:v>
                </c:pt>
                <c:pt idx="721">
                  <c:v>137</c:v>
                </c:pt>
                <c:pt idx="722">
                  <c:v>75</c:v>
                </c:pt>
                <c:pt idx="723">
                  <c:v>59</c:v>
                </c:pt>
                <c:pt idx="724">
                  <c:v>62</c:v>
                </c:pt>
                <c:pt idx="725">
                  <c:v>72</c:v>
                </c:pt>
                <c:pt idx="726">
                  <c:v>44</c:v>
                </c:pt>
                <c:pt idx="727">
                  <c:v>97</c:v>
                </c:pt>
                <c:pt idx="728">
                  <c:v>103</c:v>
                </c:pt>
                <c:pt idx="729">
                  <c:v>95</c:v>
                </c:pt>
                <c:pt idx="730">
                  <c:v>78</c:v>
                </c:pt>
                <c:pt idx="731">
                  <c:v>51</c:v>
                </c:pt>
                <c:pt idx="732">
                  <c:v>65</c:v>
                </c:pt>
                <c:pt idx="733">
                  <c:v>49</c:v>
                </c:pt>
                <c:pt idx="734">
                  <c:v>81</c:v>
                </c:pt>
                <c:pt idx="735">
                  <c:v>63</c:v>
                </c:pt>
                <c:pt idx="736">
                  <c:v>81</c:v>
                </c:pt>
                <c:pt idx="737">
                  <c:v>106</c:v>
                </c:pt>
                <c:pt idx="738">
                  <c:v>76</c:v>
                </c:pt>
                <c:pt idx="739">
                  <c:v>92</c:v>
                </c:pt>
                <c:pt idx="740">
                  <c:v>71</c:v>
                </c:pt>
                <c:pt idx="741">
                  <c:v>80</c:v>
                </c:pt>
                <c:pt idx="742">
                  <c:v>72</c:v>
                </c:pt>
                <c:pt idx="743">
                  <c:v>57</c:v>
                </c:pt>
                <c:pt idx="744">
                  <c:v>93</c:v>
                </c:pt>
                <c:pt idx="745">
                  <c:v>75</c:v>
                </c:pt>
                <c:pt idx="746">
                  <c:v>98</c:v>
                </c:pt>
                <c:pt idx="747">
                  <c:v>76</c:v>
                </c:pt>
                <c:pt idx="748">
                  <c:v>96</c:v>
                </c:pt>
                <c:pt idx="749">
                  <c:v>114</c:v>
                </c:pt>
                <c:pt idx="750">
                  <c:v>95</c:v>
                </c:pt>
                <c:pt idx="751">
                  <c:v>76</c:v>
                </c:pt>
                <c:pt idx="752">
                  <c:v>116</c:v>
                </c:pt>
                <c:pt idx="753">
                  <c:v>59</c:v>
                </c:pt>
                <c:pt idx="754">
                  <c:v>119</c:v>
                </c:pt>
                <c:pt idx="755">
                  <c:v>131</c:v>
                </c:pt>
                <c:pt idx="756">
                  <c:v>93</c:v>
                </c:pt>
                <c:pt idx="757">
                  <c:v>71</c:v>
                </c:pt>
                <c:pt idx="758">
                  <c:v>175</c:v>
                </c:pt>
                <c:pt idx="759">
                  <c:v>166</c:v>
                </c:pt>
                <c:pt idx="760">
                  <c:v>107</c:v>
                </c:pt>
                <c:pt idx="761">
                  <c:v>143</c:v>
                </c:pt>
                <c:pt idx="762">
                  <c:v>130</c:v>
                </c:pt>
                <c:pt idx="763">
                  <c:v>110</c:v>
                </c:pt>
                <c:pt idx="764">
                  <c:v>148</c:v>
                </c:pt>
                <c:pt idx="765">
                  <c:v>99</c:v>
                </c:pt>
                <c:pt idx="766">
                  <c:v>162</c:v>
                </c:pt>
                <c:pt idx="767">
                  <c:v>68</c:v>
                </c:pt>
                <c:pt idx="768">
                  <c:v>29</c:v>
                </c:pt>
                <c:pt idx="769">
                  <c:v>90</c:v>
                </c:pt>
                <c:pt idx="770">
                  <c:v>98</c:v>
                </c:pt>
                <c:pt idx="771">
                  <c:v>128</c:v>
                </c:pt>
                <c:pt idx="772">
                  <c:v>130</c:v>
                </c:pt>
                <c:pt idx="773">
                  <c:v>167</c:v>
                </c:pt>
                <c:pt idx="774">
                  <c:v>136</c:v>
                </c:pt>
                <c:pt idx="775">
                  <c:v>97</c:v>
                </c:pt>
                <c:pt idx="776">
                  <c:v>94</c:v>
                </c:pt>
                <c:pt idx="777">
                  <c:v>112</c:v>
                </c:pt>
                <c:pt idx="778">
                  <c:v>88</c:v>
                </c:pt>
                <c:pt idx="779">
                  <c:v>53</c:v>
                </c:pt>
                <c:pt idx="780">
                  <c:v>88</c:v>
                </c:pt>
                <c:pt idx="781">
                  <c:v>84</c:v>
                </c:pt>
                <c:pt idx="782">
                  <c:v>65</c:v>
                </c:pt>
                <c:pt idx="783">
                  <c:v>64</c:v>
                </c:pt>
                <c:pt idx="784">
                  <c:v>85</c:v>
                </c:pt>
                <c:pt idx="785">
                  <c:v>120</c:v>
                </c:pt>
                <c:pt idx="786">
                  <c:v>149</c:v>
                </c:pt>
                <c:pt idx="787">
                  <c:v>73</c:v>
                </c:pt>
                <c:pt idx="788">
                  <c:v>91</c:v>
                </c:pt>
                <c:pt idx="789">
                  <c:v>104</c:v>
                </c:pt>
                <c:pt idx="790">
                  <c:v>102</c:v>
                </c:pt>
                <c:pt idx="791">
                  <c:v>139</c:v>
                </c:pt>
                <c:pt idx="792">
                  <c:v>33</c:v>
                </c:pt>
                <c:pt idx="793">
                  <c:v>59</c:v>
                </c:pt>
                <c:pt idx="794">
                  <c:v>82</c:v>
                </c:pt>
                <c:pt idx="795">
                  <c:v>216</c:v>
                </c:pt>
                <c:pt idx="796">
                  <c:v>59</c:v>
                </c:pt>
                <c:pt idx="797">
                  <c:v>74</c:v>
                </c:pt>
                <c:pt idx="798">
                  <c:v>86</c:v>
                </c:pt>
                <c:pt idx="799">
                  <c:v>97</c:v>
                </c:pt>
                <c:pt idx="800">
                  <c:v>110</c:v>
                </c:pt>
                <c:pt idx="801">
                  <c:v>114</c:v>
                </c:pt>
                <c:pt idx="802">
                  <c:v>170</c:v>
                </c:pt>
                <c:pt idx="803">
                  <c:v>98</c:v>
                </c:pt>
                <c:pt idx="804">
                  <c:v>46</c:v>
                </c:pt>
                <c:pt idx="805">
                  <c:v>58</c:v>
                </c:pt>
                <c:pt idx="806">
                  <c:v>83</c:v>
                </c:pt>
                <c:pt idx="807">
                  <c:v>53</c:v>
                </c:pt>
                <c:pt idx="808">
                  <c:v>88</c:v>
                </c:pt>
                <c:pt idx="809">
                  <c:v>86</c:v>
                </c:pt>
                <c:pt idx="810">
                  <c:v>45</c:v>
                </c:pt>
                <c:pt idx="811">
                  <c:v>42</c:v>
                </c:pt>
                <c:pt idx="812">
                  <c:v>69</c:v>
                </c:pt>
                <c:pt idx="813">
                  <c:v>83</c:v>
                </c:pt>
                <c:pt idx="814">
                  <c:v>73</c:v>
                </c:pt>
                <c:pt idx="815">
                  <c:v>107</c:v>
                </c:pt>
                <c:pt idx="816">
                  <c:v>104</c:v>
                </c:pt>
                <c:pt idx="817">
                  <c:v>81</c:v>
                </c:pt>
                <c:pt idx="818">
                  <c:v>95</c:v>
                </c:pt>
                <c:pt idx="819">
                  <c:v>92</c:v>
                </c:pt>
                <c:pt idx="820">
                  <c:v>67</c:v>
                </c:pt>
                <c:pt idx="821">
                  <c:v>88</c:v>
                </c:pt>
                <c:pt idx="822">
                  <c:v>112</c:v>
                </c:pt>
                <c:pt idx="823">
                  <c:v>86</c:v>
                </c:pt>
                <c:pt idx="824">
                  <c:v>94</c:v>
                </c:pt>
                <c:pt idx="825">
                  <c:v>57</c:v>
                </c:pt>
                <c:pt idx="826">
                  <c:v>83</c:v>
                </c:pt>
                <c:pt idx="827">
                  <c:v>113</c:v>
                </c:pt>
                <c:pt idx="828">
                  <c:v>109</c:v>
                </c:pt>
                <c:pt idx="829">
                  <c:v>105</c:v>
                </c:pt>
                <c:pt idx="830">
                  <c:v>62</c:v>
                </c:pt>
                <c:pt idx="831">
                  <c:v>94</c:v>
                </c:pt>
                <c:pt idx="832">
                  <c:v>19</c:v>
                </c:pt>
                <c:pt idx="833">
                  <c:v>60</c:v>
                </c:pt>
                <c:pt idx="834">
                  <c:v>154</c:v>
                </c:pt>
                <c:pt idx="835">
                  <c:v>270</c:v>
                </c:pt>
                <c:pt idx="836">
                  <c:v>213</c:v>
                </c:pt>
                <c:pt idx="837">
                  <c:v>244</c:v>
                </c:pt>
                <c:pt idx="838">
                  <c:v>148</c:v>
                </c:pt>
                <c:pt idx="839">
                  <c:v>151</c:v>
                </c:pt>
                <c:pt idx="840">
                  <c:v>161</c:v>
                </c:pt>
                <c:pt idx="841">
                  <c:v>129</c:v>
                </c:pt>
                <c:pt idx="842">
                  <c:v>134</c:v>
                </c:pt>
                <c:pt idx="843">
                  <c:v>80</c:v>
                </c:pt>
                <c:pt idx="844">
                  <c:v>111</c:v>
                </c:pt>
                <c:pt idx="845">
                  <c:v>118</c:v>
                </c:pt>
                <c:pt idx="846">
                  <c:v>166</c:v>
                </c:pt>
                <c:pt idx="847">
                  <c:v>62</c:v>
                </c:pt>
                <c:pt idx="848">
                  <c:v>137</c:v>
                </c:pt>
                <c:pt idx="849">
                  <c:v>149</c:v>
                </c:pt>
                <c:pt idx="850">
                  <c:v>95</c:v>
                </c:pt>
                <c:pt idx="851">
                  <c:v>86</c:v>
                </c:pt>
                <c:pt idx="852">
                  <c:v>91</c:v>
                </c:pt>
                <c:pt idx="853">
                  <c:v>114</c:v>
                </c:pt>
                <c:pt idx="854">
                  <c:v>148</c:v>
                </c:pt>
                <c:pt idx="855">
                  <c:v>104</c:v>
                </c:pt>
                <c:pt idx="856">
                  <c:v>71</c:v>
                </c:pt>
                <c:pt idx="857">
                  <c:v>108</c:v>
                </c:pt>
                <c:pt idx="858">
                  <c:v>112</c:v>
                </c:pt>
                <c:pt idx="859">
                  <c:v>90</c:v>
                </c:pt>
                <c:pt idx="860">
                  <c:v>139</c:v>
                </c:pt>
                <c:pt idx="861">
                  <c:v>159</c:v>
                </c:pt>
                <c:pt idx="862">
                  <c:v>156</c:v>
                </c:pt>
                <c:pt idx="863">
                  <c:v>83</c:v>
                </c:pt>
                <c:pt idx="864">
                  <c:v>117</c:v>
                </c:pt>
                <c:pt idx="865">
                  <c:v>129</c:v>
                </c:pt>
                <c:pt idx="866">
                  <c:v>116</c:v>
                </c:pt>
                <c:pt idx="867">
                  <c:v>100</c:v>
                </c:pt>
                <c:pt idx="868">
                  <c:v>126</c:v>
                </c:pt>
                <c:pt idx="869">
                  <c:v>116</c:v>
                </c:pt>
                <c:pt idx="870">
                  <c:v>129</c:v>
                </c:pt>
                <c:pt idx="871">
                  <c:v>102</c:v>
                </c:pt>
                <c:pt idx="872">
                  <c:v>113</c:v>
                </c:pt>
                <c:pt idx="873">
                  <c:v>102</c:v>
                </c:pt>
                <c:pt idx="874">
                  <c:v>126</c:v>
                </c:pt>
                <c:pt idx="875">
                  <c:v>151</c:v>
                </c:pt>
                <c:pt idx="876">
                  <c:v>142</c:v>
                </c:pt>
                <c:pt idx="877">
                  <c:v>142</c:v>
                </c:pt>
                <c:pt idx="878">
                  <c:v>88</c:v>
                </c:pt>
                <c:pt idx="879">
                  <c:v>105</c:v>
                </c:pt>
                <c:pt idx="880">
                  <c:v>68</c:v>
                </c:pt>
                <c:pt idx="881">
                  <c:v>116</c:v>
                </c:pt>
                <c:pt idx="882">
                  <c:v>68</c:v>
                </c:pt>
                <c:pt idx="883">
                  <c:v>91</c:v>
                </c:pt>
                <c:pt idx="884">
                  <c:v>110</c:v>
                </c:pt>
                <c:pt idx="885">
                  <c:v>125</c:v>
                </c:pt>
                <c:pt idx="886">
                  <c:v>97</c:v>
                </c:pt>
                <c:pt idx="887">
                  <c:v>165</c:v>
                </c:pt>
                <c:pt idx="888">
                  <c:v>102</c:v>
                </c:pt>
                <c:pt idx="889">
                  <c:v>129</c:v>
                </c:pt>
                <c:pt idx="890">
                  <c:v>79</c:v>
                </c:pt>
                <c:pt idx="891">
                  <c:v>100</c:v>
                </c:pt>
                <c:pt idx="892">
                  <c:v>88</c:v>
                </c:pt>
                <c:pt idx="893">
                  <c:v>126</c:v>
                </c:pt>
                <c:pt idx="894">
                  <c:v>65</c:v>
                </c:pt>
                <c:pt idx="895">
                  <c:v>33</c:v>
                </c:pt>
                <c:pt idx="896">
                  <c:v>32</c:v>
                </c:pt>
                <c:pt idx="897">
                  <c:v>80</c:v>
                </c:pt>
                <c:pt idx="898">
                  <c:v>86</c:v>
                </c:pt>
                <c:pt idx="899">
                  <c:v>112</c:v>
                </c:pt>
                <c:pt idx="900">
                  <c:v>120</c:v>
                </c:pt>
                <c:pt idx="901">
                  <c:v>98</c:v>
                </c:pt>
                <c:pt idx="902">
                  <c:v>70</c:v>
                </c:pt>
                <c:pt idx="903">
                  <c:v>92</c:v>
                </c:pt>
                <c:pt idx="904">
                  <c:v>134</c:v>
                </c:pt>
                <c:pt idx="905">
                  <c:v>150</c:v>
                </c:pt>
                <c:pt idx="906">
                  <c:v>73</c:v>
                </c:pt>
                <c:pt idx="907">
                  <c:v>74</c:v>
                </c:pt>
                <c:pt idx="908">
                  <c:v>169</c:v>
                </c:pt>
                <c:pt idx="909">
                  <c:v>101</c:v>
                </c:pt>
                <c:pt idx="910">
                  <c:v>88</c:v>
                </c:pt>
                <c:pt idx="911">
                  <c:v>86</c:v>
                </c:pt>
                <c:pt idx="912">
                  <c:v>114</c:v>
                </c:pt>
                <c:pt idx="913">
                  <c:v>84</c:v>
                </c:pt>
                <c:pt idx="914">
                  <c:v>61</c:v>
                </c:pt>
                <c:pt idx="915">
                  <c:v>121</c:v>
                </c:pt>
                <c:pt idx="916">
                  <c:v>112</c:v>
                </c:pt>
                <c:pt idx="917">
                  <c:v>99</c:v>
                </c:pt>
                <c:pt idx="918">
                  <c:v>74</c:v>
                </c:pt>
                <c:pt idx="919">
                  <c:v>72</c:v>
                </c:pt>
                <c:pt idx="920">
                  <c:v>57</c:v>
                </c:pt>
                <c:pt idx="921">
                  <c:v>77</c:v>
                </c:pt>
                <c:pt idx="922">
                  <c:v>48</c:v>
                </c:pt>
                <c:pt idx="923">
                  <c:v>68</c:v>
                </c:pt>
                <c:pt idx="924">
                  <c:v>63</c:v>
                </c:pt>
                <c:pt idx="925">
                  <c:v>134</c:v>
                </c:pt>
                <c:pt idx="926">
                  <c:v>68</c:v>
                </c:pt>
                <c:pt idx="927">
                  <c:v>102</c:v>
                </c:pt>
                <c:pt idx="928">
                  <c:v>93</c:v>
                </c:pt>
                <c:pt idx="929">
                  <c:v>107</c:v>
                </c:pt>
                <c:pt idx="930">
                  <c:v>89</c:v>
                </c:pt>
                <c:pt idx="931">
                  <c:v>74</c:v>
                </c:pt>
                <c:pt idx="932">
                  <c:v>113</c:v>
                </c:pt>
                <c:pt idx="933">
                  <c:v>64</c:v>
                </c:pt>
                <c:pt idx="934">
                  <c:v>67</c:v>
                </c:pt>
                <c:pt idx="935">
                  <c:v>82</c:v>
                </c:pt>
                <c:pt idx="936">
                  <c:v>70</c:v>
                </c:pt>
                <c:pt idx="937">
                  <c:v>106</c:v>
                </c:pt>
                <c:pt idx="938">
                  <c:v>59</c:v>
                </c:pt>
                <c:pt idx="939">
                  <c:v>54</c:v>
                </c:pt>
                <c:pt idx="940">
                  <c:v>65</c:v>
                </c:pt>
                <c:pt idx="941">
                  <c:v>110</c:v>
                </c:pt>
                <c:pt idx="942">
                  <c:v>72</c:v>
                </c:pt>
                <c:pt idx="943">
                  <c:v>93</c:v>
                </c:pt>
                <c:pt idx="944">
                  <c:v>63</c:v>
                </c:pt>
                <c:pt idx="945">
                  <c:v>63</c:v>
                </c:pt>
                <c:pt idx="946">
                  <c:v>96</c:v>
                </c:pt>
                <c:pt idx="947">
                  <c:v>75</c:v>
                </c:pt>
                <c:pt idx="948">
                  <c:v>83</c:v>
                </c:pt>
                <c:pt idx="949">
                  <c:v>82</c:v>
                </c:pt>
                <c:pt idx="950">
                  <c:v>143</c:v>
                </c:pt>
                <c:pt idx="951">
                  <c:v>54</c:v>
                </c:pt>
                <c:pt idx="952">
                  <c:v>76</c:v>
                </c:pt>
                <c:pt idx="953">
                  <c:v>128</c:v>
                </c:pt>
                <c:pt idx="954">
                  <c:v>41</c:v>
                </c:pt>
                <c:pt idx="955">
                  <c:v>53</c:v>
                </c:pt>
                <c:pt idx="956">
                  <c:v>65</c:v>
                </c:pt>
                <c:pt idx="957">
                  <c:v>58</c:v>
                </c:pt>
                <c:pt idx="958">
                  <c:v>39</c:v>
                </c:pt>
                <c:pt idx="959">
                  <c:v>71</c:v>
                </c:pt>
                <c:pt idx="960">
                  <c:v>27</c:v>
                </c:pt>
                <c:pt idx="961">
                  <c:v>125</c:v>
                </c:pt>
                <c:pt idx="962">
                  <c:v>92</c:v>
                </c:pt>
                <c:pt idx="963">
                  <c:v>95</c:v>
                </c:pt>
                <c:pt idx="964">
                  <c:v>146</c:v>
                </c:pt>
                <c:pt idx="965">
                  <c:v>171</c:v>
                </c:pt>
                <c:pt idx="966">
                  <c:v>113</c:v>
                </c:pt>
                <c:pt idx="967">
                  <c:v>86</c:v>
                </c:pt>
                <c:pt idx="968">
                  <c:v>113</c:v>
                </c:pt>
                <c:pt idx="969">
                  <c:v>96</c:v>
                </c:pt>
                <c:pt idx="970">
                  <c:v>98</c:v>
                </c:pt>
                <c:pt idx="971">
                  <c:v>86</c:v>
                </c:pt>
                <c:pt idx="972">
                  <c:v>56</c:v>
                </c:pt>
                <c:pt idx="973">
                  <c:v>77</c:v>
                </c:pt>
                <c:pt idx="974">
                  <c:v>106</c:v>
                </c:pt>
                <c:pt idx="975">
                  <c:v>68</c:v>
                </c:pt>
                <c:pt idx="976">
                  <c:v>114</c:v>
                </c:pt>
                <c:pt idx="977">
                  <c:v>115</c:v>
                </c:pt>
                <c:pt idx="978">
                  <c:v>86</c:v>
                </c:pt>
                <c:pt idx="979">
                  <c:v>103</c:v>
                </c:pt>
                <c:pt idx="980">
                  <c:v>56</c:v>
                </c:pt>
                <c:pt idx="981">
                  <c:v>46</c:v>
                </c:pt>
                <c:pt idx="982">
                  <c:v>86</c:v>
                </c:pt>
                <c:pt idx="983">
                  <c:v>83</c:v>
                </c:pt>
                <c:pt idx="984">
                  <c:v>42</c:v>
                </c:pt>
                <c:pt idx="985">
                  <c:v>119</c:v>
                </c:pt>
                <c:pt idx="986">
                  <c:v>101</c:v>
                </c:pt>
                <c:pt idx="987">
                  <c:v>34</c:v>
                </c:pt>
                <c:pt idx="988">
                  <c:v>55</c:v>
                </c:pt>
                <c:pt idx="989">
                  <c:v>120</c:v>
                </c:pt>
                <c:pt idx="990">
                  <c:v>158</c:v>
                </c:pt>
                <c:pt idx="991">
                  <c:v>82</c:v>
                </c:pt>
                <c:pt idx="992">
                  <c:v>85</c:v>
                </c:pt>
                <c:pt idx="993">
                  <c:v>52</c:v>
                </c:pt>
                <c:pt idx="994">
                  <c:v>74</c:v>
                </c:pt>
                <c:pt idx="995">
                  <c:v>68</c:v>
                </c:pt>
                <c:pt idx="996">
                  <c:v>76</c:v>
                </c:pt>
                <c:pt idx="997">
                  <c:v>54</c:v>
                </c:pt>
                <c:pt idx="998">
                  <c:v>59</c:v>
                </c:pt>
                <c:pt idx="999">
                  <c:v>105</c:v>
                </c:pt>
                <c:pt idx="1000">
                  <c:v>99</c:v>
                </c:pt>
                <c:pt idx="1001">
                  <c:v>54</c:v>
                </c:pt>
                <c:pt idx="1002">
                  <c:v>64</c:v>
                </c:pt>
                <c:pt idx="1003">
                  <c:v>133</c:v>
                </c:pt>
                <c:pt idx="1004">
                  <c:v>83</c:v>
                </c:pt>
                <c:pt idx="1005">
                  <c:v>99</c:v>
                </c:pt>
                <c:pt idx="1006">
                  <c:v>85</c:v>
                </c:pt>
                <c:pt idx="1007">
                  <c:v>81</c:v>
                </c:pt>
                <c:pt idx="1008">
                  <c:v>105</c:v>
                </c:pt>
                <c:pt idx="1009">
                  <c:v>97</c:v>
                </c:pt>
                <c:pt idx="1010">
                  <c:v>100</c:v>
                </c:pt>
                <c:pt idx="1011">
                  <c:v>87</c:v>
                </c:pt>
                <c:pt idx="1012">
                  <c:v>60</c:v>
                </c:pt>
                <c:pt idx="1013">
                  <c:v>124</c:v>
                </c:pt>
                <c:pt idx="1014">
                  <c:v>117</c:v>
                </c:pt>
                <c:pt idx="1015">
                  <c:v>110</c:v>
                </c:pt>
                <c:pt idx="1016">
                  <c:v>123</c:v>
                </c:pt>
                <c:pt idx="1017">
                  <c:v>69</c:v>
                </c:pt>
                <c:pt idx="1018">
                  <c:v>59</c:v>
                </c:pt>
                <c:pt idx="1019">
                  <c:v>65</c:v>
                </c:pt>
                <c:pt idx="1020">
                  <c:v>82</c:v>
                </c:pt>
                <c:pt idx="1021">
                  <c:v>35</c:v>
                </c:pt>
                <c:pt idx="1022">
                  <c:v>60</c:v>
                </c:pt>
                <c:pt idx="1023">
                  <c:v>64</c:v>
                </c:pt>
                <c:pt idx="1024">
                  <c:v>38</c:v>
                </c:pt>
                <c:pt idx="1025">
                  <c:v>88</c:v>
                </c:pt>
                <c:pt idx="1026">
                  <c:v>75</c:v>
                </c:pt>
                <c:pt idx="1027">
                  <c:v>198</c:v>
                </c:pt>
                <c:pt idx="1028">
                  <c:v>140</c:v>
                </c:pt>
                <c:pt idx="1029">
                  <c:v>144</c:v>
                </c:pt>
                <c:pt idx="1030">
                  <c:v>157</c:v>
                </c:pt>
                <c:pt idx="1031">
                  <c:v>107</c:v>
                </c:pt>
                <c:pt idx="1032">
                  <c:v>106</c:v>
                </c:pt>
                <c:pt idx="1033">
                  <c:v>60</c:v>
                </c:pt>
                <c:pt idx="1034">
                  <c:v>70</c:v>
                </c:pt>
                <c:pt idx="1035">
                  <c:v>123</c:v>
                </c:pt>
                <c:pt idx="1036">
                  <c:v>75</c:v>
                </c:pt>
                <c:pt idx="1037">
                  <c:v>90</c:v>
                </c:pt>
                <c:pt idx="1038">
                  <c:v>109</c:v>
                </c:pt>
                <c:pt idx="1039">
                  <c:v>118</c:v>
                </c:pt>
                <c:pt idx="1040">
                  <c:v>69</c:v>
                </c:pt>
                <c:pt idx="1041">
                  <c:v>80</c:v>
                </c:pt>
                <c:pt idx="1042">
                  <c:v>83</c:v>
                </c:pt>
                <c:pt idx="1043">
                  <c:v>107</c:v>
                </c:pt>
                <c:pt idx="1044">
                  <c:v>77</c:v>
                </c:pt>
                <c:pt idx="1045">
                  <c:v>106</c:v>
                </c:pt>
                <c:pt idx="1046">
                  <c:v>123</c:v>
                </c:pt>
                <c:pt idx="1047">
                  <c:v>127</c:v>
                </c:pt>
                <c:pt idx="1048">
                  <c:v>154</c:v>
                </c:pt>
                <c:pt idx="1049">
                  <c:v>118</c:v>
                </c:pt>
                <c:pt idx="1050">
                  <c:v>110</c:v>
                </c:pt>
                <c:pt idx="1051">
                  <c:v>124</c:v>
                </c:pt>
                <c:pt idx="1052">
                  <c:v>159</c:v>
                </c:pt>
                <c:pt idx="1053">
                  <c:v>106</c:v>
                </c:pt>
                <c:pt idx="1054">
                  <c:v>145</c:v>
                </c:pt>
                <c:pt idx="1055">
                  <c:v>139</c:v>
                </c:pt>
                <c:pt idx="1056">
                  <c:v>141</c:v>
                </c:pt>
                <c:pt idx="1057">
                  <c:v>67</c:v>
                </c:pt>
                <c:pt idx="1058">
                  <c:v>150</c:v>
                </c:pt>
                <c:pt idx="1059">
                  <c:v>108</c:v>
                </c:pt>
                <c:pt idx="1060">
                  <c:v>128</c:v>
                </c:pt>
                <c:pt idx="1061">
                  <c:v>78</c:v>
                </c:pt>
                <c:pt idx="1062">
                  <c:v>171</c:v>
                </c:pt>
                <c:pt idx="1063">
                  <c:v>127</c:v>
                </c:pt>
                <c:pt idx="1064">
                  <c:v>116</c:v>
                </c:pt>
                <c:pt idx="1065">
                  <c:v>118</c:v>
                </c:pt>
                <c:pt idx="1066">
                  <c:v>279</c:v>
                </c:pt>
                <c:pt idx="1067">
                  <c:v>143</c:v>
                </c:pt>
                <c:pt idx="1068">
                  <c:v>92</c:v>
                </c:pt>
                <c:pt idx="1069">
                  <c:v>86</c:v>
                </c:pt>
                <c:pt idx="1070">
                  <c:v>105</c:v>
                </c:pt>
                <c:pt idx="1071">
                  <c:v>127</c:v>
                </c:pt>
                <c:pt idx="1072">
                  <c:v>108</c:v>
                </c:pt>
                <c:pt idx="1073">
                  <c:v>99</c:v>
                </c:pt>
                <c:pt idx="1074">
                  <c:v>84</c:v>
                </c:pt>
                <c:pt idx="1075">
                  <c:v>158</c:v>
                </c:pt>
                <c:pt idx="1076">
                  <c:v>111</c:v>
                </c:pt>
                <c:pt idx="1077">
                  <c:v>146</c:v>
                </c:pt>
                <c:pt idx="1078">
                  <c:v>152</c:v>
                </c:pt>
                <c:pt idx="1079">
                  <c:v>144</c:v>
                </c:pt>
                <c:pt idx="1080">
                  <c:v>110</c:v>
                </c:pt>
                <c:pt idx="1081">
                  <c:v>157</c:v>
                </c:pt>
                <c:pt idx="1082">
                  <c:v>119</c:v>
                </c:pt>
                <c:pt idx="1083">
                  <c:v>97</c:v>
                </c:pt>
                <c:pt idx="1084">
                  <c:v>177</c:v>
                </c:pt>
                <c:pt idx="1085">
                  <c:v>68</c:v>
                </c:pt>
                <c:pt idx="1086">
                  <c:v>77</c:v>
                </c:pt>
                <c:pt idx="1087">
                  <c:v>107</c:v>
                </c:pt>
                <c:pt idx="1088">
                  <c:v>33</c:v>
                </c:pt>
                <c:pt idx="1089">
                  <c:v>69</c:v>
                </c:pt>
                <c:pt idx="1090">
                  <c:v>153</c:v>
                </c:pt>
                <c:pt idx="1091">
                  <c:v>226</c:v>
                </c:pt>
                <c:pt idx="1092">
                  <c:v>200</c:v>
                </c:pt>
                <c:pt idx="1093">
                  <c:v>197</c:v>
                </c:pt>
                <c:pt idx="1094">
                  <c:v>106</c:v>
                </c:pt>
                <c:pt idx="1095">
                  <c:v>115</c:v>
                </c:pt>
                <c:pt idx="1096">
                  <c:v>83</c:v>
                </c:pt>
                <c:pt idx="1097">
                  <c:v>129</c:v>
                </c:pt>
                <c:pt idx="1098">
                  <c:v>91</c:v>
                </c:pt>
                <c:pt idx="1099">
                  <c:v>91</c:v>
                </c:pt>
                <c:pt idx="1100">
                  <c:v>54</c:v>
                </c:pt>
                <c:pt idx="1101">
                  <c:v>125</c:v>
                </c:pt>
                <c:pt idx="1102">
                  <c:v>126</c:v>
                </c:pt>
                <c:pt idx="1103">
                  <c:v>98</c:v>
                </c:pt>
                <c:pt idx="1104">
                  <c:v>75</c:v>
                </c:pt>
                <c:pt idx="1105">
                  <c:v>97</c:v>
                </c:pt>
                <c:pt idx="1106">
                  <c:v>99</c:v>
                </c:pt>
                <c:pt idx="1107">
                  <c:v>110</c:v>
                </c:pt>
                <c:pt idx="1108">
                  <c:v>82</c:v>
                </c:pt>
                <c:pt idx="1109">
                  <c:v>55</c:v>
                </c:pt>
                <c:pt idx="1110">
                  <c:v>85</c:v>
                </c:pt>
                <c:pt idx="1111">
                  <c:v>71</c:v>
                </c:pt>
                <c:pt idx="1112">
                  <c:v>71</c:v>
                </c:pt>
                <c:pt idx="1113">
                  <c:v>84</c:v>
                </c:pt>
                <c:pt idx="1114">
                  <c:v>102</c:v>
                </c:pt>
                <c:pt idx="1115">
                  <c:v>63</c:v>
                </c:pt>
                <c:pt idx="1116">
                  <c:v>75</c:v>
                </c:pt>
                <c:pt idx="1117">
                  <c:v>75</c:v>
                </c:pt>
                <c:pt idx="1118">
                  <c:v>99</c:v>
                </c:pt>
                <c:pt idx="1119">
                  <c:v>58</c:v>
                </c:pt>
                <c:pt idx="1120">
                  <c:v>71</c:v>
                </c:pt>
                <c:pt idx="1121">
                  <c:v>21</c:v>
                </c:pt>
                <c:pt idx="1122">
                  <c:v>84</c:v>
                </c:pt>
                <c:pt idx="1123">
                  <c:v>58</c:v>
                </c:pt>
                <c:pt idx="1124">
                  <c:v>111</c:v>
                </c:pt>
                <c:pt idx="1125">
                  <c:v>54</c:v>
                </c:pt>
                <c:pt idx="1126">
                  <c:v>68</c:v>
                </c:pt>
                <c:pt idx="1127">
                  <c:v>77</c:v>
                </c:pt>
                <c:pt idx="1128">
                  <c:v>61</c:v>
                </c:pt>
                <c:pt idx="1129">
                  <c:v>55</c:v>
                </c:pt>
                <c:pt idx="1130">
                  <c:v>157</c:v>
                </c:pt>
                <c:pt idx="1131">
                  <c:v>117</c:v>
                </c:pt>
                <c:pt idx="1132">
                  <c:v>117</c:v>
                </c:pt>
                <c:pt idx="1133">
                  <c:v>105</c:v>
                </c:pt>
                <c:pt idx="1134">
                  <c:v>73</c:v>
                </c:pt>
                <c:pt idx="1135">
                  <c:v>104</c:v>
                </c:pt>
                <c:pt idx="1136">
                  <c:v>64</c:v>
                </c:pt>
                <c:pt idx="1137">
                  <c:v>72</c:v>
                </c:pt>
                <c:pt idx="1138">
                  <c:v>98</c:v>
                </c:pt>
                <c:pt idx="1139">
                  <c:v>61</c:v>
                </c:pt>
                <c:pt idx="1140">
                  <c:v>74</c:v>
                </c:pt>
                <c:pt idx="1141">
                  <c:v>75</c:v>
                </c:pt>
                <c:pt idx="1142">
                  <c:v>82</c:v>
                </c:pt>
                <c:pt idx="1143">
                  <c:v>91</c:v>
                </c:pt>
                <c:pt idx="1144">
                  <c:v>86</c:v>
                </c:pt>
                <c:pt idx="1145">
                  <c:v>67</c:v>
                </c:pt>
                <c:pt idx="1146">
                  <c:v>52</c:v>
                </c:pt>
                <c:pt idx="1147">
                  <c:v>53</c:v>
                </c:pt>
                <c:pt idx="1148">
                  <c:v>61</c:v>
                </c:pt>
                <c:pt idx="1149">
                  <c:v>39</c:v>
                </c:pt>
                <c:pt idx="1150">
                  <c:v>55</c:v>
                </c:pt>
                <c:pt idx="1151">
                  <c:v>76</c:v>
                </c:pt>
                <c:pt idx="1152">
                  <c:v>21</c:v>
                </c:pt>
                <c:pt idx="1153">
                  <c:v>69</c:v>
                </c:pt>
                <c:pt idx="1154">
                  <c:v>49</c:v>
                </c:pt>
                <c:pt idx="1155">
                  <c:v>120</c:v>
                </c:pt>
                <c:pt idx="1156">
                  <c:v>110</c:v>
                </c:pt>
                <c:pt idx="1157">
                  <c:v>133</c:v>
                </c:pt>
                <c:pt idx="1158">
                  <c:v>71</c:v>
                </c:pt>
                <c:pt idx="1159">
                  <c:v>77</c:v>
                </c:pt>
                <c:pt idx="1160">
                  <c:v>68</c:v>
                </c:pt>
                <c:pt idx="1161">
                  <c:v>92</c:v>
                </c:pt>
                <c:pt idx="1162">
                  <c:v>54</c:v>
                </c:pt>
                <c:pt idx="1163">
                  <c:v>61</c:v>
                </c:pt>
                <c:pt idx="1164">
                  <c:v>107</c:v>
                </c:pt>
                <c:pt idx="1165">
                  <c:v>68</c:v>
                </c:pt>
                <c:pt idx="1166">
                  <c:v>50</c:v>
                </c:pt>
                <c:pt idx="1167">
                  <c:v>91</c:v>
                </c:pt>
                <c:pt idx="1168">
                  <c:v>62</c:v>
                </c:pt>
                <c:pt idx="1169">
                  <c:v>115</c:v>
                </c:pt>
                <c:pt idx="1170">
                  <c:v>78</c:v>
                </c:pt>
                <c:pt idx="1171">
                  <c:v>44</c:v>
                </c:pt>
                <c:pt idx="1172">
                  <c:v>77</c:v>
                </c:pt>
                <c:pt idx="1173">
                  <c:v>73</c:v>
                </c:pt>
                <c:pt idx="1174">
                  <c:v>72</c:v>
                </c:pt>
                <c:pt idx="1175">
                  <c:v>91</c:v>
                </c:pt>
                <c:pt idx="1176">
                  <c:v>41</c:v>
                </c:pt>
                <c:pt idx="1177">
                  <c:v>81</c:v>
                </c:pt>
                <c:pt idx="1178">
                  <c:v>97</c:v>
                </c:pt>
                <c:pt idx="1179">
                  <c:v>112</c:v>
                </c:pt>
                <c:pt idx="1180">
                  <c:v>115</c:v>
                </c:pt>
                <c:pt idx="1181">
                  <c:v>85</c:v>
                </c:pt>
                <c:pt idx="1182">
                  <c:v>98</c:v>
                </c:pt>
                <c:pt idx="1183">
                  <c:v>59</c:v>
                </c:pt>
                <c:pt idx="1184">
                  <c:v>72</c:v>
                </c:pt>
                <c:pt idx="1185">
                  <c:v>93</c:v>
                </c:pt>
                <c:pt idx="1186">
                  <c:v>97</c:v>
                </c:pt>
                <c:pt idx="1187">
                  <c:v>86</c:v>
                </c:pt>
                <c:pt idx="1188">
                  <c:v>106</c:v>
                </c:pt>
                <c:pt idx="1189">
                  <c:v>100</c:v>
                </c:pt>
                <c:pt idx="1190">
                  <c:v>85</c:v>
                </c:pt>
                <c:pt idx="1191">
                  <c:v>108</c:v>
                </c:pt>
                <c:pt idx="1192">
                  <c:v>111</c:v>
                </c:pt>
                <c:pt idx="1193">
                  <c:v>92</c:v>
                </c:pt>
                <c:pt idx="1194">
                  <c:v>66</c:v>
                </c:pt>
                <c:pt idx="1195">
                  <c:v>43</c:v>
                </c:pt>
                <c:pt idx="1196">
                  <c:v>80</c:v>
                </c:pt>
                <c:pt idx="1197">
                  <c:v>26</c:v>
                </c:pt>
                <c:pt idx="1198">
                  <c:v>72</c:v>
                </c:pt>
                <c:pt idx="1199">
                  <c:v>39</c:v>
                </c:pt>
                <c:pt idx="1200">
                  <c:v>36</c:v>
                </c:pt>
                <c:pt idx="1201">
                  <c:v>65</c:v>
                </c:pt>
                <c:pt idx="1202">
                  <c:v>39</c:v>
                </c:pt>
                <c:pt idx="1203">
                  <c:v>73</c:v>
                </c:pt>
                <c:pt idx="1204">
                  <c:v>90</c:v>
                </c:pt>
                <c:pt idx="1205">
                  <c:v>114</c:v>
                </c:pt>
                <c:pt idx="1206">
                  <c:v>52</c:v>
                </c:pt>
                <c:pt idx="1207">
                  <c:v>68</c:v>
                </c:pt>
                <c:pt idx="1208">
                  <c:v>104</c:v>
                </c:pt>
                <c:pt idx="1209">
                  <c:v>71</c:v>
                </c:pt>
                <c:pt idx="1210">
                  <c:v>117</c:v>
                </c:pt>
                <c:pt idx="1211">
                  <c:v>65</c:v>
                </c:pt>
                <c:pt idx="1212">
                  <c:v>116</c:v>
                </c:pt>
                <c:pt idx="1213">
                  <c:v>46</c:v>
                </c:pt>
                <c:pt idx="1214">
                  <c:v>63</c:v>
                </c:pt>
                <c:pt idx="1215">
                  <c:v>54</c:v>
                </c:pt>
                <c:pt idx="1216">
                  <c:v>27</c:v>
                </c:pt>
                <c:pt idx="1217">
                  <c:v>47</c:v>
                </c:pt>
                <c:pt idx="1218">
                  <c:v>115</c:v>
                </c:pt>
                <c:pt idx="1219">
                  <c:v>133</c:v>
                </c:pt>
                <c:pt idx="1220">
                  <c:v>114</c:v>
                </c:pt>
                <c:pt idx="1221">
                  <c:v>134</c:v>
                </c:pt>
                <c:pt idx="1222">
                  <c:v>114</c:v>
                </c:pt>
                <c:pt idx="1223">
                  <c:v>92</c:v>
                </c:pt>
                <c:pt idx="1224">
                  <c:v>123</c:v>
                </c:pt>
                <c:pt idx="1225">
                  <c:v>101</c:v>
                </c:pt>
                <c:pt idx="1226">
                  <c:v>72</c:v>
                </c:pt>
                <c:pt idx="1227">
                  <c:v>69</c:v>
                </c:pt>
                <c:pt idx="1228">
                  <c:v>60</c:v>
                </c:pt>
                <c:pt idx="1229">
                  <c:v>55</c:v>
                </c:pt>
                <c:pt idx="1230">
                  <c:v>89</c:v>
                </c:pt>
                <c:pt idx="1231">
                  <c:v>98</c:v>
                </c:pt>
                <c:pt idx="1232">
                  <c:v>155</c:v>
                </c:pt>
                <c:pt idx="1233">
                  <c:v>95</c:v>
                </c:pt>
                <c:pt idx="1234">
                  <c:v>65</c:v>
                </c:pt>
                <c:pt idx="1235">
                  <c:v>99</c:v>
                </c:pt>
                <c:pt idx="1236">
                  <c:v>70</c:v>
                </c:pt>
                <c:pt idx="1237">
                  <c:v>111</c:v>
                </c:pt>
                <c:pt idx="1238">
                  <c:v>59</c:v>
                </c:pt>
                <c:pt idx="1239">
                  <c:v>80</c:v>
                </c:pt>
                <c:pt idx="1240">
                  <c:v>79</c:v>
                </c:pt>
                <c:pt idx="1241">
                  <c:v>102</c:v>
                </c:pt>
                <c:pt idx="1242">
                  <c:v>57</c:v>
                </c:pt>
                <c:pt idx="1243">
                  <c:v>69</c:v>
                </c:pt>
                <c:pt idx="1244">
                  <c:v>117</c:v>
                </c:pt>
                <c:pt idx="1245">
                  <c:v>110</c:v>
                </c:pt>
                <c:pt idx="1246">
                  <c:v>106</c:v>
                </c:pt>
                <c:pt idx="1247">
                  <c:v>12</c:v>
                </c:pt>
                <c:pt idx="1248">
                  <c:v>136</c:v>
                </c:pt>
                <c:pt idx="1249">
                  <c:v>77</c:v>
                </c:pt>
                <c:pt idx="1250">
                  <c:v>58</c:v>
                </c:pt>
                <c:pt idx="1251">
                  <c:v>42</c:v>
                </c:pt>
                <c:pt idx="1252">
                  <c:v>55</c:v>
                </c:pt>
                <c:pt idx="1253">
                  <c:v>77</c:v>
                </c:pt>
                <c:pt idx="1254">
                  <c:v>51</c:v>
                </c:pt>
                <c:pt idx="1255">
                  <c:v>87</c:v>
                </c:pt>
                <c:pt idx="1256">
                  <c:v>56</c:v>
                </c:pt>
                <c:pt idx="1257">
                  <c:v>61</c:v>
                </c:pt>
                <c:pt idx="1258">
                  <c:v>65</c:v>
                </c:pt>
                <c:pt idx="1259">
                  <c:v>80</c:v>
                </c:pt>
                <c:pt idx="1260">
                  <c:v>78</c:v>
                </c:pt>
                <c:pt idx="1261">
                  <c:v>67</c:v>
                </c:pt>
                <c:pt idx="1262">
                  <c:v>46</c:v>
                </c:pt>
                <c:pt idx="1263">
                  <c:v>63</c:v>
                </c:pt>
                <c:pt idx="1264">
                  <c:v>77</c:v>
                </c:pt>
                <c:pt idx="1265">
                  <c:v>53</c:v>
                </c:pt>
                <c:pt idx="1266">
                  <c:v>39</c:v>
                </c:pt>
                <c:pt idx="1267">
                  <c:v>70</c:v>
                </c:pt>
                <c:pt idx="1268">
                  <c:v>53</c:v>
                </c:pt>
                <c:pt idx="1269">
                  <c:v>82</c:v>
                </c:pt>
                <c:pt idx="1270">
                  <c:v>53</c:v>
                </c:pt>
                <c:pt idx="1271">
                  <c:v>81</c:v>
                </c:pt>
                <c:pt idx="1272">
                  <c:v>82</c:v>
                </c:pt>
                <c:pt idx="1273">
                  <c:v>122</c:v>
                </c:pt>
                <c:pt idx="1274">
                  <c:v>63</c:v>
                </c:pt>
                <c:pt idx="1275">
                  <c:v>71</c:v>
                </c:pt>
                <c:pt idx="1276">
                  <c:v>134</c:v>
                </c:pt>
                <c:pt idx="1277">
                  <c:v>36</c:v>
                </c:pt>
                <c:pt idx="1278">
                  <c:v>62</c:v>
                </c:pt>
                <c:pt idx="1279">
                  <c:v>45</c:v>
                </c:pt>
                <c:pt idx="1280">
                  <c:v>18</c:v>
                </c:pt>
                <c:pt idx="1281">
                  <c:v>67</c:v>
                </c:pt>
                <c:pt idx="1282">
                  <c:v>135</c:v>
                </c:pt>
                <c:pt idx="1283">
                  <c:v>78</c:v>
                </c:pt>
                <c:pt idx="1284">
                  <c:v>87</c:v>
                </c:pt>
                <c:pt idx="1285">
                  <c:v>95</c:v>
                </c:pt>
                <c:pt idx="1286">
                  <c:v>121</c:v>
                </c:pt>
                <c:pt idx="1287">
                  <c:v>158</c:v>
                </c:pt>
                <c:pt idx="1288">
                  <c:v>120</c:v>
                </c:pt>
                <c:pt idx="1289">
                  <c:v>167</c:v>
                </c:pt>
                <c:pt idx="1290">
                  <c:v>144</c:v>
                </c:pt>
                <c:pt idx="1291">
                  <c:v>96</c:v>
                </c:pt>
                <c:pt idx="1292">
                  <c:v>82</c:v>
                </c:pt>
                <c:pt idx="1293">
                  <c:v>75</c:v>
                </c:pt>
                <c:pt idx="1294">
                  <c:v>87</c:v>
                </c:pt>
                <c:pt idx="1295">
                  <c:v>91</c:v>
                </c:pt>
                <c:pt idx="1296">
                  <c:v>64</c:v>
                </c:pt>
                <c:pt idx="1297">
                  <c:v>99</c:v>
                </c:pt>
                <c:pt idx="1298">
                  <c:v>102</c:v>
                </c:pt>
                <c:pt idx="1299">
                  <c:v>82</c:v>
                </c:pt>
                <c:pt idx="1300">
                  <c:v>93</c:v>
                </c:pt>
                <c:pt idx="1301">
                  <c:v>62</c:v>
                </c:pt>
                <c:pt idx="1302">
                  <c:v>101</c:v>
                </c:pt>
                <c:pt idx="1303">
                  <c:v>90</c:v>
                </c:pt>
                <c:pt idx="1304">
                  <c:v>135</c:v>
                </c:pt>
                <c:pt idx="1305">
                  <c:v>60</c:v>
                </c:pt>
                <c:pt idx="1306">
                  <c:v>65</c:v>
                </c:pt>
                <c:pt idx="1307">
                  <c:v>119</c:v>
                </c:pt>
                <c:pt idx="1308">
                  <c:v>94</c:v>
                </c:pt>
                <c:pt idx="1309">
                  <c:v>60</c:v>
                </c:pt>
                <c:pt idx="1310">
                  <c:v>76</c:v>
                </c:pt>
                <c:pt idx="1311">
                  <c:v>106</c:v>
                </c:pt>
                <c:pt idx="1312">
                  <c:v>119</c:v>
                </c:pt>
                <c:pt idx="1313">
                  <c:v>94</c:v>
                </c:pt>
                <c:pt idx="1314">
                  <c:v>138</c:v>
                </c:pt>
                <c:pt idx="1315">
                  <c:v>137</c:v>
                </c:pt>
                <c:pt idx="1316">
                  <c:v>142</c:v>
                </c:pt>
                <c:pt idx="1317">
                  <c:v>125</c:v>
                </c:pt>
                <c:pt idx="1318">
                  <c:v>107</c:v>
                </c:pt>
                <c:pt idx="1319">
                  <c:v>96</c:v>
                </c:pt>
                <c:pt idx="1320">
                  <c:v>91</c:v>
                </c:pt>
                <c:pt idx="1321">
                  <c:v>74</c:v>
                </c:pt>
                <c:pt idx="1322">
                  <c:v>106</c:v>
                </c:pt>
                <c:pt idx="1323">
                  <c:v>154</c:v>
                </c:pt>
                <c:pt idx="1324">
                  <c:v>131</c:v>
                </c:pt>
                <c:pt idx="1325">
                  <c:v>82</c:v>
                </c:pt>
                <c:pt idx="1326">
                  <c:v>98</c:v>
                </c:pt>
                <c:pt idx="1327">
                  <c:v>110</c:v>
                </c:pt>
                <c:pt idx="1328">
                  <c:v>79</c:v>
                </c:pt>
                <c:pt idx="1329">
                  <c:v>67</c:v>
                </c:pt>
                <c:pt idx="1330">
                  <c:v>92</c:v>
                </c:pt>
                <c:pt idx="1331">
                  <c:v>88</c:v>
                </c:pt>
                <c:pt idx="1332">
                  <c:v>127</c:v>
                </c:pt>
                <c:pt idx="1333">
                  <c:v>62</c:v>
                </c:pt>
                <c:pt idx="1334">
                  <c:v>156</c:v>
                </c:pt>
                <c:pt idx="1335">
                  <c:v>116</c:v>
                </c:pt>
                <c:pt idx="1336">
                  <c:v>153</c:v>
                </c:pt>
                <c:pt idx="1337">
                  <c:v>51</c:v>
                </c:pt>
                <c:pt idx="1338">
                  <c:v>112</c:v>
                </c:pt>
                <c:pt idx="1339">
                  <c:v>80</c:v>
                </c:pt>
                <c:pt idx="1340">
                  <c:v>56</c:v>
                </c:pt>
                <c:pt idx="1341">
                  <c:v>80</c:v>
                </c:pt>
                <c:pt idx="1342">
                  <c:v>50</c:v>
                </c:pt>
                <c:pt idx="1343">
                  <c:v>33</c:v>
                </c:pt>
                <c:pt idx="1344">
                  <c:v>20</c:v>
                </c:pt>
                <c:pt idx="1345">
                  <c:v>56</c:v>
                </c:pt>
                <c:pt idx="1346">
                  <c:v>145</c:v>
                </c:pt>
                <c:pt idx="1347">
                  <c:v>176</c:v>
                </c:pt>
                <c:pt idx="1348">
                  <c:v>210</c:v>
                </c:pt>
                <c:pt idx="1349">
                  <c:v>156</c:v>
                </c:pt>
                <c:pt idx="1350">
                  <c:v>166</c:v>
                </c:pt>
                <c:pt idx="1351">
                  <c:v>90</c:v>
                </c:pt>
                <c:pt idx="1352">
                  <c:v>152</c:v>
                </c:pt>
                <c:pt idx="1353">
                  <c:v>130</c:v>
                </c:pt>
                <c:pt idx="1354">
                  <c:v>242</c:v>
                </c:pt>
                <c:pt idx="1355">
                  <c:v>125</c:v>
                </c:pt>
                <c:pt idx="1356">
                  <c:v>143</c:v>
                </c:pt>
                <c:pt idx="1357">
                  <c:v>178</c:v>
                </c:pt>
                <c:pt idx="1358">
                  <c:v>127</c:v>
                </c:pt>
                <c:pt idx="1359">
                  <c:v>175</c:v>
                </c:pt>
                <c:pt idx="1360">
                  <c:v>120</c:v>
                </c:pt>
                <c:pt idx="1361">
                  <c:v>146</c:v>
                </c:pt>
                <c:pt idx="1362">
                  <c:v>115</c:v>
                </c:pt>
                <c:pt idx="1363">
                  <c:v>125</c:v>
                </c:pt>
                <c:pt idx="1364">
                  <c:v>135</c:v>
                </c:pt>
                <c:pt idx="1365">
                  <c:v>121</c:v>
                </c:pt>
                <c:pt idx="1366">
                  <c:v>70</c:v>
                </c:pt>
                <c:pt idx="1367">
                  <c:v>107</c:v>
                </c:pt>
                <c:pt idx="1368">
                  <c:v>141</c:v>
                </c:pt>
                <c:pt idx="1369">
                  <c:v>105</c:v>
                </c:pt>
                <c:pt idx="1370">
                  <c:v>87</c:v>
                </c:pt>
                <c:pt idx="1371">
                  <c:v>103</c:v>
                </c:pt>
                <c:pt idx="1372">
                  <c:v>201</c:v>
                </c:pt>
                <c:pt idx="1373">
                  <c:v>133</c:v>
                </c:pt>
                <c:pt idx="1374">
                  <c:v>128</c:v>
                </c:pt>
                <c:pt idx="1375">
                  <c:v>176</c:v>
                </c:pt>
                <c:pt idx="1376">
                  <c:v>170</c:v>
                </c:pt>
                <c:pt idx="1377">
                  <c:v>103</c:v>
                </c:pt>
                <c:pt idx="1378">
                  <c:v>120</c:v>
                </c:pt>
                <c:pt idx="1379">
                  <c:v>170</c:v>
                </c:pt>
                <c:pt idx="1380">
                  <c:v>115</c:v>
                </c:pt>
                <c:pt idx="1381">
                  <c:v>147</c:v>
                </c:pt>
                <c:pt idx="1382">
                  <c:v>223</c:v>
                </c:pt>
                <c:pt idx="1383">
                  <c:v>166</c:v>
                </c:pt>
                <c:pt idx="1384">
                  <c:v>163</c:v>
                </c:pt>
                <c:pt idx="1385">
                  <c:v>139</c:v>
                </c:pt>
                <c:pt idx="1386">
                  <c:v>126</c:v>
                </c:pt>
                <c:pt idx="1387">
                  <c:v>153</c:v>
                </c:pt>
                <c:pt idx="1388">
                  <c:v>151</c:v>
                </c:pt>
                <c:pt idx="1389">
                  <c:v>165</c:v>
                </c:pt>
                <c:pt idx="1390">
                  <c:v>246</c:v>
                </c:pt>
                <c:pt idx="1391">
                  <c:v>147</c:v>
                </c:pt>
                <c:pt idx="1392">
                  <c:v>122</c:v>
                </c:pt>
                <c:pt idx="1393">
                  <c:v>138</c:v>
                </c:pt>
                <c:pt idx="1394">
                  <c:v>141</c:v>
                </c:pt>
                <c:pt idx="1395">
                  <c:v>84</c:v>
                </c:pt>
                <c:pt idx="1396">
                  <c:v>109</c:v>
                </c:pt>
                <c:pt idx="1397">
                  <c:v>125</c:v>
                </c:pt>
                <c:pt idx="1398">
                  <c:v>93</c:v>
                </c:pt>
                <c:pt idx="1399">
                  <c:v>126</c:v>
                </c:pt>
                <c:pt idx="1400">
                  <c:v>131</c:v>
                </c:pt>
                <c:pt idx="1401">
                  <c:v>133</c:v>
                </c:pt>
                <c:pt idx="1402">
                  <c:v>123</c:v>
                </c:pt>
                <c:pt idx="1403">
                  <c:v>105</c:v>
                </c:pt>
                <c:pt idx="1404">
                  <c:v>164</c:v>
                </c:pt>
                <c:pt idx="1405">
                  <c:v>130</c:v>
                </c:pt>
                <c:pt idx="1406">
                  <c:v>125</c:v>
                </c:pt>
                <c:pt idx="1407">
                  <c:v>110</c:v>
                </c:pt>
                <c:pt idx="1408">
                  <c:v>21</c:v>
                </c:pt>
                <c:pt idx="1409">
                  <c:v>94</c:v>
                </c:pt>
                <c:pt idx="1410">
                  <c:v>98</c:v>
                </c:pt>
                <c:pt idx="1411">
                  <c:v>166</c:v>
                </c:pt>
                <c:pt idx="1412">
                  <c:v>143</c:v>
                </c:pt>
                <c:pt idx="1413">
                  <c:v>105</c:v>
                </c:pt>
                <c:pt idx="1414">
                  <c:v>117</c:v>
                </c:pt>
                <c:pt idx="1415">
                  <c:v>106</c:v>
                </c:pt>
                <c:pt idx="1416">
                  <c:v>138</c:v>
                </c:pt>
                <c:pt idx="1417">
                  <c:v>53</c:v>
                </c:pt>
                <c:pt idx="1418">
                  <c:v>55</c:v>
                </c:pt>
                <c:pt idx="1419">
                  <c:v>101</c:v>
                </c:pt>
                <c:pt idx="1420">
                  <c:v>114</c:v>
                </c:pt>
                <c:pt idx="1421">
                  <c:v>94</c:v>
                </c:pt>
                <c:pt idx="1422">
                  <c:v>109</c:v>
                </c:pt>
                <c:pt idx="1423">
                  <c:v>60</c:v>
                </c:pt>
                <c:pt idx="1424">
                  <c:v>152</c:v>
                </c:pt>
                <c:pt idx="1425">
                  <c:v>104</c:v>
                </c:pt>
                <c:pt idx="1426">
                  <c:v>138</c:v>
                </c:pt>
                <c:pt idx="1427">
                  <c:v>70</c:v>
                </c:pt>
                <c:pt idx="1428">
                  <c:v>81</c:v>
                </c:pt>
                <c:pt idx="1429">
                  <c:v>129</c:v>
                </c:pt>
                <c:pt idx="1430">
                  <c:v>85</c:v>
                </c:pt>
                <c:pt idx="1431">
                  <c:v>106</c:v>
                </c:pt>
                <c:pt idx="1432">
                  <c:v>37</c:v>
                </c:pt>
                <c:pt idx="1433">
                  <c:v>84</c:v>
                </c:pt>
                <c:pt idx="1434">
                  <c:v>168</c:v>
                </c:pt>
                <c:pt idx="1435">
                  <c:v>89</c:v>
                </c:pt>
                <c:pt idx="1436">
                  <c:v>168</c:v>
                </c:pt>
                <c:pt idx="1437">
                  <c:v>111</c:v>
                </c:pt>
                <c:pt idx="1438">
                  <c:v>96</c:v>
                </c:pt>
                <c:pt idx="1439">
                  <c:v>98</c:v>
                </c:pt>
                <c:pt idx="1440">
                  <c:v>144</c:v>
                </c:pt>
                <c:pt idx="1441">
                  <c:v>109</c:v>
                </c:pt>
                <c:pt idx="1442">
                  <c:v>130</c:v>
                </c:pt>
                <c:pt idx="1443">
                  <c:v>154</c:v>
                </c:pt>
                <c:pt idx="1444">
                  <c:v>109</c:v>
                </c:pt>
                <c:pt idx="1445">
                  <c:v>121</c:v>
                </c:pt>
                <c:pt idx="1446">
                  <c:v>86</c:v>
                </c:pt>
                <c:pt idx="1447">
                  <c:v>97</c:v>
                </c:pt>
                <c:pt idx="1448">
                  <c:v>65</c:v>
                </c:pt>
                <c:pt idx="1449">
                  <c:v>106</c:v>
                </c:pt>
                <c:pt idx="1450">
                  <c:v>136</c:v>
                </c:pt>
                <c:pt idx="1451">
                  <c:v>42</c:v>
                </c:pt>
                <c:pt idx="1452">
                  <c:v>96</c:v>
                </c:pt>
                <c:pt idx="1453">
                  <c:v>40</c:v>
                </c:pt>
                <c:pt idx="1454">
                  <c:v>68</c:v>
                </c:pt>
                <c:pt idx="1455">
                  <c:v>105</c:v>
                </c:pt>
                <c:pt idx="1456">
                  <c:v>83</c:v>
                </c:pt>
                <c:pt idx="1457">
                  <c:v>62</c:v>
                </c:pt>
                <c:pt idx="1458">
                  <c:v>75</c:v>
                </c:pt>
                <c:pt idx="1459">
                  <c:v>122</c:v>
                </c:pt>
                <c:pt idx="1460">
                  <c:v>111</c:v>
                </c:pt>
                <c:pt idx="1461">
                  <c:v>188</c:v>
                </c:pt>
                <c:pt idx="1462">
                  <c:v>157</c:v>
                </c:pt>
                <c:pt idx="1463">
                  <c:v>71</c:v>
                </c:pt>
                <c:pt idx="1464">
                  <c:v>112</c:v>
                </c:pt>
                <c:pt idx="1465">
                  <c:v>152</c:v>
                </c:pt>
                <c:pt idx="1466">
                  <c:v>117</c:v>
                </c:pt>
                <c:pt idx="1467">
                  <c:v>105</c:v>
                </c:pt>
                <c:pt idx="1468">
                  <c:v>91</c:v>
                </c:pt>
                <c:pt idx="1469">
                  <c:v>86</c:v>
                </c:pt>
                <c:pt idx="1470">
                  <c:v>65</c:v>
                </c:pt>
                <c:pt idx="1471">
                  <c:v>100</c:v>
                </c:pt>
                <c:pt idx="1472">
                  <c:v>51</c:v>
                </c:pt>
                <c:pt idx="1473">
                  <c:v>96</c:v>
                </c:pt>
                <c:pt idx="1474">
                  <c:v>108</c:v>
                </c:pt>
                <c:pt idx="1475">
                  <c:v>198</c:v>
                </c:pt>
                <c:pt idx="1476">
                  <c:v>117</c:v>
                </c:pt>
                <c:pt idx="1477">
                  <c:v>142</c:v>
                </c:pt>
                <c:pt idx="1478">
                  <c:v>169</c:v>
                </c:pt>
                <c:pt idx="1479">
                  <c:v>176</c:v>
                </c:pt>
                <c:pt idx="1480">
                  <c:v>105</c:v>
                </c:pt>
                <c:pt idx="1481">
                  <c:v>95</c:v>
                </c:pt>
                <c:pt idx="1482">
                  <c:v>61</c:v>
                </c:pt>
                <c:pt idx="1483">
                  <c:v>67</c:v>
                </c:pt>
                <c:pt idx="1484">
                  <c:v>111</c:v>
                </c:pt>
                <c:pt idx="1485">
                  <c:v>104</c:v>
                </c:pt>
                <c:pt idx="1486">
                  <c:v>125</c:v>
                </c:pt>
                <c:pt idx="1487">
                  <c:v>80</c:v>
                </c:pt>
                <c:pt idx="1488">
                  <c:v>85</c:v>
                </c:pt>
                <c:pt idx="1489">
                  <c:v>129</c:v>
                </c:pt>
                <c:pt idx="1490">
                  <c:v>127</c:v>
                </c:pt>
                <c:pt idx="1491">
                  <c:v>113</c:v>
                </c:pt>
                <c:pt idx="1492">
                  <c:v>184</c:v>
                </c:pt>
                <c:pt idx="1493">
                  <c:v>105</c:v>
                </c:pt>
                <c:pt idx="1494">
                  <c:v>128</c:v>
                </c:pt>
                <c:pt idx="1495">
                  <c:v>85</c:v>
                </c:pt>
                <c:pt idx="1496">
                  <c:v>78</c:v>
                </c:pt>
                <c:pt idx="1497">
                  <c:v>128</c:v>
                </c:pt>
                <c:pt idx="1498">
                  <c:v>95</c:v>
                </c:pt>
                <c:pt idx="1499">
                  <c:v>62</c:v>
                </c:pt>
                <c:pt idx="1500">
                  <c:v>126</c:v>
                </c:pt>
                <c:pt idx="1501">
                  <c:v>74</c:v>
                </c:pt>
                <c:pt idx="1502">
                  <c:v>124</c:v>
                </c:pt>
                <c:pt idx="1503">
                  <c:v>62</c:v>
                </c:pt>
                <c:pt idx="1504">
                  <c:v>87</c:v>
                </c:pt>
                <c:pt idx="1505">
                  <c:v>58</c:v>
                </c:pt>
                <c:pt idx="1506">
                  <c:v>93</c:v>
                </c:pt>
                <c:pt idx="1507">
                  <c:v>91</c:v>
                </c:pt>
                <c:pt idx="1508">
                  <c:v>74</c:v>
                </c:pt>
                <c:pt idx="1509">
                  <c:v>127</c:v>
                </c:pt>
                <c:pt idx="1510">
                  <c:v>116</c:v>
                </c:pt>
                <c:pt idx="1511">
                  <c:v>69</c:v>
                </c:pt>
                <c:pt idx="1512">
                  <c:v>91</c:v>
                </c:pt>
                <c:pt idx="1513">
                  <c:v>176</c:v>
                </c:pt>
                <c:pt idx="1514">
                  <c:v>107</c:v>
                </c:pt>
                <c:pt idx="1515">
                  <c:v>110</c:v>
                </c:pt>
                <c:pt idx="1516">
                  <c:v>127</c:v>
                </c:pt>
                <c:pt idx="1517">
                  <c:v>103</c:v>
                </c:pt>
                <c:pt idx="1518">
                  <c:v>83</c:v>
                </c:pt>
                <c:pt idx="1519">
                  <c:v>66</c:v>
                </c:pt>
                <c:pt idx="1520">
                  <c:v>90</c:v>
                </c:pt>
                <c:pt idx="1521">
                  <c:v>104</c:v>
                </c:pt>
                <c:pt idx="1522">
                  <c:v>111</c:v>
                </c:pt>
                <c:pt idx="1523">
                  <c:v>90</c:v>
                </c:pt>
                <c:pt idx="1524">
                  <c:v>70</c:v>
                </c:pt>
                <c:pt idx="1525">
                  <c:v>145</c:v>
                </c:pt>
                <c:pt idx="1526">
                  <c:v>57</c:v>
                </c:pt>
                <c:pt idx="1527">
                  <c:v>78</c:v>
                </c:pt>
                <c:pt idx="1528">
                  <c:v>89</c:v>
                </c:pt>
                <c:pt idx="1529">
                  <c:v>73</c:v>
                </c:pt>
                <c:pt idx="1530">
                  <c:v>63</c:v>
                </c:pt>
                <c:pt idx="1531">
                  <c:v>93</c:v>
                </c:pt>
                <c:pt idx="1532">
                  <c:v>54</c:v>
                </c:pt>
                <c:pt idx="1533">
                  <c:v>65</c:v>
                </c:pt>
                <c:pt idx="1534">
                  <c:v>79</c:v>
                </c:pt>
                <c:pt idx="1535">
                  <c:v>54</c:v>
                </c:pt>
                <c:pt idx="1536">
                  <c:v>15</c:v>
                </c:pt>
                <c:pt idx="1537">
                  <c:v>110</c:v>
                </c:pt>
                <c:pt idx="1538">
                  <c:v>121</c:v>
                </c:pt>
                <c:pt idx="1539">
                  <c:v>143</c:v>
                </c:pt>
                <c:pt idx="1540">
                  <c:v>243</c:v>
                </c:pt>
                <c:pt idx="1541">
                  <c:v>150</c:v>
                </c:pt>
                <c:pt idx="1542">
                  <c:v>84</c:v>
                </c:pt>
                <c:pt idx="1543">
                  <c:v>137</c:v>
                </c:pt>
                <c:pt idx="1544">
                  <c:v>178</c:v>
                </c:pt>
                <c:pt idx="1545">
                  <c:v>125</c:v>
                </c:pt>
                <c:pt idx="1546">
                  <c:v>188</c:v>
                </c:pt>
                <c:pt idx="1547">
                  <c:v>177</c:v>
                </c:pt>
                <c:pt idx="1548">
                  <c:v>89</c:v>
                </c:pt>
                <c:pt idx="1549">
                  <c:v>208</c:v>
                </c:pt>
                <c:pt idx="1550">
                  <c:v>117</c:v>
                </c:pt>
                <c:pt idx="1551">
                  <c:v>143</c:v>
                </c:pt>
                <c:pt idx="1552">
                  <c:v>157</c:v>
                </c:pt>
                <c:pt idx="1553">
                  <c:v>175</c:v>
                </c:pt>
                <c:pt idx="1554">
                  <c:v>140</c:v>
                </c:pt>
                <c:pt idx="1555">
                  <c:v>123</c:v>
                </c:pt>
                <c:pt idx="1556">
                  <c:v>136</c:v>
                </c:pt>
                <c:pt idx="1557">
                  <c:v>182</c:v>
                </c:pt>
                <c:pt idx="1558">
                  <c:v>57</c:v>
                </c:pt>
                <c:pt idx="1559">
                  <c:v>140</c:v>
                </c:pt>
                <c:pt idx="1560">
                  <c:v>230</c:v>
                </c:pt>
                <c:pt idx="1561">
                  <c:v>209</c:v>
                </c:pt>
                <c:pt idx="1562">
                  <c:v>220</c:v>
                </c:pt>
                <c:pt idx="1563">
                  <c:v>140</c:v>
                </c:pt>
                <c:pt idx="1564">
                  <c:v>191</c:v>
                </c:pt>
                <c:pt idx="1565">
                  <c:v>160</c:v>
                </c:pt>
                <c:pt idx="1566">
                  <c:v>99</c:v>
                </c:pt>
                <c:pt idx="1567">
                  <c:v>104</c:v>
                </c:pt>
                <c:pt idx="1568">
                  <c:v>131</c:v>
                </c:pt>
                <c:pt idx="1569">
                  <c:v>194</c:v>
                </c:pt>
                <c:pt idx="1570">
                  <c:v>149</c:v>
                </c:pt>
                <c:pt idx="1571">
                  <c:v>177</c:v>
                </c:pt>
                <c:pt idx="1572">
                  <c:v>121</c:v>
                </c:pt>
                <c:pt idx="1573">
                  <c:v>151</c:v>
                </c:pt>
                <c:pt idx="1574">
                  <c:v>205</c:v>
                </c:pt>
                <c:pt idx="1575">
                  <c:v>150</c:v>
                </c:pt>
                <c:pt idx="1576">
                  <c:v>188</c:v>
                </c:pt>
                <c:pt idx="1577">
                  <c:v>132</c:v>
                </c:pt>
                <c:pt idx="1578">
                  <c:v>195</c:v>
                </c:pt>
                <c:pt idx="1579">
                  <c:v>228</c:v>
                </c:pt>
                <c:pt idx="1580">
                  <c:v>175</c:v>
                </c:pt>
                <c:pt idx="1581">
                  <c:v>162</c:v>
                </c:pt>
                <c:pt idx="1582">
                  <c:v>167</c:v>
                </c:pt>
                <c:pt idx="1583">
                  <c:v>153</c:v>
                </c:pt>
                <c:pt idx="1584">
                  <c:v>183</c:v>
                </c:pt>
                <c:pt idx="1585">
                  <c:v>184</c:v>
                </c:pt>
                <c:pt idx="1586">
                  <c:v>148</c:v>
                </c:pt>
                <c:pt idx="1587">
                  <c:v>181</c:v>
                </c:pt>
                <c:pt idx="1588">
                  <c:v>165</c:v>
                </c:pt>
                <c:pt idx="1589">
                  <c:v>130</c:v>
                </c:pt>
                <c:pt idx="1590">
                  <c:v>159</c:v>
                </c:pt>
                <c:pt idx="1591">
                  <c:v>121</c:v>
                </c:pt>
                <c:pt idx="1592">
                  <c:v>135</c:v>
                </c:pt>
                <c:pt idx="1593">
                  <c:v>178</c:v>
                </c:pt>
                <c:pt idx="1594">
                  <c:v>154</c:v>
                </c:pt>
                <c:pt idx="1595">
                  <c:v>116</c:v>
                </c:pt>
                <c:pt idx="1596">
                  <c:v>155</c:v>
                </c:pt>
                <c:pt idx="1597">
                  <c:v>126</c:v>
                </c:pt>
                <c:pt idx="1598">
                  <c:v>101</c:v>
                </c:pt>
                <c:pt idx="1599">
                  <c:v>69</c:v>
                </c:pt>
                <c:pt idx="1600">
                  <c:v>14</c:v>
                </c:pt>
                <c:pt idx="1601">
                  <c:v>133</c:v>
                </c:pt>
                <c:pt idx="1602">
                  <c:v>92</c:v>
                </c:pt>
                <c:pt idx="1603">
                  <c:v>243</c:v>
                </c:pt>
                <c:pt idx="1604">
                  <c:v>164</c:v>
                </c:pt>
                <c:pt idx="1605">
                  <c:v>165</c:v>
                </c:pt>
                <c:pt idx="1606">
                  <c:v>113</c:v>
                </c:pt>
                <c:pt idx="1607">
                  <c:v>196</c:v>
                </c:pt>
                <c:pt idx="1608">
                  <c:v>168</c:v>
                </c:pt>
                <c:pt idx="1609">
                  <c:v>105</c:v>
                </c:pt>
                <c:pt idx="1610">
                  <c:v>119</c:v>
                </c:pt>
                <c:pt idx="1611">
                  <c:v>181</c:v>
                </c:pt>
                <c:pt idx="1612">
                  <c:v>298</c:v>
                </c:pt>
                <c:pt idx="1613">
                  <c:v>183</c:v>
                </c:pt>
                <c:pt idx="1614">
                  <c:v>149</c:v>
                </c:pt>
                <c:pt idx="1615">
                  <c:v>144</c:v>
                </c:pt>
                <c:pt idx="1616">
                  <c:v>241</c:v>
                </c:pt>
                <c:pt idx="1617">
                  <c:v>227</c:v>
                </c:pt>
                <c:pt idx="1618">
                  <c:v>238</c:v>
                </c:pt>
                <c:pt idx="1619">
                  <c:v>142</c:v>
                </c:pt>
                <c:pt idx="1620">
                  <c:v>178</c:v>
                </c:pt>
                <c:pt idx="1621">
                  <c:v>171</c:v>
                </c:pt>
                <c:pt idx="1622">
                  <c:v>225</c:v>
                </c:pt>
                <c:pt idx="1623">
                  <c:v>205</c:v>
                </c:pt>
                <c:pt idx="1624">
                  <c:v>118</c:v>
                </c:pt>
                <c:pt idx="1625">
                  <c:v>159</c:v>
                </c:pt>
                <c:pt idx="1626">
                  <c:v>145</c:v>
                </c:pt>
                <c:pt idx="1627">
                  <c:v>186</c:v>
                </c:pt>
                <c:pt idx="1628">
                  <c:v>185</c:v>
                </c:pt>
                <c:pt idx="1629">
                  <c:v>139</c:v>
                </c:pt>
                <c:pt idx="1630">
                  <c:v>181</c:v>
                </c:pt>
                <c:pt idx="1631">
                  <c:v>131</c:v>
                </c:pt>
                <c:pt idx="1632">
                  <c:v>209</c:v>
                </c:pt>
                <c:pt idx="1633">
                  <c:v>147</c:v>
                </c:pt>
                <c:pt idx="1634">
                  <c:v>179</c:v>
                </c:pt>
                <c:pt idx="1635">
                  <c:v>278</c:v>
                </c:pt>
                <c:pt idx="1636">
                  <c:v>134</c:v>
                </c:pt>
                <c:pt idx="1637">
                  <c:v>158</c:v>
                </c:pt>
                <c:pt idx="1638">
                  <c:v>237</c:v>
                </c:pt>
                <c:pt idx="1639">
                  <c:v>232</c:v>
                </c:pt>
                <c:pt idx="1640">
                  <c:v>268</c:v>
                </c:pt>
                <c:pt idx="1641">
                  <c:v>186</c:v>
                </c:pt>
                <c:pt idx="1642">
                  <c:v>138</c:v>
                </c:pt>
                <c:pt idx="1643">
                  <c:v>142</c:v>
                </c:pt>
                <c:pt idx="1644">
                  <c:v>117</c:v>
                </c:pt>
                <c:pt idx="1645">
                  <c:v>166</c:v>
                </c:pt>
                <c:pt idx="1646">
                  <c:v>190</c:v>
                </c:pt>
                <c:pt idx="1647">
                  <c:v>120</c:v>
                </c:pt>
                <c:pt idx="1648">
                  <c:v>192</c:v>
                </c:pt>
                <c:pt idx="1649">
                  <c:v>297</c:v>
                </c:pt>
                <c:pt idx="1650">
                  <c:v>303</c:v>
                </c:pt>
                <c:pt idx="1651">
                  <c:v>137</c:v>
                </c:pt>
                <c:pt idx="1652">
                  <c:v>170</c:v>
                </c:pt>
                <c:pt idx="1653">
                  <c:v>228</c:v>
                </c:pt>
                <c:pt idx="1654">
                  <c:v>355</c:v>
                </c:pt>
                <c:pt idx="1655">
                  <c:v>133</c:v>
                </c:pt>
                <c:pt idx="1656">
                  <c:v>201</c:v>
                </c:pt>
                <c:pt idx="1657">
                  <c:v>209</c:v>
                </c:pt>
                <c:pt idx="1658">
                  <c:v>250</c:v>
                </c:pt>
                <c:pt idx="1659">
                  <c:v>121</c:v>
                </c:pt>
                <c:pt idx="1660">
                  <c:v>161</c:v>
                </c:pt>
                <c:pt idx="1661">
                  <c:v>163</c:v>
                </c:pt>
                <c:pt idx="1662">
                  <c:v>142</c:v>
                </c:pt>
                <c:pt idx="1663">
                  <c:v>109</c:v>
                </c:pt>
                <c:pt idx="1664">
                  <c:v>54</c:v>
                </c:pt>
                <c:pt idx="1665">
                  <c:v>69</c:v>
                </c:pt>
                <c:pt idx="1666">
                  <c:v>98</c:v>
                </c:pt>
                <c:pt idx="1667">
                  <c:v>142</c:v>
                </c:pt>
                <c:pt idx="1668">
                  <c:v>170</c:v>
                </c:pt>
                <c:pt idx="1669">
                  <c:v>233</c:v>
                </c:pt>
                <c:pt idx="1670">
                  <c:v>144</c:v>
                </c:pt>
                <c:pt idx="1671">
                  <c:v>172</c:v>
                </c:pt>
                <c:pt idx="1672">
                  <c:v>122</c:v>
                </c:pt>
                <c:pt idx="1673">
                  <c:v>111</c:v>
                </c:pt>
                <c:pt idx="1674">
                  <c:v>87</c:v>
                </c:pt>
                <c:pt idx="1675">
                  <c:v>95</c:v>
                </c:pt>
                <c:pt idx="1676">
                  <c:v>81</c:v>
                </c:pt>
                <c:pt idx="1677">
                  <c:v>96</c:v>
                </c:pt>
                <c:pt idx="1678">
                  <c:v>58</c:v>
                </c:pt>
                <c:pt idx="1679">
                  <c:v>55</c:v>
                </c:pt>
                <c:pt idx="1680">
                  <c:v>70</c:v>
                </c:pt>
                <c:pt idx="1681">
                  <c:v>97</c:v>
                </c:pt>
                <c:pt idx="1682">
                  <c:v>79</c:v>
                </c:pt>
                <c:pt idx="1683">
                  <c:v>49</c:v>
                </c:pt>
                <c:pt idx="1684">
                  <c:v>135</c:v>
                </c:pt>
                <c:pt idx="1685">
                  <c:v>102</c:v>
                </c:pt>
                <c:pt idx="1686">
                  <c:v>89</c:v>
                </c:pt>
                <c:pt idx="1687">
                  <c:v>139</c:v>
                </c:pt>
                <c:pt idx="1688">
                  <c:v>87</c:v>
                </c:pt>
                <c:pt idx="1689">
                  <c:v>78</c:v>
                </c:pt>
                <c:pt idx="1690">
                  <c:v>125</c:v>
                </c:pt>
                <c:pt idx="1691">
                  <c:v>76</c:v>
                </c:pt>
                <c:pt idx="1692">
                  <c:v>84</c:v>
                </c:pt>
                <c:pt idx="1693">
                  <c:v>60</c:v>
                </c:pt>
                <c:pt idx="1694">
                  <c:v>114</c:v>
                </c:pt>
                <c:pt idx="1695">
                  <c:v>65</c:v>
                </c:pt>
                <c:pt idx="1696">
                  <c:v>81</c:v>
                </c:pt>
                <c:pt idx="1697">
                  <c:v>140</c:v>
                </c:pt>
                <c:pt idx="1698">
                  <c:v>75</c:v>
                </c:pt>
                <c:pt idx="1699">
                  <c:v>110</c:v>
                </c:pt>
                <c:pt idx="1700">
                  <c:v>65</c:v>
                </c:pt>
                <c:pt idx="1701">
                  <c:v>163</c:v>
                </c:pt>
                <c:pt idx="1702">
                  <c:v>81</c:v>
                </c:pt>
                <c:pt idx="1703">
                  <c:v>89</c:v>
                </c:pt>
                <c:pt idx="1704">
                  <c:v>41</c:v>
                </c:pt>
                <c:pt idx="1705">
                  <c:v>73</c:v>
                </c:pt>
                <c:pt idx="1706">
                  <c:v>81</c:v>
                </c:pt>
                <c:pt idx="1707">
                  <c:v>60</c:v>
                </c:pt>
                <c:pt idx="1708">
                  <c:v>63</c:v>
                </c:pt>
                <c:pt idx="1709">
                  <c:v>96</c:v>
                </c:pt>
                <c:pt idx="1710">
                  <c:v>98</c:v>
                </c:pt>
                <c:pt idx="1711">
                  <c:v>31</c:v>
                </c:pt>
                <c:pt idx="1712">
                  <c:v>72</c:v>
                </c:pt>
                <c:pt idx="1713">
                  <c:v>100</c:v>
                </c:pt>
                <c:pt idx="1714">
                  <c:v>71</c:v>
                </c:pt>
                <c:pt idx="1715">
                  <c:v>109</c:v>
                </c:pt>
                <c:pt idx="1716">
                  <c:v>49</c:v>
                </c:pt>
                <c:pt idx="1717">
                  <c:v>59</c:v>
                </c:pt>
                <c:pt idx="1718">
                  <c:v>122</c:v>
                </c:pt>
                <c:pt idx="1719">
                  <c:v>102</c:v>
                </c:pt>
                <c:pt idx="1720">
                  <c:v>77</c:v>
                </c:pt>
                <c:pt idx="1721">
                  <c:v>69</c:v>
                </c:pt>
                <c:pt idx="1722">
                  <c:v>86</c:v>
                </c:pt>
                <c:pt idx="1723">
                  <c:v>113</c:v>
                </c:pt>
                <c:pt idx="1724">
                  <c:v>86</c:v>
                </c:pt>
                <c:pt idx="1725">
                  <c:v>83</c:v>
                </c:pt>
                <c:pt idx="1726">
                  <c:v>65</c:v>
                </c:pt>
                <c:pt idx="1727">
                  <c:v>53</c:v>
                </c:pt>
                <c:pt idx="1728">
                  <c:v>24</c:v>
                </c:pt>
                <c:pt idx="1729">
                  <c:v>49</c:v>
                </c:pt>
                <c:pt idx="1730">
                  <c:v>94</c:v>
                </c:pt>
                <c:pt idx="1731">
                  <c:v>126</c:v>
                </c:pt>
                <c:pt idx="1732">
                  <c:v>126</c:v>
                </c:pt>
                <c:pt idx="1733">
                  <c:v>45</c:v>
                </c:pt>
                <c:pt idx="1734">
                  <c:v>115</c:v>
                </c:pt>
                <c:pt idx="1735">
                  <c:v>77</c:v>
                </c:pt>
                <c:pt idx="1736">
                  <c:v>122</c:v>
                </c:pt>
                <c:pt idx="1737">
                  <c:v>119</c:v>
                </c:pt>
                <c:pt idx="1738">
                  <c:v>119</c:v>
                </c:pt>
                <c:pt idx="1739">
                  <c:v>52</c:v>
                </c:pt>
                <c:pt idx="1740">
                  <c:v>61</c:v>
                </c:pt>
                <c:pt idx="1741">
                  <c:v>158</c:v>
                </c:pt>
                <c:pt idx="1742">
                  <c:v>95</c:v>
                </c:pt>
                <c:pt idx="1743">
                  <c:v>65</c:v>
                </c:pt>
                <c:pt idx="1744">
                  <c:v>107</c:v>
                </c:pt>
                <c:pt idx="1745">
                  <c:v>184</c:v>
                </c:pt>
                <c:pt idx="1746">
                  <c:v>66</c:v>
                </c:pt>
                <c:pt idx="1747">
                  <c:v>75</c:v>
                </c:pt>
                <c:pt idx="1748">
                  <c:v>84</c:v>
                </c:pt>
                <c:pt idx="1749">
                  <c:v>116</c:v>
                </c:pt>
                <c:pt idx="1750">
                  <c:v>117</c:v>
                </c:pt>
                <c:pt idx="1751">
                  <c:v>120</c:v>
                </c:pt>
                <c:pt idx="1752">
                  <c:v>50</c:v>
                </c:pt>
                <c:pt idx="1753">
                  <c:v>70</c:v>
                </c:pt>
                <c:pt idx="1754">
                  <c:v>56</c:v>
                </c:pt>
                <c:pt idx="1755">
                  <c:v>69</c:v>
                </c:pt>
                <c:pt idx="1756">
                  <c:v>84</c:v>
                </c:pt>
                <c:pt idx="1757">
                  <c:v>78</c:v>
                </c:pt>
                <c:pt idx="1758">
                  <c:v>72</c:v>
                </c:pt>
                <c:pt idx="1759">
                  <c:v>105</c:v>
                </c:pt>
                <c:pt idx="1760">
                  <c:v>79</c:v>
                </c:pt>
                <c:pt idx="1761">
                  <c:v>97</c:v>
                </c:pt>
                <c:pt idx="1762">
                  <c:v>108</c:v>
                </c:pt>
                <c:pt idx="1763">
                  <c:v>123</c:v>
                </c:pt>
                <c:pt idx="1764">
                  <c:v>115</c:v>
                </c:pt>
                <c:pt idx="1765">
                  <c:v>65</c:v>
                </c:pt>
                <c:pt idx="1766">
                  <c:v>117</c:v>
                </c:pt>
                <c:pt idx="1767">
                  <c:v>134</c:v>
                </c:pt>
                <c:pt idx="1768">
                  <c:v>88</c:v>
                </c:pt>
                <c:pt idx="1769">
                  <c:v>103</c:v>
                </c:pt>
                <c:pt idx="1770">
                  <c:v>88</c:v>
                </c:pt>
                <c:pt idx="1771">
                  <c:v>114</c:v>
                </c:pt>
                <c:pt idx="1772">
                  <c:v>67</c:v>
                </c:pt>
                <c:pt idx="1773">
                  <c:v>138</c:v>
                </c:pt>
                <c:pt idx="1774">
                  <c:v>71</c:v>
                </c:pt>
                <c:pt idx="1775">
                  <c:v>118</c:v>
                </c:pt>
                <c:pt idx="1776">
                  <c:v>154</c:v>
                </c:pt>
                <c:pt idx="1777">
                  <c:v>136</c:v>
                </c:pt>
                <c:pt idx="1778">
                  <c:v>107</c:v>
                </c:pt>
                <c:pt idx="1779">
                  <c:v>214</c:v>
                </c:pt>
                <c:pt idx="1780">
                  <c:v>146</c:v>
                </c:pt>
                <c:pt idx="1781">
                  <c:v>130</c:v>
                </c:pt>
                <c:pt idx="1782">
                  <c:v>125</c:v>
                </c:pt>
                <c:pt idx="1783">
                  <c:v>88</c:v>
                </c:pt>
                <c:pt idx="1784">
                  <c:v>64</c:v>
                </c:pt>
                <c:pt idx="1785">
                  <c:v>70</c:v>
                </c:pt>
                <c:pt idx="1786">
                  <c:v>99</c:v>
                </c:pt>
                <c:pt idx="1787">
                  <c:v>100</c:v>
                </c:pt>
                <c:pt idx="1788">
                  <c:v>67</c:v>
                </c:pt>
                <c:pt idx="1789">
                  <c:v>84</c:v>
                </c:pt>
                <c:pt idx="1790">
                  <c:v>64</c:v>
                </c:pt>
                <c:pt idx="1791">
                  <c:v>35</c:v>
                </c:pt>
                <c:pt idx="1792">
                  <c:v>32</c:v>
                </c:pt>
                <c:pt idx="1793">
                  <c:v>48</c:v>
                </c:pt>
                <c:pt idx="1794">
                  <c:v>109</c:v>
                </c:pt>
                <c:pt idx="1795">
                  <c:v>120</c:v>
                </c:pt>
                <c:pt idx="1796">
                  <c:v>88</c:v>
                </c:pt>
                <c:pt idx="1797">
                  <c:v>198</c:v>
                </c:pt>
                <c:pt idx="1798">
                  <c:v>62</c:v>
                </c:pt>
                <c:pt idx="1799">
                  <c:v>124</c:v>
                </c:pt>
                <c:pt idx="1800">
                  <c:v>66</c:v>
                </c:pt>
                <c:pt idx="1801">
                  <c:v>77</c:v>
                </c:pt>
                <c:pt idx="1802">
                  <c:v>105</c:v>
                </c:pt>
                <c:pt idx="1803">
                  <c:v>138</c:v>
                </c:pt>
                <c:pt idx="1804">
                  <c:v>93</c:v>
                </c:pt>
                <c:pt idx="1805">
                  <c:v>54</c:v>
                </c:pt>
                <c:pt idx="1806">
                  <c:v>118</c:v>
                </c:pt>
                <c:pt idx="1807">
                  <c:v>140</c:v>
                </c:pt>
                <c:pt idx="1808">
                  <c:v>96</c:v>
                </c:pt>
                <c:pt idx="1809">
                  <c:v>107</c:v>
                </c:pt>
                <c:pt idx="1810">
                  <c:v>68</c:v>
                </c:pt>
                <c:pt idx="1811">
                  <c:v>91</c:v>
                </c:pt>
                <c:pt idx="1812">
                  <c:v>100</c:v>
                </c:pt>
                <c:pt idx="1813">
                  <c:v>114</c:v>
                </c:pt>
                <c:pt idx="1814">
                  <c:v>106</c:v>
                </c:pt>
                <c:pt idx="1815">
                  <c:v>95</c:v>
                </c:pt>
                <c:pt idx="1816">
                  <c:v>71</c:v>
                </c:pt>
                <c:pt idx="1817">
                  <c:v>134</c:v>
                </c:pt>
                <c:pt idx="1818">
                  <c:v>113</c:v>
                </c:pt>
                <c:pt idx="1819">
                  <c:v>95</c:v>
                </c:pt>
                <c:pt idx="1820">
                  <c:v>124</c:v>
                </c:pt>
                <c:pt idx="1821">
                  <c:v>95</c:v>
                </c:pt>
                <c:pt idx="1822">
                  <c:v>151</c:v>
                </c:pt>
                <c:pt idx="1823">
                  <c:v>101</c:v>
                </c:pt>
                <c:pt idx="1824">
                  <c:v>74</c:v>
                </c:pt>
                <c:pt idx="1825">
                  <c:v>106</c:v>
                </c:pt>
                <c:pt idx="1826">
                  <c:v>72</c:v>
                </c:pt>
                <c:pt idx="1827">
                  <c:v>134</c:v>
                </c:pt>
                <c:pt idx="1828">
                  <c:v>93</c:v>
                </c:pt>
                <c:pt idx="1829">
                  <c:v>135</c:v>
                </c:pt>
                <c:pt idx="1830">
                  <c:v>124</c:v>
                </c:pt>
                <c:pt idx="1831">
                  <c:v>122</c:v>
                </c:pt>
                <c:pt idx="1832">
                  <c:v>90</c:v>
                </c:pt>
                <c:pt idx="1833">
                  <c:v>77</c:v>
                </c:pt>
                <c:pt idx="1834">
                  <c:v>96</c:v>
                </c:pt>
                <c:pt idx="1835">
                  <c:v>79</c:v>
                </c:pt>
                <c:pt idx="1836">
                  <c:v>171</c:v>
                </c:pt>
                <c:pt idx="1837">
                  <c:v>125</c:v>
                </c:pt>
                <c:pt idx="1838">
                  <c:v>100</c:v>
                </c:pt>
                <c:pt idx="1839">
                  <c:v>130</c:v>
                </c:pt>
                <c:pt idx="1840">
                  <c:v>159</c:v>
                </c:pt>
                <c:pt idx="1841">
                  <c:v>135</c:v>
                </c:pt>
                <c:pt idx="1842">
                  <c:v>150</c:v>
                </c:pt>
                <c:pt idx="1843">
                  <c:v>117</c:v>
                </c:pt>
                <c:pt idx="1844">
                  <c:v>213</c:v>
                </c:pt>
                <c:pt idx="1845">
                  <c:v>212</c:v>
                </c:pt>
                <c:pt idx="1846">
                  <c:v>102</c:v>
                </c:pt>
                <c:pt idx="1847">
                  <c:v>109</c:v>
                </c:pt>
                <c:pt idx="1848">
                  <c:v>71</c:v>
                </c:pt>
                <c:pt idx="1849">
                  <c:v>174</c:v>
                </c:pt>
                <c:pt idx="1850">
                  <c:v>99</c:v>
                </c:pt>
                <c:pt idx="1851">
                  <c:v>105</c:v>
                </c:pt>
                <c:pt idx="1852">
                  <c:v>91</c:v>
                </c:pt>
                <c:pt idx="1853">
                  <c:v>65</c:v>
                </c:pt>
                <c:pt idx="1854">
                  <c:v>69</c:v>
                </c:pt>
                <c:pt idx="1855">
                  <c:v>81</c:v>
                </c:pt>
                <c:pt idx="1856">
                  <c:v>27</c:v>
                </c:pt>
                <c:pt idx="1857">
                  <c:v>63</c:v>
                </c:pt>
                <c:pt idx="1858">
                  <c:v>94</c:v>
                </c:pt>
                <c:pt idx="1859">
                  <c:v>119</c:v>
                </c:pt>
                <c:pt idx="1860">
                  <c:v>109</c:v>
                </c:pt>
                <c:pt idx="1861">
                  <c:v>138</c:v>
                </c:pt>
                <c:pt idx="1862">
                  <c:v>69</c:v>
                </c:pt>
                <c:pt idx="1863">
                  <c:v>88</c:v>
                </c:pt>
                <c:pt idx="1864">
                  <c:v>78</c:v>
                </c:pt>
                <c:pt idx="1865">
                  <c:v>121</c:v>
                </c:pt>
                <c:pt idx="1866">
                  <c:v>67</c:v>
                </c:pt>
                <c:pt idx="1867">
                  <c:v>73</c:v>
                </c:pt>
                <c:pt idx="1868">
                  <c:v>79</c:v>
                </c:pt>
                <c:pt idx="1869">
                  <c:v>50</c:v>
                </c:pt>
                <c:pt idx="1870">
                  <c:v>87</c:v>
                </c:pt>
                <c:pt idx="1871">
                  <c:v>111</c:v>
                </c:pt>
                <c:pt idx="1872">
                  <c:v>51</c:v>
                </c:pt>
                <c:pt idx="1873">
                  <c:v>50</c:v>
                </c:pt>
                <c:pt idx="1874">
                  <c:v>74</c:v>
                </c:pt>
                <c:pt idx="1875">
                  <c:v>64</c:v>
                </c:pt>
                <c:pt idx="1876">
                  <c:v>63</c:v>
                </c:pt>
                <c:pt idx="1877">
                  <c:v>74</c:v>
                </c:pt>
                <c:pt idx="1878">
                  <c:v>91</c:v>
                </c:pt>
                <c:pt idx="1879">
                  <c:v>156</c:v>
                </c:pt>
                <c:pt idx="1880">
                  <c:v>129</c:v>
                </c:pt>
                <c:pt idx="1881">
                  <c:v>79</c:v>
                </c:pt>
                <c:pt idx="1882">
                  <c:v>118</c:v>
                </c:pt>
                <c:pt idx="1883">
                  <c:v>74</c:v>
                </c:pt>
                <c:pt idx="1884">
                  <c:v>129</c:v>
                </c:pt>
                <c:pt idx="1885">
                  <c:v>102</c:v>
                </c:pt>
                <c:pt idx="1886">
                  <c:v>97</c:v>
                </c:pt>
                <c:pt idx="1887">
                  <c:v>93</c:v>
                </c:pt>
                <c:pt idx="1888">
                  <c:v>75</c:v>
                </c:pt>
                <c:pt idx="1889">
                  <c:v>113</c:v>
                </c:pt>
                <c:pt idx="1890">
                  <c:v>72</c:v>
                </c:pt>
                <c:pt idx="1891">
                  <c:v>94</c:v>
                </c:pt>
                <c:pt idx="1892">
                  <c:v>70</c:v>
                </c:pt>
                <c:pt idx="1893">
                  <c:v>113</c:v>
                </c:pt>
                <c:pt idx="1894">
                  <c:v>115</c:v>
                </c:pt>
                <c:pt idx="1895">
                  <c:v>64</c:v>
                </c:pt>
                <c:pt idx="1896">
                  <c:v>53</c:v>
                </c:pt>
                <c:pt idx="1897">
                  <c:v>105</c:v>
                </c:pt>
                <c:pt idx="1898">
                  <c:v>47</c:v>
                </c:pt>
                <c:pt idx="1899">
                  <c:v>70</c:v>
                </c:pt>
                <c:pt idx="1900">
                  <c:v>57</c:v>
                </c:pt>
                <c:pt idx="1901">
                  <c:v>56</c:v>
                </c:pt>
                <c:pt idx="1902">
                  <c:v>67</c:v>
                </c:pt>
                <c:pt idx="1903">
                  <c:v>51</c:v>
                </c:pt>
                <c:pt idx="1904">
                  <c:v>63</c:v>
                </c:pt>
                <c:pt idx="1905">
                  <c:v>61</c:v>
                </c:pt>
                <c:pt idx="1906">
                  <c:v>86</c:v>
                </c:pt>
                <c:pt idx="1907">
                  <c:v>107</c:v>
                </c:pt>
                <c:pt idx="1908">
                  <c:v>110</c:v>
                </c:pt>
                <c:pt idx="1909">
                  <c:v>99</c:v>
                </c:pt>
                <c:pt idx="1910">
                  <c:v>110</c:v>
                </c:pt>
                <c:pt idx="1911">
                  <c:v>145</c:v>
                </c:pt>
                <c:pt idx="1912">
                  <c:v>96</c:v>
                </c:pt>
                <c:pt idx="1913">
                  <c:v>84</c:v>
                </c:pt>
                <c:pt idx="1914">
                  <c:v>84</c:v>
                </c:pt>
                <c:pt idx="1915">
                  <c:v>86</c:v>
                </c:pt>
                <c:pt idx="1916">
                  <c:v>85</c:v>
                </c:pt>
                <c:pt idx="1917">
                  <c:v>83</c:v>
                </c:pt>
                <c:pt idx="1918">
                  <c:v>55</c:v>
                </c:pt>
                <c:pt idx="1919">
                  <c:v>26</c:v>
                </c:pt>
                <c:pt idx="1920">
                  <c:v>23</c:v>
                </c:pt>
                <c:pt idx="1921">
                  <c:v>50</c:v>
                </c:pt>
                <c:pt idx="1922">
                  <c:v>67</c:v>
                </c:pt>
                <c:pt idx="1923">
                  <c:v>167</c:v>
                </c:pt>
                <c:pt idx="1924">
                  <c:v>125</c:v>
                </c:pt>
                <c:pt idx="1925">
                  <c:v>151</c:v>
                </c:pt>
                <c:pt idx="1926">
                  <c:v>61</c:v>
                </c:pt>
                <c:pt idx="1927">
                  <c:v>65</c:v>
                </c:pt>
                <c:pt idx="1928">
                  <c:v>69</c:v>
                </c:pt>
                <c:pt idx="1929">
                  <c:v>103</c:v>
                </c:pt>
                <c:pt idx="1930">
                  <c:v>61</c:v>
                </c:pt>
                <c:pt idx="1931">
                  <c:v>73</c:v>
                </c:pt>
                <c:pt idx="1932">
                  <c:v>73</c:v>
                </c:pt>
                <c:pt idx="1933">
                  <c:v>62</c:v>
                </c:pt>
                <c:pt idx="1934">
                  <c:v>125</c:v>
                </c:pt>
                <c:pt idx="1935">
                  <c:v>64</c:v>
                </c:pt>
                <c:pt idx="1936">
                  <c:v>107</c:v>
                </c:pt>
                <c:pt idx="1937">
                  <c:v>125</c:v>
                </c:pt>
                <c:pt idx="1938">
                  <c:v>150</c:v>
                </c:pt>
                <c:pt idx="1939">
                  <c:v>118</c:v>
                </c:pt>
                <c:pt idx="1940">
                  <c:v>108</c:v>
                </c:pt>
                <c:pt idx="1941">
                  <c:v>120</c:v>
                </c:pt>
                <c:pt idx="1942">
                  <c:v>119</c:v>
                </c:pt>
                <c:pt idx="1943">
                  <c:v>97</c:v>
                </c:pt>
                <c:pt idx="1944">
                  <c:v>93</c:v>
                </c:pt>
                <c:pt idx="1945">
                  <c:v>96</c:v>
                </c:pt>
                <c:pt idx="1946">
                  <c:v>107</c:v>
                </c:pt>
                <c:pt idx="1947">
                  <c:v>81</c:v>
                </c:pt>
                <c:pt idx="1948">
                  <c:v>100</c:v>
                </c:pt>
                <c:pt idx="1949">
                  <c:v>99</c:v>
                </c:pt>
                <c:pt idx="1950">
                  <c:v>75</c:v>
                </c:pt>
                <c:pt idx="1951">
                  <c:v>50</c:v>
                </c:pt>
                <c:pt idx="1952">
                  <c:v>83</c:v>
                </c:pt>
                <c:pt idx="1953">
                  <c:v>54</c:v>
                </c:pt>
                <c:pt idx="1954">
                  <c:v>62</c:v>
                </c:pt>
                <c:pt idx="1955">
                  <c:v>69</c:v>
                </c:pt>
                <c:pt idx="1956">
                  <c:v>98</c:v>
                </c:pt>
                <c:pt idx="1957">
                  <c:v>57</c:v>
                </c:pt>
                <c:pt idx="1958">
                  <c:v>67</c:v>
                </c:pt>
                <c:pt idx="1959">
                  <c:v>75</c:v>
                </c:pt>
                <c:pt idx="1960">
                  <c:v>76</c:v>
                </c:pt>
                <c:pt idx="1961">
                  <c:v>86</c:v>
                </c:pt>
                <c:pt idx="1962">
                  <c:v>67</c:v>
                </c:pt>
                <c:pt idx="1963">
                  <c:v>93</c:v>
                </c:pt>
                <c:pt idx="1964">
                  <c:v>63</c:v>
                </c:pt>
                <c:pt idx="1965">
                  <c:v>79</c:v>
                </c:pt>
                <c:pt idx="1966">
                  <c:v>105</c:v>
                </c:pt>
                <c:pt idx="1967">
                  <c:v>124</c:v>
                </c:pt>
                <c:pt idx="1968">
                  <c:v>81</c:v>
                </c:pt>
                <c:pt idx="1969">
                  <c:v>86</c:v>
                </c:pt>
                <c:pt idx="1970">
                  <c:v>94</c:v>
                </c:pt>
                <c:pt idx="1971">
                  <c:v>83</c:v>
                </c:pt>
                <c:pt idx="1972">
                  <c:v>87</c:v>
                </c:pt>
                <c:pt idx="1973">
                  <c:v>167</c:v>
                </c:pt>
                <c:pt idx="1974">
                  <c:v>98</c:v>
                </c:pt>
                <c:pt idx="1975">
                  <c:v>151</c:v>
                </c:pt>
                <c:pt idx="1976">
                  <c:v>106</c:v>
                </c:pt>
                <c:pt idx="1977">
                  <c:v>87</c:v>
                </c:pt>
                <c:pt idx="1978">
                  <c:v>70</c:v>
                </c:pt>
                <c:pt idx="1979">
                  <c:v>84</c:v>
                </c:pt>
                <c:pt idx="1980">
                  <c:v>104</c:v>
                </c:pt>
                <c:pt idx="1981">
                  <c:v>39</c:v>
                </c:pt>
                <c:pt idx="1982">
                  <c:v>82</c:v>
                </c:pt>
                <c:pt idx="1983">
                  <c:v>104</c:v>
                </c:pt>
                <c:pt idx="1984">
                  <c:v>29</c:v>
                </c:pt>
                <c:pt idx="1985">
                  <c:v>86</c:v>
                </c:pt>
                <c:pt idx="1986">
                  <c:v>114</c:v>
                </c:pt>
                <c:pt idx="1987">
                  <c:v>115</c:v>
                </c:pt>
                <c:pt idx="1988">
                  <c:v>101</c:v>
                </c:pt>
                <c:pt idx="1989">
                  <c:v>79</c:v>
                </c:pt>
                <c:pt idx="1990">
                  <c:v>113</c:v>
                </c:pt>
                <c:pt idx="1991">
                  <c:v>116</c:v>
                </c:pt>
                <c:pt idx="1992">
                  <c:v>111</c:v>
                </c:pt>
                <c:pt idx="1993">
                  <c:v>98</c:v>
                </c:pt>
                <c:pt idx="1994">
                  <c:v>133</c:v>
                </c:pt>
                <c:pt idx="1995">
                  <c:v>77</c:v>
                </c:pt>
                <c:pt idx="1996">
                  <c:v>102</c:v>
                </c:pt>
                <c:pt idx="1997">
                  <c:v>92</c:v>
                </c:pt>
                <c:pt idx="1998">
                  <c:v>81</c:v>
                </c:pt>
                <c:pt idx="1999">
                  <c:v>92</c:v>
                </c:pt>
                <c:pt idx="2000">
                  <c:v>162</c:v>
                </c:pt>
                <c:pt idx="2001">
                  <c:v>75</c:v>
                </c:pt>
                <c:pt idx="2002">
                  <c:v>158</c:v>
                </c:pt>
                <c:pt idx="2003">
                  <c:v>66</c:v>
                </c:pt>
                <c:pt idx="2004">
                  <c:v>105</c:v>
                </c:pt>
                <c:pt idx="2005">
                  <c:v>77</c:v>
                </c:pt>
                <c:pt idx="2006">
                  <c:v>65</c:v>
                </c:pt>
                <c:pt idx="2007">
                  <c:v>51</c:v>
                </c:pt>
                <c:pt idx="2008">
                  <c:v>32</c:v>
                </c:pt>
                <c:pt idx="2009">
                  <c:v>108</c:v>
                </c:pt>
                <c:pt idx="2010">
                  <c:v>128</c:v>
                </c:pt>
                <c:pt idx="2011">
                  <c:v>76</c:v>
                </c:pt>
                <c:pt idx="2012">
                  <c:v>62</c:v>
                </c:pt>
                <c:pt idx="2013">
                  <c:v>83</c:v>
                </c:pt>
                <c:pt idx="2014">
                  <c:v>87</c:v>
                </c:pt>
                <c:pt idx="2015">
                  <c:v>97</c:v>
                </c:pt>
                <c:pt idx="2016">
                  <c:v>66</c:v>
                </c:pt>
                <c:pt idx="2017">
                  <c:v>94</c:v>
                </c:pt>
                <c:pt idx="2018">
                  <c:v>60</c:v>
                </c:pt>
                <c:pt idx="2019">
                  <c:v>101</c:v>
                </c:pt>
                <c:pt idx="2020">
                  <c:v>109</c:v>
                </c:pt>
                <c:pt idx="2021">
                  <c:v>155</c:v>
                </c:pt>
                <c:pt idx="2022">
                  <c:v>90</c:v>
                </c:pt>
                <c:pt idx="2023">
                  <c:v>150</c:v>
                </c:pt>
                <c:pt idx="2024">
                  <c:v>157</c:v>
                </c:pt>
                <c:pt idx="2025">
                  <c:v>55</c:v>
                </c:pt>
                <c:pt idx="2026">
                  <c:v>64</c:v>
                </c:pt>
                <c:pt idx="2027">
                  <c:v>90</c:v>
                </c:pt>
                <c:pt idx="2028">
                  <c:v>130</c:v>
                </c:pt>
                <c:pt idx="2029">
                  <c:v>116</c:v>
                </c:pt>
                <c:pt idx="2030">
                  <c:v>89</c:v>
                </c:pt>
                <c:pt idx="2031">
                  <c:v>43</c:v>
                </c:pt>
                <c:pt idx="2032">
                  <c:v>95</c:v>
                </c:pt>
                <c:pt idx="2033">
                  <c:v>80</c:v>
                </c:pt>
                <c:pt idx="2034">
                  <c:v>90</c:v>
                </c:pt>
                <c:pt idx="2035">
                  <c:v>102</c:v>
                </c:pt>
                <c:pt idx="2036">
                  <c:v>116</c:v>
                </c:pt>
                <c:pt idx="2037">
                  <c:v>74</c:v>
                </c:pt>
                <c:pt idx="2038">
                  <c:v>99</c:v>
                </c:pt>
                <c:pt idx="2039">
                  <c:v>94</c:v>
                </c:pt>
                <c:pt idx="2040">
                  <c:v>83</c:v>
                </c:pt>
                <c:pt idx="2041">
                  <c:v>93</c:v>
                </c:pt>
                <c:pt idx="2042">
                  <c:v>123</c:v>
                </c:pt>
                <c:pt idx="2043">
                  <c:v>132</c:v>
                </c:pt>
                <c:pt idx="2044">
                  <c:v>54</c:v>
                </c:pt>
                <c:pt idx="2045">
                  <c:v>97</c:v>
                </c:pt>
                <c:pt idx="2046">
                  <c:v>53</c:v>
                </c:pt>
                <c:pt idx="2047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E-4073-984F-F87BFD1FD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53120"/>
        <c:axId val="7659534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'623.xalancbmk_s-10B'!$A$1</c15:sqref>
                        </c15:formulaRef>
                      </c:ext>
                    </c:extLst>
                    <c:strCache>
                      <c:ptCount val="1"/>
                      <c:pt idx="0">
                        <c:v>set#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'623.xalancbmk_s-10B'!$A$2:$A$2049</c15:sqref>
                        </c15:formulaRef>
                      </c:ext>
                    </c:extLst>
                    <c:numCache>
                      <c:formatCode>General</c:formatCode>
                      <c:ptCount val="2048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  <c:pt idx="401">
                        <c:v>401</c:v>
                      </c:pt>
                      <c:pt idx="402">
                        <c:v>402</c:v>
                      </c:pt>
                      <c:pt idx="403">
                        <c:v>403</c:v>
                      </c:pt>
                      <c:pt idx="404">
                        <c:v>404</c:v>
                      </c:pt>
                      <c:pt idx="405">
                        <c:v>405</c:v>
                      </c:pt>
                      <c:pt idx="406">
                        <c:v>406</c:v>
                      </c:pt>
                      <c:pt idx="407">
                        <c:v>407</c:v>
                      </c:pt>
                      <c:pt idx="408">
                        <c:v>408</c:v>
                      </c:pt>
                      <c:pt idx="409">
                        <c:v>409</c:v>
                      </c:pt>
                      <c:pt idx="410">
                        <c:v>410</c:v>
                      </c:pt>
                      <c:pt idx="411">
                        <c:v>411</c:v>
                      </c:pt>
                      <c:pt idx="412">
                        <c:v>412</c:v>
                      </c:pt>
                      <c:pt idx="413">
                        <c:v>413</c:v>
                      </c:pt>
                      <c:pt idx="414">
                        <c:v>414</c:v>
                      </c:pt>
                      <c:pt idx="415">
                        <c:v>415</c:v>
                      </c:pt>
                      <c:pt idx="416">
                        <c:v>416</c:v>
                      </c:pt>
                      <c:pt idx="417">
                        <c:v>417</c:v>
                      </c:pt>
                      <c:pt idx="418">
                        <c:v>418</c:v>
                      </c:pt>
                      <c:pt idx="419">
                        <c:v>419</c:v>
                      </c:pt>
                      <c:pt idx="420">
                        <c:v>420</c:v>
                      </c:pt>
                      <c:pt idx="421">
                        <c:v>421</c:v>
                      </c:pt>
                      <c:pt idx="422">
                        <c:v>422</c:v>
                      </c:pt>
                      <c:pt idx="423">
                        <c:v>423</c:v>
                      </c:pt>
                      <c:pt idx="424">
                        <c:v>424</c:v>
                      </c:pt>
                      <c:pt idx="425">
                        <c:v>425</c:v>
                      </c:pt>
                      <c:pt idx="426">
                        <c:v>426</c:v>
                      </c:pt>
                      <c:pt idx="427">
                        <c:v>427</c:v>
                      </c:pt>
                      <c:pt idx="428">
                        <c:v>428</c:v>
                      </c:pt>
                      <c:pt idx="429">
                        <c:v>429</c:v>
                      </c:pt>
                      <c:pt idx="430">
                        <c:v>430</c:v>
                      </c:pt>
                      <c:pt idx="431">
                        <c:v>431</c:v>
                      </c:pt>
                      <c:pt idx="432">
                        <c:v>432</c:v>
                      </c:pt>
                      <c:pt idx="433">
                        <c:v>433</c:v>
                      </c:pt>
                      <c:pt idx="434">
                        <c:v>434</c:v>
                      </c:pt>
                      <c:pt idx="435">
                        <c:v>435</c:v>
                      </c:pt>
                      <c:pt idx="436">
                        <c:v>436</c:v>
                      </c:pt>
                      <c:pt idx="437">
                        <c:v>437</c:v>
                      </c:pt>
                      <c:pt idx="438">
                        <c:v>438</c:v>
                      </c:pt>
                      <c:pt idx="439">
                        <c:v>439</c:v>
                      </c:pt>
                      <c:pt idx="440">
                        <c:v>440</c:v>
                      </c:pt>
                      <c:pt idx="441">
                        <c:v>441</c:v>
                      </c:pt>
                      <c:pt idx="442">
                        <c:v>442</c:v>
                      </c:pt>
                      <c:pt idx="443">
                        <c:v>443</c:v>
                      </c:pt>
                      <c:pt idx="444">
                        <c:v>444</c:v>
                      </c:pt>
                      <c:pt idx="445">
                        <c:v>445</c:v>
                      </c:pt>
                      <c:pt idx="446">
                        <c:v>446</c:v>
                      </c:pt>
                      <c:pt idx="447">
                        <c:v>447</c:v>
                      </c:pt>
                      <c:pt idx="448">
                        <c:v>448</c:v>
                      </c:pt>
                      <c:pt idx="449">
                        <c:v>449</c:v>
                      </c:pt>
                      <c:pt idx="450">
                        <c:v>450</c:v>
                      </c:pt>
                      <c:pt idx="451">
                        <c:v>451</c:v>
                      </c:pt>
                      <c:pt idx="452">
                        <c:v>452</c:v>
                      </c:pt>
                      <c:pt idx="453">
                        <c:v>453</c:v>
                      </c:pt>
                      <c:pt idx="454">
                        <c:v>454</c:v>
                      </c:pt>
                      <c:pt idx="455">
                        <c:v>455</c:v>
                      </c:pt>
                      <c:pt idx="456">
                        <c:v>456</c:v>
                      </c:pt>
                      <c:pt idx="457">
                        <c:v>457</c:v>
                      </c:pt>
                      <c:pt idx="458">
                        <c:v>458</c:v>
                      </c:pt>
                      <c:pt idx="459">
                        <c:v>459</c:v>
                      </c:pt>
                      <c:pt idx="460">
                        <c:v>460</c:v>
                      </c:pt>
                      <c:pt idx="461">
                        <c:v>461</c:v>
                      </c:pt>
                      <c:pt idx="462">
                        <c:v>462</c:v>
                      </c:pt>
                      <c:pt idx="463">
                        <c:v>463</c:v>
                      </c:pt>
                      <c:pt idx="464">
                        <c:v>464</c:v>
                      </c:pt>
                      <c:pt idx="465">
                        <c:v>465</c:v>
                      </c:pt>
                      <c:pt idx="466">
                        <c:v>466</c:v>
                      </c:pt>
                      <c:pt idx="467">
                        <c:v>467</c:v>
                      </c:pt>
                      <c:pt idx="468">
                        <c:v>468</c:v>
                      </c:pt>
                      <c:pt idx="469">
                        <c:v>469</c:v>
                      </c:pt>
                      <c:pt idx="470">
                        <c:v>470</c:v>
                      </c:pt>
                      <c:pt idx="471">
                        <c:v>471</c:v>
                      </c:pt>
                      <c:pt idx="472">
                        <c:v>472</c:v>
                      </c:pt>
                      <c:pt idx="473">
                        <c:v>473</c:v>
                      </c:pt>
                      <c:pt idx="474">
                        <c:v>474</c:v>
                      </c:pt>
                      <c:pt idx="475">
                        <c:v>475</c:v>
                      </c:pt>
                      <c:pt idx="476">
                        <c:v>476</c:v>
                      </c:pt>
                      <c:pt idx="477">
                        <c:v>477</c:v>
                      </c:pt>
                      <c:pt idx="478">
                        <c:v>478</c:v>
                      </c:pt>
                      <c:pt idx="479">
                        <c:v>479</c:v>
                      </c:pt>
                      <c:pt idx="480">
                        <c:v>480</c:v>
                      </c:pt>
                      <c:pt idx="481">
                        <c:v>481</c:v>
                      </c:pt>
                      <c:pt idx="482">
                        <c:v>482</c:v>
                      </c:pt>
                      <c:pt idx="483">
                        <c:v>483</c:v>
                      </c:pt>
                      <c:pt idx="484">
                        <c:v>484</c:v>
                      </c:pt>
                      <c:pt idx="485">
                        <c:v>485</c:v>
                      </c:pt>
                      <c:pt idx="486">
                        <c:v>486</c:v>
                      </c:pt>
                      <c:pt idx="487">
                        <c:v>487</c:v>
                      </c:pt>
                      <c:pt idx="488">
                        <c:v>488</c:v>
                      </c:pt>
                      <c:pt idx="489">
                        <c:v>489</c:v>
                      </c:pt>
                      <c:pt idx="490">
                        <c:v>490</c:v>
                      </c:pt>
                      <c:pt idx="491">
                        <c:v>491</c:v>
                      </c:pt>
                      <c:pt idx="492">
                        <c:v>492</c:v>
                      </c:pt>
                      <c:pt idx="493">
                        <c:v>493</c:v>
                      </c:pt>
                      <c:pt idx="494">
                        <c:v>494</c:v>
                      </c:pt>
                      <c:pt idx="495">
                        <c:v>495</c:v>
                      </c:pt>
                      <c:pt idx="496">
                        <c:v>496</c:v>
                      </c:pt>
                      <c:pt idx="497">
                        <c:v>497</c:v>
                      </c:pt>
                      <c:pt idx="498">
                        <c:v>498</c:v>
                      </c:pt>
                      <c:pt idx="499">
                        <c:v>499</c:v>
                      </c:pt>
                      <c:pt idx="500">
                        <c:v>500</c:v>
                      </c:pt>
                      <c:pt idx="501">
                        <c:v>501</c:v>
                      </c:pt>
                      <c:pt idx="502">
                        <c:v>502</c:v>
                      </c:pt>
                      <c:pt idx="503">
                        <c:v>503</c:v>
                      </c:pt>
                      <c:pt idx="504">
                        <c:v>504</c:v>
                      </c:pt>
                      <c:pt idx="505">
                        <c:v>505</c:v>
                      </c:pt>
                      <c:pt idx="506">
                        <c:v>506</c:v>
                      </c:pt>
                      <c:pt idx="507">
                        <c:v>507</c:v>
                      </c:pt>
                      <c:pt idx="508">
                        <c:v>508</c:v>
                      </c:pt>
                      <c:pt idx="509">
                        <c:v>509</c:v>
                      </c:pt>
                      <c:pt idx="510">
                        <c:v>510</c:v>
                      </c:pt>
                      <c:pt idx="511">
                        <c:v>511</c:v>
                      </c:pt>
                      <c:pt idx="512">
                        <c:v>512</c:v>
                      </c:pt>
                      <c:pt idx="513">
                        <c:v>513</c:v>
                      </c:pt>
                      <c:pt idx="514">
                        <c:v>514</c:v>
                      </c:pt>
                      <c:pt idx="515">
                        <c:v>515</c:v>
                      </c:pt>
                      <c:pt idx="516">
                        <c:v>516</c:v>
                      </c:pt>
                      <c:pt idx="517">
                        <c:v>517</c:v>
                      </c:pt>
                      <c:pt idx="518">
                        <c:v>518</c:v>
                      </c:pt>
                      <c:pt idx="519">
                        <c:v>519</c:v>
                      </c:pt>
                      <c:pt idx="520">
                        <c:v>520</c:v>
                      </c:pt>
                      <c:pt idx="521">
                        <c:v>521</c:v>
                      </c:pt>
                      <c:pt idx="522">
                        <c:v>522</c:v>
                      </c:pt>
                      <c:pt idx="523">
                        <c:v>523</c:v>
                      </c:pt>
                      <c:pt idx="524">
                        <c:v>524</c:v>
                      </c:pt>
                      <c:pt idx="525">
                        <c:v>525</c:v>
                      </c:pt>
                      <c:pt idx="526">
                        <c:v>526</c:v>
                      </c:pt>
                      <c:pt idx="527">
                        <c:v>527</c:v>
                      </c:pt>
                      <c:pt idx="528">
                        <c:v>528</c:v>
                      </c:pt>
                      <c:pt idx="529">
                        <c:v>529</c:v>
                      </c:pt>
                      <c:pt idx="530">
                        <c:v>530</c:v>
                      </c:pt>
                      <c:pt idx="531">
                        <c:v>531</c:v>
                      </c:pt>
                      <c:pt idx="532">
                        <c:v>532</c:v>
                      </c:pt>
                      <c:pt idx="533">
                        <c:v>533</c:v>
                      </c:pt>
                      <c:pt idx="534">
                        <c:v>534</c:v>
                      </c:pt>
                      <c:pt idx="535">
                        <c:v>535</c:v>
                      </c:pt>
                      <c:pt idx="536">
                        <c:v>536</c:v>
                      </c:pt>
                      <c:pt idx="537">
                        <c:v>537</c:v>
                      </c:pt>
                      <c:pt idx="538">
                        <c:v>538</c:v>
                      </c:pt>
                      <c:pt idx="539">
                        <c:v>539</c:v>
                      </c:pt>
                      <c:pt idx="540">
                        <c:v>540</c:v>
                      </c:pt>
                      <c:pt idx="541">
                        <c:v>541</c:v>
                      </c:pt>
                      <c:pt idx="542">
                        <c:v>542</c:v>
                      </c:pt>
                      <c:pt idx="543">
                        <c:v>543</c:v>
                      </c:pt>
                      <c:pt idx="544">
                        <c:v>544</c:v>
                      </c:pt>
                      <c:pt idx="545">
                        <c:v>545</c:v>
                      </c:pt>
                      <c:pt idx="546">
                        <c:v>546</c:v>
                      </c:pt>
                      <c:pt idx="547">
                        <c:v>547</c:v>
                      </c:pt>
                      <c:pt idx="548">
                        <c:v>548</c:v>
                      </c:pt>
                      <c:pt idx="549">
                        <c:v>549</c:v>
                      </c:pt>
                      <c:pt idx="550">
                        <c:v>550</c:v>
                      </c:pt>
                      <c:pt idx="551">
                        <c:v>551</c:v>
                      </c:pt>
                      <c:pt idx="552">
                        <c:v>552</c:v>
                      </c:pt>
                      <c:pt idx="553">
                        <c:v>553</c:v>
                      </c:pt>
                      <c:pt idx="554">
                        <c:v>554</c:v>
                      </c:pt>
                      <c:pt idx="555">
                        <c:v>555</c:v>
                      </c:pt>
                      <c:pt idx="556">
                        <c:v>556</c:v>
                      </c:pt>
                      <c:pt idx="557">
                        <c:v>557</c:v>
                      </c:pt>
                      <c:pt idx="558">
                        <c:v>558</c:v>
                      </c:pt>
                      <c:pt idx="559">
                        <c:v>559</c:v>
                      </c:pt>
                      <c:pt idx="560">
                        <c:v>560</c:v>
                      </c:pt>
                      <c:pt idx="561">
                        <c:v>561</c:v>
                      </c:pt>
                      <c:pt idx="562">
                        <c:v>562</c:v>
                      </c:pt>
                      <c:pt idx="563">
                        <c:v>563</c:v>
                      </c:pt>
                      <c:pt idx="564">
                        <c:v>564</c:v>
                      </c:pt>
                      <c:pt idx="565">
                        <c:v>565</c:v>
                      </c:pt>
                      <c:pt idx="566">
                        <c:v>566</c:v>
                      </c:pt>
                      <c:pt idx="567">
                        <c:v>567</c:v>
                      </c:pt>
                      <c:pt idx="568">
                        <c:v>568</c:v>
                      </c:pt>
                      <c:pt idx="569">
                        <c:v>569</c:v>
                      </c:pt>
                      <c:pt idx="570">
                        <c:v>570</c:v>
                      </c:pt>
                      <c:pt idx="571">
                        <c:v>571</c:v>
                      </c:pt>
                      <c:pt idx="572">
                        <c:v>572</c:v>
                      </c:pt>
                      <c:pt idx="573">
                        <c:v>573</c:v>
                      </c:pt>
                      <c:pt idx="574">
                        <c:v>574</c:v>
                      </c:pt>
                      <c:pt idx="575">
                        <c:v>575</c:v>
                      </c:pt>
                      <c:pt idx="576">
                        <c:v>576</c:v>
                      </c:pt>
                      <c:pt idx="577">
                        <c:v>577</c:v>
                      </c:pt>
                      <c:pt idx="578">
                        <c:v>578</c:v>
                      </c:pt>
                      <c:pt idx="579">
                        <c:v>579</c:v>
                      </c:pt>
                      <c:pt idx="580">
                        <c:v>580</c:v>
                      </c:pt>
                      <c:pt idx="581">
                        <c:v>581</c:v>
                      </c:pt>
                      <c:pt idx="582">
                        <c:v>582</c:v>
                      </c:pt>
                      <c:pt idx="583">
                        <c:v>583</c:v>
                      </c:pt>
                      <c:pt idx="584">
                        <c:v>584</c:v>
                      </c:pt>
                      <c:pt idx="585">
                        <c:v>585</c:v>
                      </c:pt>
                      <c:pt idx="586">
                        <c:v>586</c:v>
                      </c:pt>
                      <c:pt idx="587">
                        <c:v>587</c:v>
                      </c:pt>
                      <c:pt idx="588">
                        <c:v>588</c:v>
                      </c:pt>
                      <c:pt idx="589">
                        <c:v>589</c:v>
                      </c:pt>
                      <c:pt idx="590">
                        <c:v>590</c:v>
                      </c:pt>
                      <c:pt idx="591">
                        <c:v>591</c:v>
                      </c:pt>
                      <c:pt idx="592">
                        <c:v>592</c:v>
                      </c:pt>
                      <c:pt idx="593">
                        <c:v>593</c:v>
                      </c:pt>
                      <c:pt idx="594">
                        <c:v>594</c:v>
                      </c:pt>
                      <c:pt idx="595">
                        <c:v>595</c:v>
                      </c:pt>
                      <c:pt idx="596">
                        <c:v>596</c:v>
                      </c:pt>
                      <c:pt idx="597">
                        <c:v>597</c:v>
                      </c:pt>
                      <c:pt idx="598">
                        <c:v>598</c:v>
                      </c:pt>
                      <c:pt idx="599">
                        <c:v>599</c:v>
                      </c:pt>
                      <c:pt idx="600">
                        <c:v>600</c:v>
                      </c:pt>
                      <c:pt idx="601">
                        <c:v>601</c:v>
                      </c:pt>
                      <c:pt idx="602">
                        <c:v>602</c:v>
                      </c:pt>
                      <c:pt idx="603">
                        <c:v>603</c:v>
                      </c:pt>
                      <c:pt idx="604">
                        <c:v>604</c:v>
                      </c:pt>
                      <c:pt idx="605">
                        <c:v>605</c:v>
                      </c:pt>
                      <c:pt idx="606">
                        <c:v>606</c:v>
                      </c:pt>
                      <c:pt idx="607">
                        <c:v>607</c:v>
                      </c:pt>
                      <c:pt idx="608">
                        <c:v>608</c:v>
                      </c:pt>
                      <c:pt idx="609">
                        <c:v>609</c:v>
                      </c:pt>
                      <c:pt idx="610">
                        <c:v>610</c:v>
                      </c:pt>
                      <c:pt idx="611">
                        <c:v>611</c:v>
                      </c:pt>
                      <c:pt idx="612">
                        <c:v>612</c:v>
                      </c:pt>
                      <c:pt idx="613">
                        <c:v>613</c:v>
                      </c:pt>
                      <c:pt idx="614">
                        <c:v>614</c:v>
                      </c:pt>
                      <c:pt idx="615">
                        <c:v>615</c:v>
                      </c:pt>
                      <c:pt idx="616">
                        <c:v>616</c:v>
                      </c:pt>
                      <c:pt idx="617">
                        <c:v>617</c:v>
                      </c:pt>
                      <c:pt idx="618">
                        <c:v>618</c:v>
                      </c:pt>
                      <c:pt idx="619">
                        <c:v>619</c:v>
                      </c:pt>
                      <c:pt idx="620">
                        <c:v>620</c:v>
                      </c:pt>
                      <c:pt idx="621">
                        <c:v>621</c:v>
                      </c:pt>
                      <c:pt idx="622">
                        <c:v>622</c:v>
                      </c:pt>
                      <c:pt idx="623">
                        <c:v>623</c:v>
                      </c:pt>
                      <c:pt idx="624">
                        <c:v>624</c:v>
                      </c:pt>
                      <c:pt idx="625">
                        <c:v>625</c:v>
                      </c:pt>
                      <c:pt idx="626">
                        <c:v>626</c:v>
                      </c:pt>
                      <c:pt idx="627">
                        <c:v>627</c:v>
                      </c:pt>
                      <c:pt idx="628">
                        <c:v>628</c:v>
                      </c:pt>
                      <c:pt idx="629">
                        <c:v>629</c:v>
                      </c:pt>
                      <c:pt idx="630">
                        <c:v>630</c:v>
                      </c:pt>
                      <c:pt idx="631">
                        <c:v>631</c:v>
                      </c:pt>
                      <c:pt idx="632">
                        <c:v>632</c:v>
                      </c:pt>
                      <c:pt idx="633">
                        <c:v>633</c:v>
                      </c:pt>
                      <c:pt idx="634">
                        <c:v>634</c:v>
                      </c:pt>
                      <c:pt idx="635">
                        <c:v>635</c:v>
                      </c:pt>
                      <c:pt idx="636">
                        <c:v>636</c:v>
                      </c:pt>
                      <c:pt idx="637">
                        <c:v>637</c:v>
                      </c:pt>
                      <c:pt idx="638">
                        <c:v>638</c:v>
                      </c:pt>
                      <c:pt idx="639">
                        <c:v>639</c:v>
                      </c:pt>
                      <c:pt idx="640">
                        <c:v>640</c:v>
                      </c:pt>
                      <c:pt idx="641">
                        <c:v>641</c:v>
                      </c:pt>
                      <c:pt idx="642">
                        <c:v>642</c:v>
                      </c:pt>
                      <c:pt idx="643">
                        <c:v>643</c:v>
                      </c:pt>
                      <c:pt idx="644">
                        <c:v>644</c:v>
                      </c:pt>
                      <c:pt idx="645">
                        <c:v>645</c:v>
                      </c:pt>
                      <c:pt idx="646">
                        <c:v>646</c:v>
                      </c:pt>
                      <c:pt idx="647">
                        <c:v>647</c:v>
                      </c:pt>
                      <c:pt idx="648">
                        <c:v>648</c:v>
                      </c:pt>
                      <c:pt idx="649">
                        <c:v>649</c:v>
                      </c:pt>
                      <c:pt idx="650">
                        <c:v>650</c:v>
                      </c:pt>
                      <c:pt idx="651">
                        <c:v>651</c:v>
                      </c:pt>
                      <c:pt idx="652">
                        <c:v>652</c:v>
                      </c:pt>
                      <c:pt idx="653">
                        <c:v>653</c:v>
                      </c:pt>
                      <c:pt idx="654">
                        <c:v>654</c:v>
                      </c:pt>
                      <c:pt idx="655">
                        <c:v>655</c:v>
                      </c:pt>
                      <c:pt idx="656">
                        <c:v>656</c:v>
                      </c:pt>
                      <c:pt idx="657">
                        <c:v>657</c:v>
                      </c:pt>
                      <c:pt idx="658">
                        <c:v>658</c:v>
                      </c:pt>
                      <c:pt idx="659">
                        <c:v>659</c:v>
                      </c:pt>
                      <c:pt idx="660">
                        <c:v>660</c:v>
                      </c:pt>
                      <c:pt idx="661">
                        <c:v>661</c:v>
                      </c:pt>
                      <c:pt idx="662">
                        <c:v>662</c:v>
                      </c:pt>
                      <c:pt idx="663">
                        <c:v>663</c:v>
                      </c:pt>
                      <c:pt idx="664">
                        <c:v>664</c:v>
                      </c:pt>
                      <c:pt idx="665">
                        <c:v>665</c:v>
                      </c:pt>
                      <c:pt idx="666">
                        <c:v>666</c:v>
                      </c:pt>
                      <c:pt idx="667">
                        <c:v>667</c:v>
                      </c:pt>
                      <c:pt idx="668">
                        <c:v>668</c:v>
                      </c:pt>
                      <c:pt idx="669">
                        <c:v>669</c:v>
                      </c:pt>
                      <c:pt idx="670">
                        <c:v>670</c:v>
                      </c:pt>
                      <c:pt idx="671">
                        <c:v>671</c:v>
                      </c:pt>
                      <c:pt idx="672">
                        <c:v>672</c:v>
                      </c:pt>
                      <c:pt idx="673">
                        <c:v>673</c:v>
                      </c:pt>
                      <c:pt idx="674">
                        <c:v>674</c:v>
                      </c:pt>
                      <c:pt idx="675">
                        <c:v>675</c:v>
                      </c:pt>
                      <c:pt idx="676">
                        <c:v>676</c:v>
                      </c:pt>
                      <c:pt idx="677">
                        <c:v>677</c:v>
                      </c:pt>
                      <c:pt idx="678">
                        <c:v>678</c:v>
                      </c:pt>
                      <c:pt idx="679">
                        <c:v>679</c:v>
                      </c:pt>
                      <c:pt idx="680">
                        <c:v>680</c:v>
                      </c:pt>
                      <c:pt idx="681">
                        <c:v>681</c:v>
                      </c:pt>
                      <c:pt idx="682">
                        <c:v>682</c:v>
                      </c:pt>
                      <c:pt idx="683">
                        <c:v>683</c:v>
                      </c:pt>
                      <c:pt idx="684">
                        <c:v>684</c:v>
                      </c:pt>
                      <c:pt idx="685">
                        <c:v>685</c:v>
                      </c:pt>
                      <c:pt idx="686">
                        <c:v>686</c:v>
                      </c:pt>
                      <c:pt idx="687">
                        <c:v>687</c:v>
                      </c:pt>
                      <c:pt idx="688">
                        <c:v>688</c:v>
                      </c:pt>
                      <c:pt idx="689">
                        <c:v>689</c:v>
                      </c:pt>
                      <c:pt idx="690">
                        <c:v>690</c:v>
                      </c:pt>
                      <c:pt idx="691">
                        <c:v>691</c:v>
                      </c:pt>
                      <c:pt idx="692">
                        <c:v>692</c:v>
                      </c:pt>
                      <c:pt idx="693">
                        <c:v>693</c:v>
                      </c:pt>
                      <c:pt idx="694">
                        <c:v>694</c:v>
                      </c:pt>
                      <c:pt idx="695">
                        <c:v>695</c:v>
                      </c:pt>
                      <c:pt idx="696">
                        <c:v>696</c:v>
                      </c:pt>
                      <c:pt idx="697">
                        <c:v>697</c:v>
                      </c:pt>
                      <c:pt idx="698">
                        <c:v>698</c:v>
                      </c:pt>
                      <c:pt idx="699">
                        <c:v>699</c:v>
                      </c:pt>
                      <c:pt idx="700">
                        <c:v>700</c:v>
                      </c:pt>
                      <c:pt idx="701">
                        <c:v>701</c:v>
                      </c:pt>
                      <c:pt idx="702">
                        <c:v>702</c:v>
                      </c:pt>
                      <c:pt idx="703">
                        <c:v>703</c:v>
                      </c:pt>
                      <c:pt idx="704">
                        <c:v>704</c:v>
                      </c:pt>
                      <c:pt idx="705">
                        <c:v>705</c:v>
                      </c:pt>
                      <c:pt idx="706">
                        <c:v>706</c:v>
                      </c:pt>
                      <c:pt idx="707">
                        <c:v>707</c:v>
                      </c:pt>
                      <c:pt idx="708">
                        <c:v>708</c:v>
                      </c:pt>
                      <c:pt idx="709">
                        <c:v>709</c:v>
                      </c:pt>
                      <c:pt idx="710">
                        <c:v>710</c:v>
                      </c:pt>
                      <c:pt idx="711">
                        <c:v>711</c:v>
                      </c:pt>
                      <c:pt idx="712">
                        <c:v>712</c:v>
                      </c:pt>
                      <c:pt idx="713">
                        <c:v>713</c:v>
                      </c:pt>
                      <c:pt idx="714">
                        <c:v>714</c:v>
                      </c:pt>
                      <c:pt idx="715">
                        <c:v>715</c:v>
                      </c:pt>
                      <c:pt idx="716">
                        <c:v>716</c:v>
                      </c:pt>
                      <c:pt idx="717">
                        <c:v>717</c:v>
                      </c:pt>
                      <c:pt idx="718">
                        <c:v>718</c:v>
                      </c:pt>
                      <c:pt idx="719">
                        <c:v>719</c:v>
                      </c:pt>
                      <c:pt idx="720">
                        <c:v>720</c:v>
                      </c:pt>
                      <c:pt idx="721">
                        <c:v>721</c:v>
                      </c:pt>
                      <c:pt idx="722">
                        <c:v>722</c:v>
                      </c:pt>
                      <c:pt idx="723">
                        <c:v>723</c:v>
                      </c:pt>
                      <c:pt idx="724">
                        <c:v>724</c:v>
                      </c:pt>
                      <c:pt idx="725">
                        <c:v>725</c:v>
                      </c:pt>
                      <c:pt idx="726">
                        <c:v>726</c:v>
                      </c:pt>
                      <c:pt idx="727">
                        <c:v>727</c:v>
                      </c:pt>
                      <c:pt idx="728">
                        <c:v>728</c:v>
                      </c:pt>
                      <c:pt idx="729">
                        <c:v>729</c:v>
                      </c:pt>
                      <c:pt idx="730">
                        <c:v>730</c:v>
                      </c:pt>
                      <c:pt idx="731">
                        <c:v>731</c:v>
                      </c:pt>
                      <c:pt idx="732">
                        <c:v>732</c:v>
                      </c:pt>
                      <c:pt idx="733">
                        <c:v>733</c:v>
                      </c:pt>
                      <c:pt idx="734">
                        <c:v>734</c:v>
                      </c:pt>
                      <c:pt idx="735">
                        <c:v>735</c:v>
                      </c:pt>
                      <c:pt idx="736">
                        <c:v>736</c:v>
                      </c:pt>
                      <c:pt idx="737">
                        <c:v>737</c:v>
                      </c:pt>
                      <c:pt idx="738">
                        <c:v>738</c:v>
                      </c:pt>
                      <c:pt idx="739">
                        <c:v>739</c:v>
                      </c:pt>
                      <c:pt idx="740">
                        <c:v>740</c:v>
                      </c:pt>
                      <c:pt idx="741">
                        <c:v>741</c:v>
                      </c:pt>
                      <c:pt idx="742">
                        <c:v>742</c:v>
                      </c:pt>
                      <c:pt idx="743">
                        <c:v>743</c:v>
                      </c:pt>
                      <c:pt idx="744">
                        <c:v>744</c:v>
                      </c:pt>
                      <c:pt idx="745">
                        <c:v>745</c:v>
                      </c:pt>
                      <c:pt idx="746">
                        <c:v>746</c:v>
                      </c:pt>
                      <c:pt idx="747">
                        <c:v>747</c:v>
                      </c:pt>
                      <c:pt idx="748">
                        <c:v>748</c:v>
                      </c:pt>
                      <c:pt idx="749">
                        <c:v>749</c:v>
                      </c:pt>
                      <c:pt idx="750">
                        <c:v>750</c:v>
                      </c:pt>
                      <c:pt idx="751">
                        <c:v>751</c:v>
                      </c:pt>
                      <c:pt idx="752">
                        <c:v>752</c:v>
                      </c:pt>
                      <c:pt idx="753">
                        <c:v>753</c:v>
                      </c:pt>
                      <c:pt idx="754">
                        <c:v>754</c:v>
                      </c:pt>
                      <c:pt idx="755">
                        <c:v>755</c:v>
                      </c:pt>
                      <c:pt idx="756">
                        <c:v>756</c:v>
                      </c:pt>
                      <c:pt idx="757">
                        <c:v>757</c:v>
                      </c:pt>
                      <c:pt idx="758">
                        <c:v>758</c:v>
                      </c:pt>
                      <c:pt idx="759">
                        <c:v>759</c:v>
                      </c:pt>
                      <c:pt idx="760">
                        <c:v>760</c:v>
                      </c:pt>
                      <c:pt idx="761">
                        <c:v>761</c:v>
                      </c:pt>
                      <c:pt idx="762">
                        <c:v>762</c:v>
                      </c:pt>
                      <c:pt idx="763">
                        <c:v>763</c:v>
                      </c:pt>
                      <c:pt idx="764">
                        <c:v>764</c:v>
                      </c:pt>
                      <c:pt idx="765">
                        <c:v>765</c:v>
                      </c:pt>
                      <c:pt idx="766">
                        <c:v>766</c:v>
                      </c:pt>
                      <c:pt idx="767">
                        <c:v>767</c:v>
                      </c:pt>
                      <c:pt idx="768">
                        <c:v>768</c:v>
                      </c:pt>
                      <c:pt idx="769">
                        <c:v>769</c:v>
                      </c:pt>
                      <c:pt idx="770">
                        <c:v>770</c:v>
                      </c:pt>
                      <c:pt idx="771">
                        <c:v>771</c:v>
                      </c:pt>
                      <c:pt idx="772">
                        <c:v>772</c:v>
                      </c:pt>
                      <c:pt idx="773">
                        <c:v>773</c:v>
                      </c:pt>
                      <c:pt idx="774">
                        <c:v>774</c:v>
                      </c:pt>
                      <c:pt idx="775">
                        <c:v>775</c:v>
                      </c:pt>
                      <c:pt idx="776">
                        <c:v>776</c:v>
                      </c:pt>
                      <c:pt idx="777">
                        <c:v>777</c:v>
                      </c:pt>
                      <c:pt idx="778">
                        <c:v>778</c:v>
                      </c:pt>
                      <c:pt idx="779">
                        <c:v>779</c:v>
                      </c:pt>
                      <c:pt idx="780">
                        <c:v>780</c:v>
                      </c:pt>
                      <c:pt idx="781">
                        <c:v>781</c:v>
                      </c:pt>
                      <c:pt idx="782">
                        <c:v>782</c:v>
                      </c:pt>
                      <c:pt idx="783">
                        <c:v>783</c:v>
                      </c:pt>
                      <c:pt idx="784">
                        <c:v>784</c:v>
                      </c:pt>
                      <c:pt idx="785">
                        <c:v>785</c:v>
                      </c:pt>
                      <c:pt idx="786">
                        <c:v>786</c:v>
                      </c:pt>
                      <c:pt idx="787">
                        <c:v>787</c:v>
                      </c:pt>
                      <c:pt idx="788">
                        <c:v>788</c:v>
                      </c:pt>
                      <c:pt idx="789">
                        <c:v>789</c:v>
                      </c:pt>
                      <c:pt idx="790">
                        <c:v>790</c:v>
                      </c:pt>
                      <c:pt idx="791">
                        <c:v>791</c:v>
                      </c:pt>
                      <c:pt idx="792">
                        <c:v>792</c:v>
                      </c:pt>
                      <c:pt idx="793">
                        <c:v>793</c:v>
                      </c:pt>
                      <c:pt idx="794">
                        <c:v>794</c:v>
                      </c:pt>
                      <c:pt idx="795">
                        <c:v>795</c:v>
                      </c:pt>
                      <c:pt idx="796">
                        <c:v>796</c:v>
                      </c:pt>
                      <c:pt idx="797">
                        <c:v>797</c:v>
                      </c:pt>
                      <c:pt idx="798">
                        <c:v>798</c:v>
                      </c:pt>
                      <c:pt idx="799">
                        <c:v>799</c:v>
                      </c:pt>
                      <c:pt idx="800">
                        <c:v>800</c:v>
                      </c:pt>
                      <c:pt idx="801">
                        <c:v>801</c:v>
                      </c:pt>
                      <c:pt idx="802">
                        <c:v>802</c:v>
                      </c:pt>
                      <c:pt idx="803">
                        <c:v>803</c:v>
                      </c:pt>
                      <c:pt idx="804">
                        <c:v>804</c:v>
                      </c:pt>
                      <c:pt idx="805">
                        <c:v>805</c:v>
                      </c:pt>
                      <c:pt idx="806">
                        <c:v>806</c:v>
                      </c:pt>
                      <c:pt idx="807">
                        <c:v>807</c:v>
                      </c:pt>
                      <c:pt idx="808">
                        <c:v>808</c:v>
                      </c:pt>
                      <c:pt idx="809">
                        <c:v>809</c:v>
                      </c:pt>
                      <c:pt idx="810">
                        <c:v>810</c:v>
                      </c:pt>
                      <c:pt idx="811">
                        <c:v>811</c:v>
                      </c:pt>
                      <c:pt idx="812">
                        <c:v>812</c:v>
                      </c:pt>
                      <c:pt idx="813">
                        <c:v>813</c:v>
                      </c:pt>
                      <c:pt idx="814">
                        <c:v>814</c:v>
                      </c:pt>
                      <c:pt idx="815">
                        <c:v>815</c:v>
                      </c:pt>
                      <c:pt idx="816">
                        <c:v>816</c:v>
                      </c:pt>
                      <c:pt idx="817">
                        <c:v>817</c:v>
                      </c:pt>
                      <c:pt idx="818">
                        <c:v>818</c:v>
                      </c:pt>
                      <c:pt idx="819">
                        <c:v>819</c:v>
                      </c:pt>
                      <c:pt idx="820">
                        <c:v>820</c:v>
                      </c:pt>
                      <c:pt idx="821">
                        <c:v>821</c:v>
                      </c:pt>
                      <c:pt idx="822">
                        <c:v>822</c:v>
                      </c:pt>
                      <c:pt idx="823">
                        <c:v>823</c:v>
                      </c:pt>
                      <c:pt idx="824">
                        <c:v>824</c:v>
                      </c:pt>
                      <c:pt idx="825">
                        <c:v>825</c:v>
                      </c:pt>
                      <c:pt idx="826">
                        <c:v>826</c:v>
                      </c:pt>
                      <c:pt idx="827">
                        <c:v>827</c:v>
                      </c:pt>
                      <c:pt idx="828">
                        <c:v>828</c:v>
                      </c:pt>
                      <c:pt idx="829">
                        <c:v>829</c:v>
                      </c:pt>
                      <c:pt idx="830">
                        <c:v>830</c:v>
                      </c:pt>
                      <c:pt idx="831">
                        <c:v>831</c:v>
                      </c:pt>
                      <c:pt idx="832">
                        <c:v>832</c:v>
                      </c:pt>
                      <c:pt idx="833">
                        <c:v>833</c:v>
                      </c:pt>
                      <c:pt idx="834">
                        <c:v>834</c:v>
                      </c:pt>
                      <c:pt idx="835">
                        <c:v>835</c:v>
                      </c:pt>
                      <c:pt idx="836">
                        <c:v>836</c:v>
                      </c:pt>
                      <c:pt idx="837">
                        <c:v>837</c:v>
                      </c:pt>
                      <c:pt idx="838">
                        <c:v>838</c:v>
                      </c:pt>
                      <c:pt idx="839">
                        <c:v>839</c:v>
                      </c:pt>
                      <c:pt idx="840">
                        <c:v>840</c:v>
                      </c:pt>
                      <c:pt idx="841">
                        <c:v>841</c:v>
                      </c:pt>
                      <c:pt idx="842">
                        <c:v>842</c:v>
                      </c:pt>
                      <c:pt idx="843">
                        <c:v>843</c:v>
                      </c:pt>
                      <c:pt idx="844">
                        <c:v>844</c:v>
                      </c:pt>
                      <c:pt idx="845">
                        <c:v>845</c:v>
                      </c:pt>
                      <c:pt idx="846">
                        <c:v>846</c:v>
                      </c:pt>
                      <c:pt idx="847">
                        <c:v>847</c:v>
                      </c:pt>
                      <c:pt idx="848">
                        <c:v>848</c:v>
                      </c:pt>
                      <c:pt idx="849">
                        <c:v>849</c:v>
                      </c:pt>
                      <c:pt idx="850">
                        <c:v>850</c:v>
                      </c:pt>
                      <c:pt idx="851">
                        <c:v>851</c:v>
                      </c:pt>
                      <c:pt idx="852">
                        <c:v>852</c:v>
                      </c:pt>
                      <c:pt idx="853">
                        <c:v>853</c:v>
                      </c:pt>
                      <c:pt idx="854">
                        <c:v>854</c:v>
                      </c:pt>
                      <c:pt idx="855">
                        <c:v>855</c:v>
                      </c:pt>
                      <c:pt idx="856">
                        <c:v>856</c:v>
                      </c:pt>
                      <c:pt idx="857">
                        <c:v>857</c:v>
                      </c:pt>
                      <c:pt idx="858">
                        <c:v>858</c:v>
                      </c:pt>
                      <c:pt idx="859">
                        <c:v>859</c:v>
                      </c:pt>
                      <c:pt idx="860">
                        <c:v>860</c:v>
                      </c:pt>
                      <c:pt idx="861">
                        <c:v>861</c:v>
                      </c:pt>
                      <c:pt idx="862">
                        <c:v>862</c:v>
                      </c:pt>
                      <c:pt idx="863">
                        <c:v>863</c:v>
                      </c:pt>
                      <c:pt idx="864">
                        <c:v>864</c:v>
                      </c:pt>
                      <c:pt idx="865">
                        <c:v>865</c:v>
                      </c:pt>
                      <c:pt idx="866">
                        <c:v>866</c:v>
                      </c:pt>
                      <c:pt idx="867">
                        <c:v>867</c:v>
                      </c:pt>
                      <c:pt idx="868">
                        <c:v>868</c:v>
                      </c:pt>
                      <c:pt idx="869">
                        <c:v>869</c:v>
                      </c:pt>
                      <c:pt idx="870">
                        <c:v>870</c:v>
                      </c:pt>
                      <c:pt idx="871">
                        <c:v>871</c:v>
                      </c:pt>
                      <c:pt idx="872">
                        <c:v>872</c:v>
                      </c:pt>
                      <c:pt idx="873">
                        <c:v>873</c:v>
                      </c:pt>
                      <c:pt idx="874">
                        <c:v>874</c:v>
                      </c:pt>
                      <c:pt idx="875">
                        <c:v>875</c:v>
                      </c:pt>
                      <c:pt idx="876">
                        <c:v>876</c:v>
                      </c:pt>
                      <c:pt idx="877">
                        <c:v>877</c:v>
                      </c:pt>
                      <c:pt idx="878">
                        <c:v>878</c:v>
                      </c:pt>
                      <c:pt idx="879">
                        <c:v>879</c:v>
                      </c:pt>
                      <c:pt idx="880">
                        <c:v>880</c:v>
                      </c:pt>
                      <c:pt idx="881">
                        <c:v>881</c:v>
                      </c:pt>
                      <c:pt idx="882">
                        <c:v>882</c:v>
                      </c:pt>
                      <c:pt idx="883">
                        <c:v>883</c:v>
                      </c:pt>
                      <c:pt idx="884">
                        <c:v>884</c:v>
                      </c:pt>
                      <c:pt idx="885">
                        <c:v>885</c:v>
                      </c:pt>
                      <c:pt idx="886">
                        <c:v>886</c:v>
                      </c:pt>
                      <c:pt idx="887">
                        <c:v>887</c:v>
                      </c:pt>
                      <c:pt idx="888">
                        <c:v>888</c:v>
                      </c:pt>
                      <c:pt idx="889">
                        <c:v>889</c:v>
                      </c:pt>
                      <c:pt idx="890">
                        <c:v>890</c:v>
                      </c:pt>
                      <c:pt idx="891">
                        <c:v>891</c:v>
                      </c:pt>
                      <c:pt idx="892">
                        <c:v>892</c:v>
                      </c:pt>
                      <c:pt idx="893">
                        <c:v>893</c:v>
                      </c:pt>
                      <c:pt idx="894">
                        <c:v>894</c:v>
                      </c:pt>
                      <c:pt idx="895">
                        <c:v>895</c:v>
                      </c:pt>
                      <c:pt idx="896">
                        <c:v>896</c:v>
                      </c:pt>
                      <c:pt idx="897">
                        <c:v>897</c:v>
                      </c:pt>
                      <c:pt idx="898">
                        <c:v>898</c:v>
                      </c:pt>
                      <c:pt idx="899">
                        <c:v>899</c:v>
                      </c:pt>
                      <c:pt idx="900">
                        <c:v>900</c:v>
                      </c:pt>
                      <c:pt idx="901">
                        <c:v>901</c:v>
                      </c:pt>
                      <c:pt idx="902">
                        <c:v>902</c:v>
                      </c:pt>
                      <c:pt idx="903">
                        <c:v>903</c:v>
                      </c:pt>
                      <c:pt idx="904">
                        <c:v>904</c:v>
                      </c:pt>
                      <c:pt idx="905">
                        <c:v>905</c:v>
                      </c:pt>
                      <c:pt idx="906">
                        <c:v>906</c:v>
                      </c:pt>
                      <c:pt idx="907">
                        <c:v>907</c:v>
                      </c:pt>
                      <c:pt idx="908">
                        <c:v>908</c:v>
                      </c:pt>
                      <c:pt idx="909">
                        <c:v>909</c:v>
                      </c:pt>
                      <c:pt idx="910">
                        <c:v>910</c:v>
                      </c:pt>
                      <c:pt idx="911">
                        <c:v>911</c:v>
                      </c:pt>
                      <c:pt idx="912">
                        <c:v>912</c:v>
                      </c:pt>
                      <c:pt idx="913">
                        <c:v>913</c:v>
                      </c:pt>
                      <c:pt idx="914">
                        <c:v>914</c:v>
                      </c:pt>
                      <c:pt idx="915">
                        <c:v>915</c:v>
                      </c:pt>
                      <c:pt idx="916">
                        <c:v>916</c:v>
                      </c:pt>
                      <c:pt idx="917">
                        <c:v>917</c:v>
                      </c:pt>
                      <c:pt idx="918">
                        <c:v>918</c:v>
                      </c:pt>
                      <c:pt idx="919">
                        <c:v>919</c:v>
                      </c:pt>
                      <c:pt idx="920">
                        <c:v>920</c:v>
                      </c:pt>
                      <c:pt idx="921">
                        <c:v>921</c:v>
                      </c:pt>
                      <c:pt idx="922">
                        <c:v>922</c:v>
                      </c:pt>
                      <c:pt idx="923">
                        <c:v>923</c:v>
                      </c:pt>
                      <c:pt idx="924">
                        <c:v>924</c:v>
                      </c:pt>
                      <c:pt idx="925">
                        <c:v>925</c:v>
                      </c:pt>
                      <c:pt idx="926">
                        <c:v>926</c:v>
                      </c:pt>
                      <c:pt idx="927">
                        <c:v>927</c:v>
                      </c:pt>
                      <c:pt idx="928">
                        <c:v>928</c:v>
                      </c:pt>
                      <c:pt idx="929">
                        <c:v>929</c:v>
                      </c:pt>
                      <c:pt idx="930">
                        <c:v>930</c:v>
                      </c:pt>
                      <c:pt idx="931">
                        <c:v>931</c:v>
                      </c:pt>
                      <c:pt idx="932">
                        <c:v>932</c:v>
                      </c:pt>
                      <c:pt idx="933">
                        <c:v>933</c:v>
                      </c:pt>
                      <c:pt idx="934">
                        <c:v>934</c:v>
                      </c:pt>
                      <c:pt idx="935">
                        <c:v>935</c:v>
                      </c:pt>
                      <c:pt idx="936">
                        <c:v>936</c:v>
                      </c:pt>
                      <c:pt idx="937">
                        <c:v>937</c:v>
                      </c:pt>
                      <c:pt idx="938">
                        <c:v>938</c:v>
                      </c:pt>
                      <c:pt idx="939">
                        <c:v>939</c:v>
                      </c:pt>
                      <c:pt idx="940">
                        <c:v>940</c:v>
                      </c:pt>
                      <c:pt idx="941">
                        <c:v>941</c:v>
                      </c:pt>
                      <c:pt idx="942">
                        <c:v>942</c:v>
                      </c:pt>
                      <c:pt idx="943">
                        <c:v>943</c:v>
                      </c:pt>
                      <c:pt idx="944">
                        <c:v>944</c:v>
                      </c:pt>
                      <c:pt idx="945">
                        <c:v>945</c:v>
                      </c:pt>
                      <c:pt idx="946">
                        <c:v>946</c:v>
                      </c:pt>
                      <c:pt idx="947">
                        <c:v>947</c:v>
                      </c:pt>
                      <c:pt idx="948">
                        <c:v>948</c:v>
                      </c:pt>
                      <c:pt idx="949">
                        <c:v>949</c:v>
                      </c:pt>
                      <c:pt idx="950">
                        <c:v>950</c:v>
                      </c:pt>
                      <c:pt idx="951">
                        <c:v>951</c:v>
                      </c:pt>
                      <c:pt idx="952">
                        <c:v>952</c:v>
                      </c:pt>
                      <c:pt idx="953">
                        <c:v>953</c:v>
                      </c:pt>
                      <c:pt idx="954">
                        <c:v>954</c:v>
                      </c:pt>
                      <c:pt idx="955">
                        <c:v>955</c:v>
                      </c:pt>
                      <c:pt idx="956">
                        <c:v>956</c:v>
                      </c:pt>
                      <c:pt idx="957">
                        <c:v>957</c:v>
                      </c:pt>
                      <c:pt idx="958">
                        <c:v>958</c:v>
                      </c:pt>
                      <c:pt idx="959">
                        <c:v>959</c:v>
                      </c:pt>
                      <c:pt idx="960">
                        <c:v>960</c:v>
                      </c:pt>
                      <c:pt idx="961">
                        <c:v>961</c:v>
                      </c:pt>
                      <c:pt idx="962">
                        <c:v>962</c:v>
                      </c:pt>
                      <c:pt idx="963">
                        <c:v>963</c:v>
                      </c:pt>
                      <c:pt idx="964">
                        <c:v>964</c:v>
                      </c:pt>
                      <c:pt idx="965">
                        <c:v>965</c:v>
                      </c:pt>
                      <c:pt idx="966">
                        <c:v>966</c:v>
                      </c:pt>
                      <c:pt idx="967">
                        <c:v>967</c:v>
                      </c:pt>
                      <c:pt idx="968">
                        <c:v>968</c:v>
                      </c:pt>
                      <c:pt idx="969">
                        <c:v>969</c:v>
                      </c:pt>
                      <c:pt idx="970">
                        <c:v>970</c:v>
                      </c:pt>
                      <c:pt idx="971">
                        <c:v>971</c:v>
                      </c:pt>
                      <c:pt idx="972">
                        <c:v>972</c:v>
                      </c:pt>
                      <c:pt idx="973">
                        <c:v>973</c:v>
                      </c:pt>
                      <c:pt idx="974">
                        <c:v>974</c:v>
                      </c:pt>
                      <c:pt idx="975">
                        <c:v>975</c:v>
                      </c:pt>
                      <c:pt idx="976">
                        <c:v>976</c:v>
                      </c:pt>
                      <c:pt idx="977">
                        <c:v>977</c:v>
                      </c:pt>
                      <c:pt idx="978">
                        <c:v>978</c:v>
                      </c:pt>
                      <c:pt idx="979">
                        <c:v>979</c:v>
                      </c:pt>
                      <c:pt idx="980">
                        <c:v>980</c:v>
                      </c:pt>
                      <c:pt idx="981">
                        <c:v>981</c:v>
                      </c:pt>
                      <c:pt idx="982">
                        <c:v>982</c:v>
                      </c:pt>
                      <c:pt idx="983">
                        <c:v>983</c:v>
                      </c:pt>
                      <c:pt idx="984">
                        <c:v>984</c:v>
                      </c:pt>
                      <c:pt idx="985">
                        <c:v>985</c:v>
                      </c:pt>
                      <c:pt idx="986">
                        <c:v>986</c:v>
                      </c:pt>
                      <c:pt idx="987">
                        <c:v>987</c:v>
                      </c:pt>
                      <c:pt idx="988">
                        <c:v>988</c:v>
                      </c:pt>
                      <c:pt idx="989">
                        <c:v>989</c:v>
                      </c:pt>
                      <c:pt idx="990">
                        <c:v>990</c:v>
                      </c:pt>
                      <c:pt idx="991">
                        <c:v>991</c:v>
                      </c:pt>
                      <c:pt idx="992">
                        <c:v>992</c:v>
                      </c:pt>
                      <c:pt idx="993">
                        <c:v>993</c:v>
                      </c:pt>
                      <c:pt idx="994">
                        <c:v>994</c:v>
                      </c:pt>
                      <c:pt idx="995">
                        <c:v>995</c:v>
                      </c:pt>
                      <c:pt idx="996">
                        <c:v>996</c:v>
                      </c:pt>
                      <c:pt idx="997">
                        <c:v>997</c:v>
                      </c:pt>
                      <c:pt idx="998">
                        <c:v>998</c:v>
                      </c:pt>
                      <c:pt idx="999">
                        <c:v>999</c:v>
                      </c:pt>
                      <c:pt idx="1000">
                        <c:v>1000</c:v>
                      </c:pt>
                      <c:pt idx="1001">
                        <c:v>1001</c:v>
                      </c:pt>
                      <c:pt idx="1002">
                        <c:v>1002</c:v>
                      </c:pt>
                      <c:pt idx="1003">
                        <c:v>1003</c:v>
                      </c:pt>
                      <c:pt idx="1004">
                        <c:v>1004</c:v>
                      </c:pt>
                      <c:pt idx="1005">
                        <c:v>1005</c:v>
                      </c:pt>
                      <c:pt idx="1006">
                        <c:v>1006</c:v>
                      </c:pt>
                      <c:pt idx="1007">
                        <c:v>1007</c:v>
                      </c:pt>
                      <c:pt idx="1008">
                        <c:v>1008</c:v>
                      </c:pt>
                      <c:pt idx="1009">
                        <c:v>1009</c:v>
                      </c:pt>
                      <c:pt idx="1010">
                        <c:v>1010</c:v>
                      </c:pt>
                      <c:pt idx="1011">
                        <c:v>1011</c:v>
                      </c:pt>
                      <c:pt idx="1012">
                        <c:v>1012</c:v>
                      </c:pt>
                      <c:pt idx="1013">
                        <c:v>1013</c:v>
                      </c:pt>
                      <c:pt idx="1014">
                        <c:v>1014</c:v>
                      </c:pt>
                      <c:pt idx="1015">
                        <c:v>1015</c:v>
                      </c:pt>
                      <c:pt idx="1016">
                        <c:v>1016</c:v>
                      </c:pt>
                      <c:pt idx="1017">
                        <c:v>1017</c:v>
                      </c:pt>
                      <c:pt idx="1018">
                        <c:v>1018</c:v>
                      </c:pt>
                      <c:pt idx="1019">
                        <c:v>1019</c:v>
                      </c:pt>
                      <c:pt idx="1020">
                        <c:v>1020</c:v>
                      </c:pt>
                      <c:pt idx="1021">
                        <c:v>1021</c:v>
                      </c:pt>
                      <c:pt idx="1022">
                        <c:v>1022</c:v>
                      </c:pt>
                      <c:pt idx="1023">
                        <c:v>1023</c:v>
                      </c:pt>
                      <c:pt idx="1024">
                        <c:v>1024</c:v>
                      </c:pt>
                      <c:pt idx="1025">
                        <c:v>1025</c:v>
                      </c:pt>
                      <c:pt idx="1026">
                        <c:v>1026</c:v>
                      </c:pt>
                      <c:pt idx="1027">
                        <c:v>1027</c:v>
                      </c:pt>
                      <c:pt idx="1028">
                        <c:v>1028</c:v>
                      </c:pt>
                      <c:pt idx="1029">
                        <c:v>1029</c:v>
                      </c:pt>
                      <c:pt idx="1030">
                        <c:v>1030</c:v>
                      </c:pt>
                      <c:pt idx="1031">
                        <c:v>1031</c:v>
                      </c:pt>
                      <c:pt idx="1032">
                        <c:v>1032</c:v>
                      </c:pt>
                      <c:pt idx="1033">
                        <c:v>1033</c:v>
                      </c:pt>
                      <c:pt idx="1034">
                        <c:v>1034</c:v>
                      </c:pt>
                      <c:pt idx="1035">
                        <c:v>1035</c:v>
                      </c:pt>
                      <c:pt idx="1036">
                        <c:v>1036</c:v>
                      </c:pt>
                      <c:pt idx="1037">
                        <c:v>1037</c:v>
                      </c:pt>
                      <c:pt idx="1038">
                        <c:v>1038</c:v>
                      </c:pt>
                      <c:pt idx="1039">
                        <c:v>1039</c:v>
                      </c:pt>
                      <c:pt idx="1040">
                        <c:v>1040</c:v>
                      </c:pt>
                      <c:pt idx="1041">
                        <c:v>1041</c:v>
                      </c:pt>
                      <c:pt idx="1042">
                        <c:v>1042</c:v>
                      </c:pt>
                      <c:pt idx="1043">
                        <c:v>1043</c:v>
                      </c:pt>
                      <c:pt idx="1044">
                        <c:v>1044</c:v>
                      </c:pt>
                      <c:pt idx="1045">
                        <c:v>1045</c:v>
                      </c:pt>
                      <c:pt idx="1046">
                        <c:v>1046</c:v>
                      </c:pt>
                      <c:pt idx="1047">
                        <c:v>1047</c:v>
                      </c:pt>
                      <c:pt idx="1048">
                        <c:v>1048</c:v>
                      </c:pt>
                      <c:pt idx="1049">
                        <c:v>1049</c:v>
                      </c:pt>
                      <c:pt idx="1050">
                        <c:v>1050</c:v>
                      </c:pt>
                      <c:pt idx="1051">
                        <c:v>1051</c:v>
                      </c:pt>
                      <c:pt idx="1052">
                        <c:v>1052</c:v>
                      </c:pt>
                      <c:pt idx="1053">
                        <c:v>1053</c:v>
                      </c:pt>
                      <c:pt idx="1054">
                        <c:v>1054</c:v>
                      </c:pt>
                      <c:pt idx="1055">
                        <c:v>1055</c:v>
                      </c:pt>
                      <c:pt idx="1056">
                        <c:v>1056</c:v>
                      </c:pt>
                      <c:pt idx="1057">
                        <c:v>1057</c:v>
                      </c:pt>
                      <c:pt idx="1058">
                        <c:v>1058</c:v>
                      </c:pt>
                      <c:pt idx="1059">
                        <c:v>1059</c:v>
                      </c:pt>
                      <c:pt idx="1060">
                        <c:v>1060</c:v>
                      </c:pt>
                      <c:pt idx="1061">
                        <c:v>1061</c:v>
                      </c:pt>
                      <c:pt idx="1062">
                        <c:v>1062</c:v>
                      </c:pt>
                      <c:pt idx="1063">
                        <c:v>1063</c:v>
                      </c:pt>
                      <c:pt idx="1064">
                        <c:v>1064</c:v>
                      </c:pt>
                      <c:pt idx="1065">
                        <c:v>1065</c:v>
                      </c:pt>
                      <c:pt idx="1066">
                        <c:v>1066</c:v>
                      </c:pt>
                      <c:pt idx="1067">
                        <c:v>1067</c:v>
                      </c:pt>
                      <c:pt idx="1068">
                        <c:v>1068</c:v>
                      </c:pt>
                      <c:pt idx="1069">
                        <c:v>1069</c:v>
                      </c:pt>
                      <c:pt idx="1070">
                        <c:v>1070</c:v>
                      </c:pt>
                      <c:pt idx="1071">
                        <c:v>1071</c:v>
                      </c:pt>
                      <c:pt idx="1072">
                        <c:v>1072</c:v>
                      </c:pt>
                      <c:pt idx="1073">
                        <c:v>1073</c:v>
                      </c:pt>
                      <c:pt idx="1074">
                        <c:v>1074</c:v>
                      </c:pt>
                      <c:pt idx="1075">
                        <c:v>1075</c:v>
                      </c:pt>
                      <c:pt idx="1076">
                        <c:v>1076</c:v>
                      </c:pt>
                      <c:pt idx="1077">
                        <c:v>1077</c:v>
                      </c:pt>
                      <c:pt idx="1078">
                        <c:v>1078</c:v>
                      </c:pt>
                      <c:pt idx="1079">
                        <c:v>1079</c:v>
                      </c:pt>
                      <c:pt idx="1080">
                        <c:v>1080</c:v>
                      </c:pt>
                      <c:pt idx="1081">
                        <c:v>1081</c:v>
                      </c:pt>
                      <c:pt idx="1082">
                        <c:v>1082</c:v>
                      </c:pt>
                      <c:pt idx="1083">
                        <c:v>1083</c:v>
                      </c:pt>
                      <c:pt idx="1084">
                        <c:v>1084</c:v>
                      </c:pt>
                      <c:pt idx="1085">
                        <c:v>1085</c:v>
                      </c:pt>
                      <c:pt idx="1086">
                        <c:v>1086</c:v>
                      </c:pt>
                      <c:pt idx="1087">
                        <c:v>1087</c:v>
                      </c:pt>
                      <c:pt idx="1088">
                        <c:v>1088</c:v>
                      </c:pt>
                      <c:pt idx="1089">
                        <c:v>1089</c:v>
                      </c:pt>
                      <c:pt idx="1090">
                        <c:v>1090</c:v>
                      </c:pt>
                      <c:pt idx="1091">
                        <c:v>1091</c:v>
                      </c:pt>
                      <c:pt idx="1092">
                        <c:v>1092</c:v>
                      </c:pt>
                      <c:pt idx="1093">
                        <c:v>1093</c:v>
                      </c:pt>
                      <c:pt idx="1094">
                        <c:v>1094</c:v>
                      </c:pt>
                      <c:pt idx="1095">
                        <c:v>1095</c:v>
                      </c:pt>
                      <c:pt idx="1096">
                        <c:v>1096</c:v>
                      </c:pt>
                      <c:pt idx="1097">
                        <c:v>1097</c:v>
                      </c:pt>
                      <c:pt idx="1098">
                        <c:v>1098</c:v>
                      </c:pt>
                      <c:pt idx="1099">
                        <c:v>1099</c:v>
                      </c:pt>
                      <c:pt idx="1100">
                        <c:v>1100</c:v>
                      </c:pt>
                      <c:pt idx="1101">
                        <c:v>1101</c:v>
                      </c:pt>
                      <c:pt idx="1102">
                        <c:v>1102</c:v>
                      </c:pt>
                      <c:pt idx="1103">
                        <c:v>1103</c:v>
                      </c:pt>
                      <c:pt idx="1104">
                        <c:v>1104</c:v>
                      </c:pt>
                      <c:pt idx="1105">
                        <c:v>1105</c:v>
                      </c:pt>
                      <c:pt idx="1106">
                        <c:v>1106</c:v>
                      </c:pt>
                      <c:pt idx="1107">
                        <c:v>1107</c:v>
                      </c:pt>
                      <c:pt idx="1108">
                        <c:v>1108</c:v>
                      </c:pt>
                      <c:pt idx="1109">
                        <c:v>1109</c:v>
                      </c:pt>
                      <c:pt idx="1110">
                        <c:v>1110</c:v>
                      </c:pt>
                      <c:pt idx="1111">
                        <c:v>1111</c:v>
                      </c:pt>
                      <c:pt idx="1112">
                        <c:v>1112</c:v>
                      </c:pt>
                      <c:pt idx="1113">
                        <c:v>1113</c:v>
                      </c:pt>
                      <c:pt idx="1114">
                        <c:v>1114</c:v>
                      </c:pt>
                      <c:pt idx="1115">
                        <c:v>1115</c:v>
                      </c:pt>
                      <c:pt idx="1116">
                        <c:v>1116</c:v>
                      </c:pt>
                      <c:pt idx="1117">
                        <c:v>1117</c:v>
                      </c:pt>
                      <c:pt idx="1118">
                        <c:v>1118</c:v>
                      </c:pt>
                      <c:pt idx="1119">
                        <c:v>1119</c:v>
                      </c:pt>
                      <c:pt idx="1120">
                        <c:v>1120</c:v>
                      </c:pt>
                      <c:pt idx="1121">
                        <c:v>1121</c:v>
                      </c:pt>
                      <c:pt idx="1122">
                        <c:v>1122</c:v>
                      </c:pt>
                      <c:pt idx="1123">
                        <c:v>1123</c:v>
                      </c:pt>
                      <c:pt idx="1124">
                        <c:v>1124</c:v>
                      </c:pt>
                      <c:pt idx="1125">
                        <c:v>1125</c:v>
                      </c:pt>
                      <c:pt idx="1126">
                        <c:v>1126</c:v>
                      </c:pt>
                      <c:pt idx="1127">
                        <c:v>1127</c:v>
                      </c:pt>
                      <c:pt idx="1128">
                        <c:v>1128</c:v>
                      </c:pt>
                      <c:pt idx="1129">
                        <c:v>1129</c:v>
                      </c:pt>
                      <c:pt idx="1130">
                        <c:v>1130</c:v>
                      </c:pt>
                      <c:pt idx="1131">
                        <c:v>1131</c:v>
                      </c:pt>
                      <c:pt idx="1132">
                        <c:v>1132</c:v>
                      </c:pt>
                      <c:pt idx="1133">
                        <c:v>1133</c:v>
                      </c:pt>
                      <c:pt idx="1134">
                        <c:v>1134</c:v>
                      </c:pt>
                      <c:pt idx="1135">
                        <c:v>1135</c:v>
                      </c:pt>
                      <c:pt idx="1136">
                        <c:v>1136</c:v>
                      </c:pt>
                      <c:pt idx="1137">
                        <c:v>1137</c:v>
                      </c:pt>
                      <c:pt idx="1138">
                        <c:v>1138</c:v>
                      </c:pt>
                      <c:pt idx="1139">
                        <c:v>1139</c:v>
                      </c:pt>
                      <c:pt idx="1140">
                        <c:v>1140</c:v>
                      </c:pt>
                      <c:pt idx="1141">
                        <c:v>1141</c:v>
                      </c:pt>
                      <c:pt idx="1142">
                        <c:v>1142</c:v>
                      </c:pt>
                      <c:pt idx="1143">
                        <c:v>1143</c:v>
                      </c:pt>
                      <c:pt idx="1144">
                        <c:v>1144</c:v>
                      </c:pt>
                      <c:pt idx="1145">
                        <c:v>1145</c:v>
                      </c:pt>
                      <c:pt idx="1146">
                        <c:v>1146</c:v>
                      </c:pt>
                      <c:pt idx="1147">
                        <c:v>1147</c:v>
                      </c:pt>
                      <c:pt idx="1148">
                        <c:v>1148</c:v>
                      </c:pt>
                      <c:pt idx="1149">
                        <c:v>1149</c:v>
                      </c:pt>
                      <c:pt idx="1150">
                        <c:v>1150</c:v>
                      </c:pt>
                      <c:pt idx="1151">
                        <c:v>1151</c:v>
                      </c:pt>
                      <c:pt idx="1152">
                        <c:v>1152</c:v>
                      </c:pt>
                      <c:pt idx="1153">
                        <c:v>1153</c:v>
                      </c:pt>
                      <c:pt idx="1154">
                        <c:v>1154</c:v>
                      </c:pt>
                      <c:pt idx="1155">
                        <c:v>1155</c:v>
                      </c:pt>
                      <c:pt idx="1156">
                        <c:v>1156</c:v>
                      </c:pt>
                      <c:pt idx="1157">
                        <c:v>1157</c:v>
                      </c:pt>
                      <c:pt idx="1158">
                        <c:v>1158</c:v>
                      </c:pt>
                      <c:pt idx="1159">
                        <c:v>1159</c:v>
                      </c:pt>
                      <c:pt idx="1160">
                        <c:v>1160</c:v>
                      </c:pt>
                      <c:pt idx="1161">
                        <c:v>1161</c:v>
                      </c:pt>
                      <c:pt idx="1162">
                        <c:v>1162</c:v>
                      </c:pt>
                      <c:pt idx="1163">
                        <c:v>1163</c:v>
                      </c:pt>
                      <c:pt idx="1164">
                        <c:v>1164</c:v>
                      </c:pt>
                      <c:pt idx="1165">
                        <c:v>1165</c:v>
                      </c:pt>
                      <c:pt idx="1166">
                        <c:v>1166</c:v>
                      </c:pt>
                      <c:pt idx="1167">
                        <c:v>1167</c:v>
                      </c:pt>
                      <c:pt idx="1168">
                        <c:v>1168</c:v>
                      </c:pt>
                      <c:pt idx="1169">
                        <c:v>1169</c:v>
                      </c:pt>
                      <c:pt idx="1170">
                        <c:v>1170</c:v>
                      </c:pt>
                      <c:pt idx="1171">
                        <c:v>1171</c:v>
                      </c:pt>
                      <c:pt idx="1172">
                        <c:v>1172</c:v>
                      </c:pt>
                      <c:pt idx="1173">
                        <c:v>1173</c:v>
                      </c:pt>
                      <c:pt idx="1174">
                        <c:v>1174</c:v>
                      </c:pt>
                      <c:pt idx="1175">
                        <c:v>1175</c:v>
                      </c:pt>
                      <c:pt idx="1176">
                        <c:v>1176</c:v>
                      </c:pt>
                      <c:pt idx="1177">
                        <c:v>1177</c:v>
                      </c:pt>
                      <c:pt idx="1178">
                        <c:v>1178</c:v>
                      </c:pt>
                      <c:pt idx="1179">
                        <c:v>1179</c:v>
                      </c:pt>
                      <c:pt idx="1180">
                        <c:v>1180</c:v>
                      </c:pt>
                      <c:pt idx="1181">
                        <c:v>1181</c:v>
                      </c:pt>
                      <c:pt idx="1182">
                        <c:v>1182</c:v>
                      </c:pt>
                      <c:pt idx="1183">
                        <c:v>1183</c:v>
                      </c:pt>
                      <c:pt idx="1184">
                        <c:v>1184</c:v>
                      </c:pt>
                      <c:pt idx="1185">
                        <c:v>1185</c:v>
                      </c:pt>
                      <c:pt idx="1186">
                        <c:v>1186</c:v>
                      </c:pt>
                      <c:pt idx="1187">
                        <c:v>1187</c:v>
                      </c:pt>
                      <c:pt idx="1188">
                        <c:v>1188</c:v>
                      </c:pt>
                      <c:pt idx="1189">
                        <c:v>1189</c:v>
                      </c:pt>
                      <c:pt idx="1190">
                        <c:v>1190</c:v>
                      </c:pt>
                      <c:pt idx="1191">
                        <c:v>1191</c:v>
                      </c:pt>
                      <c:pt idx="1192">
                        <c:v>1192</c:v>
                      </c:pt>
                      <c:pt idx="1193">
                        <c:v>1193</c:v>
                      </c:pt>
                      <c:pt idx="1194">
                        <c:v>1194</c:v>
                      </c:pt>
                      <c:pt idx="1195">
                        <c:v>1195</c:v>
                      </c:pt>
                      <c:pt idx="1196">
                        <c:v>1196</c:v>
                      </c:pt>
                      <c:pt idx="1197">
                        <c:v>1197</c:v>
                      </c:pt>
                      <c:pt idx="1198">
                        <c:v>1198</c:v>
                      </c:pt>
                      <c:pt idx="1199">
                        <c:v>1199</c:v>
                      </c:pt>
                      <c:pt idx="1200">
                        <c:v>1200</c:v>
                      </c:pt>
                      <c:pt idx="1201">
                        <c:v>1201</c:v>
                      </c:pt>
                      <c:pt idx="1202">
                        <c:v>1202</c:v>
                      </c:pt>
                      <c:pt idx="1203">
                        <c:v>1203</c:v>
                      </c:pt>
                      <c:pt idx="1204">
                        <c:v>1204</c:v>
                      </c:pt>
                      <c:pt idx="1205">
                        <c:v>1205</c:v>
                      </c:pt>
                      <c:pt idx="1206">
                        <c:v>1206</c:v>
                      </c:pt>
                      <c:pt idx="1207">
                        <c:v>1207</c:v>
                      </c:pt>
                      <c:pt idx="1208">
                        <c:v>1208</c:v>
                      </c:pt>
                      <c:pt idx="1209">
                        <c:v>1209</c:v>
                      </c:pt>
                      <c:pt idx="1210">
                        <c:v>1210</c:v>
                      </c:pt>
                      <c:pt idx="1211">
                        <c:v>1211</c:v>
                      </c:pt>
                      <c:pt idx="1212">
                        <c:v>1212</c:v>
                      </c:pt>
                      <c:pt idx="1213">
                        <c:v>1213</c:v>
                      </c:pt>
                      <c:pt idx="1214">
                        <c:v>1214</c:v>
                      </c:pt>
                      <c:pt idx="1215">
                        <c:v>1215</c:v>
                      </c:pt>
                      <c:pt idx="1216">
                        <c:v>1216</c:v>
                      </c:pt>
                      <c:pt idx="1217">
                        <c:v>1217</c:v>
                      </c:pt>
                      <c:pt idx="1218">
                        <c:v>1218</c:v>
                      </c:pt>
                      <c:pt idx="1219">
                        <c:v>1219</c:v>
                      </c:pt>
                      <c:pt idx="1220">
                        <c:v>1220</c:v>
                      </c:pt>
                      <c:pt idx="1221">
                        <c:v>1221</c:v>
                      </c:pt>
                      <c:pt idx="1222">
                        <c:v>1222</c:v>
                      </c:pt>
                      <c:pt idx="1223">
                        <c:v>1223</c:v>
                      </c:pt>
                      <c:pt idx="1224">
                        <c:v>1224</c:v>
                      </c:pt>
                      <c:pt idx="1225">
                        <c:v>1225</c:v>
                      </c:pt>
                      <c:pt idx="1226">
                        <c:v>1226</c:v>
                      </c:pt>
                      <c:pt idx="1227">
                        <c:v>1227</c:v>
                      </c:pt>
                      <c:pt idx="1228">
                        <c:v>1228</c:v>
                      </c:pt>
                      <c:pt idx="1229">
                        <c:v>1229</c:v>
                      </c:pt>
                      <c:pt idx="1230">
                        <c:v>1230</c:v>
                      </c:pt>
                      <c:pt idx="1231">
                        <c:v>1231</c:v>
                      </c:pt>
                      <c:pt idx="1232">
                        <c:v>1232</c:v>
                      </c:pt>
                      <c:pt idx="1233">
                        <c:v>1233</c:v>
                      </c:pt>
                      <c:pt idx="1234">
                        <c:v>1234</c:v>
                      </c:pt>
                      <c:pt idx="1235">
                        <c:v>1235</c:v>
                      </c:pt>
                      <c:pt idx="1236">
                        <c:v>1236</c:v>
                      </c:pt>
                      <c:pt idx="1237">
                        <c:v>1237</c:v>
                      </c:pt>
                      <c:pt idx="1238">
                        <c:v>1238</c:v>
                      </c:pt>
                      <c:pt idx="1239">
                        <c:v>1239</c:v>
                      </c:pt>
                      <c:pt idx="1240">
                        <c:v>1240</c:v>
                      </c:pt>
                      <c:pt idx="1241">
                        <c:v>1241</c:v>
                      </c:pt>
                      <c:pt idx="1242">
                        <c:v>1242</c:v>
                      </c:pt>
                      <c:pt idx="1243">
                        <c:v>1243</c:v>
                      </c:pt>
                      <c:pt idx="1244">
                        <c:v>1244</c:v>
                      </c:pt>
                      <c:pt idx="1245">
                        <c:v>1245</c:v>
                      </c:pt>
                      <c:pt idx="1246">
                        <c:v>1246</c:v>
                      </c:pt>
                      <c:pt idx="1247">
                        <c:v>1247</c:v>
                      </c:pt>
                      <c:pt idx="1248">
                        <c:v>1248</c:v>
                      </c:pt>
                      <c:pt idx="1249">
                        <c:v>1249</c:v>
                      </c:pt>
                      <c:pt idx="1250">
                        <c:v>1250</c:v>
                      </c:pt>
                      <c:pt idx="1251">
                        <c:v>1251</c:v>
                      </c:pt>
                      <c:pt idx="1252">
                        <c:v>1252</c:v>
                      </c:pt>
                      <c:pt idx="1253">
                        <c:v>1253</c:v>
                      </c:pt>
                      <c:pt idx="1254">
                        <c:v>1254</c:v>
                      </c:pt>
                      <c:pt idx="1255">
                        <c:v>1255</c:v>
                      </c:pt>
                      <c:pt idx="1256">
                        <c:v>1256</c:v>
                      </c:pt>
                      <c:pt idx="1257">
                        <c:v>1257</c:v>
                      </c:pt>
                      <c:pt idx="1258">
                        <c:v>1258</c:v>
                      </c:pt>
                      <c:pt idx="1259">
                        <c:v>1259</c:v>
                      </c:pt>
                      <c:pt idx="1260">
                        <c:v>1260</c:v>
                      </c:pt>
                      <c:pt idx="1261">
                        <c:v>1261</c:v>
                      </c:pt>
                      <c:pt idx="1262">
                        <c:v>1262</c:v>
                      </c:pt>
                      <c:pt idx="1263">
                        <c:v>1263</c:v>
                      </c:pt>
                      <c:pt idx="1264">
                        <c:v>1264</c:v>
                      </c:pt>
                      <c:pt idx="1265">
                        <c:v>1265</c:v>
                      </c:pt>
                      <c:pt idx="1266">
                        <c:v>1266</c:v>
                      </c:pt>
                      <c:pt idx="1267">
                        <c:v>1267</c:v>
                      </c:pt>
                      <c:pt idx="1268">
                        <c:v>1268</c:v>
                      </c:pt>
                      <c:pt idx="1269">
                        <c:v>1269</c:v>
                      </c:pt>
                      <c:pt idx="1270">
                        <c:v>1270</c:v>
                      </c:pt>
                      <c:pt idx="1271">
                        <c:v>1271</c:v>
                      </c:pt>
                      <c:pt idx="1272">
                        <c:v>1272</c:v>
                      </c:pt>
                      <c:pt idx="1273">
                        <c:v>1273</c:v>
                      </c:pt>
                      <c:pt idx="1274">
                        <c:v>1274</c:v>
                      </c:pt>
                      <c:pt idx="1275">
                        <c:v>1275</c:v>
                      </c:pt>
                      <c:pt idx="1276">
                        <c:v>1276</c:v>
                      </c:pt>
                      <c:pt idx="1277">
                        <c:v>1277</c:v>
                      </c:pt>
                      <c:pt idx="1278">
                        <c:v>1278</c:v>
                      </c:pt>
                      <c:pt idx="1279">
                        <c:v>1279</c:v>
                      </c:pt>
                      <c:pt idx="1280">
                        <c:v>1280</c:v>
                      </c:pt>
                      <c:pt idx="1281">
                        <c:v>1281</c:v>
                      </c:pt>
                      <c:pt idx="1282">
                        <c:v>1282</c:v>
                      </c:pt>
                      <c:pt idx="1283">
                        <c:v>1283</c:v>
                      </c:pt>
                      <c:pt idx="1284">
                        <c:v>1284</c:v>
                      </c:pt>
                      <c:pt idx="1285">
                        <c:v>1285</c:v>
                      </c:pt>
                      <c:pt idx="1286">
                        <c:v>1286</c:v>
                      </c:pt>
                      <c:pt idx="1287">
                        <c:v>1287</c:v>
                      </c:pt>
                      <c:pt idx="1288">
                        <c:v>1288</c:v>
                      </c:pt>
                      <c:pt idx="1289">
                        <c:v>1289</c:v>
                      </c:pt>
                      <c:pt idx="1290">
                        <c:v>1290</c:v>
                      </c:pt>
                      <c:pt idx="1291">
                        <c:v>1291</c:v>
                      </c:pt>
                      <c:pt idx="1292">
                        <c:v>1292</c:v>
                      </c:pt>
                      <c:pt idx="1293">
                        <c:v>1293</c:v>
                      </c:pt>
                      <c:pt idx="1294">
                        <c:v>1294</c:v>
                      </c:pt>
                      <c:pt idx="1295">
                        <c:v>1295</c:v>
                      </c:pt>
                      <c:pt idx="1296">
                        <c:v>1296</c:v>
                      </c:pt>
                      <c:pt idx="1297">
                        <c:v>1297</c:v>
                      </c:pt>
                      <c:pt idx="1298">
                        <c:v>1298</c:v>
                      </c:pt>
                      <c:pt idx="1299">
                        <c:v>1299</c:v>
                      </c:pt>
                      <c:pt idx="1300">
                        <c:v>1300</c:v>
                      </c:pt>
                      <c:pt idx="1301">
                        <c:v>1301</c:v>
                      </c:pt>
                      <c:pt idx="1302">
                        <c:v>1302</c:v>
                      </c:pt>
                      <c:pt idx="1303">
                        <c:v>1303</c:v>
                      </c:pt>
                      <c:pt idx="1304">
                        <c:v>1304</c:v>
                      </c:pt>
                      <c:pt idx="1305">
                        <c:v>1305</c:v>
                      </c:pt>
                      <c:pt idx="1306">
                        <c:v>1306</c:v>
                      </c:pt>
                      <c:pt idx="1307">
                        <c:v>1307</c:v>
                      </c:pt>
                      <c:pt idx="1308">
                        <c:v>1308</c:v>
                      </c:pt>
                      <c:pt idx="1309">
                        <c:v>1309</c:v>
                      </c:pt>
                      <c:pt idx="1310">
                        <c:v>1310</c:v>
                      </c:pt>
                      <c:pt idx="1311">
                        <c:v>1311</c:v>
                      </c:pt>
                      <c:pt idx="1312">
                        <c:v>1312</c:v>
                      </c:pt>
                      <c:pt idx="1313">
                        <c:v>1313</c:v>
                      </c:pt>
                      <c:pt idx="1314">
                        <c:v>1314</c:v>
                      </c:pt>
                      <c:pt idx="1315">
                        <c:v>1315</c:v>
                      </c:pt>
                      <c:pt idx="1316">
                        <c:v>1316</c:v>
                      </c:pt>
                      <c:pt idx="1317">
                        <c:v>1317</c:v>
                      </c:pt>
                      <c:pt idx="1318">
                        <c:v>1318</c:v>
                      </c:pt>
                      <c:pt idx="1319">
                        <c:v>1319</c:v>
                      </c:pt>
                      <c:pt idx="1320">
                        <c:v>1320</c:v>
                      </c:pt>
                      <c:pt idx="1321">
                        <c:v>1321</c:v>
                      </c:pt>
                      <c:pt idx="1322">
                        <c:v>1322</c:v>
                      </c:pt>
                      <c:pt idx="1323">
                        <c:v>1323</c:v>
                      </c:pt>
                      <c:pt idx="1324">
                        <c:v>1324</c:v>
                      </c:pt>
                      <c:pt idx="1325">
                        <c:v>1325</c:v>
                      </c:pt>
                      <c:pt idx="1326">
                        <c:v>1326</c:v>
                      </c:pt>
                      <c:pt idx="1327">
                        <c:v>1327</c:v>
                      </c:pt>
                      <c:pt idx="1328">
                        <c:v>1328</c:v>
                      </c:pt>
                      <c:pt idx="1329">
                        <c:v>1329</c:v>
                      </c:pt>
                      <c:pt idx="1330">
                        <c:v>1330</c:v>
                      </c:pt>
                      <c:pt idx="1331">
                        <c:v>1331</c:v>
                      </c:pt>
                      <c:pt idx="1332">
                        <c:v>1332</c:v>
                      </c:pt>
                      <c:pt idx="1333">
                        <c:v>1333</c:v>
                      </c:pt>
                      <c:pt idx="1334">
                        <c:v>1334</c:v>
                      </c:pt>
                      <c:pt idx="1335">
                        <c:v>1335</c:v>
                      </c:pt>
                      <c:pt idx="1336">
                        <c:v>1336</c:v>
                      </c:pt>
                      <c:pt idx="1337">
                        <c:v>1337</c:v>
                      </c:pt>
                      <c:pt idx="1338">
                        <c:v>1338</c:v>
                      </c:pt>
                      <c:pt idx="1339">
                        <c:v>1339</c:v>
                      </c:pt>
                      <c:pt idx="1340">
                        <c:v>1340</c:v>
                      </c:pt>
                      <c:pt idx="1341">
                        <c:v>1341</c:v>
                      </c:pt>
                      <c:pt idx="1342">
                        <c:v>1342</c:v>
                      </c:pt>
                      <c:pt idx="1343">
                        <c:v>1343</c:v>
                      </c:pt>
                      <c:pt idx="1344">
                        <c:v>1344</c:v>
                      </c:pt>
                      <c:pt idx="1345">
                        <c:v>1345</c:v>
                      </c:pt>
                      <c:pt idx="1346">
                        <c:v>1346</c:v>
                      </c:pt>
                      <c:pt idx="1347">
                        <c:v>1347</c:v>
                      </c:pt>
                      <c:pt idx="1348">
                        <c:v>1348</c:v>
                      </c:pt>
                      <c:pt idx="1349">
                        <c:v>1349</c:v>
                      </c:pt>
                      <c:pt idx="1350">
                        <c:v>1350</c:v>
                      </c:pt>
                      <c:pt idx="1351">
                        <c:v>1351</c:v>
                      </c:pt>
                      <c:pt idx="1352">
                        <c:v>1352</c:v>
                      </c:pt>
                      <c:pt idx="1353">
                        <c:v>1353</c:v>
                      </c:pt>
                      <c:pt idx="1354">
                        <c:v>1354</c:v>
                      </c:pt>
                      <c:pt idx="1355">
                        <c:v>1355</c:v>
                      </c:pt>
                      <c:pt idx="1356">
                        <c:v>1356</c:v>
                      </c:pt>
                      <c:pt idx="1357">
                        <c:v>1357</c:v>
                      </c:pt>
                      <c:pt idx="1358">
                        <c:v>1358</c:v>
                      </c:pt>
                      <c:pt idx="1359">
                        <c:v>1359</c:v>
                      </c:pt>
                      <c:pt idx="1360">
                        <c:v>1360</c:v>
                      </c:pt>
                      <c:pt idx="1361">
                        <c:v>1361</c:v>
                      </c:pt>
                      <c:pt idx="1362">
                        <c:v>1362</c:v>
                      </c:pt>
                      <c:pt idx="1363">
                        <c:v>1363</c:v>
                      </c:pt>
                      <c:pt idx="1364">
                        <c:v>1364</c:v>
                      </c:pt>
                      <c:pt idx="1365">
                        <c:v>1365</c:v>
                      </c:pt>
                      <c:pt idx="1366">
                        <c:v>1366</c:v>
                      </c:pt>
                      <c:pt idx="1367">
                        <c:v>1367</c:v>
                      </c:pt>
                      <c:pt idx="1368">
                        <c:v>1368</c:v>
                      </c:pt>
                      <c:pt idx="1369">
                        <c:v>1369</c:v>
                      </c:pt>
                      <c:pt idx="1370">
                        <c:v>1370</c:v>
                      </c:pt>
                      <c:pt idx="1371">
                        <c:v>1371</c:v>
                      </c:pt>
                      <c:pt idx="1372">
                        <c:v>1372</c:v>
                      </c:pt>
                      <c:pt idx="1373">
                        <c:v>1373</c:v>
                      </c:pt>
                      <c:pt idx="1374">
                        <c:v>1374</c:v>
                      </c:pt>
                      <c:pt idx="1375">
                        <c:v>1375</c:v>
                      </c:pt>
                      <c:pt idx="1376">
                        <c:v>1376</c:v>
                      </c:pt>
                      <c:pt idx="1377">
                        <c:v>1377</c:v>
                      </c:pt>
                      <c:pt idx="1378">
                        <c:v>1378</c:v>
                      </c:pt>
                      <c:pt idx="1379">
                        <c:v>1379</c:v>
                      </c:pt>
                      <c:pt idx="1380">
                        <c:v>1380</c:v>
                      </c:pt>
                      <c:pt idx="1381">
                        <c:v>1381</c:v>
                      </c:pt>
                      <c:pt idx="1382">
                        <c:v>1382</c:v>
                      </c:pt>
                      <c:pt idx="1383">
                        <c:v>1383</c:v>
                      </c:pt>
                      <c:pt idx="1384">
                        <c:v>1384</c:v>
                      </c:pt>
                      <c:pt idx="1385">
                        <c:v>1385</c:v>
                      </c:pt>
                      <c:pt idx="1386">
                        <c:v>1386</c:v>
                      </c:pt>
                      <c:pt idx="1387">
                        <c:v>1387</c:v>
                      </c:pt>
                      <c:pt idx="1388">
                        <c:v>1388</c:v>
                      </c:pt>
                      <c:pt idx="1389">
                        <c:v>1389</c:v>
                      </c:pt>
                      <c:pt idx="1390">
                        <c:v>1390</c:v>
                      </c:pt>
                      <c:pt idx="1391">
                        <c:v>1391</c:v>
                      </c:pt>
                      <c:pt idx="1392">
                        <c:v>1392</c:v>
                      </c:pt>
                      <c:pt idx="1393">
                        <c:v>1393</c:v>
                      </c:pt>
                      <c:pt idx="1394">
                        <c:v>1394</c:v>
                      </c:pt>
                      <c:pt idx="1395">
                        <c:v>1395</c:v>
                      </c:pt>
                      <c:pt idx="1396">
                        <c:v>1396</c:v>
                      </c:pt>
                      <c:pt idx="1397">
                        <c:v>1397</c:v>
                      </c:pt>
                      <c:pt idx="1398">
                        <c:v>1398</c:v>
                      </c:pt>
                      <c:pt idx="1399">
                        <c:v>1399</c:v>
                      </c:pt>
                      <c:pt idx="1400">
                        <c:v>1400</c:v>
                      </c:pt>
                      <c:pt idx="1401">
                        <c:v>1401</c:v>
                      </c:pt>
                      <c:pt idx="1402">
                        <c:v>1402</c:v>
                      </c:pt>
                      <c:pt idx="1403">
                        <c:v>1403</c:v>
                      </c:pt>
                      <c:pt idx="1404">
                        <c:v>1404</c:v>
                      </c:pt>
                      <c:pt idx="1405">
                        <c:v>1405</c:v>
                      </c:pt>
                      <c:pt idx="1406">
                        <c:v>1406</c:v>
                      </c:pt>
                      <c:pt idx="1407">
                        <c:v>1407</c:v>
                      </c:pt>
                      <c:pt idx="1408">
                        <c:v>1408</c:v>
                      </c:pt>
                      <c:pt idx="1409">
                        <c:v>1409</c:v>
                      </c:pt>
                      <c:pt idx="1410">
                        <c:v>1410</c:v>
                      </c:pt>
                      <c:pt idx="1411">
                        <c:v>1411</c:v>
                      </c:pt>
                      <c:pt idx="1412">
                        <c:v>1412</c:v>
                      </c:pt>
                      <c:pt idx="1413">
                        <c:v>1413</c:v>
                      </c:pt>
                      <c:pt idx="1414">
                        <c:v>1414</c:v>
                      </c:pt>
                      <c:pt idx="1415">
                        <c:v>1415</c:v>
                      </c:pt>
                      <c:pt idx="1416">
                        <c:v>1416</c:v>
                      </c:pt>
                      <c:pt idx="1417">
                        <c:v>1417</c:v>
                      </c:pt>
                      <c:pt idx="1418">
                        <c:v>1418</c:v>
                      </c:pt>
                      <c:pt idx="1419">
                        <c:v>1419</c:v>
                      </c:pt>
                      <c:pt idx="1420">
                        <c:v>1420</c:v>
                      </c:pt>
                      <c:pt idx="1421">
                        <c:v>1421</c:v>
                      </c:pt>
                      <c:pt idx="1422">
                        <c:v>1422</c:v>
                      </c:pt>
                      <c:pt idx="1423">
                        <c:v>1423</c:v>
                      </c:pt>
                      <c:pt idx="1424">
                        <c:v>1424</c:v>
                      </c:pt>
                      <c:pt idx="1425">
                        <c:v>1425</c:v>
                      </c:pt>
                      <c:pt idx="1426">
                        <c:v>1426</c:v>
                      </c:pt>
                      <c:pt idx="1427">
                        <c:v>1427</c:v>
                      </c:pt>
                      <c:pt idx="1428">
                        <c:v>1428</c:v>
                      </c:pt>
                      <c:pt idx="1429">
                        <c:v>1429</c:v>
                      </c:pt>
                      <c:pt idx="1430">
                        <c:v>1430</c:v>
                      </c:pt>
                      <c:pt idx="1431">
                        <c:v>1431</c:v>
                      </c:pt>
                      <c:pt idx="1432">
                        <c:v>1432</c:v>
                      </c:pt>
                      <c:pt idx="1433">
                        <c:v>1433</c:v>
                      </c:pt>
                      <c:pt idx="1434">
                        <c:v>1434</c:v>
                      </c:pt>
                      <c:pt idx="1435">
                        <c:v>1435</c:v>
                      </c:pt>
                      <c:pt idx="1436">
                        <c:v>1436</c:v>
                      </c:pt>
                      <c:pt idx="1437">
                        <c:v>1437</c:v>
                      </c:pt>
                      <c:pt idx="1438">
                        <c:v>1438</c:v>
                      </c:pt>
                      <c:pt idx="1439">
                        <c:v>1439</c:v>
                      </c:pt>
                      <c:pt idx="1440">
                        <c:v>1440</c:v>
                      </c:pt>
                      <c:pt idx="1441">
                        <c:v>1441</c:v>
                      </c:pt>
                      <c:pt idx="1442">
                        <c:v>1442</c:v>
                      </c:pt>
                      <c:pt idx="1443">
                        <c:v>1443</c:v>
                      </c:pt>
                      <c:pt idx="1444">
                        <c:v>1444</c:v>
                      </c:pt>
                      <c:pt idx="1445">
                        <c:v>1445</c:v>
                      </c:pt>
                      <c:pt idx="1446">
                        <c:v>1446</c:v>
                      </c:pt>
                      <c:pt idx="1447">
                        <c:v>1447</c:v>
                      </c:pt>
                      <c:pt idx="1448">
                        <c:v>1448</c:v>
                      </c:pt>
                      <c:pt idx="1449">
                        <c:v>1449</c:v>
                      </c:pt>
                      <c:pt idx="1450">
                        <c:v>1450</c:v>
                      </c:pt>
                      <c:pt idx="1451">
                        <c:v>1451</c:v>
                      </c:pt>
                      <c:pt idx="1452">
                        <c:v>1452</c:v>
                      </c:pt>
                      <c:pt idx="1453">
                        <c:v>1453</c:v>
                      </c:pt>
                      <c:pt idx="1454">
                        <c:v>1454</c:v>
                      </c:pt>
                      <c:pt idx="1455">
                        <c:v>1455</c:v>
                      </c:pt>
                      <c:pt idx="1456">
                        <c:v>1456</c:v>
                      </c:pt>
                      <c:pt idx="1457">
                        <c:v>1457</c:v>
                      </c:pt>
                      <c:pt idx="1458">
                        <c:v>1458</c:v>
                      </c:pt>
                      <c:pt idx="1459">
                        <c:v>1459</c:v>
                      </c:pt>
                      <c:pt idx="1460">
                        <c:v>1460</c:v>
                      </c:pt>
                      <c:pt idx="1461">
                        <c:v>1461</c:v>
                      </c:pt>
                      <c:pt idx="1462">
                        <c:v>1462</c:v>
                      </c:pt>
                      <c:pt idx="1463">
                        <c:v>1463</c:v>
                      </c:pt>
                      <c:pt idx="1464">
                        <c:v>1464</c:v>
                      </c:pt>
                      <c:pt idx="1465">
                        <c:v>1465</c:v>
                      </c:pt>
                      <c:pt idx="1466">
                        <c:v>1466</c:v>
                      </c:pt>
                      <c:pt idx="1467">
                        <c:v>1467</c:v>
                      </c:pt>
                      <c:pt idx="1468">
                        <c:v>1468</c:v>
                      </c:pt>
                      <c:pt idx="1469">
                        <c:v>1469</c:v>
                      </c:pt>
                      <c:pt idx="1470">
                        <c:v>1470</c:v>
                      </c:pt>
                      <c:pt idx="1471">
                        <c:v>1471</c:v>
                      </c:pt>
                      <c:pt idx="1472">
                        <c:v>1472</c:v>
                      </c:pt>
                      <c:pt idx="1473">
                        <c:v>1473</c:v>
                      </c:pt>
                      <c:pt idx="1474">
                        <c:v>1474</c:v>
                      </c:pt>
                      <c:pt idx="1475">
                        <c:v>1475</c:v>
                      </c:pt>
                      <c:pt idx="1476">
                        <c:v>1476</c:v>
                      </c:pt>
                      <c:pt idx="1477">
                        <c:v>1477</c:v>
                      </c:pt>
                      <c:pt idx="1478">
                        <c:v>1478</c:v>
                      </c:pt>
                      <c:pt idx="1479">
                        <c:v>1479</c:v>
                      </c:pt>
                      <c:pt idx="1480">
                        <c:v>1480</c:v>
                      </c:pt>
                      <c:pt idx="1481">
                        <c:v>1481</c:v>
                      </c:pt>
                      <c:pt idx="1482">
                        <c:v>1482</c:v>
                      </c:pt>
                      <c:pt idx="1483">
                        <c:v>1483</c:v>
                      </c:pt>
                      <c:pt idx="1484">
                        <c:v>1484</c:v>
                      </c:pt>
                      <c:pt idx="1485">
                        <c:v>1485</c:v>
                      </c:pt>
                      <c:pt idx="1486">
                        <c:v>1486</c:v>
                      </c:pt>
                      <c:pt idx="1487">
                        <c:v>1487</c:v>
                      </c:pt>
                      <c:pt idx="1488">
                        <c:v>1488</c:v>
                      </c:pt>
                      <c:pt idx="1489">
                        <c:v>1489</c:v>
                      </c:pt>
                      <c:pt idx="1490">
                        <c:v>1490</c:v>
                      </c:pt>
                      <c:pt idx="1491">
                        <c:v>1491</c:v>
                      </c:pt>
                      <c:pt idx="1492">
                        <c:v>1492</c:v>
                      </c:pt>
                      <c:pt idx="1493">
                        <c:v>1493</c:v>
                      </c:pt>
                      <c:pt idx="1494">
                        <c:v>1494</c:v>
                      </c:pt>
                      <c:pt idx="1495">
                        <c:v>1495</c:v>
                      </c:pt>
                      <c:pt idx="1496">
                        <c:v>1496</c:v>
                      </c:pt>
                      <c:pt idx="1497">
                        <c:v>1497</c:v>
                      </c:pt>
                      <c:pt idx="1498">
                        <c:v>1498</c:v>
                      </c:pt>
                      <c:pt idx="1499">
                        <c:v>1499</c:v>
                      </c:pt>
                      <c:pt idx="1500">
                        <c:v>1500</c:v>
                      </c:pt>
                      <c:pt idx="1501">
                        <c:v>1501</c:v>
                      </c:pt>
                      <c:pt idx="1502">
                        <c:v>1502</c:v>
                      </c:pt>
                      <c:pt idx="1503">
                        <c:v>1503</c:v>
                      </c:pt>
                      <c:pt idx="1504">
                        <c:v>1504</c:v>
                      </c:pt>
                      <c:pt idx="1505">
                        <c:v>1505</c:v>
                      </c:pt>
                      <c:pt idx="1506">
                        <c:v>1506</c:v>
                      </c:pt>
                      <c:pt idx="1507">
                        <c:v>1507</c:v>
                      </c:pt>
                      <c:pt idx="1508">
                        <c:v>1508</c:v>
                      </c:pt>
                      <c:pt idx="1509">
                        <c:v>1509</c:v>
                      </c:pt>
                      <c:pt idx="1510">
                        <c:v>1510</c:v>
                      </c:pt>
                      <c:pt idx="1511">
                        <c:v>1511</c:v>
                      </c:pt>
                      <c:pt idx="1512">
                        <c:v>1512</c:v>
                      </c:pt>
                      <c:pt idx="1513">
                        <c:v>1513</c:v>
                      </c:pt>
                      <c:pt idx="1514">
                        <c:v>1514</c:v>
                      </c:pt>
                      <c:pt idx="1515">
                        <c:v>1515</c:v>
                      </c:pt>
                      <c:pt idx="1516">
                        <c:v>1516</c:v>
                      </c:pt>
                      <c:pt idx="1517">
                        <c:v>1517</c:v>
                      </c:pt>
                      <c:pt idx="1518">
                        <c:v>1518</c:v>
                      </c:pt>
                      <c:pt idx="1519">
                        <c:v>1519</c:v>
                      </c:pt>
                      <c:pt idx="1520">
                        <c:v>1520</c:v>
                      </c:pt>
                      <c:pt idx="1521">
                        <c:v>1521</c:v>
                      </c:pt>
                      <c:pt idx="1522">
                        <c:v>1522</c:v>
                      </c:pt>
                      <c:pt idx="1523">
                        <c:v>1523</c:v>
                      </c:pt>
                      <c:pt idx="1524">
                        <c:v>1524</c:v>
                      </c:pt>
                      <c:pt idx="1525">
                        <c:v>1525</c:v>
                      </c:pt>
                      <c:pt idx="1526">
                        <c:v>1526</c:v>
                      </c:pt>
                      <c:pt idx="1527">
                        <c:v>1527</c:v>
                      </c:pt>
                      <c:pt idx="1528">
                        <c:v>1528</c:v>
                      </c:pt>
                      <c:pt idx="1529">
                        <c:v>1529</c:v>
                      </c:pt>
                      <c:pt idx="1530">
                        <c:v>1530</c:v>
                      </c:pt>
                      <c:pt idx="1531">
                        <c:v>1531</c:v>
                      </c:pt>
                      <c:pt idx="1532">
                        <c:v>1532</c:v>
                      </c:pt>
                      <c:pt idx="1533">
                        <c:v>1533</c:v>
                      </c:pt>
                      <c:pt idx="1534">
                        <c:v>1534</c:v>
                      </c:pt>
                      <c:pt idx="1535">
                        <c:v>1535</c:v>
                      </c:pt>
                      <c:pt idx="1536">
                        <c:v>1536</c:v>
                      </c:pt>
                      <c:pt idx="1537">
                        <c:v>1537</c:v>
                      </c:pt>
                      <c:pt idx="1538">
                        <c:v>1538</c:v>
                      </c:pt>
                      <c:pt idx="1539">
                        <c:v>1539</c:v>
                      </c:pt>
                      <c:pt idx="1540">
                        <c:v>1540</c:v>
                      </c:pt>
                      <c:pt idx="1541">
                        <c:v>1541</c:v>
                      </c:pt>
                      <c:pt idx="1542">
                        <c:v>1542</c:v>
                      </c:pt>
                      <c:pt idx="1543">
                        <c:v>1543</c:v>
                      </c:pt>
                      <c:pt idx="1544">
                        <c:v>1544</c:v>
                      </c:pt>
                      <c:pt idx="1545">
                        <c:v>1545</c:v>
                      </c:pt>
                      <c:pt idx="1546">
                        <c:v>1546</c:v>
                      </c:pt>
                      <c:pt idx="1547">
                        <c:v>1547</c:v>
                      </c:pt>
                      <c:pt idx="1548">
                        <c:v>1548</c:v>
                      </c:pt>
                      <c:pt idx="1549">
                        <c:v>1549</c:v>
                      </c:pt>
                      <c:pt idx="1550">
                        <c:v>1550</c:v>
                      </c:pt>
                      <c:pt idx="1551">
                        <c:v>1551</c:v>
                      </c:pt>
                      <c:pt idx="1552">
                        <c:v>1552</c:v>
                      </c:pt>
                      <c:pt idx="1553">
                        <c:v>1553</c:v>
                      </c:pt>
                      <c:pt idx="1554">
                        <c:v>1554</c:v>
                      </c:pt>
                      <c:pt idx="1555">
                        <c:v>1555</c:v>
                      </c:pt>
                      <c:pt idx="1556">
                        <c:v>1556</c:v>
                      </c:pt>
                      <c:pt idx="1557">
                        <c:v>1557</c:v>
                      </c:pt>
                      <c:pt idx="1558">
                        <c:v>1558</c:v>
                      </c:pt>
                      <c:pt idx="1559">
                        <c:v>1559</c:v>
                      </c:pt>
                      <c:pt idx="1560">
                        <c:v>1560</c:v>
                      </c:pt>
                      <c:pt idx="1561">
                        <c:v>1561</c:v>
                      </c:pt>
                      <c:pt idx="1562">
                        <c:v>1562</c:v>
                      </c:pt>
                      <c:pt idx="1563">
                        <c:v>1563</c:v>
                      </c:pt>
                      <c:pt idx="1564">
                        <c:v>1564</c:v>
                      </c:pt>
                      <c:pt idx="1565">
                        <c:v>1565</c:v>
                      </c:pt>
                      <c:pt idx="1566">
                        <c:v>1566</c:v>
                      </c:pt>
                      <c:pt idx="1567">
                        <c:v>1567</c:v>
                      </c:pt>
                      <c:pt idx="1568">
                        <c:v>1568</c:v>
                      </c:pt>
                      <c:pt idx="1569">
                        <c:v>1569</c:v>
                      </c:pt>
                      <c:pt idx="1570">
                        <c:v>1570</c:v>
                      </c:pt>
                      <c:pt idx="1571">
                        <c:v>1571</c:v>
                      </c:pt>
                      <c:pt idx="1572">
                        <c:v>1572</c:v>
                      </c:pt>
                      <c:pt idx="1573">
                        <c:v>1573</c:v>
                      </c:pt>
                      <c:pt idx="1574">
                        <c:v>1574</c:v>
                      </c:pt>
                      <c:pt idx="1575">
                        <c:v>1575</c:v>
                      </c:pt>
                      <c:pt idx="1576">
                        <c:v>1576</c:v>
                      </c:pt>
                      <c:pt idx="1577">
                        <c:v>1577</c:v>
                      </c:pt>
                      <c:pt idx="1578">
                        <c:v>1578</c:v>
                      </c:pt>
                      <c:pt idx="1579">
                        <c:v>1579</c:v>
                      </c:pt>
                      <c:pt idx="1580">
                        <c:v>1580</c:v>
                      </c:pt>
                      <c:pt idx="1581">
                        <c:v>1581</c:v>
                      </c:pt>
                      <c:pt idx="1582">
                        <c:v>1582</c:v>
                      </c:pt>
                      <c:pt idx="1583">
                        <c:v>1583</c:v>
                      </c:pt>
                      <c:pt idx="1584">
                        <c:v>1584</c:v>
                      </c:pt>
                      <c:pt idx="1585">
                        <c:v>1585</c:v>
                      </c:pt>
                      <c:pt idx="1586">
                        <c:v>1586</c:v>
                      </c:pt>
                      <c:pt idx="1587">
                        <c:v>1587</c:v>
                      </c:pt>
                      <c:pt idx="1588">
                        <c:v>1588</c:v>
                      </c:pt>
                      <c:pt idx="1589">
                        <c:v>1589</c:v>
                      </c:pt>
                      <c:pt idx="1590">
                        <c:v>1590</c:v>
                      </c:pt>
                      <c:pt idx="1591">
                        <c:v>1591</c:v>
                      </c:pt>
                      <c:pt idx="1592">
                        <c:v>1592</c:v>
                      </c:pt>
                      <c:pt idx="1593">
                        <c:v>1593</c:v>
                      </c:pt>
                      <c:pt idx="1594">
                        <c:v>1594</c:v>
                      </c:pt>
                      <c:pt idx="1595">
                        <c:v>1595</c:v>
                      </c:pt>
                      <c:pt idx="1596">
                        <c:v>1596</c:v>
                      </c:pt>
                      <c:pt idx="1597">
                        <c:v>1597</c:v>
                      </c:pt>
                      <c:pt idx="1598">
                        <c:v>1598</c:v>
                      </c:pt>
                      <c:pt idx="1599">
                        <c:v>1599</c:v>
                      </c:pt>
                      <c:pt idx="1600">
                        <c:v>1600</c:v>
                      </c:pt>
                      <c:pt idx="1601">
                        <c:v>1601</c:v>
                      </c:pt>
                      <c:pt idx="1602">
                        <c:v>1602</c:v>
                      </c:pt>
                      <c:pt idx="1603">
                        <c:v>1603</c:v>
                      </c:pt>
                      <c:pt idx="1604">
                        <c:v>1604</c:v>
                      </c:pt>
                      <c:pt idx="1605">
                        <c:v>1605</c:v>
                      </c:pt>
                      <c:pt idx="1606">
                        <c:v>1606</c:v>
                      </c:pt>
                      <c:pt idx="1607">
                        <c:v>1607</c:v>
                      </c:pt>
                      <c:pt idx="1608">
                        <c:v>1608</c:v>
                      </c:pt>
                      <c:pt idx="1609">
                        <c:v>1609</c:v>
                      </c:pt>
                      <c:pt idx="1610">
                        <c:v>1610</c:v>
                      </c:pt>
                      <c:pt idx="1611">
                        <c:v>1611</c:v>
                      </c:pt>
                      <c:pt idx="1612">
                        <c:v>1612</c:v>
                      </c:pt>
                      <c:pt idx="1613">
                        <c:v>1613</c:v>
                      </c:pt>
                      <c:pt idx="1614">
                        <c:v>1614</c:v>
                      </c:pt>
                      <c:pt idx="1615">
                        <c:v>1615</c:v>
                      </c:pt>
                      <c:pt idx="1616">
                        <c:v>1616</c:v>
                      </c:pt>
                      <c:pt idx="1617">
                        <c:v>1617</c:v>
                      </c:pt>
                      <c:pt idx="1618">
                        <c:v>1618</c:v>
                      </c:pt>
                      <c:pt idx="1619">
                        <c:v>1619</c:v>
                      </c:pt>
                      <c:pt idx="1620">
                        <c:v>1620</c:v>
                      </c:pt>
                      <c:pt idx="1621">
                        <c:v>1621</c:v>
                      </c:pt>
                      <c:pt idx="1622">
                        <c:v>1622</c:v>
                      </c:pt>
                      <c:pt idx="1623">
                        <c:v>1623</c:v>
                      </c:pt>
                      <c:pt idx="1624">
                        <c:v>1624</c:v>
                      </c:pt>
                      <c:pt idx="1625">
                        <c:v>1625</c:v>
                      </c:pt>
                      <c:pt idx="1626">
                        <c:v>1626</c:v>
                      </c:pt>
                      <c:pt idx="1627">
                        <c:v>1627</c:v>
                      </c:pt>
                      <c:pt idx="1628">
                        <c:v>1628</c:v>
                      </c:pt>
                      <c:pt idx="1629">
                        <c:v>1629</c:v>
                      </c:pt>
                      <c:pt idx="1630">
                        <c:v>1630</c:v>
                      </c:pt>
                      <c:pt idx="1631">
                        <c:v>1631</c:v>
                      </c:pt>
                      <c:pt idx="1632">
                        <c:v>1632</c:v>
                      </c:pt>
                      <c:pt idx="1633">
                        <c:v>1633</c:v>
                      </c:pt>
                      <c:pt idx="1634">
                        <c:v>1634</c:v>
                      </c:pt>
                      <c:pt idx="1635">
                        <c:v>1635</c:v>
                      </c:pt>
                      <c:pt idx="1636">
                        <c:v>1636</c:v>
                      </c:pt>
                      <c:pt idx="1637">
                        <c:v>1637</c:v>
                      </c:pt>
                      <c:pt idx="1638">
                        <c:v>1638</c:v>
                      </c:pt>
                      <c:pt idx="1639">
                        <c:v>1639</c:v>
                      </c:pt>
                      <c:pt idx="1640">
                        <c:v>1640</c:v>
                      </c:pt>
                      <c:pt idx="1641">
                        <c:v>1641</c:v>
                      </c:pt>
                      <c:pt idx="1642">
                        <c:v>1642</c:v>
                      </c:pt>
                      <c:pt idx="1643">
                        <c:v>1643</c:v>
                      </c:pt>
                      <c:pt idx="1644">
                        <c:v>1644</c:v>
                      </c:pt>
                      <c:pt idx="1645">
                        <c:v>1645</c:v>
                      </c:pt>
                      <c:pt idx="1646">
                        <c:v>1646</c:v>
                      </c:pt>
                      <c:pt idx="1647">
                        <c:v>1647</c:v>
                      </c:pt>
                      <c:pt idx="1648">
                        <c:v>1648</c:v>
                      </c:pt>
                      <c:pt idx="1649">
                        <c:v>1649</c:v>
                      </c:pt>
                      <c:pt idx="1650">
                        <c:v>1650</c:v>
                      </c:pt>
                      <c:pt idx="1651">
                        <c:v>1651</c:v>
                      </c:pt>
                      <c:pt idx="1652">
                        <c:v>1652</c:v>
                      </c:pt>
                      <c:pt idx="1653">
                        <c:v>1653</c:v>
                      </c:pt>
                      <c:pt idx="1654">
                        <c:v>1654</c:v>
                      </c:pt>
                      <c:pt idx="1655">
                        <c:v>1655</c:v>
                      </c:pt>
                      <c:pt idx="1656">
                        <c:v>1656</c:v>
                      </c:pt>
                      <c:pt idx="1657">
                        <c:v>1657</c:v>
                      </c:pt>
                      <c:pt idx="1658">
                        <c:v>1658</c:v>
                      </c:pt>
                      <c:pt idx="1659">
                        <c:v>1659</c:v>
                      </c:pt>
                      <c:pt idx="1660">
                        <c:v>1660</c:v>
                      </c:pt>
                      <c:pt idx="1661">
                        <c:v>1661</c:v>
                      </c:pt>
                      <c:pt idx="1662">
                        <c:v>1662</c:v>
                      </c:pt>
                      <c:pt idx="1663">
                        <c:v>1663</c:v>
                      </c:pt>
                      <c:pt idx="1664">
                        <c:v>1664</c:v>
                      </c:pt>
                      <c:pt idx="1665">
                        <c:v>1665</c:v>
                      </c:pt>
                      <c:pt idx="1666">
                        <c:v>1666</c:v>
                      </c:pt>
                      <c:pt idx="1667">
                        <c:v>1667</c:v>
                      </c:pt>
                      <c:pt idx="1668">
                        <c:v>1668</c:v>
                      </c:pt>
                      <c:pt idx="1669">
                        <c:v>1669</c:v>
                      </c:pt>
                      <c:pt idx="1670">
                        <c:v>1670</c:v>
                      </c:pt>
                      <c:pt idx="1671">
                        <c:v>1671</c:v>
                      </c:pt>
                      <c:pt idx="1672">
                        <c:v>1672</c:v>
                      </c:pt>
                      <c:pt idx="1673">
                        <c:v>1673</c:v>
                      </c:pt>
                      <c:pt idx="1674">
                        <c:v>1674</c:v>
                      </c:pt>
                      <c:pt idx="1675">
                        <c:v>1675</c:v>
                      </c:pt>
                      <c:pt idx="1676">
                        <c:v>1676</c:v>
                      </c:pt>
                      <c:pt idx="1677">
                        <c:v>1677</c:v>
                      </c:pt>
                      <c:pt idx="1678">
                        <c:v>1678</c:v>
                      </c:pt>
                      <c:pt idx="1679">
                        <c:v>1679</c:v>
                      </c:pt>
                      <c:pt idx="1680">
                        <c:v>1680</c:v>
                      </c:pt>
                      <c:pt idx="1681">
                        <c:v>1681</c:v>
                      </c:pt>
                      <c:pt idx="1682">
                        <c:v>1682</c:v>
                      </c:pt>
                      <c:pt idx="1683">
                        <c:v>1683</c:v>
                      </c:pt>
                      <c:pt idx="1684">
                        <c:v>1684</c:v>
                      </c:pt>
                      <c:pt idx="1685">
                        <c:v>1685</c:v>
                      </c:pt>
                      <c:pt idx="1686">
                        <c:v>1686</c:v>
                      </c:pt>
                      <c:pt idx="1687">
                        <c:v>1687</c:v>
                      </c:pt>
                      <c:pt idx="1688">
                        <c:v>1688</c:v>
                      </c:pt>
                      <c:pt idx="1689">
                        <c:v>1689</c:v>
                      </c:pt>
                      <c:pt idx="1690">
                        <c:v>1690</c:v>
                      </c:pt>
                      <c:pt idx="1691">
                        <c:v>1691</c:v>
                      </c:pt>
                      <c:pt idx="1692">
                        <c:v>1692</c:v>
                      </c:pt>
                      <c:pt idx="1693">
                        <c:v>1693</c:v>
                      </c:pt>
                      <c:pt idx="1694">
                        <c:v>1694</c:v>
                      </c:pt>
                      <c:pt idx="1695">
                        <c:v>1695</c:v>
                      </c:pt>
                      <c:pt idx="1696">
                        <c:v>1696</c:v>
                      </c:pt>
                      <c:pt idx="1697">
                        <c:v>1697</c:v>
                      </c:pt>
                      <c:pt idx="1698">
                        <c:v>1698</c:v>
                      </c:pt>
                      <c:pt idx="1699">
                        <c:v>1699</c:v>
                      </c:pt>
                      <c:pt idx="1700">
                        <c:v>1700</c:v>
                      </c:pt>
                      <c:pt idx="1701">
                        <c:v>1701</c:v>
                      </c:pt>
                      <c:pt idx="1702">
                        <c:v>1702</c:v>
                      </c:pt>
                      <c:pt idx="1703">
                        <c:v>1703</c:v>
                      </c:pt>
                      <c:pt idx="1704">
                        <c:v>1704</c:v>
                      </c:pt>
                      <c:pt idx="1705">
                        <c:v>1705</c:v>
                      </c:pt>
                      <c:pt idx="1706">
                        <c:v>1706</c:v>
                      </c:pt>
                      <c:pt idx="1707">
                        <c:v>1707</c:v>
                      </c:pt>
                      <c:pt idx="1708">
                        <c:v>1708</c:v>
                      </c:pt>
                      <c:pt idx="1709">
                        <c:v>1709</c:v>
                      </c:pt>
                      <c:pt idx="1710">
                        <c:v>1710</c:v>
                      </c:pt>
                      <c:pt idx="1711">
                        <c:v>1711</c:v>
                      </c:pt>
                      <c:pt idx="1712">
                        <c:v>1712</c:v>
                      </c:pt>
                      <c:pt idx="1713">
                        <c:v>1713</c:v>
                      </c:pt>
                      <c:pt idx="1714">
                        <c:v>1714</c:v>
                      </c:pt>
                      <c:pt idx="1715">
                        <c:v>1715</c:v>
                      </c:pt>
                      <c:pt idx="1716">
                        <c:v>1716</c:v>
                      </c:pt>
                      <c:pt idx="1717">
                        <c:v>1717</c:v>
                      </c:pt>
                      <c:pt idx="1718">
                        <c:v>1718</c:v>
                      </c:pt>
                      <c:pt idx="1719">
                        <c:v>1719</c:v>
                      </c:pt>
                      <c:pt idx="1720">
                        <c:v>1720</c:v>
                      </c:pt>
                      <c:pt idx="1721">
                        <c:v>1721</c:v>
                      </c:pt>
                      <c:pt idx="1722">
                        <c:v>1722</c:v>
                      </c:pt>
                      <c:pt idx="1723">
                        <c:v>1723</c:v>
                      </c:pt>
                      <c:pt idx="1724">
                        <c:v>1724</c:v>
                      </c:pt>
                      <c:pt idx="1725">
                        <c:v>1725</c:v>
                      </c:pt>
                      <c:pt idx="1726">
                        <c:v>1726</c:v>
                      </c:pt>
                      <c:pt idx="1727">
                        <c:v>1727</c:v>
                      </c:pt>
                      <c:pt idx="1728">
                        <c:v>1728</c:v>
                      </c:pt>
                      <c:pt idx="1729">
                        <c:v>1729</c:v>
                      </c:pt>
                      <c:pt idx="1730">
                        <c:v>1730</c:v>
                      </c:pt>
                      <c:pt idx="1731">
                        <c:v>1731</c:v>
                      </c:pt>
                      <c:pt idx="1732">
                        <c:v>1732</c:v>
                      </c:pt>
                      <c:pt idx="1733">
                        <c:v>1733</c:v>
                      </c:pt>
                      <c:pt idx="1734">
                        <c:v>1734</c:v>
                      </c:pt>
                      <c:pt idx="1735">
                        <c:v>1735</c:v>
                      </c:pt>
                      <c:pt idx="1736">
                        <c:v>1736</c:v>
                      </c:pt>
                      <c:pt idx="1737">
                        <c:v>1737</c:v>
                      </c:pt>
                      <c:pt idx="1738">
                        <c:v>1738</c:v>
                      </c:pt>
                      <c:pt idx="1739">
                        <c:v>1739</c:v>
                      </c:pt>
                      <c:pt idx="1740">
                        <c:v>1740</c:v>
                      </c:pt>
                      <c:pt idx="1741">
                        <c:v>1741</c:v>
                      </c:pt>
                      <c:pt idx="1742">
                        <c:v>1742</c:v>
                      </c:pt>
                      <c:pt idx="1743">
                        <c:v>1743</c:v>
                      </c:pt>
                      <c:pt idx="1744">
                        <c:v>1744</c:v>
                      </c:pt>
                      <c:pt idx="1745">
                        <c:v>1745</c:v>
                      </c:pt>
                      <c:pt idx="1746">
                        <c:v>1746</c:v>
                      </c:pt>
                      <c:pt idx="1747">
                        <c:v>1747</c:v>
                      </c:pt>
                      <c:pt idx="1748">
                        <c:v>1748</c:v>
                      </c:pt>
                      <c:pt idx="1749">
                        <c:v>1749</c:v>
                      </c:pt>
                      <c:pt idx="1750">
                        <c:v>1750</c:v>
                      </c:pt>
                      <c:pt idx="1751">
                        <c:v>1751</c:v>
                      </c:pt>
                      <c:pt idx="1752">
                        <c:v>1752</c:v>
                      </c:pt>
                      <c:pt idx="1753">
                        <c:v>1753</c:v>
                      </c:pt>
                      <c:pt idx="1754">
                        <c:v>1754</c:v>
                      </c:pt>
                      <c:pt idx="1755">
                        <c:v>1755</c:v>
                      </c:pt>
                      <c:pt idx="1756">
                        <c:v>1756</c:v>
                      </c:pt>
                      <c:pt idx="1757">
                        <c:v>1757</c:v>
                      </c:pt>
                      <c:pt idx="1758">
                        <c:v>1758</c:v>
                      </c:pt>
                      <c:pt idx="1759">
                        <c:v>1759</c:v>
                      </c:pt>
                      <c:pt idx="1760">
                        <c:v>1760</c:v>
                      </c:pt>
                      <c:pt idx="1761">
                        <c:v>1761</c:v>
                      </c:pt>
                      <c:pt idx="1762">
                        <c:v>1762</c:v>
                      </c:pt>
                      <c:pt idx="1763">
                        <c:v>1763</c:v>
                      </c:pt>
                      <c:pt idx="1764">
                        <c:v>1764</c:v>
                      </c:pt>
                      <c:pt idx="1765">
                        <c:v>1765</c:v>
                      </c:pt>
                      <c:pt idx="1766">
                        <c:v>1766</c:v>
                      </c:pt>
                      <c:pt idx="1767">
                        <c:v>1767</c:v>
                      </c:pt>
                      <c:pt idx="1768">
                        <c:v>1768</c:v>
                      </c:pt>
                      <c:pt idx="1769">
                        <c:v>1769</c:v>
                      </c:pt>
                      <c:pt idx="1770">
                        <c:v>1770</c:v>
                      </c:pt>
                      <c:pt idx="1771">
                        <c:v>1771</c:v>
                      </c:pt>
                      <c:pt idx="1772">
                        <c:v>1772</c:v>
                      </c:pt>
                      <c:pt idx="1773">
                        <c:v>1773</c:v>
                      </c:pt>
                      <c:pt idx="1774">
                        <c:v>1774</c:v>
                      </c:pt>
                      <c:pt idx="1775">
                        <c:v>1775</c:v>
                      </c:pt>
                      <c:pt idx="1776">
                        <c:v>1776</c:v>
                      </c:pt>
                      <c:pt idx="1777">
                        <c:v>1777</c:v>
                      </c:pt>
                      <c:pt idx="1778">
                        <c:v>1778</c:v>
                      </c:pt>
                      <c:pt idx="1779">
                        <c:v>1779</c:v>
                      </c:pt>
                      <c:pt idx="1780">
                        <c:v>1780</c:v>
                      </c:pt>
                      <c:pt idx="1781">
                        <c:v>1781</c:v>
                      </c:pt>
                      <c:pt idx="1782">
                        <c:v>1782</c:v>
                      </c:pt>
                      <c:pt idx="1783">
                        <c:v>1783</c:v>
                      </c:pt>
                      <c:pt idx="1784">
                        <c:v>1784</c:v>
                      </c:pt>
                      <c:pt idx="1785">
                        <c:v>1785</c:v>
                      </c:pt>
                      <c:pt idx="1786">
                        <c:v>1786</c:v>
                      </c:pt>
                      <c:pt idx="1787">
                        <c:v>1787</c:v>
                      </c:pt>
                      <c:pt idx="1788">
                        <c:v>1788</c:v>
                      </c:pt>
                      <c:pt idx="1789">
                        <c:v>1789</c:v>
                      </c:pt>
                      <c:pt idx="1790">
                        <c:v>1790</c:v>
                      </c:pt>
                      <c:pt idx="1791">
                        <c:v>1791</c:v>
                      </c:pt>
                      <c:pt idx="1792">
                        <c:v>1792</c:v>
                      </c:pt>
                      <c:pt idx="1793">
                        <c:v>1793</c:v>
                      </c:pt>
                      <c:pt idx="1794">
                        <c:v>1794</c:v>
                      </c:pt>
                      <c:pt idx="1795">
                        <c:v>1795</c:v>
                      </c:pt>
                      <c:pt idx="1796">
                        <c:v>1796</c:v>
                      </c:pt>
                      <c:pt idx="1797">
                        <c:v>1797</c:v>
                      </c:pt>
                      <c:pt idx="1798">
                        <c:v>1798</c:v>
                      </c:pt>
                      <c:pt idx="1799">
                        <c:v>1799</c:v>
                      </c:pt>
                      <c:pt idx="1800">
                        <c:v>1800</c:v>
                      </c:pt>
                      <c:pt idx="1801">
                        <c:v>1801</c:v>
                      </c:pt>
                      <c:pt idx="1802">
                        <c:v>1802</c:v>
                      </c:pt>
                      <c:pt idx="1803">
                        <c:v>1803</c:v>
                      </c:pt>
                      <c:pt idx="1804">
                        <c:v>1804</c:v>
                      </c:pt>
                      <c:pt idx="1805">
                        <c:v>1805</c:v>
                      </c:pt>
                      <c:pt idx="1806">
                        <c:v>1806</c:v>
                      </c:pt>
                      <c:pt idx="1807">
                        <c:v>1807</c:v>
                      </c:pt>
                      <c:pt idx="1808">
                        <c:v>1808</c:v>
                      </c:pt>
                      <c:pt idx="1809">
                        <c:v>1809</c:v>
                      </c:pt>
                      <c:pt idx="1810">
                        <c:v>1810</c:v>
                      </c:pt>
                      <c:pt idx="1811">
                        <c:v>1811</c:v>
                      </c:pt>
                      <c:pt idx="1812">
                        <c:v>1812</c:v>
                      </c:pt>
                      <c:pt idx="1813">
                        <c:v>1813</c:v>
                      </c:pt>
                      <c:pt idx="1814">
                        <c:v>1814</c:v>
                      </c:pt>
                      <c:pt idx="1815">
                        <c:v>1815</c:v>
                      </c:pt>
                      <c:pt idx="1816">
                        <c:v>1816</c:v>
                      </c:pt>
                      <c:pt idx="1817">
                        <c:v>1817</c:v>
                      </c:pt>
                      <c:pt idx="1818">
                        <c:v>1818</c:v>
                      </c:pt>
                      <c:pt idx="1819">
                        <c:v>1819</c:v>
                      </c:pt>
                      <c:pt idx="1820">
                        <c:v>1820</c:v>
                      </c:pt>
                      <c:pt idx="1821">
                        <c:v>1821</c:v>
                      </c:pt>
                      <c:pt idx="1822">
                        <c:v>1822</c:v>
                      </c:pt>
                      <c:pt idx="1823">
                        <c:v>1823</c:v>
                      </c:pt>
                      <c:pt idx="1824">
                        <c:v>1824</c:v>
                      </c:pt>
                      <c:pt idx="1825">
                        <c:v>1825</c:v>
                      </c:pt>
                      <c:pt idx="1826">
                        <c:v>1826</c:v>
                      </c:pt>
                      <c:pt idx="1827">
                        <c:v>1827</c:v>
                      </c:pt>
                      <c:pt idx="1828">
                        <c:v>1828</c:v>
                      </c:pt>
                      <c:pt idx="1829">
                        <c:v>1829</c:v>
                      </c:pt>
                      <c:pt idx="1830">
                        <c:v>1830</c:v>
                      </c:pt>
                      <c:pt idx="1831">
                        <c:v>1831</c:v>
                      </c:pt>
                      <c:pt idx="1832">
                        <c:v>1832</c:v>
                      </c:pt>
                      <c:pt idx="1833">
                        <c:v>1833</c:v>
                      </c:pt>
                      <c:pt idx="1834">
                        <c:v>1834</c:v>
                      </c:pt>
                      <c:pt idx="1835">
                        <c:v>1835</c:v>
                      </c:pt>
                      <c:pt idx="1836">
                        <c:v>1836</c:v>
                      </c:pt>
                      <c:pt idx="1837">
                        <c:v>1837</c:v>
                      </c:pt>
                      <c:pt idx="1838">
                        <c:v>1838</c:v>
                      </c:pt>
                      <c:pt idx="1839">
                        <c:v>1839</c:v>
                      </c:pt>
                      <c:pt idx="1840">
                        <c:v>1840</c:v>
                      </c:pt>
                      <c:pt idx="1841">
                        <c:v>1841</c:v>
                      </c:pt>
                      <c:pt idx="1842">
                        <c:v>1842</c:v>
                      </c:pt>
                      <c:pt idx="1843">
                        <c:v>1843</c:v>
                      </c:pt>
                      <c:pt idx="1844">
                        <c:v>1844</c:v>
                      </c:pt>
                      <c:pt idx="1845">
                        <c:v>1845</c:v>
                      </c:pt>
                      <c:pt idx="1846">
                        <c:v>1846</c:v>
                      </c:pt>
                      <c:pt idx="1847">
                        <c:v>1847</c:v>
                      </c:pt>
                      <c:pt idx="1848">
                        <c:v>1848</c:v>
                      </c:pt>
                      <c:pt idx="1849">
                        <c:v>1849</c:v>
                      </c:pt>
                      <c:pt idx="1850">
                        <c:v>1850</c:v>
                      </c:pt>
                      <c:pt idx="1851">
                        <c:v>1851</c:v>
                      </c:pt>
                      <c:pt idx="1852">
                        <c:v>1852</c:v>
                      </c:pt>
                      <c:pt idx="1853">
                        <c:v>1853</c:v>
                      </c:pt>
                      <c:pt idx="1854">
                        <c:v>1854</c:v>
                      </c:pt>
                      <c:pt idx="1855">
                        <c:v>1855</c:v>
                      </c:pt>
                      <c:pt idx="1856">
                        <c:v>1856</c:v>
                      </c:pt>
                      <c:pt idx="1857">
                        <c:v>1857</c:v>
                      </c:pt>
                      <c:pt idx="1858">
                        <c:v>1858</c:v>
                      </c:pt>
                      <c:pt idx="1859">
                        <c:v>1859</c:v>
                      </c:pt>
                      <c:pt idx="1860">
                        <c:v>1860</c:v>
                      </c:pt>
                      <c:pt idx="1861">
                        <c:v>1861</c:v>
                      </c:pt>
                      <c:pt idx="1862">
                        <c:v>1862</c:v>
                      </c:pt>
                      <c:pt idx="1863">
                        <c:v>1863</c:v>
                      </c:pt>
                      <c:pt idx="1864">
                        <c:v>1864</c:v>
                      </c:pt>
                      <c:pt idx="1865">
                        <c:v>1865</c:v>
                      </c:pt>
                      <c:pt idx="1866">
                        <c:v>1866</c:v>
                      </c:pt>
                      <c:pt idx="1867">
                        <c:v>1867</c:v>
                      </c:pt>
                      <c:pt idx="1868">
                        <c:v>1868</c:v>
                      </c:pt>
                      <c:pt idx="1869">
                        <c:v>1869</c:v>
                      </c:pt>
                      <c:pt idx="1870">
                        <c:v>1870</c:v>
                      </c:pt>
                      <c:pt idx="1871">
                        <c:v>1871</c:v>
                      </c:pt>
                      <c:pt idx="1872">
                        <c:v>1872</c:v>
                      </c:pt>
                      <c:pt idx="1873">
                        <c:v>1873</c:v>
                      </c:pt>
                      <c:pt idx="1874">
                        <c:v>1874</c:v>
                      </c:pt>
                      <c:pt idx="1875">
                        <c:v>1875</c:v>
                      </c:pt>
                      <c:pt idx="1876">
                        <c:v>1876</c:v>
                      </c:pt>
                      <c:pt idx="1877">
                        <c:v>1877</c:v>
                      </c:pt>
                      <c:pt idx="1878">
                        <c:v>1878</c:v>
                      </c:pt>
                      <c:pt idx="1879">
                        <c:v>1879</c:v>
                      </c:pt>
                      <c:pt idx="1880">
                        <c:v>1880</c:v>
                      </c:pt>
                      <c:pt idx="1881">
                        <c:v>1881</c:v>
                      </c:pt>
                      <c:pt idx="1882">
                        <c:v>1882</c:v>
                      </c:pt>
                      <c:pt idx="1883">
                        <c:v>1883</c:v>
                      </c:pt>
                      <c:pt idx="1884">
                        <c:v>1884</c:v>
                      </c:pt>
                      <c:pt idx="1885">
                        <c:v>1885</c:v>
                      </c:pt>
                      <c:pt idx="1886">
                        <c:v>1886</c:v>
                      </c:pt>
                      <c:pt idx="1887">
                        <c:v>1887</c:v>
                      </c:pt>
                      <c:pt idx="1888">
                        <c:v>1888</c:v>
                      </c:pt>
                      <c:pt idx="1889">
                        <c:v>1889</c:v>
                      </c:pt>
                      <c:pt idx="1890">
                        <c:v>1890</c:v>
                      </c:pt>
                      <c:pt idx="1891">
                        <c:v>1891</c:v>
                      </c:pt>
                      <c:pt idx="1892">
                        <c:v>1892</c:v>
                      </c:pt>
                      <c:pt idx="1893">
                        <c:v>1893</c:v>
                      </c:pt>
                      <c:pt idx="1894">
                        <c:v>1894</c:v>
                      </c:pt>
                      <c:pt idx="1895">
                        <c:v>1895</c:v>
                      </c:pt>
                      <c:pt idx="1896">
                        <c:v>1896</c:v>
                      </c:pt>
                      <c:pt idx="1897">
                        <c:v>1897</c:v>
                      </c:pt>
                      <c:pt idx="1898">
                        <c:v>1898</c:v>
                      </c:pt>
                      <c:pt idx="1899">
                        <c:v>1899</c:v>
                      </c:pt>
                      <c:pt idx="1900">
                        <c:v>1900</c:v>
                      </c:pt>
                      <c:pt idx="1901">
                        <c:v>1901</c:v>
                      </c:pt>
                      <c:pt idx="1902">
                        <c:v>1902</c:v>
                      </c:pt>
                      <c:pt idx="1903">
                        <c:v>1903</c:v>
                      </c:pt>
                      <c:pt idx="1904">
                        <c:v>1904</c:v>
                      </c:pt>
                      <c:pt idx="1905">
                        <c:v>1905</c:v>
                      </c:pt>
                      <c:pt idx="1906">
                        <c:v>1906</c:v>
                      </c:pt>
                      <c:pt idx="1907">
                        <c:v>1907</c:v>
                      </c:pt>
                      <c:pt idx="1908">
                        <c:v>1908</c:v>
                      </c:pt>
                      <c:pt idx="1909">
                        <c:v>1909</c:v>
                      </c:pt>
                      <c:pt idx="1910">
                        <c:v>1910</c:v>
                      </c:pt>
                      <c:pt idx="1911">
                        <c:v>1911</c:v>
                      </c:pt>
                      <c:pt idx="1912">
                        <c:v>1912</c:v>
                      </c:pt>
                      <c:pt idx="1913">
                        <c:v>1913</c:v>
                      </c:pt>
                      <c:pt idx="1914">
                        <c:v>1914</c:v>
                      </c:pt>
                      <c:pt idx="1915">
                        <c:v>1915</c:v>
                      </c:pt>
                      <c:pt idx="1916">
                        <c:v>1916</c:v>
                      </c:pt>
                      <c:pt idx="1917">
                        <c:v>1917</c:v>
                      </c:pt>
                      <c:pt idx="1918">
                        <c:v>1918</c:v>
                      </c:pt>
                      <c:pt idx="1919">
                        <c:v>1919</c:v>
                      </c:pt>
                      <c:pt idx="1920">
                        <c:v>1920</c:v>
                      </c:pt>
                      <c:pt idx="1921">
                        <c:v>1921</c:v>
                      </c:pt>
                      <c:pt idx="1922">
                        <c:v>1922</c:v>
                      </c:pt>
                      <c:pt idx="1923">
                        <c:v>1923</c:v>
                      </c:pt>
                      <c:pt idx="1924">
                        <c:v>1924</c:v>
                      </c:pt>
                      <c:pt idx="1925">
                        <c:v>1925</c:v>
                      </c:pt>
                      <c:pt idx="1926">
                        <c:v>1926</c:v>
                      </c:pt>
                      <c:pt idx="1927">
                        <c:v>1927</c:v>
                      </c:pt>
                      <c:pt idx="1928">
                        <c:v>1928</c:v>
                      </c:pt>
                      <c:pt idx="1929">
                        <c:v>1929</c:v>
                      </c:pt>
                      <c:pt idx="1930">
                        <c:v>1930</c:v>
                      </c:pt>
                      <c:pt idx="1931">
                        <c:v>1931</c:v>
                      </c:pt>
                      <c:pt idx="1932">
                        <c:v>1932</c:v>
                      </c:pt>
                      <c:pt idx="1933">
                        <c:v>1933</c:v>
                      </c:pt>
                      <c:pt idx="1934">
                        <c:v>1934</c:v>
                      </c:pt>
                      <c:pt idx="1935">
                        <c:v>1935</c:v>
                      </c:pt>
                      <c:pt idx="1936">
                        <c:v>1936</c:v>
                      </c:pt>
                      <c:pt idx="1937">
                        <c:v>1937</c:v>
                      </c:pt>
                      <c:pt idx="1938">
                        <c:v>1938</c:v>
                      </c:pt>
                      <c:pt idx="1939">
                        <c:v>1939</c:v>
                      </c:pt>
                      <c:pt idx="1940">
                        <c:v>1940</c:v>
                      </c:pt>
                      <c:pt idx="1941">
                        <c:v>1941</c:v>
                      </c:pt>
                      <c:pt idx="1942">
                        <c:v>1942</c:v>
                      </c:pt>
                      <c:pt idx="1943">
                        <c:v>1943</c:v>
                      </c:pt>
                      <c:pt idx="1944">
                        <c:v>1944</c:v>
                      </c:pt>
                      <c:pt idx="1945">
                        <c:v>1945</c:v>
                      </c:pt>
                      <c:pt idx="1946">
                        <c:v>1946</c:v>
                      </c:pt>
                      <c:pt idx="1947">
                        <c:v>1947</c:v>
                      </c:pt>
                      <c:pt idx="1948">
                        <c:v>1948</c:v>
                      </c:pt>
                      <c:pt idx="1949">
                        <c:v>1949</c:v>
                      </c:pt>
                      <c:pt idx="1950">
                        <c:v>1950</c:v>
                      </c:pt>
                      <c:pt idx="1951">
                        <c:v>1951</c:v>
                      </c:pt>
                      <c:pt idx="1952">
                        <c:v>1952</c:v>
                      </c:pt>
                      <c:pt idx="1953">
                        <c:v>1953</c:v>
                      </c:pt>
                      <c:pt idx="1954">
                        <c:v>1954</c:v>
                      </c:pt>
                      <c:pt idx="1955">
                        <c:v>1955</c:v>
                      </c:pt>
                      <c:pt idx="1956">
                        <c:v>1956</c:v>
                      </c:pt>
                      <c:pt idx="1957">
                        <c:v>1957</c:v>
                      </c:pt>
                      <c:pt idx="1958">
                        <c:v>1958</c:v>
                      </c:pt>
                      <c:pt idx="1959">
                        <c:v>1959</c:v>
                      </c:pt>
                      <c:pt idx="1960">
                        <c:v>1960</c:v>
                      </c:pt>
                      <c:pt idx="1961">
                        <c:v>1961</c:v>
                      </c:pt>
                      <c:pt idx="1962">
                        <c:v>1962</c:v>
                      </c:pt>
                      <c:pt idx="1963">
                        <c:v>1963</c:v>
                      </c:pt>
                      <c:pt idx="1964">
                        <c:v>1964</c:v>
                      </c:pt>
                      <c:pt idx="1965">
                        <c:v>1965</c:v>
                      </c:pt>
                      <c:pt idx="1966">
                        <c:v>1966</c:v>
                      </c:pt>
                      <c:pt idx="1967">
                        <c:v>1967</c:v>
                      </c:pt>
                      <c:pt idx="1968">
                        <c:v>1968</c:v>
                      </c:pt>
                      <c:pt idx="1969">
                        <c:v>1969</c:v>
                      </c:pt>
                      <c:pt idx="1970">
                        <c:v>1970</c:v>
                      </c:pt>
                      <c:pt idx="1971">
                        <c:v>1971</c:v>
                      </c:pt>
                      <c:pt idx="1972">
                        <c:v>1972</c:v>
                      </c:pt>
                      <c:pt idx="1973">
                        <c:v>1973</c:v>
                      </c:pt>
                      <c:pt idx="1974">
                        <c:v>1974</c:v>
                      </c:pt>
                      <c:pt idx="1975">
                        <c:v>1975</c:v>
                      </c:pt>
                      <c:pt idx="1976">
                        <c:v>1976</c:v>
                      </c:pt>
                      <c:pt idx="1977">
                        <c:v>1977</c:v>
                      </c:pt>
                      <c:pt idx="1978">
                        <c:v>1978</c:v>
                      </c:pt>
                      <c:pt idx="1979">
                        <c:v>1979</c:v>
                      </c:pt>
                      <c:pt idx="1980">
                        <c:v>1980</c:v>
                      </c:pt>
                      <c:pt idx="1981">
                        <c:v>1981</c:v>
                      </c:pt>
                      <c:pt idx="1982">
                        <c:v>1982</c:v>
                      </c:pt>
                      <c:pt idx="1983">
                        <c:v>1983</c:v>
                      </c:pt>
                      <c:pt idx="1984">
                        <c:v>1984</c:v>
                      </c:pt>
                      <c:pt idx="1985">
                        <c:v>1985</c:v>
                      </c:pt>
                      <c:pt idx="1986">
                        <c:v>1986</c:v>
                      </c:pt>
                      <c:pt idx="1987">
                        <c:v>1987</c:v>
                      </c:pt>
                      <c:pt idx="1988">
                        <c:v>1988</c:v>
                      </c:pt>
                      <c:pt idx="1989">
                        <c:v>1989</c:v>
                      </c:pt>
                      <c:pt idx="1990">
                        <c:v>1990</c:v>
                      </c:pt>
                      <c:pt idx="1991">
                        <c:v>1991</c:v>
                      </c:pt>
                      <c:pt idx="1992">
                        <c:v>1992</c:v>
                      </c:pt>
                      <c:pt idx="1993">
                        <c:v>1993</c:v>
                      </c:pt>
                      <c:pt idx="1994">
                        <c:v>1994</c:v>
                      </c:pt>
                      <c:pt idx="1995">
                        <c:v>1995</c:v>
                      </c:pt>
                      <c:pt idx="1996">
                        <c:v>1996</c:v>
                      </c:pt>
                      <c:pt idx="1997">
                        <c:v>1997</c:v>
                      </c:pt>
                      <c:pt idx="1998">
                        <c:v>1998</c:v>
                      </c:pt>
                      <c:pt idx="1999">
                        <c:v>1999</c:v>
                      </c:pt>
                      <c:pt idx="2000">
                        <c:v>2000</c:v>
                      </c:pt>
                      <c:pt idx="2001">
                        <c:v>2001</c:v>
                      </c:pt>
                      <c:pt idx="2002">
                        <c:v>2002</c:v>
                      </c:pt>
                      <c:pt idx="2003">
                        <c:v>2003</c:v>
                      </c:pt>
                      <c:pt idx="2004">
                        <c:v>2004</c:v>
                      </c:pt>
                      <c:pt idx="2005">
                        <c:v>2005</c:v>
                      </c:pt>
                      <c:pt idx="2006">
                        <c:v>2006</c:v>
                      </c:pt>
                      <c:pt idx="2007">
                        <c:v>2007</c:v>
                      </c:pt>
                      <c:pt idx="2008">
                        <c:v>2008</c:v>
                      </c:pt>
                      <c:pt idx="2009">
                        <c:v>2009</c:v>
                      </c:pt>
                      <c:pt idx="2010">
                        <c:v>2010</c:v>
                      </c:pt>
                      <c:pt idx="2011">
                        <c:v>2011</c:v>
                      </c:pt>
                      <c:pt idx="2012">
                        <c:v>2012</c:v>
                      </c:pt>
                      <c:pt idx="2013">
                        <c:v>2013</c:v>
                      </c:pt>
                      <c:pt idx="2014">
                        <c:v>2014</c:v>
                      </c:pt>
                      <c:pt idx="2015">
                        <c:v>2015</c:v>
                      </c:pt>
                      <c:pt idx="2016">
                        <c:v>2016</c:v>
                      </c:pt>
                      <c:pt idx="2017">
                        <c:v>2017</c:v>
                      </c:pt>
                      <c:pt idx="2018">
                        <c:v>2018</c:v>
                      </c:pt>
                      <c:pt idx="2019">
                        <c:v>2019</c:v>
                      </c:pt>
                      <c:pt idx="2020">
                        <c:v>2020</c:v>
                      </c:pt>
                      <c:pt idx="2021">
                        <c:v>2021</c:v>
                      </c:pt>
                      <c:pt idx="2022">
                        <c:v>2022</c:v>
                      </c:pt>
                      <c:pt idx="2023">
                        <c:v>2023</c:v>
                      </c:pt>
                      <c:pt idx="2024">
                        <c:v>2024</c:v>
                      </c:pt>
                      <c:pt idx="2025">
                        <c:v>2025</c:v>
                      </c:pt>
                      <c:pt idx="2026">
                        <c:v>2026</c:v>
                      </c:pt>
                      <c:pt idx="2027">
                        <c:v>2027</c:v>
                      </c:pt>
                      <c:pt idx="2028">
                        <c:v>2028</c:v>
                      </c:pt>
                      <c:pt idx="2029">
                        <c:v>2029</c:v>
                      </c:pt>
                      <c:pt idx="2030">
                        <c:v>2030</c:v>
                      </c:pt>
                      <c:pt idx="2031">
                        <c:v>2031</c:v>
                      </c:pt>
                      <c:pt idx="2032">
                        <c:v>2032</c:v>
                      </c:pt>
                      <c:pt idx="2033">
                        <c:v>2033</c:v>
                      </c:pt>
                      <c:pt idx="2034">
                        <c:v>2034</c:v>
                      </c:pt>
                      <c:pt idx="2035">
                        <c:v>2035</c:v>
                      </c:pt>
                      <c:pt idx="2036">
                        <c:v>2036</c:v>
                      </c:pt>
                      <c:pt idx="2037">
                        <c:v>2037</c:v>
                      </c:pt>
                      <c:pt idx="2038">
                        <c:v>2038</c:v>
                      </c:pt>
                      <c:pt idx="2039">
                        <c:v>2039</c:v>
                      </c:pt>
                      <c:pt idx="2040">
                        <c:v>2040</c:v>
                      </c:pt>
                      <c:pt idx="2041">
                        <c:v>2041</c:v>
                      </c:pt>
                      <c:pt idx="2042">
                        <c:v>2042</c:v>
                      </c:pt>
                      <c:pt idx="2043">
                        <c:v>2043</c:v>
                      </c:pt>
                      <c:pt idx="2044">
                        <c:v>2044</c:v>
                      </c:pt>
                      <c:pt idx="2045">
                        <c:v>2045</c:v>
                      </c:pt>
                      <c:pt idx="2046">
                        <c:v>2046</c:v>
                      </c:pt>
                      <c:pt idx="2047">
                        <c:v>2047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42E-4073-984F-F87BFD1FD94A}"/>
                  </c:ext>
                </c:extLst>
              </c15:ser>
            </c15:filteredBarSeries>
          </c:ext>
        </c:extLst>
      </c:barChart>
      <c:catAx>
        <c:axId val="7659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Set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No.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854757593330395"/>
              <c:y val="0.89264547366583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448"/>
        <c:crosses val="autoZero"/>
        <c:auto val="1"/>
        <c:lblAlgn val="ctr"/>
        <c:lblOffset val="100"/>
        <c:noMultiLvlLbl val="0"/>
      </c:catAx>
      <c:valAx>
        <c:axId val="7659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#</a:t>
                </a:r>
                <a:r>
                  <a:rPr lang="en-US" sz="1600" baseline="0">
                    <a:solidFill>
                      <a:sysClr val="windowText" lastClr="000000"/>
                    </a:solidFill>
                  </a:rPr>
                  <a:t> of neg. interactions</a:t>
                </a:r>
                <a:endParaRPr lang="en-US" sz="1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8494495281009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2f40ad6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f2f40ad6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19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8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47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2f40ad6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f2f40ad6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65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8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2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72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06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3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5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9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25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8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2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15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0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6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311700" y="1039872"/>
            <a:ext cx="85206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None/>
              <a:defRPr sz="5200">
                <a:solidFill>
                  <a:srgbClr val="B222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1645609" y="2866575"/>
            <a:ext cx="6171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20125" y="4565548"/>
            <a:ext cx="3137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125" y="63950"/>
            <a:ext cx="1460076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orient="horz" pos="40">
          <p15:clr>
            <a:srgbClr val="FA7B17"/>
          </p15:clr>
        </p15:guide>
        <p15:guide id="3" orient="horz" pos="96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 slide: Conferenc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555590"/>
            <a:ext cx="56934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Cambria"/>
              <a:buNone/>
              <a:defRPr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311708" y="30612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Cambria"/>
              <a:buNone/>
              <a:defRPr sz="52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125300"/>
            <a:ext cx="4967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  <a:defRPr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986875" y="2432381"/>
            <a:ext cx="19623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">
                <a:solidFill>
                  <a:srgbClr val="38761D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00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None/>
              <a:defRPr>
                <a:solidFill>
                  <a:srgbClr val="B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10800000" flipH="1">
            <a:off x="383286" y="1098625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B222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/>
          <p:nvPr/>
        </p:nvSpPr>
        <p:spPr>
          <a:xfrm>
            <a:off x="4259825" y="4730075"/>
            <a:ext cx="3627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5001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4758" y="47356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4850" y="115213"/>
            <a:ext cx="848375" cy="8263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orient="horz" pos="171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on@cse.iitb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umon@cse.iitb.ac.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 idx="2"/>
          </p:nvPr>
        </p:nvSpPr>
        <p:spPr>
          <a:xfrm>
            <a:off x="311700" y="423575"/>
            <a:ext cx="8520600" cy="4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solidFill>
                  <a:schemeClr val="dk1"/>
                </a:solidFill>
              </a:rPr>
              <a:t>CASPER @ IIT Bombay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5400" b="1" dirty="0"/>
            </a:br>
            <a:r>
              <a:rPr lang="en" sz="5400" b="1" dirty="0"/>
              <a:t>Discussion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/>
              <a:t>Week of July 4, 2022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dirty="0"/>
          </a:p>
          <a:p>
            <a:r>
              <a:rPr lang="en" sz="2400" dirty="0">
                <a:solidFill>
                  <a:srgbClr val="000000"/>
                </a:solidFill>
              </a:rPr>
              <a:t>Sumon</a:t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3"/>
              </a:rPr>
              <a:t>sumon@cse.iitb.ac.in</a:t>
            </a:r>
            <a:r>
              <a:rPr lang="en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 </a:t>
            </a:r>
            <a:endParaRPr sz="9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18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EEE5C8-C723-ABF1-D5C0-9568FD1A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54" y="1175129"/>
            <a:ext cx="7032978" cy="3426207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-104859"/>
            <a:ext cx="8442890" cy="74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</a:rPr>
              <a:t>Performance improvement : </a:t>
            </a:r>
            <a:r>
              <a:rPr lang="en" sz="3200" b="1" dirty="0">
                <a:solidFill>
                  <a:schemeClr val="dk1"/>
                </a:solidFill>
              </a:rPr>
              <a:t>Bingo</a:t>
            </a:r>
            <a:br>
              <a:rPr lang="en" sz="3200" b="1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chemeClr val="dk1"/>
                </a:solidFill>
              </a:rPr>
              <a:t>(heterogenous mixes - 8 core)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0620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317AD-A0E2-2CB6-6238-838B82B8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8" y="1119664"/>
            <a:ext cx="6953956" cy="3385538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-104859"/>
            <a:ext cx="8442890" cy="74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</a:rPr>
              <a:t>Performance improvement : </a:t>
            </a:r>
            <a:r>
              <a:rPr lang="en" sz="3200" b="1" dirty="0">
                <a:solidFill>
                  <a:schemeClr val="dk1"/>
                </a:solidFill>
              </a:rPr>
              <a:t>SPP</a:t>
            </a:r>
            <a:br>
              <a:rPr lang="en" sz="3200" b="1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chemeClr val="dk1"/>
                </a:solidFill>
              </a:rPr>
              <a:t>(heterogenous mixes - 8 core)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849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 idx="2"/>
          </p:nvPr>
        </p:nvSpPr>
        <p:spPr>
          <a:xfrm>
            <a:off x="311700" y="423575"/>
            <a:ext cx="8520600" cy="4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solidFill>
                  <a:schemeClr val="dk1"/>
                </a:solidFill>
              </a:rPr>
              <a:t>CASPER @ IIT Bombay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5400" b="1" dirty="0"/>
            </a:br>
            <a:r>
              <a:rPr lang="en" sz="5400" b="1" dirty="0"/>
              <a:t>Discussion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/>
              <a:t>Week of June 2, 2022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dirty="0"/>
          </a:p>
          <a:p>
            <a:r>
              <a:rPr lang="en" sz="2400" dirty="0">
                <a:solidFill>
                  <a:srgbClr val="000000"/>
                </a:solidFill>
              </a:rPr>
              <a:t>Sumon</a:t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3"/>
              </a:rPr>
              <a:t>sumon@cse.iitb.ac.in</a:t>
            </a:r>
            <a:r>
              <a:rPr lang="en" sz="1500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 </a:t>
            </a:r>
            <a:endParaRPr sz="9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98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Multicore: Normalized speedup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BAB4C-C172-BE6F-C4C1-CF50C547C52A}"/>
                  </a:ext>
                </a:extLst>
              </p:cNvPr>
              <p:cNvSpPr txBox="1"/>
              <p:nvPr/>
            </p:nvSpPr>
            <p:spPr>
              <a:xfrm>
                <a:off x="766222" y="1567165"/>
                <a:ext cx="5768623" cy="781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𝑐𝑜𝑟𝑒𝑠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𝐼𝑃𝐶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𝑠h𝑎𝑟𝑒𝑑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𝐼𝑃𝐶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𝑠𝑖𝑛𝑔𝑙𝑒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BAB4C-C172-BE6F-C4C1-CF50C547C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22" y="1567165"/>
                <a:ext cx="5768623" cy="781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4D35DF-FEB2-0F61-36AA-CA92C17AEBA5}"/>
              </a:ext>
            </a:extLst>
          </p:cNvPr>
          <p:cNvSpPr txBox="1"/>
          <p:nvPr/>
        </p:nvSpPr>
        <p:spPr>
          <a:xfrm>
            <a:off x="924268" y="286586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Same for baseline, weighted IPC(baseline)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30E9B-31A4-28C2-D96A-D712FF199DBD}"/>
                  </a:ext>
                </a:extLst>
              </p:cNvPr>
              <p:cNvSpPr txBox="1"/>
              <p:nvPr/>
            </p:nvSpPr>
            <p:spPr>
              <a:xfrm>
                <a:off x="924268" y="3597416"/>
                <a:ext cx="5768623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𝑁𝑜𝑟𝑚𝑎𝑙𝑖𝑧𝑒𝑑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𝑠𝑝𝑒𝑒𝑑𝑢𝑝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𝑤𝑒𝑖𝑔h𝑡𝑒𝑑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𝑤𝑒𝑖𝑔h𝑡𝑒𝑑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30E9B-31A4-28C2-D96A-D712FF19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68" y="3597416"/>
                <a:ext cx="576862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FC028-ABB9-31A0-9866-551BFA0275F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63733" y="1546084"/>
            <a:ext cx="529158" cy="16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E3E6D4-1F84-A0BF-54AF-FFAC54037392}"/>
              </a:ext>
            </a:extLst>
          </p:cNvPr>
          <p:cNvSpPr txBox="1"/>
          <p:nvPr/>
        </p:nvSpPr>
        <p:spPr>
          <a:xfrm>
            <a:off x="6692891" y="1222918"/>
            <a:ext cx="224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Shared environment (multicore)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407749-DA36-208A-3E3F-DB8841AE97D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163733" y="2168453"/>
            <a:ext cx="529158" cy="19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769A38-EC3A-E3C2-6724-6F6887BA7094}"/>
              </a:ext>
            </a:extLst>
          </p:cNvPr>
          <p:cNvSpPr txBox="1"/>
          <p:nvPr/>
        </p:nvSpPr>
        <p:spPr>
          <a:xfrm>
            <a:off x="6692891" y="2039077"/>
            <a:ext cx="224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Isolated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8121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8D9094-3D8D-435F-E48C-1269CA02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11" y="1191862"/>
            <a:ext cx="7236178" cy="3522938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r>
              <a:rPr lang="en" b="1" dirty="0">
                <a:solidFill>
                  <a:schemeClr val="dk1"/>
                </a:solidFill>
              </a:rPr>
              <a:t>IPCP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807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053F2-FA30-89EE-E055-68F09E30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1219343"/>
            <a:ext cx="7179733" cy="3495457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165741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r>
              <a:rPr lang="en" b="1" dirty="0">
                <a:solidFill>
                  <a:schemeClr val="dk1"/>
                </a:solidFill>
              </a:rPr>
              <a:t>Bingo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FFB6419-DD3A-2D7D-F1C6-082468E365FB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241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B30F7-C393-402F-EBBA-CC9F422D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4" y="1149493"/>
            <a:ext cx="7179733" cy="3495457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131131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r>
              <a:rPr lang="en" b="1" dirty="0">
                <a:solidFill>
                  <a:schemeClr val="dk1"/>
                </a:solidFill>
              </a:rPr>
              <a:t>SPP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0DDBB0E-C97F-2977-96C0-7FA500F29591}"/>
              </a:ext>
            </a:extLst>
          </p:cNvPr>
          <p:cNvSpPr txBox="1"/>
          <p:nvPr/>
        </p:nvSpPr>
        <p:spPr>
          <a:xfrm>
            <a:off x="517961" y="4099982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8700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436F6-026E-BDA0-2570-9A0AB385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1" y="1187554"/>
            <a:ext cx="7337778" cy="3572402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50555" y="-79892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IP-stride &amp; Next-line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BB6D94E-6BE2-DB8A-FE5B-018B1A0A633A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0613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2E899-51C9-ADA8-EBDD-035022F9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99" y="1201082"/>
            <a:ext cx="6954101" cy="3385608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50555" y="-79892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Performance improvement :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IP-stride &amp; Bingo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35C9249-768D-21ED-C71F-5D85EA95933B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2571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Interaction per cache set (Single core)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99268" y="4020070"/>
            <a:ext cx="409690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Benchmark: 602.gcc_s-2226B</a:t>
            </a:r>
          </a:p>
          <a:p>
            <a:r>
              <a:rPr lang="en-US" sz="1800" dirty="0"/>
              <a:t>Prefetcher: IP-stride &amp; Next-line</a:t>
            </a:r>
          </a:p>
          <a:p>
            <a:r>
              <a:rPr lang="en-US" sz="1800" dirty="0"/>
              <a:t>Management technique: Mockingjay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8D3834-A4DF-4BC9-3B47-A90E34A72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506577"/>
              </p:ext>
            </p:extLst>
          </p:nvPr>
        </p:nvGraphicFramePr>
        <p:xfrm>
          <a:off x="423891" y="1199480"/>
          <a:ext cx="8120840" cy="274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754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Interaction per cache set (Single core)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99269" y="4020070"/>
            <a:ext cx="379439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Benchmark: 605.mcf_s-1554B</a:t>
            </a:r>
          </a:p>
          <a:p>
            <a:r>
              <a:rPr lang="en-US" sz="1800" dirty="0"/>
              <a:t>Prefetcher: IP-stride &amp; Bingo</a:t>
            </a:r>
          </a:p>
          <a:p>
            <a:r>
              <a:rPr lang="en-US" sz="1800" dirty="0"/>
              <a:t>Management technique : Ship++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C6A11A-C10D-4A4E-BA74-7F0A548D2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368400"/>
              </p:ext>
            </p:extLst>
          </p:nvPr>
        </p:nvGraphicFramePr>
        <p:xfrm>
          <a:off x="341888" y="1174044"/>
          <a:ext cx="8168700" cy="284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03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Interaction per cache set (Single core)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486380" y="4020070"/>
            <a:ext cx="406304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Benchmark: 607.cactuBSSN_s-3477B</a:t>
            </a:r>
          </a:p>
          <a:p>
            <a:r>
              <a:rPr lang="en-US" sz="1800" dirty="0"/>
              <a:t>Prefetcher: Bingo</a:t>
            </a:r>
          </a:p>
          <a:p>
            <a:r>
              <a:rPr lang="en-US" sz="1800" dirty="0"/>
              <a:t>Management technique : DRRIP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E71A4B-ED20-4734-9483-D59AAAFA5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480149"/>
              </p:ext>
            </p:extLst>
          </p:nvPr>
        </p:nvGraphicFramePr>
        <p:xfrm>
          <a:off x="341888" y="1196622"/>
          <a:ext cx="8442890" cy="282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1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Interaction per cache set (Single core)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99269" y="4020070"/>
            <a:ext cx="379439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Benchmark: 619.lbm_s-2677B</a:t>
            </a:r>
          </a:p>
          <a:p>
            <a:r>
              <a:rPr lang="en-US" sz="1800" dirty="0"/>
              <a:t>Prefetcher: IPCP</a:t>
            </a:r>
          </a:p>
          <a:p>
            <a:r>
              <a:rPr lang="en-US" sz="1800" dirty="0"/>
              <a:t>Management technique : LRU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6C5955-FBA7-4F4C-83AB-A3C337E72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185556"/>
              </p:ext>
            </p:extLst>
          </p:nvPr>
        </p:nvGraphicFramePr>
        <p:xfrm>
          <a:off x="451556" y="1185333"/>
          <a:ext cx="8333222" cy="283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200100"/>
            <a:ext cx="844289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Interaction per cache set (Single core)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99268" y="4020070"/>
            <a:ext cx="397273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Benchmark: 623.xalancbmk_s-10B</a:t>
            </a:r>
          </a:p>
          <a:p>
            <a:r>
              <a:rPr lang="en-US" sz="1800" dirty="0"/>
              <a:t>Prefetcher: SPP</a:t>
            </a:r>
          </a:p>
          <a:p>
            <a:r>
              <a:rPr lang="en-US" sz="1800" dirty="0"/>
              <a:t>Management technique : Mockingjay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6A3EA7-028C-451E-8D9C-2F1C3D522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752490"/>
              </p:ext>
            </p:extLst>
          </p:nvPr>
        </p:nvGraphicFramePr>
        <p:xfrm>
          <a:off x="341888" y="1280733"/>
          <a:ext cx="8442890" cy="273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282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3D403-97F3-45BC-297A-B06C00B6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4" y="1177424"/>
            <a:ext cx="6807201" cy="3314090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-104859"/>
            <a:ext cx="8442890" cy="74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</a:rPr>
              <a:t>Performance improvement : </a:t>
            </a:r>
            <a:r>
              <a:rPr lang="en" sz="3200" b="1" dirty="0">
                <a:solidFill>
                  <a:schemeClr val="dk1"/>
                </a:solidFill>
              </a:rPr>
              <a:t>IP-stride &amp; Bingo</a:t>
            </a:r>
            <a:br>
              <a:rPr lang="en" sz="3200" b="1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chemeClr val="dk1"/>
                </a:solidFill>
              </a:rPr>
              <a:t>(heterogenous mixes - 8 core)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0121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E0A387-1276-1A63-6F24-C57448A7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2" y="1184102"/>
            <a:ext cx="6688568" cy="3258423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-104859"/>
            <a:ext cx="8442890" cy="74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</a:rPr>
              <a:t>Performance improvement : </a:t>
            </a:r>
            <a:r>
              <a:rPr lang="en" sz="3200" b="1" dirty="0">
                <a:solidFill>
                  <a:schemeClr val="dk1"/>
                </a:solidFill>
              </a:rPr>
              <a:t>IP-stride &amp; SPP</a:t>
            </a:r>
            <a:br>
              <a:rPr lang="en" sz="3200" b="1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chemeClr val="dk1"/>
                </a:solidFill>
              </a:rPr>
              <a:t>(heterogenous mixes - 8 core)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455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3BBDE-62EE-401E-2A15-B6E20548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8" y="1115655"/>
            <a:ext cx="7016144" cy="3418006"/>
          </a:xfrm>
          <a:prstGeom prst="rect">
            <a:avLst/>
          </a:prstGeom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1888" y="-104859"/>
            <a:ext cx="8442890" cy="74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</a:rPr>
              <a:t>Performance improvement : </a:t>
            </a:r>
            <a:r>
              <a:rPr lang="en" sz="3200" b="1" dirty="0">
                <a:solidFill>
                  <a:schemeClr val="dk1"/>
                </a:solidFill>
              </a:rPr>
              <a:t>IPCP</a:t>
            </a:r>
            <a:br>
              <a:rPr lang="en" sz="3200" b="1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chemeClr val="dk1"/>
                </a:solidFill>
              </a:rPr>
              <a:t>(heterogenous mixes - 8 core)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545E-7B3A-48BE-8C9D-64D91248B5A5}"/>
              </a:ext>
            </a:extLst>
          </p:cNvPr>
          <p:cNvSpPr txBox="1"/>
          <p:nvPr/>
        </p:nvSpPr>
        <p:spPr>
          <a:xfrm>
            <a:off x="1642633" y="1425151"/>
            <a:ext cx="271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Bench: SPEC 2017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1819E65-EC95-4075-9FD4-18410AD0D6DE}"/>
              </a:ext>
            </a:extLst>
          </p:cNvPr>
          <p:cNvSpPr txBox="1"/>
          <p:nvPr/>
        </p:nvSpPr>
        <p:spPr>
          <a:xfrm>
            <a:off x="517961" y="4043537"/>
            <a:ext cx="19640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dirty="0"/>
              <a:t>Baseline: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prefetcher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LRU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85728825"/>
      </p:ext>
    </p:extLst>
  </p:cSld>
  <p:clrMapOvr>
    <a:masterClrMapping/>
  </p:clrMapOvr>
</p:sld>
</file>

<file path=ppt/theme/theme1.xml><?xml version="1.0" encoding="utf-8"?>
<a:theme xmlns:a="http://schemas.openxmlformats.org/drawingml/2006/main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448</Words>
  <Application>Microsoft Office PowerPoint</Application>
  <PresentationFormat>On-screen Show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Prime</vt:lpstr>
      <vt:lpstr>Calibri</vt:lpstr>
      <vt:lpstr>Cambria</vt:lpstr>
      <vt:lpstr>Cambria Math</vt:lpstr>
      <vt:lpstr>CAR3S</vt:lpstr>
      <vt:lpstr>CASPER @ IIT Bombay  Discussion Week of July 4, 2022  Sumon  sumon@cse.iitb.ac.in </vt:lpstr>
      <vt:lpstr>Interaction per cache set (Single core)</vt:lpstr>
      <vt:lpstr>Interaction per cache set (Single core)</vt:lpstr>
      <vt:lpstr>Interaction per cache set (Single core)</vt:lpstr>
      <vt:lpstr>Interaction per cache set (Single core)</vt:lpstr>
      <vt:lpstr>Interaction per cache set (Single core)</vt:lpstr>
      <vt:lpstr>Performance improvement : IP-stride &amp; Bingo (heterogenous mixes - 8 core)</vt:lpstr>
      <vt:lpstr>Performance improvement : IP-stride &amp; SPP (heterogenous mixes - 8 core)</vt:lpstr>
      <vt:lpstr>Performance improvement : IPCP (heterogenous mixes - 8 core)</vt:lpstr>
      <vt:lpstr>Performance improvement : Bingo (heterogenous mixes - 8 core)</vt:lpstr>
      <vt:lpstr>Performance improvement : SPP (heterogenous mixes - 8 core)</vt:lpstr>
      <vt:lpstr>CASPER @ IIT Bombay  Discussion Week of June 2, 2022  Sumon  sumon@cse.iitb.ac.in </vt:lpstr>
      <vt:lpstr>Multicore: Normalized speedup</vt:lpstr>
      <vt:lpstr>Performance improvement : IPCP</vt:lpstr>
      <vt:lpstr>Performance improvement : Bingo</vt:lpstr>
      <vt:lpstr>Performance improvement : SPP</vt:lpstr>
      <vt:lpstr>Performance improvement : IP-stride &amp; Next-line</vt:lpstr>
      <vt:lpstr>Performance improvement :  IP-stride &amp; Bingo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CASPER @ IIT Bombay  RnD Weekly Discussion Week of September 28, 2021  Sumon Nath sumon@cse.iitb.ac.in</dc:title>
  <cp:lastModifiedBy>Sumon Nath</cp:lastModifiedBy>
  <cp:revision>256</cp:revision>
  <dcterms:modified xsi:type="dcterms:W3CDTF">2022-07-03T11:15:26Z</dcterms:modified>
</cp:coreProperties>
</file>