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6" r:id="rId2"/>
    <p:sldId id="444" r:id="rId3"/>
    <p:sldId id="258" r:id="rId4"/>
    <p:sldId id="263" r:id="rId5"/>
    <p:sldId id="264" r:id="rId6"/>
    <p:sldId id="265" r:id="rId7"/>
    <p:sldId id="262" r:id="rId8"/>
  </p:sldIdLst>
  <p:sldSz cx="719931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765909"/>
            <a:ext cx="6119416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458058"/>
            <a:ext cx="5399485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1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49164"/>
            <a:ext cx="1552352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49164"/>
            <a:ext cx="4567064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4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45416" y="156000"/>
            <a:ext cx="6700802" cy="49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  <a:defRPr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245410" y="805993"/>
            <a:ext cx="6708494" cy="365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11487" lvl="0" indent="-37719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822975" lvl="1" indent="-377197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234461" lvl="2" indent="-377197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645948" lvl="3" indent="-377197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057436" lvl="4" indent="-377197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468922" lvl="5" indent="-377197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2880409" lvl="6" indent="-377197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291896" lvl="7" indent="-377197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3703384" lvl="8" indent="-377197" algn="l">
              <a:lnSpc>
                <a:spcPct val="115000"/>
              </a:lnSpc>
              <a:spcBef>
                <a:spcPts val="1440"/>
              </a:spcBef>
              <a:spcAft>
                <a:spcPts val="144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662932" y="4289888"/>
            <a:ext cx="507117" cy="35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2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2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2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2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2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2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2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2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2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8020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7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166739"/>
            <a:ext cx="620940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131884"/>
            <a:ext cx="620940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245820"/>
            <a:ext cx="3059708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245820"/>
            <a:ext cx="3059708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2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9165"/>
            <a:ext cx="6209407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147238"/>
            <a:ext cx="304564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709482"/>
            <a:ext cx="3045646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147238"/>
            <a:ext cx="306064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709482"/>
            <a:ext cx="3060646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4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3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0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11997"/>
            <a:ext cx="2321966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73827"/>
            <a:ext cx="3644652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03985"/>
            <a:ext cx="2321966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11997"/>
            <a:ext cx="2321966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73827"/>
            <a:ext cx="3644652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03985"/>
            <a:ext cx="2321966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49165"/>
            <a:ext cx="620940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245820"/>
            <a:ext cx="620940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337621"/>
            <a:ext cx="161984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804C-65DA-4D4F-A909-1218C2BEA03B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337621"/>
            <a:ext cx="242976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337621"/>
            <a:ext cx="161984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E2BF-2E30-47DA-8BE7-6BC8CE51D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670D1CC9-03E7-3F4A-AF2B-39F502358A94}"/>
              </a:ext>
            </a:extLst>
          </p:cNvPr>
          <p:cNvSpPr/>
          <p:nvPr/>
        </p:nvSpPr>
        <p:spPr>
          <a:xfrm>
            <a:off x="-389473" y="679823"/>
            <a:ext cx="8035045" cy="54863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3F998-358C-E760-97DC-93DEA4B86456}"/>
              </a:ext>
            </a:extLst>
          </p:cNvPr>
          <p:cNvSpPr/>
          <p:nvPr/>
        </p:nvSpPr>
        <p:spPr>
          <a:xfrm>
            <a:off x="1641080" y="4933333"/>
            <a:ext cx="3976600" cy="71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52A5C-82CA-7F7D-7DF0-3590AB410A3B}"/>
              </a:ext>
            </a:extLst>
          </p:cNvPr>
          <p:cNvSpPr/>
          <p:nvPr/>
        </p:nvSpPr>
        <p:spPr>
          <a:xfrm>
            <a:off x="640654" y="1671877"/>
            <a:ext cx="1493521" cy="6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4D7D4F25-4B34-6BF1-0056-7CB2858D9C5F}"/>
              </a:ext>
            </a:extLst>
          </p:cNvPr>
          <p:cNvCxnSpPr>
            <a:cxnSpLocks/>
          </p:cNvCxnSpPr>
          <p:nvPr/>
        </p:nvCxnSpPr>
        <p:spPr>
          <a:xfrm flipH="1">
            <a:off x="1381317" y="-238968"/>
            <a:ext cx="1619399" cy="1916943"/>
          </a:xfrm>
          <a:prstGeom prst="bentConnector4">
            <a:avLst>
              <a:gd name="adj1" fmla="val -47242"/>
              <a:gd name="adj2" fmla="val 64606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4D65BFB-798D-5CA3-A948-93928BCE216A}"/>
              </a:ext>
            </a:extLst>
          </p:cNvPr>
          <p:cNvCxnSpPr>
            <a:cxnSpLocks/>
          </p:cNvCxnSpPr>
          <p:nvPr/>
        </p:nvCxnSpPr>
        <p:spPr>
          <a:xfrm flipV="1">
            <a:off x="-741749" y="-277093"/>
            <a:ext cx="277067" cy="2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06A5F89-302E-C1AC-3EB4-9D581D836E8F}"/>
              </a:ext>
            </a:extLst>
          </p:cNvPr>
          <p:cNvSpPr txBox="1"/>
          <p:nvPr/>
        </p:nvSpPr>
        <p:spPr>
          <a:xfrm>
            <a:off x="-685039" y="-26025"/>
            <a:ext cx="1856868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/>
              <a:t>Hit-level (HL)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07E5E-E2DD-820D-D0E3-E2F064B1D57F}"/>
              </a:ext>
            </a:extLst>
          </p:cNvPr>
          <p:cNvSpPr/>
          <p:nvPr/>
        </p:nvSpPr>
        <p:spPr>
          <a:xfrm>
            <a:off x="2238858" y="3510846"/>
            <a:ext cx="2778389" cy="71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7B0C3-B51E-161B-6988-52530F633A19}"/>
              </a:ext>
            </a:extLst>
          </p:cNvPr>
          <p:cNvSpPr/>
          <p:nvPr/>
        </p:nvSpPr>
        <p:spPr>
          <a:xfrm>
            <a:off x="5077590" y="1669692"/>
            <a:ext cx="1808843" cy="6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L1D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532A057-D844-5D50-E2B8-3E318C481D34}"/>
              </a:ext>
            </a:extLst>
          </p:cNvPr>
          <p:cNvCxnSpPr>
            <a:cxnSpLocks/>
          </p:cNvCxnSpPr>
          <p:nvPr/>
        </p:nvCxnSpPr>
        <p:spPr>
          <a:xfrm rot="5400000">
            <a:off x="4196842" y="1725676"/>
            <a:ext cx="1216387" cy="2353952"/>
          </a:xfrm>
          <a:prstGeom prst="bentConnector3">
            <a:avLst>
              <a:gd name="adj1" fmla="val 73458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D477E5-D53E-33A2-5F20-A4AA78C511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00641" y="1783431"/>
            <a:ext cx="1214201" cy="2240646"/>
          </a:xfrm>
          <a:prstGeom prst="bentConnector3">
            <a:avLst>
              <a:gd name="adj1" fmla="val 73471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C9D910-0C36-65FE-3076-5296D0E0471A}"/>
              </a:ext>
            </a:extLst>
          </p:cNvPr>
          <p:cNvCxnSpPr>
            <a:cxnSpLocks/>
            <a:stCxn id="2" idx="2"/>
            <a:endCxn id="46" idx="0"/>
          </p:cNvCxnSpPr>
          <p:nvPr/>
        </p:nvCxnSpPr>
        <p:spPr>
          <a:xfrm>
            <a:off x="3628050" y="4227791"/>
            <a:ext cx="1337" cy="7055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091933-B062-A5C4-8900-3CFF60BB712D}"/>
              </a:ext>
            </a:extLst>
          </p:cNvPr>
          <p:cNvCxnSpPr>
            <a:cxnSpLocks/>
            <a:stCxn id="46" idx="2"/>
            <a:endCxn id="148" idx="2"/>
          </p:cNvCxnSpPr>
          <p:nvPr/>
        </p:nvCxnSpPr>
        <p:spPr>
          <a:xfrm flipH="1">
            <a:off x="3628050" y="5289913"/>
            <a:ext cx="1337" cy="51591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A9A6F9F-8690-58B7-F20C-BA56CF6B8AF2}"/>
              </a:ext>
            </a:extLst>
          </p:cNvPr>
          <p:cNvGrpSpPr/>
          <p:nvPr/>
        </p:nvGrpSpPr>
        <p:grpSpPr>
          <a:xfrm>
            <a:off x="2971989" y="1543660"/>
            <a:ext cx="1255019" cy="893429"/>
            <a:chOff x="5507126" y="2696880"/>
            <a:chExt cx="941264" cy="670071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0C0BC335-4E6B-27C6-FD7C-9B9466D264CE}"/>
                </a:ext>
              </a:extLst>
            </p:cNvPr>
            <p:cNvSpPr/>
            <p:nvPr/>
          </p:nvSpPr>
          <p:spPr>
            <a:xfrm>
              <a:off x="5507126" y="2696880"/>
              <a:ext cx="839871" cy="67007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1029A-6A62-66FD-6291-65D65CE910DC}"/>
                </a:ext>
              </a:extLst>
            </p:cNvPr>
            <p:cNvSpPr txBox="1"/>
            <p:nvPr/>
          </p:nvSpPr>
          <p:spPr>
            <a:xfrm>
              <a:off x="5564421" y="2868489"/>
              <a:ext cx="883969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33" dirty="0"/>
                <a:t>HL!=00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6E8DE7-6D8D-EA32-2E24-A328B43F0B72}"/>
              </a:ext>
            </a:extLst>
          </p:cNvPr>
          <p:cNvCxnSpPr>
            <a:cxnSpLocks/>
            <a:stCxn id="48" idx="3"/>
            <a:endCxn id="16" idx="1"/>
          </p:cNvCxnSpPr>
          <p:nvPr/>
        </p:nvCxnSpPr>
        <p:spPr>
          <a:xfrm flipV="1">
            <a:off x="2134165" y="1990373"/>
            <a:ext cx="837812" cy="304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8D0161-654B-A749-4FA9-10A1F1741B6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4091816" y="1990363"/>
            <a:ext cx="985775" cy="85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21BF282-DF14-DC9D-47DD-29DFBD99C634}"/>
              </a:ext>
            </a:extLst>
          </p:cNvPr>
          <p:cNvCxnSpPr>
            <a:stCxn id="16" idx="2"/>
          </p:cNvCxnSpPr>
          <p:nvPr/>
        </p:nvCxnSpPr>
        <p:spPr>
          <a:xfrm flipH="1">
            <a:off x="3531902" y="2437077"/>
            <a:ext cx="1" cy="32657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944AEFA-0F6F-27A4-52F1-F2F97C64B46C}"/>
              </a:ext>
            </a:extLst>
          </p:cNvPr>
          <p:cNvSpPr txBox="1"/>
          <p:nvPr/>
        </p:nvSpPr>
        <p:spPr>
          <a:xfrm>
            <a:off x="3116963" y="2670654"/>
            <a:ext cx="105973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33" b="1" dirty="0"/>
              <a:t>DROP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6FF71F9-B453-301B-8AFF-CFE93F489E28}"/>
              </a:ext>
            </a:extLst>
          </p:cNvPr>
          <p:cNvGrpSpPr/>
          <p:nvPr/>
        </p:nvGrpSpPr>
        <p:grpSpPr>
          <a:xfrm>
            <a:off x="6186684" y="3410967"/>
            <a:ext cx="1308140" cy="1305545"/>
            <a:chOff x="5507126" y="2696880"/>
            <a:chExt cx="981104" cy="670071"/>
          </a:xfrm>
        </p:grpSpPr>
        <p:sp>
          <p:nvSpPr>
            <p:cNvPr id="171" name="Diamond 170">
              <a:extLst>
                <a:ext uri="{FF2B5EF4-FFF2-40B4-BE49-F238E27FC236}">
                  <a16:creationId xmlns:a16="http://schemas.microsoft.com/office/drawing/2014/main" id="{2A3DE37A-39AB-56D8-CCF1-1572A85D2543}"/>
                </a:ext>
              </a:extLst>
            </p:cNvPr>
            <p:cNvSpPr/>
            <p:nvPr/>
          </p:nvSpPr>
          <p:spPr>
            <a:xfrm>
              <a:off x="5507126" y="2696880"/>
              <a:ext cx="839871" cy="67007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82736CE-E4AD-635F-CF13-67DDBAE86974}"/>
                </a:ext>
              </a:extLst>
            </p:cNvPr>
            <p:cNvSpPr txBox="1"/>
            <p:nvPr/>
          </p:nvSpPr>
          <p:spPr>
            <a:xfrm>
              <a:off x="5548010" y="2868125"/>
              <a:ext cx="940220" cy="215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33" dirty="0"/>
                <a:t>HL==1X</a:t>
              </a:r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83AF4B7-460E-2147-714D-4210AB7C8C5D}"/>
              </a:ext>
            </a:extLst>
          </p:cNvPr>
          <p:cNvCxnSpPr>
            <a:cxnSpLocks/>
            <a:stCxn id="171" idx="1"/>
            <a:endCxn id="2" idx="3"/>
          </p:cNvCxnSpPr>
          <p:nvPr/>
        </p:nvCxnSpPr>
        <p:spPr>
          <a:xfrm flipH="1">
            <a:off x="5017237" y="3857676"/>
            <a:ext cx="1169448" cy="1164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7F28EB4-2630-9E82-5890-63268BC0A1E9}"/>
              </a:ext>
            </a:extLst>
          </p:cNvPr>
          <p:cNvCxnSpPr>
            <a:cxnSpLocks/>
            <a:stCxn id="171" idx="2"/>
            <a:endCxn id="188" idx="0"/>
          </p:cNvCxnSpPr>
          <p:nvPr/>
        </p:nvCxnSpPr>
        <p:spPr>
          <a:xfrm flipH="1">
            <a:off x="7286318" y="4304390"/>
            <a:ext cx="35" cy="36579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2727FD7-D2A2-0436-2F14-A3109525C338}"/>
              </a:ext>
            </a:extLst>
          </p:cNvPr>
          <p:cNvSpPr txBox="1"/>
          <p:nvPr/>
        </p:nvSpPr>
        <p:spPr>
          <a:xfrm>
            <a:off x="6255645" y="4670188"/>
            <a:ext cx="98184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33" b="1" dirty="0"/>
              <a:t>DROP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C9AF99A-C212-41C3-D082-C94C5B174499}"/>
              </a:ext>
            </a:extLst>
          </p:cNvPr>
          <p:cNvGrpSpPr/>
          <p:nvPr/>
        </p:nvGrpSpPr>
        <p:grpSpPr>
          <a:xfrm>
            <a:off x="-35208" y="4175662"/>
            <a:ext cx="1119829" cy="893428"/>
            <a:chOff x="5507126" y="2696880"/>
            <a:chExt cx="839871" cy="670071"/>
          </a:xfrm>
        </p:grpSpPr>
        <p:sp>
          <p:nvSpPr>
            <p:cNvPr id="199" name="Diamond 198">
              <a:extLst>
                <a:ext uri="{FF2B5EF4-FFF2-40B4-BE49-F238E27FC236}">
                  <a16:creationId xmlns:a16="http://schemas.microsoft.com/office/drawing/2014/main" id="{49B25147-5BFC-DD2E-B118-1A2AB0372500}"/>
                </a:ext>
              </a:extLst>
            </p:cNvPr>
            <p:cNvSpPr/>
            <p:nvPr/>
          </p:nvSpPr>
          <p:spPr>
            <a:xfrm>
              <a:off x="5507126" y="2696880"/>
              <a:ext cx="839871" cy="67007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1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29E6147-7534-44F7-1CE6-B0DFD65FB560}"/>
                </a:ext>
              </a:extLst>
            </p:cNvPr>
            <p:cNvSpPr txBox="1"/>
            <p:nvPr/>
          </p:nvSpPr>
          <p:spPr>
            <a:xfrm>
              <a:off x="5597451" y="2867477"/>
              <a:ext cx="739147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133" dirty="0"/>
                <a:t>bit==0</a:t>
              </a:r>
            </a:p>
          </p:txBody>
        </p: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44EF2361-5513-C957-18D9-625D77F9891C}"/>
              </a:ext>
            </a:extLst>
          </p:cNvPr>
          <p:cNvCxnSpPr>
            <a:cxnSpLocks/>
            <a:stCxn id="2" idx="1"/>
            <a:endCxn id="199" idx="0"/>
          </p:cNvCxnSpPr>
          <p:nvPr/>
        </p:nvCxnSpPr>
        <p:spPr>
          <a:xfrm rot="10800000" flipV="1">
            <a:off x="524707" y="3869317"/>
            <a:ext cx="1714144" cy="306346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BC661CE-F57B-EB05-F260-7208217510ED}"/>
              </a:ext>
            </a:extLst>
          </p:cNvPr>
          <p:cNvCxnSpPr>
            <a:cxnSpLocks/>
          </p:cNvCxnSpPr>
          <p:nvPr/>
        </p:nvCxnSpPr>
        <p:spPr>
          <a:xfrm>
            <a:off x="1070756" y="4620050"/>
            <a:ext cx="570329" cy="697707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C7C41C9-0D17-D509-C577-E846B7091690}"/>
              </a:ext>
            </a:extLst>
          </p:cNvPr>
          <p:cNvSpPr txBox="1"/>
          <p:nvPr/>
        </p:nvSpPr>
        <p:spPr>
          <a:xfrm>
            <a:off x="89259" y="5012661"/>
            <a:ext cx="105973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33" b="1" dirty="0"/>
              <a:t>DROP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80122A4-816C-E16D-E66C-B3BD839D635A}"/>
              </a:ext>
            </a:extLst>
          </p:cNvPr>
          <p:cNvCxnSpPr>
            <a:cxnSpLocks/>
            <a:stCxn id="199" idx="2"/>
          </p:cNvCxnSpPr>
          <p:nvPr/>
        </p:nvCxnSpPr>
        <p:spPr>
          <a:xfrm>
            <a:off x="-15042" y="4708730"/>
            <a:ext cx="775" cy="37253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13D7BC57-B1D6-C9BE-D739-F0F759F169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63015" y="374773"/>
            <a:ext cx="1806581" cy="531181"/>
          </a:xfrm>
          <a:prstGeom prst="bentConnector3">
            <a:avLst>
              <a:gd name="adj1" fmla="val -1037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BBAF60C-4798-8F2D-E7ED-CCDC5B709133}"/>
              </a:ext>
            </a:extLst>
          </p:cNvPr>
          <p:cNvSpPr/>
          <p:nvPr/>
        </p:nvSpPr>
        <p:spPr>
          <a:xfrm>
            <a:off x="7207603" y="1677086"/>
            <a:ext cx="216001" cy="63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7FE0BD96-B79C-8509-3D07-E8CC8C2DC09C}"/>
              </a:ext>
            </a:extLst>
          </p:cNvPr>
          <p:cNvSpPr/>
          <p:nvPr/>
        </p:nvSpPr>
        <p:spPr>
          <a:xfrm>
            <a:off x="4907540" y="3518493"/>
            <a:ext cx="108000" cy="7092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BFC5D61-2B62-1D4A-ABBA-F6884474714C}"/>
              </a:ext>
            </a:extLst>
          </p:cNvPr>
          <p:cNvSpPr txBox="1"/>
          <p:nvPr/>
        </p:nvSpPr>
        <p:spPr>
          <a:xfrm>
            <a:off x="1075493" y="4271309"/>
            <a:ext cx="5077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Y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6F3DFB14-A37E-7AD3-D334-01E3BB7301C8}"/>
              </a:ext>
            </a:extLst>
          </p:cNvPr>
          <p:cNvSpPr txBox="1"/>
          <p:nvPr/>
        </p:nvSpPr>
        <p:spPr>
          <a:xfrm>
            <a:off x="501461" y="5002688"/>
            <a:ext cx="5077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N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62ACC34-C7B8-B9B8-4A08-834B0A8F4B6E}"/>
              </a:ext>
            </a:extLst>
          </p:cNvPr>
          <p:cNvSpPr txBox="1"/>
          <p:nvPr/>
        </p:nvSpPr>
        <p:spPr>
          <a:xfrm>
            <a:off x="6405337" y="4263251"/>
            <a:ext cx="24987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1896523-AB8E-CA41-9968-1F5F2F0C2BD8}"/>
              </a:ext>
            </a:extLst>
          </p:cNvPr>
          <p:cNvSpPr txBox="1"/>
          <p:nvPr/>
        </p:nvSpPr>
        <p:spPr>
          <a:xfrm flipH="1">
            <a:off x="3565876" y="2383180"/>
            <a:ext cx="49633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N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BC82D90F-3AE9-B4EB-CE99-A13656F5A99A}"/>
              </a:ext>
            </a:extLst>
          </p:cNvPr>
          <p:cNvSpPr txBox="1"/>
          <p:nvPr/>
        </p:nvSpPr>
        <p:spPr>
          <a:xfrm>
            <a:off x="4315999" y="1681097"/>
            <a:ext cx="5077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Y</a:t>
            </a: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8DEEFBEB-326C-8802-2DEB-BAADCC582652}"/>
              </a:ext>
            </a:extLst>
          </p:cNvPr>
          <p:cNvCxnSpPr>
            <a:cxnSpLocks/>
          </p:cNvCxnSpPr>
          <p:nvPr/>
        </p:nvCxnSpPr>
        <p:spPr>
          <a:xfrm flipH="1">
            <a:off x="7286352" y="1254139"/>
            <a:ext cx="250489" cy="41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28180D0C-EEBA-84BF-1ADE-EE2074D3BD2C}"/>
              </a:ext>
            </a:extLst>
          </p:cNvPr>
          <p:cNvSpPr txBox="1"/>
          <p:nvPr/>
        </p:nvSpPr>
        <p:spPr>
          <a:xfrm>
            <a:off x="6337025" y="766290"/>
            <a:ext cx="129965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/>
              <a:t>Hit-level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A05D960-598C-BD45-BC61-CDCFF462D07E}"/>
              </a:ext>
            </a:extLst>
          </p:cNvPr>
          <p:cNvSpPr txBox="1"/>
          <p:nvPr/>
        </p:nvSpPr>
        <p:spPr>
          <a:xfrm>
            <a:off x="3741381" y="-284766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IN" sz="32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5DA13B9-6483-ED9A-B78A-B2298345E054}"/>
              </a:ext>
            </a:extLst>
          </p:cNvPr>
          <p:cNvSpPr txBox="1"/>
          <p:nvPr/>
        </p:nvSpPr>
        <p:spPr>
          <a:xfrm>
            <a:off x="2609950" y="1264448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IN" sz="32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BF866A66-74A0-30D2-3293-E0486D9A7828}"/>
              </a:ext>
            </a:extLst>
          </p:cNvPr>
          <p:cNvSpPr txBox="1"/>
          <p:nvPr/>
        </p:nvSpPr>
        <p:spPr>
          <a:xfrm>
            <a:off x="7346012" y="3025106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en-IN" sz="3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87F5255-B5A9-2723-AE36-93352FA7E8FE}"/>
              </a:ext>
            </a:extLst>
          </p:cNvPr>
          <p:cNvSpPr txBox="1"/>
          <p:nvPr/>
        </p:nvSpPr>
        <p:spPr>
          <a:xfrm>
            <a:off x="-835225" y="3788378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❹</a:t>
            </a:r>
            <a:endParaRPr lang="en-IN" sz="3200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CAA93261-4CF8-C0E3-4E6D-5FAB7F2C66D5}"/>
              </a:ext>
            </a:extLst>
          </p:cNvPr>
          <p:cNvCxnSpPr/>
          <p:nvPr/>
        </p:nvCxnSpPr>
        <p:spPr>
          <a:xfrm>
            <a:off x="4403803" y="-517762"/>
            <a:ext cx="73732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2C2FE30-943A-ED02-DC3F-A9467E86DFB5}"/>
              </a:ext>
            </a:extLst>
          </p:cNvPr>
          <p:cNvCxnSpPr/>
          <p:nvPr/>
        </p:nvCxnSpPr>
        <p:spPr>
          <a:xfrm>
            <a:off x="4403808" y="-128501"/>
            <a:ext cx="737329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53BC4EC4-2F04-9A58-889B-2C6B76A5BF71}"/>
              </a:ext>
            </a:extLst>
          </p:cNvPr>
          <p:cNvSpPr txBox="1"/>
          <p:nvPr/>
        </p:nvSpPr>
        <p:spPr>
          <a:xfrm>
            <a:off x="5207632" y="-742027"/>
            <a:ext cx="269732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/>
              <a:t>Speculative Path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F8D2BA9-6296-A5C0-2E4D-3E0AE85BF0CE}"/>
              </a:ext>
            </a:extLst>
          </p:cNvPr>
          <p:cNvSpPr txBox="1"/>
          <p:nvPr/>
        </p:nvSpPr>
        <p:spPr>
          <a:xfrm>
            <a:off x="5215161" y="-679575"/>
            <a:ext cx="3518037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/>
              <a:t>Commit Path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E9C068-6AD8-F2D4-1953-1EADE1C3D4C5}"/>
              </a:ext>
            </a:extLst>
          </p:cNvPr>
          <p:cNvCxnSpPr>
            <a:cxnSpLocks/>
          </p:cNvCxnSpPr>
          <p:nvPr/>
        </p:nvCxnSpPr>
        <p:spPr>
          <a:xfrm>
            <a:off x="7286336" y="2336621"/>
            <a:ext cx="0" cy="107586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6E19CB-5CE4-88F6-47E6-F77657A06BDA}"/>
              </a:ext>
            </a:extLst>
          </p:cNvPr>
          <p:cNvSpPr txBox="1"/>
          <p:nvPr/>
        </p:nvSpPr>
        <p:spPr>
          <a:xfrm>
            <a:off x="5528348" y="3461968"/>
            <a:ext cx="5077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41937F-2826-4830-853F-3D370096042C}"/>
              </a:ext>
            </a:extLst>
          </p:cNvPr>
          <p:cNvSpPr txBox="1"/>
          <p:nvPr/>
        </p:nvSpPr>
        <p:spPr>
          <a:xfrm>
            <a:off x="986971" y="-1182222"/>
            <a:ext cx="800219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>
                <a:latin typeface="Arial" panose="020B0604020202020204" pitchFamily="34" charset="0"/>
                <a:cs typeface="Arial" panose="020B0604020202020204" pitchFamily="34" charset="0"/>
              </a:rPr>
              <a:t>LSQ</a:t>
            </a:r>
            <a:endParaRPr lang="en-IN" sz="24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F0C81C1-E5AA-3058-FF78-E1501513A3E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85736" y="997124"/>
            <a:ext cx="2196277" cy="67257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0E447F3-34B3-DBA3-6C9E-326B51B09239}"/>
              </a:ext>
            </a:extLst>
          </p:cNvPr>
          <p:cNvGrpSpPr/>
          <p:nvPr/>
        </p:nvGrpSpPr>
        <p:grpSpPr>
          <a:xfrm>
            <a:off x="75069" y="-1029191"/>
            <a:ext cx="2926849" cy="821176"/>
            <a:chOff x="1047409" y="1130602"/>
            <a:chExt cx="2926850" cy="8211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ED385B-E972-98C4-A1B7-2E3CCBE78267}"/>
                </a:ext>
              </a:extLst>
            </p:cNvPr>
            <p:cNvGrpSpPr/>
            <p:nvPr/>
          </p:nvGrpSpPr>
          <p:grpSpPr>
            <a:xfrm flipV="1">
              <a:off x="1047409" y="1130602"/>
              <a:ext cx="2925644" cy="821176"/>
              <a:chOff x="5463752" y="1119440"/>
              <a:chExt cx="2257220" cy="42393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EE7D6A-43FB-0BCF-8754-C7DD8A6BB09E}"/>
                  </a:ext>
                </a:extLst>
              </p:cNvPr>
              <p:cNvSpPr/>
              <p:nvPr/>
            </p:nvSpPr>
            <p:spPr>
              <a:xfrm>
                <a:off x="5463752" y="1119440"/>
                <a:ext cx="2257220" cy="420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133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3FACA-6013-84A9-AE8D-CA8F23CF1D0E}"/>
                  </a:ext>
                </a:extLst>
              </p:cNvPr>
              <p:cNvSpPr txBox="1"/>
              <p:nvPr/>
            </p:nvSpPr>
            <p:spPr>
              <a:xfrm>
                <a:off x="6616617" y="1241482"/>
                <a:ext cx="468399" cy="3018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en-IN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6117E7-FDDB-731C-E841-3C4EA7866B30}"/>
                </a:ext>
              </a:extLst>
            </p:cNvPr>
            <p:cNvSpPr/>
            <p:nvPr/>
          </p:nvSpPr>
          <p:spPr>
            <a:xfrm rot="5400000">
              <a:off x="2464216" y="438282"/>
              <a:ext cx="101489" cy="29185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F3C769-0EF8-47DA-4064-A3D0FD4BBC14}"/>
              </a:ext>
            </a:extLst>
          </p:cNvPr>
          <p:cNvCxnSpPr>
            <a:cxnSpLocks/>
          </p:cNvCxnSpPr>
          <p:nvPr/>
        </p:nvCxnSpPr>
        <p:spPr>
          <a:xfrm flipV="1">
            <a:off x="75066" y="-311719"/>
            <a:ext cx="29256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0560EC-BA70-7D1F-8653-1B40A85E16EF}"/>
              </a:ext>
            </a:extLst>
          </p:cNvPr>
          <p:cNvCxnSpPr/>
          <p:nvPr/>
        </p:nvCxnSpPr>
        <p:spPr>
          <a:xfrm flipV="1">
            <a:off x="775320" y="-1022682"/>
            <a:ext cx="0" cy="81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92700D-1DB3-DA9B-C0A5-7C14E29309FF}"/>
              </a:ext>
            </a:extLst>
          </p:cNvPr>
          <p:cNvCxnSpPr>
            <a:cxnSpLocks/>
          </p:cNvCxnSpPr>
          <p:nvPr/>
        </p:nvCxnSpPr>
        <p:spPr>
          <a:xfrm flipV="1">
            <a:off x="-193931" y="-1022682"/>
            <a:ext cx="0" cy="81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2C979E-85E7-BCF0-4D25-40FF3060DB48}"/>
              </a:ext>
            </a:extLst>
          </p:cNvPr>
          <p:cNvCxnSpPr/>
          <p:nvPr/>
        </p:nvCxnSpPr>
        <p:spPr>
          <a:xfrm flipV="1">
            <a:off x="-338751" y="-1022682"/>
            <a:ext cx="0" cy="81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4D8B66-A74B-AB07-6D25-CB71B590B8A1}"/>
              </a:ext>
            </a:extLst>
          </p:cNvPr>
          <p:cNvCxnSpPr/>
          <p:nvPr/>
        </p:nvCxnSpPr>
        <p:spPr>
          <a:xfrm flipV="1">
            <a:off x="-44567" y="-1022682"/>
            <a:ext cx="0" cy="81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0A8E92-3988-7655-EA87-A77F7C0B871B}"/>
              </a:ext>
            </a:extLst>
          </p:cNvPr>
          <p:cNvCxnSpPr/>
          <p:nvPr/>
        </p:nvCxnSpPr>
        <p:spPr>
          <a:xfrm flipV="1">
            <a:off x="639209" y="-1022682"/>
            <a:ext cx="0" cy="81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B58685-B6B9-5DBA-387B-9A3FDFEEB8D6}"/>
              </a:ext>
            </a:extLst>
          </p:cNvPr>
          <p:cNvCxnSpPr/>
          <p:nvPr/>
        </p:nvCxnSpPr>
        <p:spPr>
          <a:xfrm flipV="1">
            <a:off x="2869637" y="-1022682"/>
            <a:ext cx="0" cy="81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3EC143-6511-AE8B-DDA6-3E37594D1809}"/>
              </a:ext>
            </a:extLst>
          </p:cNvPr>
          <p:cNvCxnSpPr>
            <a:cxnSpLocks/>
          </p:cNvCxnSpPr>
          <p:nvPr/>
        </p:nvCxnSpPr>
        <p:spPr>
          <a:xfrm flipH="1" flipV="1">
            <a:off x="4982919" y="4227691"/>
            <a:ext cx="1442544" cy="10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C979F0-0EFC-39E6-04FE-07FF49439219}"/>
              </a:ext>
            </a:extLst>
          </p:cNvPr>
          <p:cNvSpPr txBox="1"/>
          <p:nvPr/>
        </p:nvSpPr>
        <p:spPr>
          <a:xfrm>
            <a:off x="5856512" y="4947637"/>
            <a:ext cx="1687710" cy="83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/>
              <a:t>Filter LLC update (bit)</a:t>
            </a:r>
          </a:p>
        </p:txBody>
      </p:sp>
    </p:spTree>
    <p:extLst>
      <p:ext uri="{BB962C8B-B14F-4D97-AF65-F5344CB8AC3E}">
        <p14:creationId xmlns:p14="http://schemas.microsoft.com/office/powerpoint/2010/main" val="100663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2523EB3-2848-9F96-F873-05BEF6CC510D}"/>
              </a:ext>
            </a:extLst>
          </p:cNvPr>
          <p:cNvGrpSpPr/>
          <p:nvPr/>
        </p:nvGrpSpPr>
        <p:grpSpPr>
          <a:xfrm>
            <a:off x="1112521" y="188668"/>
            <a:ext cx="4899660" cy="4287380"/>
            <a:chOff x="2878667" y="3184964"/>
            <a:chExt cx="3132260" cy="3504192"/>
          </a:xfrm>
          <a:effectLst/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639DFED-40C9-B3D9-E45B-95D9F2D4A58D}"/>
                </a:ext>
              </a:extLst>
            </p:cNvPr>
            <p:cNvSpPr/>
            <p:nvPr/>
          </p:nvSpPr>
          <p:spPr>
            <a:xfrm>
              <a:off x="3100671" y="4154150"/>
              <a:ext cx="921215" cy="3644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1" dirty="0">
                  <a:latin typeface="Arial" panose="020B0604020202020204" pitchFamily="34" charset="0"/>
                  <a:cs typeface="Arial" panose="020B0604020202020204" pitchFamily="34" charset="0"/>
                </a:rPr>
                <a:t>L1D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C389D37-548D-9E00-92A0-B98EC78273E5}"/>
                </a:ext>
              </a:extLst>
            </p:cNvPr>
            <p:cNvSpPr/>
            <p:nvPr/>
          </p:nvSpPr>
          <p:spPr>
            <a:xfrm>
              <a:off x="3579290" y="4973803"/>
              <a:ext cx="1384302" cy="3644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endParaRPr lang="en-US" sz="240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9AE6142-D438-6414-1ABF-29635F4310DB}"/>
                </a:ext>
              </a:extLst>
            </p:cNvPr>
            <p:cNvSpPr/>
            <p:nvPr/>
          </p:nvSpPr>
          <p:spPr>
            <a:xfrm>
              <a:off x="3401904" y="5670045"/>
              <a:ext cx="1741842" cy="3644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1" dirty="0">
                  <a:latin typeface="Arial" panose="020B0604020202020204" pitchFamily="34" charset="0"/>
                  <a:cs typeface="Arial" panose="020B0604020202020204" pitchFamily="34" charset="0"/>
                </a:rPr>
                <a:t>LLC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BE0A687-55C9-6001-6EEE-0543FCEFC1B9}"/>
                </a:ext>
              </a:extLst>
            </p:cNvPr>
            <p:cNvSpPr/>
            <p:nvPr/>
          </p:nvSpPr>
          <p:spPr>
            <a:xfrm>
              <a:off x="2878667" y="6279961"/>
              <a:ext cx="3132260" cy="40919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DRAM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BFA59572-5C94-501D-BFE6-7FFF96D8198F}"/>
                </a:ext>
              </a:extLst>
            </p:cNvPr>
            <p:cNvSpPr/>
            <p:nvPr/>
          </p:nvSpPr>
          <p:spPr>
            <a:xfrm>
              <a:off x="3204074" y="3184964"/>
              <a:ext cx="1208843" cy="6163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A1BE9F-5E02-CFCB-C940-9D51CAA314A9}"/>
                </a:ext>
              </a:extLst>
            </p:cNvPr>
            <p:cNvSpPr/>
            <p:nvPr/>
          </p:nvSpPr>
          <p:spPr>
            <a:xfrm>
              <a:off x="4682724" y="4151721"/>
              <a:ext cx="728003" cy="36441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1" dirty="0">
                  <a:solidFill>
                    <a:schemeClr val="bg1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GM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9CE6132-B147-4321-865D-5B2EADAD6B24}"/>
                </a:ext>
              </a:extLst>
            </p:cNvPr>
            <p:cNvCxnSpPr>
              <a:cxnSpLocks/>
              <a:stCxn id="38" idx="3"/>
              <a:endCxn id="44" idx="3"/>
            </p:cNvCxnSpPr>
            <p:nvPr/>
          </p:nvCxnSpPr>
          <p:spPr>
            <a:xfrm flipV="1">
              <a:off x="4963592" y="4333928"/>
              <a:ext cx="447135" cy="822082"/>
            </a:xfrm>
            <a:prstGeom prst="bentConnector3">
              <a:avLst>
                <a:gd name="adj1" fmla="val 143579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DC944450-AC1D-448F-1304-DE4A0EEBDFA4}"/>
                </a:ext>
              </a:extLst>
            </p:cNvPr>
            <p:cNvCxnSpPr>
              <a:cxnSpLocks/>
              <a:stCxn id="39" idx="3"/>
              <a:endCxn id="44" idx="3"/>
            </p:cNvCxnSpPr>
            <p:nvPr/>
          </p:nvCxnSpPr>
          <p:spPr>
            <a:xfrm flipV="1">
              <a:off x="5143746" y="4333928"/>
              <a:ext cx="266981" cy="1518324"/>
            </a:xfrm>
            <a:prstGeom prst="bentConnector3">
              <a:avLst>
                <a:gd name="adj1" fmla="val 28246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5095503E-08C8-DF6C-01E9-90C71515FA5A}"/>
                </a:ext>
              </a:extLst>
            </p:cNvPr>
            <p:cNvCxnSpPr>
              <a:cxnSpLocks/>
              <a:stCxn id="40" idx="3"/>
              <a:endCxn id="44" idx="3"/>
            </p:cNvCxnSpPr>
            <p:nvPr/>
          </p:nvCxnSpPr>
          <p:spPr>
            <a:xfrm flipH="1" flipV="1">
              <a:off x="5410727" y="4333928"/>
              <a:ext cx="600200" cy="2150630"/>
            </a:xfrm>
            <a:prstGeom prst="bentConnector3">
              <a:avLst>
                <a:gd name="adj1" fmla="val -33824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ABBD805-9874-950F-A133-4E0A8B3AE7A8}"/>
                </a:ext>
              </a:extLst>
            </p:cNvPr>
            <p:cNvCxnSpPr>
              <a:stCxn id="44" idx="1"/>
              <a:endCxn id="37" idx="3"/>
            </p:cNvCxnSpPr>
            <p:nvPr/>
          </p:nvCxnSpPr>
          <p:spPr>
            <a:xfrm flipH="1">
              <a:off x="4021885" y="4333928"/>
              <a:ext cx="660839" cy="242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1AC4E57A-C864-886F-A4A4-7EBC8D8F67B9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rot="16200000" flipH="1">
              <a:off x="3688740" y="4391101"/>
              <a:ext cx="455239" cy="710163"/>
            </a:xfrm>
            <a:prstGeom prst="bentConnector3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E6A3D5F-5C5D-2E13-80A8-537261F0AE17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4271441" y="5338217"/>
              <a:ext cx="1384" cy="33182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69962154-BCFC-8E61-EFB2-392FFAF71297}"/>
                </a:ext>
              </a:extLst>
            </p:cNvPr>
            <p:cNvCxnSpPr>
              <a:cxnSpLocks/>
              <a:stCxn id="38" idx="1"/>
              <a:endCxn id="37" idx="1"/>
            </p:cNvCxnSpPr>
            <p:nvPr/>
          </p:nvCxnSpPr>
          <p:spPr>
            <a:xfrm rot="10800000">
              <a:off x="3100671" y="4336357"/>
              <a:ext cx="478620" cy="819653"/>
            </a:xfrm>
            <a:prstGeom prst="bentConnector3">
              <a:avLst>
                <a:gd name="adj1" fmla="val 18753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9B1F2DE8-0E5C-69EA-DA33-7BD3124FB95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401904" y="5216970"/>
              <a:ext cx="177386" cy="664729"/>
            </a:xfrm>
            <a:prstGeom prst="bentConnector3">
              <a:avLst>
                <a:gd name="adj1" fmla="val -409474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CEBCEDAC-E041-D92F-2400-E9D0C95ADC5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878667" y="5942658"/>
              <a:ext cx="521370" cy="541899"/>
            </a:xfrm>
            <a:prstGeom prst="bentConnector3">
              <a:avLst>
                <a:gd name="adj1" fmla="val -39399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FE83F3FA-52BA-A64A-76C3-7E400CD74788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rot="5400000">
              <a:off x="3508482" y="3854139"/>
              <a:ext cx="352814" cy="2472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F41B4DAC-4CAA-F1BF-51F6-BD5C5E7FFE0E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 rot="16200000" flipH="1">
              <a:off x="4252420" y="3357414"/>
              <a:ext cx="350382" cy="12382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FE1DF64-BE49-0D65-498D-C521589B9B85}"/>
              </a:ext>
            </a:extLst>
          </p:cNvPr>
          <p:cNvGrpSpPr/>
          <p:nvPr/>
        </p:nvGrpSpPr>
        <p:grpSpPr>
          <a:xfrm>
            <a:off x="4078900" y="62661"/>
            <a:ext cx="3143585" cy="912704"/>
            <a:chOff x="5859217" y="2232211"/>
            <a:chExt cx="2763541" cy="16748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FD22B4A-F929-A177-330F-602404909F6B}"/>
                </a:ext>
              </a:extLst>
            </p:cNvPr>
            <p:cNvGrpSpPr/>
            <p:nvPr/>
          </p:nvGrpSpPr>
          <p:grpSpPr>
            <a:xfrm>
              <a:off x="5878195" y="2232211"/>
              <a:ext cx="2744563" cy="734228"/>
              <a:chOff x="373380" y="3511324"/>
              <a:chExt cx="2197486" cy="734228"/>
            </a:xfrm>
            <a:effectLst/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33EBFFD-9431-CB27-D7E4-0BFD2EAB8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380" y="3891493"/>
                <a:ext cx="5715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5837AEC-2805-7422-D959-540B6217C46C}"/>
                  </a:ext>
                </a:extLst>
              </p:cNvPr>
              <p:cNvSpPr txBox="1"/>
              <p:nvPr/>
            </p:nvSpPr>
            <p:spPr>
              <a:xfrm>
                <a:off x="991670" y="3511324"/>
                <a:ext cx="1579196" cy="734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Speculative path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6672D97-39FB-135B-F6ED-93FF263DAE8F}"/>
                </a:ext>
              </a:extLst>
            </p:cNvPr>
            <p:cNvGrpSpPr/>
            <p:nvPr/>
          </p:nvGrpSpPr>
          <p:grpSpPr>
            <a:xfrm>
              <a:off x="5871502" y="2715774"/>
              <a:ext cx="2438963" cy="734228"/>
              <a:chOff x="6585245" y="3266332"/>
              <a:chExt cx="1728734" cy="734228"/>
            </a:xfrm>
            <a:effectLst/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E8EE6F6-1D1A-81D1-FDA7-9F2AAF0A2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5245" y="3619738"/>
                <a:ext cx="50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38EB4B5-8900-AF0C-019D-840D893D3266}"/>
                  </a:ext>
                </a:extLst>
              </p:cNvPr>
              <p:cNvSpPr txBox="1"/>
              <p:nvPr/>
            </p:nvSpPr>
            <p:spPr>
              <a:xfrm>
                <a:off x="7129810" y="3266332"/>
                <a:ext cx="1184169" cy="734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Commit Write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B4B2B6-CB8B-B82C-E368-A64DD5E3C33C}"/>
                </a:ext>
              </a:extLst>
            </p:cNvPr>
            <p:cNvGrpSpPr/>
            <p:nvPr/>
          </p:nvGrpSpPr>
          <p:grpSpPr>
            <a:xfrm>
              <a:off x="5859217" y="3172853"/>
              <a:ext cx="2451237" cy="734228"/>
              <a:chOff x="6650484" y="5100683"/>
              <a:chExt cx="2325075" cy="734228"/>
            </a:xfrm>
            <a:effectLst/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9E05471-46BB-2FE8-2712-F9C768702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0484" y="5467065"/>
                <a:ext cx="695042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75B1DBE-ED65-1E2F-04B5-C0C6D2F7214D}"/>
                  </a:ext>
                </a:extLst>
              </p:cNvPr>
              <p:cNvSpPr txBox="1"/>
              <p:nvPr/>
            </p:nvSpPr>
            <p:spPr>
              <a:xfrm>
                <a:off x="7397880" y="5100683"/>
                <a:ext cx="1577679" cy="734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Commit Load</a:t>
                </a:r>
              </a:p>
            </p:txBody>
          </p: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B6326C7F-76BC-7DB9-90DA-945A18631E2F}"/>
              </a:ext>
            </a:extLst>
          </p:cNvPr>
          <p:cNvSpPr txBox="1"/>
          <p:nvPr/>
        </p:nvSpPr>
        <p:spPr>
          <a:xfrm>
            <a:off x="201149" y="1657421"/>
            <a:ext cx="449843" cy="450000"/>
          </a:xfrm>
          <a:prstGeom prst="ellipse">
            <a:avLst/>
          </a:prstGeom>
          <a:solidFill>
            <a:schemeClr val="tx1"/>
          </a:solidFill>
          <a:effectLst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N" sz="240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2b</a:t>
            </a:r>
            <a:endParaRPr lang="en-IN" sz="240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F0E84-6450-975B-ACC2-BFB193B8C270}"/>
              </a:ext>
            </a:extLst>
          </p:cNvPr>
          <p:cNvSpPr txBox="1"/>
          <p:nvPr/>
        </p:nvSpPr>
        <p:spPr>
          <a:xfrm>
            <a:off x="3310545" y="1657421"/>
            <a:ext cx="449843" cy="450000"/>
          </a:xfrm>
          <a:prstGeom prst="ellipse">
            <a:avLst/>
          </a:prstGeom>
          <a:solidFill>
            <a:schemeClr val="tx1"/>
          </a:solidFill>
          <a:effectLst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N" sz="240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2a</a:t>
            </a:r>
            <a:endParaRPr lang="en-IN" sz="240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52F7B-0323-0D63-FBA9-B4EA5259BBEF}"/>
              </a:ext>
            </a:extLst>
          </p:cNvPr>
          <p:cNvSpPr txBox="1"/>
          <p:nvPr/>
        </p:nvSpPr>
        <p:spPr>
          <a:xfrm>
            <a:off x="6513629" y="1657421"/>
            <a:ext cx="431793" cy="450000"/>
          </a:xfrm>
          <a:prstGeom prst="ellipse">
            <a:avLst/>
          </a:prstGeom>
          <a:solidFill>
            <a:schemeClr val="tx1"/>
          </a:solidFill>
          <a:effectLst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IN" sz="240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en-IN" sz="24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CD34961-654D-B623-65DD-6435BBF0D852}"/>
              </a:ext>
            </a:extLst>
          </p:cNvPr>
          <p:cNvGrpSpPr/>
          <p:nvPr/>
        </p:nvGrpSpPr>
        <p:grpSpPr>
          <a:xfrm>
            <a:off x="47654" y="-1692351"/>
            <a:ext cx="1350968" cy="2202452"/>
            <a:chOff x="11087575" y="241297"/>
            <a:chExt cx="1033441" cy="165183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57C19DC-633A-B451-6E1D-DAE726F25E21}"/>
                </a:ext>
              </a:extLst>
            </p:cNvPr>
            <p:cNvSpPr/>
            <p:nvPr/>
          </p:nvSpPr>
          <p:spPr>
            <a:xfrm>
              <a:off x="11087575" y="702962"/>
              <a:ext cx="1028226" cy="11901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3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DE7EFE1-622A-5FB7-B92E-7374BF976EC0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575" y="876300"/>
              <a:ext cx="10282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9546C6D-11E9-95E8-3EA2-0217432F4D20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575" y="1033780"/>
              <a:ext cx="10282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D1510F8-024E-85F4-9E2F-E5B7CF9D2A6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575" y="1203632"/>
              <a:ext cx="10282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B98B4C-9C9E-8DED-FEA1-110FC19C059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7575" y="1724332"/>
              <a:ext cx="10282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EFB6249-1710-BD7A-1AA3-226021B16412}"/>
                </a:ext>
              </a:extLst>
            </p:cNvPr>
            <p:cNvSpPr txBox="1"/>
            <p:nvPr/>
          </p:nvSpPr>
          <p:spPr>
            <a:xfrm rot="5400000">
              <a:off x="11460080" y="1208875"/>
              <a:ext cx="497973" cy="51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4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73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33B5DA7-3E68-E69E-E566-798EBC6C14A6}"/>
                </a:ext>
              </a:extLst>
            </p:cNvPr>
            <p:cNvSpPr txBox="1"/>
            <p:nvPr/>
          </p:nvSpPr>
          <p:spPr>
            <a:xfrm>
              <a:off x="11107897" y="241297"/>
              <a:ext cx="101311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 err="1">
                  <a:latin typeface="Arial" panose="020B0604020202020204" pitchFamily="34" charset="0"/>
                  <a:cs typeface="Arial" panose="020B0604020202020204" pitchFamily="34" charset="0"/>
                </a:rPr>
                <a:t>ExROB</a:t>
              </a:r>
              <a:endParaRPr lang="en-IN" sz="266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0715A24-26BD-31D7-D986-7EB8ED148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970977" y="709058"/>
              <a:ext cx="0" cy="5006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EEADE9-088E-ED25-A39F-0B8E2171BF38}"/>
                </a:ext>
              </a:extLst>
            </p:cNvPr>
            <p:cNvCxnSpPr>
              <a:cxnSpLocks/>
            </p:cNvCxnSpPr>
            <p:nvPr/>
          </p:nvCxnSpPr>
          <p:spPr>
            <a:xfrm>
              <a:off x="11950993" y="1726498"/>
              <a:ext cx="0" cy="1666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B8AE73F-1803-9264-2B79-71C4EC4B2A32}"/>
              </a:ext>
            </a:extLst>
          </p:cNvPr>
          <p:cNvCxnSpPr>
            <a:cxnSpLocks/>
          </p:cNvCxnSpPr>
          <p:nvPr/>
        </p:nvCxnSpPr>
        <p:spPr>
          <a:xfrm>
            <a:off x="8032521" y="474568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37144D1-DEBE-4CA3-F6EC-041B68B3C972}"/>
              </a:ext>
            </a:extLst>
          </p:cNvPr>
          <p:cNvSpPr/>
          <p:nvPr/>
        </p:nvSpPr>
        <p:spPr>
          <a:xfrm>
            <a:off x="-585393" y="1205098"/>
            <a:ext cx="8080444" cy="44617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0E7C9-6436-A808-B337-7E94AC968F9F}"/>
              </a:ext>
            </a:extLst>
          </p:cNvPr>
          <p:cNvSpPr/>
          <p:nvPr/>
        </p:nvSpPr>
        <p:spPr>
          <a:xfrm>
            <a:off x="2409579" y="1592326"/>
            <a:ext cx="1894208" cy="624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L1D</a:t>
            </a:r>
            <a:endParaRPr lang="en-IN" sz="266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A1892-D2E1-5F84-3977-6E429DFBFFC0}"/>
              </a:ext>
            </a:extLst>
          </p:cNvPr>
          <p:cNvSpPr/>
          <p:nvPr/>
        </p:nvSpPr>
        <p:spPr>
          <a:xfrm>
            <a:off x="643626" y="3228942"/>
            <a:ext cx="3055849" cy="624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6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59F5-D483-C65C-F954-4214B37EE293}"/>
              </a:ext>
            </a:extLst>
          </p:cNvPr>
          <p:cNvSpPr/>
          <p:nvPr/>
        </p:nvSpPr>
        <p:spPr>
          <a:xfrm>
            <a:off x="-199053" y="4738356"/>
            <a:ext cx="5133197" cy="642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6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F7C677-8B73-00C3-3599-F01862D99EB1}"/>
              </a:ext>
            </a:extLst>
          </p:cNvPr>
          <p:cNvCxnSpPr>
            <a:cxnSpLocks/>
          </p:cNvCxnSpPr>
          <p:nvPr/>
        </p:nvCxnSpPr>
        <p:spPr>
          <a:xfrm flipH="1">
            <a:off x="3347860" y="2189033"/>
            <a:ext cx="1" cy="106038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4D54EB-35B8-2E30-5FA2-189E3727A825}"/>
              </a:ext>
            </a:extLst>
          </p:cNvPr>
          <p:cNvCxnSpPr>
            <a:cxnSpLocks/>
          </p:cNvCxnSpPr>
          <p:nvPr/>
        </p:nvCxnSpPr>
        <p:spPr>
          <a:xfrm>
            <a:off x="2087248" y="3827624"/>
            <a:ext cx="0" cy="9626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A7032D-4AF8-A49C-8053-99B74BCB8E7A}"/>
              </a:ext>
            </a:extLst>
          </p:cNvPr>
          <p:cNvCxnSpPr/>
          <p:nvPr/>
        </p:nvCxnSpPr>
        <p:spPr>
          <a:xfrm flipH="1" flipV="1">
            <a:off x="3356701" y="4075289"/>
            <a:ext cx="1887" cy="49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A3B0F41-76B8-436B-1701-204BA055331D}"/>
              </a:ext>
            </a:extLst>
          </p:cNvPr>
          <p:cNvSpPr/>
          <p:nvPr/>
        </p:nvSpPr>
        <p:spPr>
          <a:xfrm>
            <a:off x="-213958" y="1592326"/>
            <a:ext cx="1894208" cy="624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lang="en-IN" sz="213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7E92EF-6E58-F449-EA0B-6AED3EEABB36}"/>
              </a:ext>
            </a:extLst>
          </p:cNvPr>
          <p:cNvGrpSpPr/>
          <p:nvPr/>
        </p:nvGrpSpPr>
        <p:grpSpPr>
          <a:xfrm>
            <a:off x="4374860" y="2244994"/>
            <a:ext cx="2640000" cy="779701"/>
            <a:chOff x="9460560" y="2007005"/>
            <a:chExt cx="1980000" cy="58477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B3F08F-A67E-730F-EEE9-CDC668ABB16C}"/>
                </a:ext>
              </a:extLst>
            </p:cNvPr>
            <p:cNvSpPr/>
            <p:nvPr/>
          </p:nvSpPr>
          <p:spPr>
            <a:xfrm>
              <a:off x="9460560" y="2171208"/>
              <a:ext cx="198000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3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8594EC-2FA5-59DD-5E54-F44154E8BE24}"/>
                </a:ext>
              </a:extLst>
            </p:cNvPr>
            <p:cNvCxnSpPr>
              <a:cxnSpLocks/>
            </p:cNvCxnSpPr>
            <p:nvPr/>
          </p:nvCxnSpPr>
          <p:spPr>
            <a:xfrm>
              <a:off x="968571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7B2B0A-632F-7786-830F-FFC0F2E3AE40}"/>
                </a:ext>
              </a:extLst>
            </p:cNvPr>
            <p:cNvCxnSpPr/>
            <p:nvPr/>
          </p:nvCxnSpPr>
          <p:spPr>
            <a:xfrm>
              <a:off x="9940810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392453-FC43-D4FC-D441-FD228836E7BD}"/>
                </a:ext>
              </a:extLst>
            </p:cNvPr>
            <p:cNvCxnSpPr/>
            <p:nvPr/>
          </p:nvCxnSpPr>
          <p:spPr>
            <a:xfrm>
              <a:off x="10191973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DAB801-74E4-0701-CBA4-EFA4A74E94D2}"/>
                </a:ext>
              </a:extLst>
            </p:cNvPr>
            <p:cNvCxnSpPr/>
            <p:nvPr/>
          </p:nvCxnSpPr>
          <p:spPr>
            <a:xfrm>
              <a:off x="1045883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086E5D-57E7-CD92-2F1B-C7B81A47EC6B}"/>
                </a:ext>
              </a:extLst>
            </p:cNvPr>
            <p:cNvCxnSpPr/>
            <p:nvPr/>
          </p:nvCxnSpPr>
          <p:spPr>
            <a:xfrm>
              <a:off x="1115346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44A3B7-3C23-68B3-2BFA-C0912AB37CE6}"/>
                </a:ext>
              </a:extLst>
            </p:cNvPr>
            <p:cNvSpPr txBox="1"/>
            <p:nvPr/>
          </p:nvSpPr>
          <p:spPr>
            <a:xfrm>
              <a:off x="10541294" y="2007005"/>
              <a:ext cx="497973" cy="500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4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73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55B6376-F6FC-D310-8667-D0D749E78A20}"/>
              </a:ext>
            </a:extLst>
          </p:cNvPr>
          <p:cNvGrpSpPr/>
          <p:nvPr/>
        </p:nvGrpSpPr>
        <p:grpSpPr>
          <a:xfrm>
            <a:off x="4385901" y="3709957"/>
            <a:ext cx="2640000" cy="779701"/>
            <a:chOff x="9460560" y="2007005"/>
            <a:chExt cx="1980000" cy="58477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154F1E1-F36D-23C1-CA72-13F598D238F3}"/>
                </a:ext>
              </a:extLst>
            </p:cNvPr>
            <p:cNvSpPr/>
            <p:nvPr/>
          </p:nvSpPr>
          <p:spPr>
            <a:xfrm>
              <a:off x="9460560" y="2171208"/>
              <a:ext cx="198000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3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7A3875B-E1E0-4670-9F40-4BA7371DF66A}"/>
                </a:ext>
              </a:extLst>
            </p:cNvPr>
            <p:cNvCxnSpPr>
              <a:cxnSpLocks/>
            </p:cNvCxnSpPr>
            <p:nvPr/>
          </p:nvCxnSpPr>
          <p:spPr>
            <a:xfrm>
              <a:off x="968571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F6E657B-8005-7C0C-16CD-9C628EEEB9AA}"/>
                </a:ext>
              </a:extLst>
            </p:cNvPr>
            <p:cNvCxnSpPr/>
            <p:nvPr/>
          </p:nvCxnSpPr>
          <p:spPr>
            <a:xfrm>
              <a:off x="9940810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5C727A7-B914-AC97-1397-05B8FDDC3147}"/>
                </a:ext>
              </a:extLst>
            </p:cNvPr>
            <p:cNvCxnSpPr/>
            <p:nvPr/>
          </p:nvCxnSpPr>
          <p:spPr>
            <a:xfrm>
              <a:off x="10191973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10AB27-10BD-0E25-435D-F56111AA0275}"/>
                </a:ext>
              </a:extLst>
            </p:cNvPr>
            <p:cNvCxnSpPr/>
            <p:nvPr/>
          </p:nvCxnSpPr>
          <p:spPr>
            <a:xfrm>
              <a:off x="1045883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139238C-1D37-E229-A005-D87252778794}"/>
                </a:ext>
              </a:extLst>
            </p:cNvPr>
            <p:cNvCxnSpPr/>
            <p:nvPr/>
          </p:nvCxnSpPr>
          <p:spPr>
            <a:xfrm>
              <a:off x="11153469" y="2171208"/>
              <a:ext cx="0" cy="420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49CADE6-B45B-C1A7-1AEF-43AEDE0C33FE}"/>
                </a:ext>
              </a:extLst>
            </p:cNvPr>
            <p:cNvSpPr txBox="1"/>
            <p:nvPr/>
          </p:nvSpPr>
          <p:spPr>
            <a:xfrm>
              <a:off x="10541294" y="2007005"/>
              <a:ext cx="497973" cy="500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4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73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C984A05-BC6E-8E8F-0009-8248AA8A625B}"/>
              </a:ext>
            </a:extLst>
          </p:cNvPr>
          <p:cNvSpPr txBox="1"/>
          <p:nvPr/>
        </p:nvSpPr>
        <p:spPr>
          <a:xfrm>
            <a:off x="5808574" y="4432744"/>
            <a:ext cx="119135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MSHR</a:t>
            </a: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FF4E3182-0F0A-85B5-886F-E67F82CD433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934147" y="4488340"/>
            <a:ext cx="579563" cy="571384"/>
          </a:xfrm>
          <a:prstGeom prst="bentConnector3">
            <a:avLst>
              <a:gd name="adj1" fmla="val 10025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B1CB978-0663-A700-3FDA-85C678AFF8D8}"/>
              </a:ext>
            </a:extLst>
          </p:cNvPr>
          <p:cNvCxnSpPr>
            <a:cxnSpLocks/>
          </p:cNvCxnSpPr>
          <p:nvPr/>
        </p:nvCxnSpPr>
        <p:spPr>
          <a:xfrm flipV="1">
            <a:off x="3699474" y="3038182"/>
            <a:ext cx="1487001" cy="337695"/>
          </a:xfrm>
          <a:prstGeom prst="bentConnector3">
            <a:avLst>
              <a:gd name="adj1" fmla="val 9970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E94C0D38-1698-009C-B418-479666966DCA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4303797" y="1904548"/>
            <a:ext cx="908893" cy="551703"/>
          </a:xfrm>
          <a:prstGeom prst="bentConnector3">
            <a:avLst>
              <a:gd name="adj1" fmla="val -67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367E74-FE61-4420-4E58-BF42AE793F5B}"/>
              </a:ext>
            </a:extLst>
          </p:cNvPr>
          <p:cNvCxnSpPr>
            <a:cxnSpLocks/>
          </p:cNvCxnSpPr>
          <p:nvPr/>
        </p:nvCxnSpPr>
        <p:spPr>
          <a:xfrm flipH="1">
            <a:off x="1012675" y="2182276"/>
            <a:ext cx="1" cy="106038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42EF451-7E05-9023-7E46-D0FD115C8A9B}"/>
              </a:ext>
            </a:extLst>
          </p:cNvPr>
          <p:cNvCxnSpPr>
            <a:cxnSpLocks/>
          </p:cNvCxnSpPr>
          <p:nvPr/>
        </p:nvCxnSpPr>
        <p:spPr>
          <a:xfrm>
            <a:off x="4379142" y="2642876"/>
            <a:ext cx="13310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8D93F4D-FE36-F5AB-E1B3-68F767AF5D5F}"/>
              </a:ext>
            </a:extLst>
          </p:cNvPr>
          <p:cNvCxnSpPr>
            <a:cxnSpLocks/>
          </p:cNvCxnSpPr>
          <p:nvPr/>
        </p:nvCxnSpPr>
        <p:spPr>
          <a:xfrm>
            <a:off x="6632074" y="2632572"/>
            <a:ext cx="3827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85F76FF-CFEF-9CA0-3000-E29D12113C16}"/>
              </a:ext>
            </a:extLst>
          </p:cNvPr>
          <p:cNvCxnSpPr>
            <a:cxnSpLocks/>
          </p:cNvCxnSpPr>
          <p:nvPr/>
        </p:nvCxnSpPr>
        <p:spPr>
          <a:xfrm>
            <a:off x="4385916" y="4099143"/>
            <a:ext cx="133103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D0580E1-51C3-D403-06CD-F9EFA0BD489E}"/>
              </a:ext>
            </a:extLst>
          </p:cNvPr>
          <p:cNvCxnSpPr>
            <a:cxnSpLocks/>
          </p:cNvCxnSpPr>
          <p:nvPr/>
        </p:nvCxnSpPr>
        <p:spPr>
          <a:xfrm>
            <a:off x="6638846" y="4088838"/>
            <a:ext cx="3827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847496B-660B-9C0E-530E-53336235087F}"/>
              </a:ext>
            </a:extLst>
          </p:cNvPr>
          <p:cNvSpPr txBox="1"/>
          <p:nvPr/>
        </p:nvSpPr>
        <p:spPr>
          <a:xfrm>
            <a:off x="5776976" y="3001363"/>
            <a:ext cx="119135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MSHR</a:t>
            </a: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8C8248B-3D4B-0462-44A2-E939DEA60489}"/>
              </a:ext>
            </a:extLst>
          </p:cNvPr>
          <p:cNvCxnSpPr/>
          <p:nvPr/>
        </p:nvCxnSpPr>
        <p:spPr>
          <a:xfrm flipV="1">
            <a:off x="5513697" y="3024683"/>
            <a:ext cx="0" cy="9042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CD0476CD-95A2-2626-6F86-A06C6C6E4483}"/>
              </a:ext>
            </a:extLst>
          </p:cNvPr>
          <p:cNvSpPr txBox="1"/>
          <p:nvPr/>
        </p:nvSpPr>
        <p:spPr>
          <a:xfrm>
            <a:off x="3197711" y="-163101"/>
            <a:ext cx="223971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LOAD Queue</a:t>
            </a: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3E53BC-2D2E-EFBC-45E0-1B09710F0D3E}"/>
              </a:ext>
            </a:extLst>
          </p:cNvPr>
          <p:cNvGrpSpPr/>
          <p:nvPr/>
        </p:nvGrpSpPr>
        <p:grpSpPr>
          <a:xfrm>
            <a:off x="2756672" y="-888818"/>
            <a:ext cx="3009627" cy="710150"/>
            <a:chOff x="5463752" y="791095"/>
            <a:chExt cx="2257220" cy="74891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2ED4F2B-9208-AEA4-0C79-3157C7B6A74C}"/>
                </a:ext>
              </a:extLst>
            </p:cNvPr>
            <p:cNvSpPr/>
            <p:nvPr/>
          </p:nvSpPr>
          <p:spPr>
            <a:xfrm>
              <a:off x="5463752" y="1119440"/>
              <a:ext cx="225722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7CCBB4-5A0A-11AC-C5A9-36A7376C72E3}"/>
                </a:ext>
              </a:extLst>
            </p:cNvPr>
            <p:cNvCxnSpPr>
              <a:cxnSpLocks/>
            </p:cNvCxnSpPr>
            <p:nvPr/>
          </p:nvCxnSpPr>
          <p:spPr>
            <a:xfrm>
              <a:off x="597622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02D811C-CB75-F784-A931-D9C6AE954BEF}"/>
                </a:ext>
              </a:extLst>
            </p:cNvPr>
            <p:cNvCxnSpPr/>
            <p:nvPr/>
          </p:nvCxnSpPr>
          <p:spPr>
            <a:xfrm>
              <a:off x="572440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EB7232F-E87F-B7F5-C9DB-16911B9F32E5}"/>
                </a:ext>
              </a:extLst>
            </p:cNvPr>
            <p:cNvCxnSpPr/>
            <p:nvPr/>
          </p:nvCxnSpPr>
          <p:spPr>
            <a:xfrm>
              <a:off x="623131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3A78D08-563A-C47F-8805-CE6191D195C1}"/>
                </a:ext>
              </a:extLst>
            </p:cNvPr>
            <p:cNvCxnSpPr/>
            <p:nvPr/>
          </p:nvCxnSpPr>
          <p:spPr>
            <a:xfrm>
              <a:off x="6482475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2A7F58A-478C-DE6D-DF5A-CC540DA8BC46}"/>
                </a:ext>
              </a:extLst>
            </p:cNvPr>
            <p:cNvCxnSpPr/>
            <p:nvPr/>
          </p:nvCxnSpPr>
          <p:spPr>
            <a:xfrm>
              <a:off x="674934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26CDB03-F84A-F7ED-BAD6-97264AEE01DF}"/>
                </a:ext>
              </a:extLst>
            </p:cNvPr>
            <p:cNvCxnSpPr/>
            <p:nvPr/>
          </p:nvCxnSpPr>
          <p:spPr>
            <a:xfrm>
              <a:off x="744397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9AD99DF-57F8-4349-D5EE-B40F12E0F2AE}"/>
                </a:ext>
              </a:extLst>
            </p:cNvPr>
            <p:cNvSpPr txBox="1"/>
            <p:nvPr/>
          </p:nvSpPr>
          <p:spPr>
            <a:xfrm>
              <a:off x="6831796" y="791095"/>
              <a:ext cx="468398" cy="703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34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73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9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670D1CC9-03E7-3F4A-AF2B-39F502358A94}"/>
              </a:ext>
            </a:extLst>
          </p:cNvPr>
          <p:cNvSpPr/>
          <p:nvPr/>
        </p:nvSpPr>
        <p:spPr>
          <a:xfrm>
            <a:off x="-1429880" y="514132"/>
            <a:ext cx="9897685" cy="5356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E61159-D75A-6EF5-BF4A-34D4B4CFF3AD}"/>
              </a:ext>
            </a:extLst>
          </p:cNvPr>
          <p:cNvGrpSpPr/>
          <p:nvPr/>
        </p:nvGrpSpPr>
        <p:grpSpPr>
          <a:xfrm>
            <a:off x="6509403" y="3779393"/>
            <a:ext cx="892237" cy="1377812"/>
            <a:chOff x="3686782" y="2607013"/>
            <a:chExt cx="3064214" cy="136554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164EF0-1E3B-9A4F-9DEC-D5579B645F3D}"/>
                </a:ext>
              </a:extLst>
            </p:cNvPr>
            <p:cNvSpPr/>
            <p:nvPr/>
          </p:nvSpPr>
          <p:spPr>
            <a:xfrm>
              <a:off x="3686783" y="2607014"/>
              <a:ext cx="3064213" cy="1365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C96BB6-FE46-8016-711A-4B65F437CB0D}"/>
                </a:ext>
              </a:extLst>
            </p:cNvPr>
            <p:cNvCxnSpPr/>
            <p:nvPr/>
          </p:nvCxnSpPr>
          <p:spPr>
            <a:xfrm>
              <a:off x="3686782" y="2858431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E59B11-5449-3970-3973-57868F6025C0}"/>
                </a:ext>
              </a:extLst>
            </p:cNvPr>
            <p:cNvCxnSpPr/>
            <p:nvPr/>
          </p:nvCxnSpPr>
          <p:spPr>
            <a:xfrm>
              <a:off x="3686782" y="3076066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2180EF-7415-D749-25CF-5882A8F96CFA}"/>
                </a:ext>
              </a:extLst>
            </p:cNvPr>
            <p:cNvCxnSpPr/>
            <p:nvPr/>
          </p:nvCxnSpPr>
          <p:spPr>
            <a:xfrm>
              <a:off x="3686782" y="3751115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7A6E76-93E0-84A3-F0B2-2A420A5D6D0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769" y="2607013"/>
              <a:ext cx="0" cy="13655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96B947-9076-18B3-25FE-64CF762D86BE}"/>
                </a:ext>
              </a:extLst>
            </p:cNvPr>
            <p:cNvSpPr txBox="1"/>
            <p:nvPr/>
          </p:nvSpPr>
          <p:spPr>
            <a:xfrm rot="5400000">
              <a:off x="5157562" y="2304546"/>
              <a:ext cx="425447" cy="200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3F998-358C-E760-97DC-93DEA4B86456}"/>
              </a:ext>
            </a:extLst>
          </p:cNvPr>
          <p:cNvSpPr/>
          <p:nvPr/>
        </p:nvSpPr>
        <p:spPr>
          <a:xfrm>
            <a:off x="-487338" y="4765692"/>
            <a:ext cx="5174812" cy="71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52A5C-82CA-7F7D-7DF0-3590AB410A3B}"/>
              </a:ext>
            </a:extLst>
          </p:cNvPr>
          <p:cNvSpPr/>
          <p:nvPr/>
        </p:nvSpPr>
        <p:spPr>
          <a:xfrm>
            <a:off x="-205064" y="994811"/>
            <a:ext cx="2020188" cy="951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303A454-8B54-9070-B210-26A4626990F8}"/>
              </a:ext>
            </a:extLst>
          </p:cNvPr>
          <p:cNvCxnSpPr>
            <a:cxnSpLocks/>
          </p:cNvCxnSpPr>
          <p:nvPr/>
        </p:nvCxnSpPr>
        <p:spPr>
          <a:xfrm flipV="1">
            <a:off x="4687485" y="4202714"/>
            <a:ext cx="1821913" cy="87161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A6E5A62-80DF-CE38-8196-E620A5EB9AE6}"/>
              </a:ext>
            </a:extLst>
          </p:cNvPr>
          <p:cNvCxnSpPr>
            <a:cxnSpLocks/>
          </p:cNvCxnSpPr>
          <p:nvPr/>
        </p:nvCxnSpPr>
        <p:spPr>
          <a:xfrm flipH="1" flipV="1">
            <a:off x="7361338" y="1573483"/>
            <a:ext cx="15780" cy="2570565"/>
          </a:xfrm>
          <a:prstGeom prst="bentConnector3">
            <a:avLst>
              <a:gd name="adj1" fmla="val -193155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14B3DB1-C26D-695E-A94E-2294047EB07C}"/>
              </a:ext>
            </a:extLst>
          </p:cNvPr>
          <p:cNvCxnSpPr>
            <a:cxnSpLocks/>
          </p:cNvCxnSpPr>
          <p:nvPr/>
        </p:nvCxnSpPr>
        <p:spPr>
          <a:xfrm flipV="1">
            <a:off x="4204784" y="1660911"/>
            <a:ext cx="2286146" cy="1377812"/>
          </a:xfrm>
          <a:prstGeom prst="bentConnector3">
            <a:avLst>
              <a:gd name="adj1" fmla="val 7256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6D3FB3F-2995-1DAE-4532-716DBFD80F63}"/>
              </a:ext>
            </a:extLst>
          </p:cNvPr>
          <p:cNvCxnSpPr>
            <a:cxnSpLocks/>
          </p:cNvCxnSpPr>
          <p:nvPr/>
        </p:nvCxnSpPr>
        <p:spPr>
          <a:xfrm>
            <a:off x="4204776" y="3175344"/>
            <a:ext cx="2304608" cy="89874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A2BE777-6A39-C7E4-09B7-6DFF5CC49A6B}"/>
              </a:ext>
            </a:extLst>
          </p:cNvPr>
          <p:cNvCxnSpPr>
            <a:cxnSpLocks/>
          </p:cNvCxnSpPr>
          <p:nvPr/>
        </p:nvCxnSpPr>
        <p:spPr>
          <a:xfrm>
            <a:off x="5238758" y="1092926"/>
            <a:ext cx="1252183" cy="4463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FE7C6B5-EB6B-7242-AC20-D20BF9AFAE2F}"/>
              </a:ext>
            </a:extLst>
          </p:cNvPr>
          <p:cNvSpPr txBox="1"/>
          <p:nvPr/>
        </p:nvSpPr>
        <p:spPr>
          <a:xfrm flipH="1">
            <a:off x="6353666" y="2554275"/>
            <a:ext cx="121306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MSHR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467188-1BEC-D508-95CB-68CD2C7C36DB}"/>
              </a:ext>
            </a:extLst>
          </p:cNvPr>
          <p:cNvSpPr txBox="1"/>
          <p:nvPr/>
        </p:nvSpPr>
        <p:spPr>
          <a:xfrm flipH="1">
            <a:off x="6310790" y="5018251"/>
            <a:ext cx="121306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MSHR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B6B9D8C-0A0C-A750-851B-B2CD79488DE0}"/>
              </a:ext>
            </a:extLst>
          </p:cNvPr>
          <p:cNvGrpSpPr/>
          <p:nvPr/>
        </p:nvGrpSpPr>
        <p:grpSpPr>
          <a:xfrm>
            <a:off x="2741126" y="914138"/>
            <a:ext cx="2488568" cy="1227373"/>
            <a:chOff x="5452102" y="1969534"/>
            <a:chExt cx="1866426" cy="103336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A4EF606-80A4-E591-37A0-37AF7C5D1A35}"/>
                </a:ext>
              </a:extLst>
            </p:cNvPr>
            <p:cNvGrpSpPr/>
            <p:nvPr/>
          </p:nvGrpSpPr>
          <p:grpSpPr>
            <a:xfrm>
              <a:off x="5452102" y="1969534"/>
              <a:ext cx="1866426" cy="1033360"/>
              <a:chOff x="3686782" y="2607013"/>
              <a:chExt cx="3064214" cy="136554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F882A0F-0478-2DE5-5B6C-93088CBCA80C}"/>
                  </a:ext>
                </a:extLst>
              </p:cNvPr>
              <p:cNvSpPr/>
              <p:nvPr/>
            </p:nvSpPr>
            <p:spPr>
              <a:xfrm>
                <a:off x="3686783" y="2607014"/>
                <a:ext cx="3064213" cy="136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0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N" sz="2401" dirty="0">
                    <a:latin typeface="Arial" panose="020B0604020202020204" pitchFamily="34" charset="0"/>
                    <a:cs typeface="Arial" panose="020B0604020202020204" pitchFamily="34" charset="0"/>
                  </a:rPr>
                  <a:t>L1D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103EA07-FA3B-3F56-3B8C-A8F54CDFFCB0}"/>
                  </a:ext>
                </a:extLst>
              </p:cNvPr>
              <p:cNvCxnSpPr/>
              <p:nvPr/>
            </p:nvCxnSpPr>
            <p:spPr>
              <a:xfrm>
                <a:off x="3686784" y="2838017"/>
                <a:ext cx="306421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A8D7C2-31A9-1E76-4524-0F8CF88C2401}"/>
                  </a:ext>
                </a:extLst>
              </p:cNvPr>
              <p:cNvCxnSpPr/>
              <p:nvPr/>
            </p:nvCxnSpPr>
            <p:spPr>
              <a:xfrm>
                <a:off x="3686782" y="3739911"/>
                <a:ext cx="306421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3D1-F2B0-CF3F-7600-B40B46CC5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096" y="2607013"/>
                <a:ext cx="0" cy="1365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B9A4D10-A7FF-E07F-9E33-D300C7B12AB7}"/>
                  </a:ext>
                </a:extLst>
              </p:cNvPr>
              <p:cNvSpPr txBox="1"/>
              <p:nvPr/>
            </p:nvSpPr>
            <p:spPr>
              <a:xfrm rot="5400000">
                <a:off x="5857409" y="3029284"/>
                <a:ext cx="703172" cy="72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0FEAA67-F89D-9A44-3261-3EDF54BB1FC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102" y="2335891"/>
              <a:ext cx="18664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D9325E-FF3A-B934-FEEA-CB0B39F45799}"/>
              </a:ext>
            </a:extLst>
          </p:cNvPr>
          <p:cNvGrpSpPr/>
          <p:nvPr/>
        </p:nvGrpSpPr>
        <p:grpSpPr>
          <a:xfrm>
            <a:off x="1161043" y="2696895"/>
            <a:ext cx="3047128" cy="1509960"/>
            <a:chOff x="3485627" y="3862063"/>
            <a:chExt cx="3066754" cy="11324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D94F4E2-D1DB-3B63-9562-4DA413A7E128}"/>
                </a:ext>
              </a:extLst>
            </p:cNvPr>
            <p:cNvGrpSpPr/>
            <p:nvPr/>
          </p:nvGrpSpPr>
          <p:grpSpPr>
            <a:xfrm>
              <a:off x="3485627" y="3862063"/>
              <a:ext cx="3064214" cy="1132470"/>
              <a:chOff x="3686782" y="2607013"/>
              <a:chExt cx="3064214" cy="13655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4CB538-1964-039B-86C9-D29F8D76D0DD}"/>
                  </a:ext>
                </a:extLst>
              </p:cNvPr>
              <p:cNvSpPr/>
              <p:nvPr/>
            </p:nvSpPr>
            <p:spPr>
              <a:xfrm>
                <a:off x="3686783" y="2607014"/>
                <a:ext cx="3064213" cy="136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0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N" sz="2401" dirty="0">
                    <a:latin typeface="Arial" panose="020B0604020202020204" pitchFamily="34" charset="0"/>
                    <a:cs typeface="Arial" panose="020B0604020202020204" pitchFamily="34" charset="0"/>
                  </a:rPr>
                  <a:t>L2C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F1BD952-32D2-2E7A-2E12-65E99141A2A8}"/>
                  </a:ext>
                </a:extLst>
              </p:cNvPr>
              <p:cNvCxnSpPr/>
              <p:nvPr/>
            </p:nvCxnSpPr>
            <p:spPr>
              <a:xfrm>
                <a:off x="3686783" y="2846105"/>
                <a:ext cx="306421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246792-65CF-B1A5-4311-EF65D73A2518}"/>
                  </a:ext>
                </a:extLst>
              </p:cNvPr>
              <p:cNvCxnSpPr/>
              <p:nvPr/>
            </p:nvCxnSpPr>
            <p:spPr>
              <a:xfrm>
                <a:off x="3686782" y="3749161"/>
                <a:ext cx="306421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3202D7-2205-5353-5C67-57094150D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309" y="2607013"/>
                <a:ext cx="0" cy="1365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86C5F7-3D86-E4C2-F9C6-EF73520FB35C}"/>
                  </a:ext>
                </a:extLst>
              </p:cNvPr>
              <p:cNvSpPr txBox="1"/>
              <p:nvPr/>
            </p:nvSpPr>
            <p:spPr>
              <a:xfrm rot="5400000">
                <a:off x="5900335" y="3157633"/>
                <a:ext cx="703172" cy="588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E108DE0-D521-8D81-B98F-7C7115EF0141}"/>
                </a:ext>
              </a:extLst>
            </p:cNvPr>
            <p:cNvCxnSpPr/>
            <p:nvPr/>
          </p:nvCxnSpPr>
          <p:spPr>
            <a:xfrm>
              <a:off x="3488168" y="4253386"/>
              <a:ext cx="306421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7AD7A804-CF6B-9593-2671-88DE4E474728}"/>
              </a:ext>
            </a:extLst>
          </p:cNvPr>
          <p:cNvSpPr txBox="1"/>
          <p:nvPr/>
        </p:nvSpPr>
        <p:spPr>
          <a:xfrm>
            <a:off x="3197711" y="-214983"/>
            <a:ext cx="223971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LOAD Queue</a:t>
            </a: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647CF65-A856-6465-3B34-A3AE5AF7E533}"/>
              </a:ext>
            </a:extLst>
          </p:cNvPr>
          <p:cNvGrpSpPr/>
          <p:nvPr/>
        </p:nvGrpSpPr>
        <p:grpSpPr>
          <a:xfrm>
            <a:off x="2701700" y="-802675"/>
            <a:ext cx="3009627" cy="584775"/>
            <a:chOff x="5463752" y="749775"/>
            <a:chExt cx="2257220" cy="790237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BB4E147-1924-785E-62E3-5436529818AC}"/>
                </a:ext>
              </a:extLst>
            </p:cNvPr>
            <p:cNvSpPr/>
            <p:nvPr/>
          </p:nvSpPr>
          <p:spPr>
            <a:xfrm>
              <a:off x="5463752" y="1119440"/>
              <a:ext cx="225722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70EA47-A4B0-B652-B797-5AED888EACA9}"/>
                </a:ext>
              </a:extLst>
            </p:cNvPr>
            <p:cNvCxnSpPr>
              <a:cxnSpLocks/>
            </p:cNvCxnSpPr>
            <p:nvPr/>
          </p:nvCxnSpPr>
          <p:spPr>
            <a:xfrm>
              <a:off x="597622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994E327-A823-1D98-1F75-1A4F6F85719B}"/>
                </a:ext>
              </a:extLst>
            </p:cNvPr>
            <p:cNvCxnSpPr/>
            <p:nvPr/>
          </p:nvCxnSpPr>
          <p:spPr>
            <a:xfrm>
              <a:off x="572440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B89C2F-75B9-B17F-965C-50F8B88ADFBE}"/>
                </a:ext>
              </a:extLst>
            </p:cNvPr>
            <p:cNvCxnSpPr/>
            <p:nvPr/>
          </p:nvCxnSpPr>
          <p:spPr>
            <a:xfrm>
              <a:off x="623131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F1F8CF0-BF52-C35F-A4EA-1089E486E4BE}"/>
                </a:ext>
              </a:extLst>
            </p:cNvPr>
            <p:cNvCxnSpPr/>
            <p:nvPr/>
          </p:nvCxnSpPr>
          <p:spPr>
            <a:xfrm>
              <a:off x="6482475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00054FF-05A3-29B4-B313-9069F275DBEA}"/>
                </a:ext>
              </a:extLst>
            </p:cNvPr>
            <p:cNvCxnSpPr/>
            <p:nvPr/>
          </p:nvCxnSpPr>
          <p:spPr>
            <a:xfrm>
              <a:off x="674934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A90CD40-0092-5675-ED12-57403AB51D31}"/>
                </a:ext>
              </a:extLst>
            </p:cNvPr>
            <p:cNvCxnSpPr/>
            <p:nvPr/>
          </p:nvCxnSpPr>
          <p:spPr>
            <a:xfrm>
              <a:off x="744397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3F5B835-E9C4-FB26-CB07-901A7A149B22}"/>
                </a:ext>
              </a:extLst>
            </p:cNvPr>
            <p:cNvSpPr txBox="1"/>
            <p:nvPr/>
          </p:nvSpPr>
          <p:spPr>
            <a:xfrm>
              <a:off x="6831796" y="749775"/>
              <a:ext cx="468398" cy="790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296E779-12EC-D1EC-23AF-16DC4D788315}"/>
              </a:ext>
            </a:extLst>
          </p:cNvPr>
          <p:cNvCxnSpPr>
            <a:cxnSpLocks/>
          </p:cNvCxnSpPr>
          <p:nvPr/>
        </p:nvCxnSpPr>
        <p:spPr>
          <a:xfrm>
            <a:off x="1370822" y="-707843"/>
            <a:ext cx="2226091" cy="533947"/>
          </a:xfrm>
          <a:prstGeom prst="bentConnector3">
            <a:avLst>
              <a:gd name="adj1" fmla="val 9985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4D7D4F25-4B34-6BF1-0056-7CB2858D9C5F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805036" y="672338"/>
            <a:ext cx="1557649" cy="322464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FBACF9A-DCDC-E2A3-A3AC-6E8D66CF9311}"/>
              </a:ext>
            </a:extLst>
          </p:cNvPr>
          <p:cNvCxnSpPr>
            <a:cxnSpLocks/>
            <a:stCxn id="140" idx="1"/>
            <a:endCxn id="109" idx="0"/>
          </p:cNvCxnSpPr>
          <p:nvPr/>
        </p:nvCxnSpPr>
        <p:spPr>
          <a:xfrm rot="10800000" flipH="1" flipV="1">
            <a:off x="2701700" y="-381568"/>
            <a:ext cx="1283723" cy="1295705"/>
          </a:xfrm>
          <a:prstGeom prst="bentConnector4">
            <a:avLst>
              <a:gd name="adj1" fmla="val -23743"/>
              <a:gd name="adj2" fmla="val 8098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3E342E-148A-92AD-CC0E-A240A1B76171}"/>
              </a:ext>
            </a:extLst>
          </p:cNvPr>
          <p:cNvGrpSpPr/>
          <p:nvPr/>
        </p:nvGrpSpPr>
        <p:grpSpPr>
          <a:xfrm>
            <a:off x="6487545" y="1208830"/>
            <a:ext cx="895570" cy="1377812"/>
            <a:chOff x="3686782" y="2607013"/>
            <a:chExt cx="3064214" cy="1365547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B79B032-239A-68A4-AC47-C1B817CA3660}"/>
                </a:ext>
              </a:extLst>
            </p:cNvPr>
            <p:cNvSpPr/>
            <p:nvPr/>
          </p:nvSpPr>
          <p:spPr>
            <a:xfrm>
              <a:off x="3686783" y="2607014"/>
              <a:ext cx="3064213" cy="1365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86A7AF0-5721-4C12-C958-A4F4E4C94714}"/>
                </a:ext>
              </a:extLst>
            </p:cNvPr>
            <p:cNvCxnSpPr/>
            <p:nvPr/>
          </p:nvCxnSpPr>
          <p:spPr>
            <a:xfrm>
              <a:off x="3686782" y="2858431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C812807-343A-25A7-E070-D71353A4AD2A}"/>
                </a:ext>
              </a:extLst>
            </p:cNvPr>
            <p:cNvCxnSpPr/>
            <p:nvPr/>
          </p:nvCxnSpPr>
          <p:spPr>
            <a:xfrm>
              <a:off x="3686782" y="3076066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255FA05-6ED8-7CCE-7C4F-6E5BEEBD75CE}"/>
                </a:ext>
              </a:extLst>
            </p:cNvPr>
            <p:cNvCxnSpPr/>
            <p:nvPr/>
          </p:nvCxnSpPr>
          <p:spPr>
            <a:xfrm>
              <a:off x="3686782" y="3751115"/>
              <a:ext cx="306421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7271039-2AA9-7EF4-B17A-0CF18EBC336B}"/>
                </a:ext>
              </a:extLst>
            </p:cNvPr>
            <p:cNvCxnSpPr>
              <a:cxnSpLocks/>
            </p:cNvCxnSpPr>
            <p:nvPr/>
          </p:nvCxnSpPr>
          <p:spPr>
            <a:xfrm>
              <a:off x="6015359" y="2607013"/>
              <a:ext cx="0" cy="13655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11FCFF7-8089-CB2B-7364-E2E9BCE9E811}"/>
                </a:ext>
              </a:extLst>
            </p:cNvPr>
            <p:cNvSpPr txBox="1"/>
            <p:nvPr/>
          </p:nvSpPr>
          <p:spPr>
            <a:xfrm rot="5400000">
              <a:off x="5157554" y="2308280"/>
              <a:ext cx="425447" cy="200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12345BC-4D77-00B5-849F-8AD43D3B638B}"/>
              </a:ext>
            </a:extLst>
          </p:cNvPr>
          <p:cNvGrpSpPr/>
          <p:nvPr/>
        </p:nvGrpSpPr>
        <p:grpSpPr>
          <a:xfrm>
            <a:off x="497018" y="-1428534"/>
            <a:ext cx="873800" cy="1377812"/>
            <a:chOff x="3686782" y="2607013"/>
            <a:chExt cx="3064214" cy="136554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B824118-4960-31FB-C2BC-DEF7BC146D2D}"/>
                </a:ext>
              </a:extLst>
            </p:cNvPr>
            <p:cNvSpPr/>
            <p:nvPr/>
          </p:nvSpPr>
          <p:spPr>
            <a:xfrm>
              <a:off x="3686783" y="2607014"/>
              <a:ext cx="3064213" cy="136554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C064550-A68D-474B-2E6C-C51AC4D8584F}"/>
                </a:ext>
              </a:extLst>
            </p:cNvPr>
            <p:cNvCxnSpPr/>
            <p:nvPr/>
          </p:nvCxnSpPr>
          <p:spPr>
            <a:xfrm>
              <a:off x="3686782" y="2838291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F9D7191-1997-B1C6-66C2-289793782B0A}"/>
                </a:ext>
              </a:extLst>
            </p:cNvPr>
            <p:cNvCxnSpPr/>
            <p:nvPr/>
          </p:nvCxnSpPr>
          <p:spPr>
            <a:xfrm>
              <a:off x="3686782" y="3076066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BB5494C-9CB3-3CF6-9FEE-513A5E234A1B}"/>
                </a:ext>
              </a:extLst>
            </p:cNvPr>
            <p:cNvCxnSpPr/>
            <p:nvPr/>
          </p:nvCxnSpPr>
          <p:spPr>
            <a:xfrm>
              <a:off x="3686782" y="3751115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A41DCED-5C8B-B1F2-7D3C-3D37B6E62542}"/>
                </a:ext>
              </a:extLst>
            </p:cNvPr>
            <p:cNvSpPr txBox="1"/>
            <p:nvPr/>
          </p:nvSpPr>
          <p:spPr>
            <a:xfrm rot="5400000">
              <a:off x="5157553" y="2283357"/>
              <a:ext cx="425447" cy="20506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8B5904C-103C-CF6D-CC91-85BC1877AFB9}"/>
                </a:ext>
              </a:extLst>
            </p:cNvPr>
            <p:cNvCxnSpPr>
              <a:cxnSpLocks/>
            </p:cNvCxnSpPr>
            <p:nvPr/>
          </p:nvCxnSpPr>
          <p:spPr>
            <a:xfrm>
              <a:off x="6015359" y="2607013"/>
              <a:ext cx="0" cy="1365547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2F5729AC-A923-8664-363F-FDDB26EEC072}"/>
              </a:ext>
            </a:extLst>
          </p:cNvPr>
          <p:cNvSpPr txBox="1"/>
          <p:nvPr/>
        </p:nvSpPr>
        <p:spPr>
          <a:xfrm>
            <a:off x="283303" y="-551708"/>
            <a:ext cx="132440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 err="1">
                <a:latin typeface="Arial" panose="020B0604020202020204" pitchFamily="34" charset="0"/>
                <a:cs typeface="Arial" panose="020B0604020202020204" pitchFamily="34" charset="0"/>
              </a:rPr>
              <a:t>ExROB</a:t>
            </a: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4D65BFB-798D-5CA3-A948-93928BCE216A}"/>
              </a:ext>
            </a:extLst>
          </p:cNvPr>
          <p:cNvCxnSpPr/>
          <p:nvPr/>
        </p:nvCxnSpPr>
        <p:spPr>
          <a:xfrm flipH="1">
            <a:off x="1370821" y="-957263"/>
            <a:ext cx="444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06A5F89-302E-C1AC-3EB4-9D581D836E8F}"/>
              </a:ext>
            </a:extLst>
          </p:cNvPr>
          <p:cNvSpPr txBox="1"/>
          <p:nvPr/>
        </p:nvSpPr>
        <p:spPr>
          <a:xfrm>
            <a:off x="1749571" y="-1227060"/>
            <a:ext cx="129965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/>
              <a:t>Hit-level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D8D1EAA-910C-1CE5-462B-C3FBDDBF6B31}"/>
              </a:ext>
            </a:extLst>
          </p:cNvPr>
          <p:cNvCxnSpPr>
            <a:cxnSpLocks/>
          </p:cNvCxnSpPr>
          <p:nvPr/>
        </p:nvCxnSpPr>
        <p:spPr>
          <a:xfrm flipH="1">
            <a:off x="5229700" y="738660"/>
            <a:ext cx="445057" cy="25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9A60B5B2-A996-FA9E-D1FD-A7101ED9D045}"/>
              </a:ext>
            </a:extLst>
          </p:cNvPr>
          <p:cNvSpPr txBox="1"/>
          <p:nvPr/>
        </p:nvSpPr>
        <p:spPr>
          <a:xfrm>
            <a:off x="5609203" y="468873"/>
            <a:ext cx="129965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/>
              <a:t>Hit-level</a:t>
            </a:r>
          </a:p>
        </p:txBody>
      </p:sp>
    </p:spTree>
    <p:extLst>
      <p:ext uri="{BB962C8B-B14F-4D97-AF65-F5344CB8AC3E}">
        <p14:creationId xmlns:p14="http://schemas.microsoft.com/office/powerpoint/2010/main" val="77669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670D1CC9-03E7-3F4A-AF2B-39F502358A94}"/>
              </a:ext>
            </a:extLst>
          </p:cNvPr>
          <p:cNvSpPr/>
          <p:nvPr/>
        </p:nvSpPr>
        <p:spPr>
          <a:xfrm>
            <a:off x="-1429880" y="514132"/>
            <a:ext cx="9897685" cy="5356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3F998-358C-E760-97DC-93DEA4B86456}"/>
              </a:ext>
            </a:extLst>
          </p:cNvPr>
          <p:cNvSpPr/>
          <p:nvPr/>
        </p:nvSpPr>
        <p:spPr>
          <a:xfrm>
            <a:off x="-487338" y="4765692"/>
            <a:ext cx="5174812" cy="71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52A5C-82CA-7F7D-7DF0-3590AB410A3B}"/>
              </a:ext>
            </a:extLst>
          </p:cNvPr>
          <p:cNvSpPr/>
          <p:nvPr/>
        </p:nvSpPr>
        <p:spPr>
          <a:xfrm>
            <a:off x="-205064" y="994811"/>
            <a:ext cx="2020188" cy="951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B6B9D8C-0A0C-A750-851B-B2CD79488DE0}"/>
              </a:ext>
            </a:extLst>
          </p:cNvPr>
          <p:cNvGrpSpPr/>
          <p:nvPr/>
        </p:nvGrpSpPr>
        <p:grpSpPr>
          <a:xfrm>
            <a:off x="2741126" y="914138"/>
            <a:ext cx="2488568" cy="1227373"/>
            <a:chOff x="5452102" y="1969534"/>
            <a:chExt cx="1866426" cy="103336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A4EF606-80A4-E591-37A0-37AF7C5D1A35}"/>
                </a:ext>
              </a:extLst>
            </p:cNvPr>
            <p:cNvGrpSpPr/>
            <p:nvPr/>
          </p:nvGrpSpPr>
          <p:grpSpPr>
            <a:xfrm>
              <a:off x="5452102" y="1969534"/>
              <a:ext cx="1866426" cy="1033360"/>
              <a:chOff x="3686782" y="2607013"/>
              <a:chExt cx="3064214" cy="136554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F882A0F-0478-2DE5-5B6C-93088CBCA80C}"/>
                  </a:ext>
                </a:extLst>
              </p:cNvPr>
              <p:cNvSpPr/>
              <p:nvPr/>
            </p:nvSpPr>
            <p:spPr>
              <a:xfrm>
                <a:off x="3686783" y="2607014"/>
                <a:ext cx="3064213" cy="136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0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N" sz="2401" dirty="0">
                    <a:latin typeface="Arial" panose="020B0604020202020204" pitchFamily="34" charset="0"/>
                    <a:cs typeface="Arial" panose="020B0604020202020204" pitchFamily="34" charset="0"/>
                  </a:rPr>
                  <a:t>L1D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103EA07-FA3B-3F56-3B8C-A8F54CDFFCB0}"/>
                  </a:ext>
                </a:extLst>
              </p:cNvPr>
              <p:cNvCxnSpPr/>
              <p:nvPr/>
            </p:nvCxnSpPr>
            <p:spPr>
              <a:xfrm>
                <a:off x="3686784" y="2838017"/>
                <a:ext cx="306421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A8D7C2-31A9-1E76-4524-0F8CF88C2401}"/>
                  </a:ext>
                </a:extLst>
              </p:cNvPr>
              <p:cNvCxnSpPr/>
              <p:nvPr/>
            </p:nvCxnSpPr>
            <p:spPr>
              <a:xfrm>
                <a:off x="3686782" y="3739911"/>
                <a:ext cx="306421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63A93D1-F2B0-CF3F-7600-B40B46CC5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6096" y="2607013"/>
                <a:ext cx="0" cy="1365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B9A4D10-A7FF-E07F-9E33-D300C7B12AB7}"/>
                  </a:ext>
                </a:extLst>
              </p:cNvPr>
              <p:cNvSpPr txBox="1"/>
              <p:nvPr/>
            </p:nvSpPr>
            <p:spPr>
              <a:xfrm rot="5400000">
                <a:off x="5857409" y="3029284"/>
                <a:ext cx="703172" cy="72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0FEAA67-F89D-9A44-3261-3EDF54BB1FC7}"/>
                </a:ext>
              </a:extLst>
            </p:cNvPr>
            <p:cNvCxnSpPr>
              <a:cxnSpLocks/>
            </p:cNvCxnSpPr>
            <p:nvPr/>
          </p:nvCxnSpPr>
          <p:spPr>
            <a:xfrm>
              <a:off x="5452102" y="2335891"/>
              <a:ext cx="186642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D9325E-FF3A-B934-FEEA-CB0B39F45799}"/>
              </a:ext>
            </a:extLst>
          </p:cNvPr>
          <p:cNvGrpSpPr/>
          <p:nvPr/>
        </p:nvGrpSpPr>
        <p:grpSpPr>
          <a:xfrm>
            <a:off x="1161043" y="2696895"/>
            <a:ext cx="3047128" cy="1509960"/>
            <a:chOff x="3485627" y="3862063"/>
            <a:chExt cx="3066754" cy="11324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D94F4E2-D1DB-3B63-9562-4DA413A7E128}"/>
                </a:ext>
              </a:extLst>
            </p:cNvPr>
            <p:cNvGrpSpPr/>
            <p:nvPr/>
          </p:nvGrpSpPr>
          <p:grpSpPr>
            <a:xfrm>
              <a:off x="3485627" y="3862063"/>
              <a:ext cx="3064214" cy="1132470"/>
              <a:chOff x="3686782" y="2607013"/>
              <a:chExt cx="3064214" cy="13655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4CB538-1964-039B-86C9-D29F8D76D0DD}"/>
                  </a:ext>
                </a:extLst>
              </p:cNvPr>
              <p:cNvSpPr/>
              <p:nvPr/>
            </p:nvSpPr>
            <p:spPr>
              <a:xfrm>
                <a:off x="3686783" y="2607014"/>
                <a:ext cx="3064213" cy="136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240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IN" sz="2401" dirty="0">
                    <a:latin typeface="Arial" panose="020B0604020202020204" pitchFamily="34" charset="0"/>
                    <a:cs typeface="Arial" panose="020B0604020202020204" pitchFamily="34" charset="0"/>
                  </a:rPr>
                  <a:t>L2C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F1BD952-32D2-2E7A-2E12-65E99141A2A8}"/>
                  </a:ext>
                </a:extLst>
              </p:cNvPr>
              <p:cNvCxnSpPr/>
              <p:nvPr/>
            </p:nvCxnSpPr>
            <p:spPr>
              <a:xfrm>
                <a:off x="3686783" y="2846105"/>
                <a:ext cx="306421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9246792-65CF-B1A5-4311-EF65D73A2518}"/>
                  </a:ext>
                </a:extLst>
              </p:cNvPr>
              <p:cNvCxnSpPr/>
              <p:nvPr/>
            </p:nvCxnSpPr>
            <p:spPr>
              <a:xfrm>
                <a:off x="3686782" y="3749161"/>
                <a:ext cx="306421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3202D7-2205-5353-5C67-57094150D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309" y="2607013"/>
                <a:ext cx="0" cy="1365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86C5F7-3D86-E4C2-F9C6-EF73520FB35C}"/>
                  </a:ext>
                </a:extLst>
              </p:cNvPr>
              <p:cNvSpPr txBox="1"/>
              <p:nvPr/>
            </p:nvSpPr>
            <p:spPr>
              <a:xfrm rot="5400000">
                <a:off x="5900335" y="3157633"/>
                <a:ext cx="703172" cy="588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E108DE0-D521-8D81-B98F-7C7115EF0141}"/>
                </a:ext>
              </a:extLst>
            </p:cNvPr>
            <p:cNvCxnSpPr/>
            <p:nvPr/>
          </p:nvCxnSpPr>
          <p:spPr>
            <a:xfrm>
              <a:off x="3488168" y="4253386"/>
              <a:ext cx="306421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7AD7A804-CF6B-9593-2671-88DE4E474728}"/>
              </a:ext>
            </a:extLst>
          </p:cNvPr>
          <p:cNvSpPr txBox="1"/>
          <p:nvPr/>
        </p:nvSpPr>
        <p:spPr>
          <a:xfrm>
            <a:off x="3197711" y="-214983"/>
            <a:ext cx="223971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LOAD Queue</a:t>
            </a: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647CF65-A856-6465-3B34-A3AE5AF7E533}"/>
              </a:ext>
            </a:extLst>
          </p:cNvPr>
          <p:cNvGrpSpPr/>
          <p:nvPr/>
        </p:nvGrpSpPr>
        <p:grpSpPr>
          <a:xfrm>
            <a:off x="2701700" y="-802675"/>
            <a:ext cx="3009627" cy="584775"/>
            <a:chOff x="5463752" y="749775"/>
            <a:chExt cx="2257220" cy="790237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BB4E147-1924-785E-62E3-5436529818AC}"/>
                </a:ext>
              </a:extLst>
            </p:cNvPr>
            <p:cNvSpPr/>
            <p:nvPr/>
          </p:nvSpPr>
          <p:spPr>
            <a:xfrm>
              <a:off x="5463752" y="1119440"/>
              <a:ext cx="225722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70EA47-A4B0-B652-B797-5AED888EACA9}"/>
                </a:ext>
              </a:extLst>
            </p:cNvPr>
            <p:cNvCxnSpPr>
              <a:cxnSpLocks/>
            </p:cNvCxnSpPr>
            <p:nvPr/>
          </p:nvCxnSpPr>
          <p:spPr>
            <a:xfrm>
              <a:off x="597622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994E327-A823-1D98-1F75-1A4F6F85719B}"/>
                </a:ext>
              </a:extLst>
            </p:cNvPr>
            <p:cNvCxnSpPr/>
            <p:nvPr/>
          </p:nvCxnSpPr>
          <p:spPr>
            <a:xfrm>
              <a:off x="572440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B89C2F-75B9-B17F-965C-50F8B88ADFBE}"/>
                </a:ext>
              </a:extLst>
            </p:cNvPr>
            <p:cNvCxnSpPr/>
            <p:nvPr/>
          </p:nvCxnSpPr>
          <p:spPr>
            <a:xfrm>
              <a:off x="623131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F1F8CF0-BF52-C35F-A4EA-1089E486E4BE}"/>
                </a:ext>
              </a:extLst>
            </p:cNvPr>
            <p:cNvCxnSpPr/>
            <p:nvPr/>
          </p:nvCxnSpPr>
          <p:spPr>
            <a:xfrm>
              <a:off x="6482475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00054FF-05A3-29B4-B313-9069F275DBEA}"/>
                </a:ext>
              </a:extLst>
            </p:cNvPr>
            <p:cNvCxnSpPr/>
            <p:nvPr/>
          </p:nvCxnSpPr>
          <p:spPr>
            <a:xfrm>
              <a:off x="674934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A90CD40-0092-5675-ED12-57403AB51D31}"/>
                </a:ext>
              </a:extLst>
            </p:cNvPr>
            <p:cNvCxnSpPr/>
            <p:nvPr/>
          </p:nvCxnSpPr>
          <p:spPr>
            <a:xfrm>
              <a:off x="744397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3F5B835-E9C4-FB26-CB07-901A7A149B22}"/>
                </a:ext>
              </a:extLst>
            </p:cNvPr>
            <p:cNvSpPr txBox="1"/>
            <p:nvPr/>
          </p:nvSpPr>
          <p:spPr>
            <a:xfrm>
              <a:off x="6831796" y="749775"/>
              <a:ext cx="468398" cy="790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296E779-12EC-D1EC-23AF-16DC4D788315}"/>
              </a:ext>
            </a:extLst>
          </p:cNvPr>
          <p:cNvCxnSpPr>
            <a:cxnSpLocks/>
          </p:cNvCxnSpPr>
          <p:nvPr/>
        </p:nvCxnSpPr>
        <p:spPr>
          <a:xfrm>
            <a:off x="1370822" y="-707843"/>
            <a:ext cx="2226091" cy="533947"/>
          </a:xfrm>
          <a:prstGeom prst="bentConnector3">
            <a:avLst>
              <a:gd name="adj1" fmla="val 9985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4D7D4F25-4B34-6BF1-0056-7CB2858D9C5F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805036" y="672338"/>
            <a:ext cx="1557649" cy="322464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FBACF9A-DCDC-E2A3-A3AC-6E8D66CF9311}"/>
              </a:ext>
            </a:extLst>
          </p:cNvPr>
          <p:cNvCxnSpPr>
            <a:cxnSpLocks/>
            <a:stCxn id="140" idx="1"/>
            <a:endCxn id="109" idx="0"/>
          </p:cNvCxnSpPr>
          <p:nvPr/>
        </p:nvCxnSpPr>
        <p:spPr>
          <a:xfrm rot="10800000" flipH="1" flipV="1">
            <a:off x="2701700" y="-381568"/>
            <a:ext cx="1283723" cy="1295705"/>
          </a:xfrm>
          <a:prstGeom prst="bentConnector4">
            <a:avLst>
              <a:gd name="adj1" fmla="val -23743"/>
              <a:gd name="adj2" fmla="val 8098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12345BC-4D77-00B5-849F-8AD43D3B638B}"/>
              </a:ext>
            </a:extLst>
          </p:cNvPr>
          <p:cNvGrpSpPr/>
          <p:nvPr/>
        </p:nvGrpSpPr>
        <p:grpSpPr>
          <a:xfrm>
            <a:off x="497018" y="-1428534"/>
            <a:ext cx="873800" cy="1377812"/>
            <a:chOff x="3686782" y="2607013"/>
            <a:chExt cx="3064214" cy="136554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B824118-4960-31FB-C2BC-DEF7BC146D2D}"/>
                </a:ext>
              </a:extLst>
            </p:cNvPr>
            <p:cNvSpPr/>
            <p:nvPr/>
          </p:nvSpPr>
          <p:spPr>
            <a:xfrm>
              <a:off x="3686783" y="2607014"/>
              <a:ext cx="3064213" cy="136554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C064550-A68D-474B-2E6C-C51AC4D8584F}"/>
                </a:ext>
              </a:extLst>
            </p:cNvPr>
            <p:cNvCxnSpPr/>
            <p:nvPr/>
          </p:nvCxnSpPr>
          <p:spPr>
            <a:xfrm>
              <a:off x="3686782" y="2838291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F9D7191-1997-B1C6-66C2-289793782B0A}"/>
                </a:ext>
              </a:extLst>
            </p:cNvPr>
            <p:cNvCxnSpPr/>
            <p:nvPr/>
          </p:nvCxnSpPr>
          <p:spPr>
            <a:xfrm>
              <a:off x="3686782" y="3076066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BB5494C-9CB3-3CF6-9FEE-513A5E234A1B}"/>
                </a:ext>
              </a:extLst>
            </p:cNvPr>
            <p:cNvCxnSpPr/>
            <p:nvPr/>
          </p:nvCxnSpPr>
          <p:spPr>
            <a:xfrm>
              <a:off x="3686782" y="3751115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A41DCED-5C8B-B1F2-7D3C-3D37B6E62542}"/>
                </a:ext>
              </a:extLst>
            </p:cNvPr>
            <p:cNvSpPr txBox="1"/>
            <p:nvPr/>
          </p:nvSpPr>
          <p:spPr>
            <a:xfrm rot="5400000">
              <a:off x="5157553" y="2283357"/>
              <a:ext cx="425447" cy="20506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8B5904C-103C-CF6D-CC91-85BC1877AFB9}"/>
                </a:ext>
              </a:extLst>
            </p:cNvPr>
            <p:cNvCxnSpPr>
              <a:cxnSpLocks/>
            </p:cNvCxnSpPr>
            <p:nvPr/>
          </p:nvCxnSpPr>
          <p:spPr>
            <a:xfrm>
              <a:off x="6015359" y="2607013"/>
              <a:ext cx="0" cy="1365547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2F5729AC-A923-8664-363F-FDDB26EEC072}"/>
              </a:ext>
            </a:extLst>
          </p:cNvPr>
          <p:cNvSpPr txBox="1"/>
          <p:nvPr/>
        </p:nvSpPr>
        <p:spPr>
          <a:xfrm>
            <a:off x="283303" y="-551708"/>
            <a:ext cx="132440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 err="1">
                <a:latin typeface="Arial" panose="020B0604020202020204" pitchFamily="34" charset="0"/>
                <a:cs typeface="Arial" panose="020B0604020202020204" pitchFamily="34" charset="0"/>
              </a:rPr>
              <a:t>ExROB</a:t>
            </a: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4D65BFB-798D-5CA3-A948-93928BCE216A}"/>
              </a:ext>
            </a:extLst>
          </p:cNvPr>
          <p:cNvCxnSpPr/>
          <p:nvPr/>
        </p:nvCxnSpPr>
        <p:spPr>
          <a:xfrm flipH="1">
            <a:off x="1370821" y="-957263"/>
            <a:ext cx="444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06A5F89-302E-C1AC-3EB4-9D581D836E8F}"/>
              </a:ext>
            </a:extLst>
          </p:cNvPr>
          <p:cNvSpPr txBox="1"/>
          <p:nvPr/>
        </p:nvSpPr>
        <p:spPr>
          <a:xfrm>
            <a:off x="1749571" y="-1227060"/>
            <a:ext cx="129965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/>
              <a:t>Hit-level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D8D1EAA-910C-1CE5-462B-C3FBDDBF6B31}"/>
              </a:ext>
            </a:extLst>
          </p:cNvPr>
          <p:cNvCxnSpPr>
            <a:cxnSpLocks/>
          </p:cNvCxnSpPr>
          <p:nvPr/>
        </p:nvCxnSpPr>
        <p:spPr>
          <a:xfrm flipH="1">
            <a:off x="5229700" y="738660"/>
            <a:ext cx="445057" cy="25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9A60B5B2-A996-FA9E-D1FD-A7101ED9D045}"/>
              </a:ext>
            </a:extLst>
          </p:cNvPr>
          <p:cNvSpPr txBox="1"/>
          <p:nvPr/>
        </p:nvSpPr>
        <p:spPr>
          <a:xfrm>
            <a:off x="5609203" y="468873"/>
            <a:ext cx="129965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/>
              <a:t>Hit-level</a:t>
            </a:r>
          </a:p>
        </p:txBody>
      </p:sp>
    </p:spTree>
    <p:extLst>
      <p:ext uri="{BB962C8B-B14F-4D97-AF65-F5344CB8AC3E}">
        <p14:creationId xmlns:p14="http://schemas.microsoft.com/office/powerpoint/2010/main" val="285521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670D1CC9-03E7-3F4A-AF2B-39F502358A94}"/>
              </a:ext>
            </a:extLst>
          </p:cNvPr>
          <p:cNvSpPr/>
          <p:nvPr/>
        </p:nvSpPr>
        <p:spPr>
          <a:xfrm>
            <a:off x="-565930" y="511202"/>
            <a:ext cx="5933439" cy="40436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93F998-358C-E760-97DC-93DEA4B86456}"/>
              </a:ext>
            </a:extLst>
          </p:cNvPr>
          <p:cNvSpPr/>
          <p:nvPr/>
        </p:nvSpPr>
        <p:spPr>
          <a:xfrm>
            <a:off x="411093" y="3434975"/>
            <a:ext cx="3976600" cy="71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52A5C-82CA-7F7D-7DF0-3590AB410A3B}"/>
              </a:ext>
            </a:extLst>
          </p:cNvPr>
          <p:cNvSpPr/>
          <p:nvPr/>
        </p:nvSpPr>
        <p:spPr>
          <a:xfrm>
            <a:off x="94469" y="994810"/>
            <a:ext cx="1493521" cy="6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AD7A804-CF6B-9593-2671-88DE4E474728}"/>
              </a:ext>
            </a:extLst>
          </p:cNvPr>
          <p:cNvSpPr txBox="1"/>
          <p:nvPr/>
        </p:nvSpPr>
        <p:spPr>
          <a:xfrm>
            <a:off x="3197711" y="-214983"/>
            <a:ext cx="223971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Arial" panose="020B0604020202020204" pitchFamily="34" charset="0"/>
                <a:cs typeface="Arial" panose="020B0604020202020204" pitchFamily="34" charset="0"/>
              </a:rPr>
              <a:t>LOAD Queue</a:t>
            </a: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647CF65-A856-6465-3B34-A3AE5AF7E533}"/>
              </a:ext>
            </a:extLst>
          </p:cNvPr>
          <p:cNvGrpSpPr/>
          <p:nvPr/>
        </p:nvGrpSpPr>
        <p:grpSpPr>
          <a:xfrm>
            <a:off x="2701700" y="-802675"/>
            <a:ext cx="3009627" cy="584775"/>
            <a:chOff x="5463752" y="749775"/>
            <a:chExt cx="2257220" cy="790237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BB4E147-1924-785E-62E3-5436529818AC}"/>
                </a:ext>
              </a:extLst>
            </p:cNvPr>
            <p:cNvSpPr/>
            <p:nvPr/>
          </p:nvSpPr>
          <p:spPr>
            <a:xfrm>
              <a:off x="5463752" y="1119440"/>
              <a:ext cx="2257220" cy="420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133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70EA47-A4B0-B652-B797-5AED888EACA9}"/>
                </a:ext>
              </a:extLst>
            </p:cNvPr>
            <p:cNvCxnSpPr>
              <a:cxnSpLocks/>
            </p:cNvCxnSpPr>
            <p:nvPr/>
          </p:nvCxnSpPr>
          <p:spPr>
            <a:xfrm>
              <a:off x="597622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994E327-A823-1D98-1F75-1A4F6F85719B}"/>
                </a:ext>
              </a:extLst>
            </p:cNvPr>
            <p:cNvCxnSpPr/>
            <p:nvPr/>
          </p:nvCxnSpPr>
          <p:spPr>
            <a:xfrm>
              <a:off x="572440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B89C2F-75B9-B17F-965C-50F8B88ADFBE}"/>
                </a:ext>
              </a:extLst>
            </p:cNvPr>
            <p:cNvCxnSpPr/>
            <p:nvPr/>
          </p:nvCxnSpPr>
          <p:spPr>
            <a:xfrm>
              <a:off x="6231312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F1F8CF0-BF52-C35F-A4EA-1089E486E4BE}"/>
                </a:ext>
              </a:extLst>
            </p:cNvPr>
            <p:cNvCxnSpPr/>
            <p:nvPr/>
          </p:nvCxnSpPr>
          <p:spPr>
            <a:xfrm>
              <a:off x="6482475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00054FF-05A3-29B4-B313-9069F275DBEA}"/>
                </a:ext>
              </a:extLst>
            </p:cNvPr>
            <p:cNvCxnSpPr/>
            <p:nvPr/>
          </p:nvCxnSpPr>
          <p:spPr>
            <a:xfrm>
              <a:off x="674934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A90CD40-0092-5675-ED12-57403AB51D31}"/>
                </a:ext>
              </a:extLst>
            </p:cNvPr>
            <p:cNvCxnSpPr/>
            <p:nvPr/>
          </p:nvCxnSpPr>
          <p:spPr>
            <a:xfrm>
              <a:off x="7443971" y="1119440"/>
              <a:ext cx="0" cy="420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3F5B835-E9C4-FB26-CB07-901A7A149B22}"/>
                </a:ext>
              </a:extLst>
            </p:cNvPr>
            <p:cNvSpPr txBox="1"/>
            <p:nvPr/>
          </p:nvSpPr>
          <p:spPr>
            <a:xfrm>
              <a:off x="6831796" y="749775"/>
              <a:ext cx="468398" cy="790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IN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296E779-12EC-D1EC-23AF-16DC4D788315}"/>
              </a:ext>
            </a:extLst>
          </p:cNvPr>
          <p:cNvCxnSpPr>
            <a:cxnSpLocks/>
          </p:cNvCxnSpPr>
          <p:nvPr/>
        </p:nvCxnSpPr>
        <p:spPr>
          <a:xfrm>
            <a:off x="1370822" y="-707843"/>
            <a:ext cx="2226091" cy="533947"/>
          </a:xfrm>
          <a:prstGeom prst="bentConnector3">
            <a:avLst>
              <a:gd name="adj1" fmla="val 99854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4D7D4F25-4B34-6BF1-0056-7CB2858D9C5F}"/>
              </a:ext>
            </a:extLst>
          </p:cNvPr>
          <p:cNvCxnSpPr>
            <a:cxnSpLocks/>
            <a:endCxn id="48" idx="0"/>
          </p:cNvCxnSpPr>
          <p:nvPr/>
        </p:nvCxnSpPr>
        <p:spPr>
          <a:xfrm rot="10800000" flipV="1">
            <a:off x="841227" y="672338"/>
            <a:ext cx="1521467" cy="322464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FBACF9A-DCDC-E2A3-A3AC-6E8D66CF9311}"/>
              </a:ext>
            </a:extLst>
          </p:cNvPr>
          <p:cNvCxnSpPr>
            <a:cxnSpLocks/>
            <a:stCxn id="140" idx="1"/>
            <a:endCxn id="5" idx="0"/>
          </p:cNvCxnSpPr>
          <p:nvPr/>
        </p:nvCxnSpPr>
        <p:spPr>
          <a:xfrm rot="10800000" flipH="1" flipV="1">
            <a:off x="2701701" y="-381567"/>
            <a:ext cx="1348343" cy="1392535"/>
          </a:xfrm>
          <a:prstGeom prst="bentConnector4">
            <a:avLst>
              <a:gd name="adj1" fmla="val -22606"/>
              <a:gd name="adj2" fmla="val 75911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12345BC-4D77-00B5-849F-8AD43D3B638B}"/>
              </a:ext>
            </a:extLst>
          </p:cNvPr>
          <p:cNvGrpSpPr/>
          <p:nvPr/>
        </p:nvGrpSpPr>
        <p:grpSpPr>
          <a:xfrm>
            <a:off x="497018" y="-1428534"/>
            <a:ext cx="873800" cy="1377812"/>
            <a:chOff x="3686782" y="2607013"/>
            <a:chExt cx="3064214" cy="136554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B824118-4960-31FB-C2BC-DEF7BC146D2D}"/>
                </a:ext>
              </a:extLst>
            </p:cNvPr>
            <p:cNvSpPr/>
            <p:nvPr/>
          </p:nvSpPr>
          <p:spPr>
            <a:xfrm>
              <a:off x="3686783" y="2607014"/>
              <a:ext cx="3064213" cy="1365546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C064550-A68D-474B-2E6C-C51AC4D8584F}"/>
                </a:ext>
              </a:extLst>
            </p:cNvPr>
            <p:cNvCxnSpPr/>
            <p:nvPr/>
          </p:nvCxnSpPr>
          <p:spPr>
            <a:xfrm>
              <a:off x="3686782" y="2838291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F9D7191-1997-B1C6-66C2-289793782B0A}"/>
                </a:ext>
              </a:extLst>
            </p:cNvPr>
            <p:cNvCxnSpPr/>
            <p:nvPr/>
          </p:nvCxnSpPr>
          <p:spPr>
            <a:xfrm>
              <a:off x="3686782" y="3076066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BB5494C-9CB3-3CF6-9FEE-513A5E234A1B}"/>
                </a:ext>
              </a:extLst>
            </p:cNvPr>
            <p:cNvCxnSpPr/>
            <p:nvPr/>
          </p:nvCxnSpPr>
          <p:spPr>
            <a:xfrm>
              <a:off x="3686782" y="3751115"/>
              <a:ext cx="3064214" cy="0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A41DCED-5C8B-B1F2-7D3C-3D37B6E62542}"/>
                </a:ext>
              </a:extLst>
            </p:cNvPr>
            <p:cNvSpPr txBox="1"/>
            <p:nvPr/>
          </p:nvSpPr>
          <p:spPr>
            <a:xfrm rot="5400000">
              <a:off x="5157553" y="2283357"/>
              <a:ext cx="425447" cy="20506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8B5904C-103C-CF6D-CC91-85BC1877AFB9}"/>
                </a:ext>
              </a:extLst>
            </p:cNvPr>
            <p:cNvCxnSpPr>
              <a:cxnSpLocks/>
            </p:cNvCxnSpPr>
            <p:nvPr/>
          </p:nvCxnSpPr>
          <p:spPr>
            <a:xfrm>
              <a:off x="6015359" y="2607013"/>
              <a:ext cx="0" cy="1365547"/>
            </a:xfrm>
            <a:prstGeom prst="line">
              <a:avLst/>
            </a:prstGeom>
            <a:grp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2F5729AC-A923-8664-363F-FDDB26EEC072}"/>
              </a:ext>
            </a:extLst>
          </p:cNvPr>
          <p:cNvSpPr txBox="1"/>
          <p:nvPr/>
        </p:nvSpPr>
        <p:spPr>
          <a:xfrm>
            <a:off x="283303" y="-551708"/>
            <a:ext cx="132440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 err="1">
                <a:latin typeface="Arial" panose="020B0604020202020204" pitchFamily="34" charset="0"/>
                <a:cs typeface="Arial" panose="020B0604020202020204" pitchFamily="34" charset="0"/>
              </a:rPr>
              <a:t>ExROB</a:t>
            </a: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4D65BFB-798D-5CA3-A948-93928BCE216A}"/>
              </a:ext>
            </a:extLst>
          </p:cNvPr>
          <p:cNvCxnSpPr/>
          <p:nvPr/>
        </p:nvCxnSpPr>
        <p:spPr>
          <a:xfrm flipH="1">
            <a:off x="1370821" y="-957263"/>
            <a:ext cx="444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06A5F89-302E-C1AC-3EB4-9D581D836E8F}"/>
              </a:ext>
            </a:extLst>
          </p:cNvPr>
          <p:cNvSpPr txBox="1"/>
          <p:nvPr/>
        </p:nvSpPr>
        <p:spPr>
          <a:xfrm>
            <a:off x="1749571" y="-1227060"/>
            <a:ext cx="1299659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1" dirty="0"/>
              <a:t>Hit-level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07E5E-E2DD-820D-D0E3-E2F064B1D57F}"/>
              </a:ext>
            </a:extLst>
          </p:cNvPr>
          <p:cNvSpPr/>
          <p:nvPr/>
        </p:nvSpPr>
        <p:spPr>
          <a:xfrm>
            <a:off x="1010214" y="2235205"/>
            <a:ext cx="2778389" cy="716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7B0C3-B51E-161B-6988-52530F633A19}"/>
              </a:ext>
            </a:extLst>
          </p:cNvPr>
          <p:cNvSpPr/>
          <p:nvPr/>
        </p:nvSpPr>
        <p:spPr>
          <a:xfrm>
            <a:off x="3039939" y="1010966"/>
            <a:ext cx="2020188" cy="6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1" dirty="0">
                <a:latin typeface="Arial" panose="020B0604020202020204" pitchFamily="34" charset="0"/>
                <a:cs typeface="Arial" panose="020B0604020202020204" pitchFamily="34" charset="0"/>
              </a:rPr>
              <a:t>L1D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532A057-D844-5D50-E2B8-3E318C481D34}"/>
              </a:ext>
            </a:extLst>
          </p:cNvPr>
          <p:cNvCxnSpPr>
            <a:cxnSpLocks/>
          </p:cNvCxnSpPr>
          <p:nvPr/>
        </p:nvCxnSpPr>
        <p:spPr>
          <a:xfrm rot="5400000">
            <a:off x="2934131" y="1119301"/>
            <a:ext cx="581182" cy="1650638"/>
          </a:xfrm>
          <a:prstGeom prst="bentConnector3">
            <a:avLst>
              <a:gd name="adj1" fmla="val 4912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D477E5-D53E-33A2-5F20-A4AA78C51112}"/>
              </a:ext>
            </a:extLst>
          </p:cNvPr>
          <p:cNvCxnSpPr>
            <a:cxnSpLocks/>
            <a:stCxn id="48" idx="2"/>
            <a:endCxn id="2" idx="0"/>
          </p:cNvCxnSpPr>
          <p:nvPr/>
        </p:nvCxnSpPr>
        <p:spPr>
          <a:xfrm rot="16200000" flipH="1">
            <a:off x="1321644" y="1157455"/>
            <a:ext cx="597338" cy="155817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C9D910-0C36-65FE-3076-5296D0E0471A}"/>
              </a:ext>
            </a:extLst>
          </p:cNvPr>
          <p:cNvCxnSpPr>
            <a:cxnSpLocks/>
            <a:stCxn id="2" idx="2"/>
            <a:endCxn id="46" idx="0"/>
          </p:cNvCxnSpPr>
          <p:nvPr/>
        </p:nvCxnSpPr>
        <p:spPr>
          <a:xfrm>
            <a:off x="2399393" y="2952159"/>
            <a:ext cx="0" cy="48282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091933-B062-A5C4-8900-3CFF60BB712D}"/>
              </a:ext>
            </a:extLst>
          </p:cNvPr>
          <p:cNvCxnSpPr>
            <a:cxnSpLocks/>
            <a:stCxn id="46" idx="2"/>
            <a:endCxn id="148" idx="2"/>
          </p:cNvCxnSpPr>
          <p:nvPr/>
        </p:nvCxnSpPr>
        <p:spPr>
          <a:xfrm>
            <a:off x="2399394" y="4151919"/>
            <a:ext cx="1384" cy="40294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2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37144D1-DEBE-4CA3-F6EC-041B68B3C972}"/>
              </a:ext>
            </a:extLst>
          </p:cNvPr>
          <p:cNvSpPr/>
          <p:nvPr/>
        </p:nvSpPr>
        <p:spPr>
          <a:xfrm>
            <a:off x="4313460" y="-547121"/>
            <a:ext cx="7325522" cy="42837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0E7C9-6436-A808-B337-7E94AC968F9F}"/>
              </a:ext>
            </a:extLst>
          </p:cNvPr>
          <p:cNvSpPr/>
          <p:nvPr/>
        </p:nvSpPr>
        <p:spPr>
          <a:xfrm>
            <a:off x="7533732" y="48523"/>
            <a:ext cx="1894208" cy="624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A1892-D2E1-5F84-3977-6E429DFBFFC0}"/>
              </a:ext>
            </a:extLst>
          </p:cNvPr>
          <p:cNvSpPr/>
          <p:nvPr/>
        </p:nvSpPr>
        <p:spPr>
          <a:xfrm>
            <a:off x="7492675" y="1245060"/>
            <a:ext cx="3055849" cy="624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59F5-D483-C65C-F954-4214B37EE293}"/>
              </a:ext>
            </a:extLst>
          </p:cNvPr>
          <p:cNvSpPr/>
          <p:nvPr/>
        </p:nvSpPr>
        <p:spPr>
          <a:xfrm>
            <a:off x="6058149" y="2392734"/>
            <a:ext cx="5133197" cy="642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F1AF7-BDA0-58CA-B25F-928C06DA0715}"/>
              </a:ext>
            </a:extLst>
          </p:cNvPr>
          <p:cNvSpPr/>
          <p:nvPr/>
        </p:nvSpPr>
        <p:spPr>
          <a:xfrm>
            <a:off x="-3270184" y="-1218455"/>
            <a:ext cx="3009627" cy="560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6E7113-BFCF-8128-385B-6659FB059BCD}"/>
              </a:ext>
            </a:extLst>
          </p:cNvPr>
          <p:cNvCxnSpPr>
            <a:cxnSpLocks/>
          </p:cNvCxnSpPr>
          <p:nvPr/>
        </p:nvCxnSpPr>
        <p:spPr>
          <a:xfrm>
            <a:off x="-90548" y="-1218455"/>
            <a:ext cx="0" cy="5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43617-1B03-EAB2-FE1D-57C914F92B17}"/>
              </a:ext>
            </a:extLst>
          </p:cNvPr>
          <p:cNvCxnSpPr/>
          <p:nvPr/>
        </p:nvCxnSpPr>
        <p:spPr>
          <a:xfrm>
            <a:off x="-426307" y="-1218455"/>
            <a:ext cx="0" cy="5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786747-B976-A8AF-CCDF-6DE4BC35D0F7}"/>
              </a:ext>
            </a:extLst>
          </p:cNvPr>
          <p:cNvCxnSpPr/>
          <p:nvPr/>
        </p:nvCxnSpPr>
        <p:spPr>
          <a:xfrm>
            <a:off x="-629892" y="-1218455"/>
            <a:ext cx="0" cy="5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7C3C46-5DF9-A8B1-AF81-1782BBC08D89}"/>
              </a:ext>
            </a:extLst>
          </p:cNvPr>
          <p:cNvSpPr/>
          <p:nvPr/>
        </p:nvSpPr>
        <p:spPr>
          <a:xfrm>
            <a:off x="1031027" y="-656112"/>
            <a:ext cx="2435292" cy="582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ROB stall flag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EB97FA-D753-3D8E-7F86-BB48093B23D8}"/>
              </a:ext>
            </a:extLst>
          </p:cNvPr>
          <p:cNvSpPr/>
          <p:nvPr/>
        </p:nvSpPr>
        <p:spPr>
          <a:xfrm>
            <a:off x="-3270184" y="662926"/>
            <a:ext cx="3009627" cy="560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17D59C-0C6C-2654-4038-E61EFF4ABA5D}"/>
              </a:ext>
            </a:extLst>
          </p:cNvPr>
          <p:cNvCxnSpPr>
            <a:cxnSpLocks/>
          </p:cNvCxnSpPr>
          <p:nvPr/>
        </p:nvCxnSpPr>
        <p:spPr>
          <a:xfrm>
            <a:off x="-90548" y="662926"/>
            <a:ext cx="0" cy="5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364079-14FA-A242-7A3C-F5E7498C1F39}"/>
              </a:ext>
            </a:extLst>
          </p:cNvPr>
          <p:cNvCxnSpPr/>
          <p:nvPr/>
        </p:nvCxnSpPr>
        <p:spPr>
          <a:xfrm>
            <a:off x="-426307" y="662926"/>
            <a:ext cx="0" cy="5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155D22-3A2A-89C7-2F96-5F03828B601F}"/>
              </a:ext>
            </a:extLst>
          </p:cNvPr>
          <p:cNvCxnSpPr/>
          <p:nvPr/>
        </p:nvCxnSpPr>
        <p:spPr>
          <a:xfrm>
            <a:off x="-1274427" y="662926"/>
            <a:ext cx="0" cy="5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4C0A8A-0566-B04F-500F-1B53C0E48C69}"/>
              </a:ext>
            </a:extLst>
          </p:cNvPr>
          <p:cNvCxnSpPr/>
          <p:nvPr/>
        </p:nvCxnSpPr>
        <p:spPr>
          <a:xfrm>
            <a:off x="-939543" y="662926"/>
            <a:ext cx="0" cy="5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D7551C-BF98-B41A-E216-047D19B8A366}"/>
              </a:ext>
            </a:extLst>
          </p:cNvPr>
          <p:cNvCxnSpPr/>
          <p:nvPr/>
        </p:nvCxnSpPr>
        <p:spPr>
          <a:xfrm>
            <a:off x="-583721" y="662926"/>
            <a:ext cx="0" cy="5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72A108-8217-D8F4-397F-66E94691DEEB}"/>
              </a:ext>
            </a:extLst>
          </p:cNvPr>
          <p:cNvCxnSpPr/>
          <p:nvPr/>
        </p:nvCxnSpPr>
        <p:spPr>
          <a:xfrm>
            <a:off x="-629892" y="662932"/>
            <a:ext cx="0" cy="5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16DF52-FF02-BA9B-8CEB-621E2DF8F528}"/>
              </a:ext>
            </a:extLst>
          </p:cNvPr>
          <p:cNvCxnSpPr/>
          <p:nvPr/>
        </p:nvCxnSpPr>
        <p:spPr>
          <a:xfrm>
            <a:off x="-50867" y="-1218455"/>
            <a:ext cx="0" cy="560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184AFF-A03B-77AA-9CC8-49354BE46251}"/>
              </a:ext>
            </a:extLst>
          </p:cNvPr>
          <p:cNvSpPr txBox="1"/>
          <p:nvPr/>
        </p:nvSpPr>
        <p:spPr>
          <a:xfrm>
            <a:off x="-888087" y="-1055372"/>
            <a:ext cx="340158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0</a:t>
            </a:r>
            <a:endParaRPr lang="en-IN" sz="240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00B1A-93DB-944F-CCBF-724D22B6AA80}"/>
              </a:ext>
            </a:extLst>
          </p:cNvPr>
          <p:cNvSpPr txBox="1"/>
          <p:nvPr/>
        </p:nvSpPr>
        <p:spPr>
          <a:xfrm>
            <a:off x="-1114349" y="-1050136"/>
            <a:ext cx="340158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0</a:t>
            </a:r>
            <a:endParaRPr lang="en-IN" sz="240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EE7FCF-FFFF-B8A8-829D-F455225E5780}"/>
              </a:ext>
            </a:extLst>
          </p:cNvPr>
          <p:cNvSpPr txBox="1"/>
          <p:nvPr/>
        </p:nvSpPr>
        <p:spPr>
          <a:xfrm>
            <a:off x="-1068714" y="-1437392"/>
            <a:ext cx="56297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8" dirty="0"/>
              <a:t>…</a:t>
            </a:r>
            <a:endParaRPr lang="en-IN" sz="4268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6C304F-FF21-B79F-97F2-2EC8E93838F8}"/>
              </a:ext>
            </a:extLst>
          </p:cNvPr>
          <p:cNvSpPr/>
          <p:nvPr/>
        </p:nvSpPr>
        <p:spPr>
          <a:xfrm>
            <a:off x="-2423240" y="4132000"/>
            <a:ext cx="1242144" cy="223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8471E0-F37F-FBD2-53D9-215C5F5F14FC}"/>
              </a:ext>
            </a:extLst>
          </p:cNvPr>
          <p:cNvCxnSpPr>
            <a:cxnSpLocks/>
          </p:cNvCxnSpPr>
          <p:nvPr/>
        </p:nvCxnSpPr>
        <p:spPr>
          <a:xfrm flipH="1">
            <a:off x="-145428" y="-814099"/>
            <a:ext cx="1716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29D4FE-B979-FE3A-2F52-76807DC1918F}"/>
              </a:ext>
            </a:extLst>
          </p:cNvPr>
          <p:cNvSpPr txBox="1"/>
          <p:nvPr/>
        </p:nvSpPr>
        <p:spPr>
          <a:xfrm>
            <a:off x="1513301" y="-1055370"/>
            <a:ext cx="1825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ROB head</a:t>
            </a:r>
            <a:endParaRPr lang="en-IN" sz="3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2F0F8D-4342-F762-D517-4865AEFEC70B}"/>
              </a:ext>
            </a:extLst>
          </p:cNvPr>
          <p:cNvSpPr txBox="1"/>
          <p:nvPr/>
        </p:nvSpPr>
        <p:spPr>
          <a:xfrm>
            <a:off x="8032571" y="29673"/>
            <a:ext cx="819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L1D</a:t>
            </a:r>
            <a:endParaRPr lang="en-IN" sz="3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EFABB6-C022-B7E2-B8B7-520DE3B3E0AD}"/>
              </a:ext>
            </a:extLst>
          </p:cNvPr>
          <p:cNvSpPr txBox="1"/>
          <p:nvPr/>
        </p:nvSpPr>
        <p:spPr>
          <a:xfrm>
            <a:off x="8074061" y="1238701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L2</a:t>
            </a:r>
            <a:endParaRPr lang="en-IN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07FCF0-701C-1B2C-409D-DF78B9022173}"/>
              </a:ext>
            </a:extLst>
          </p:cNvPr>
          <p:cNvSpPr txBox="1"/>
          <p:nvPr/>
        </p:nvSpPr>
        <p:spPr>
          <a:xfrm>
            <a:off x="8125244" y="2436040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L3</a:t>
            </a:r>
            <a:endParaRPr lang="en-IN" sz="3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B86250-236C-4516-0B62-BBFD8596C9B7}"/>
              </a:ext>
            </a:extLst>
          </p:cNvPr>
          <p:cNvSpPr/>
          <p:nvPr/>
        </p:nvSpPr>
        <p:spPr>
          <a:xfrm>
            <a:off x="4405916" y="429798"/>
            <a:ext cx="1894208" cy="624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C4D2E5-B55E-BC41-CFD2-752CDD8F8612}"/>
              </a:ext>
            </a:extLst>
          </p:cNvPr>
          <p:cNvSpPr txBox="1"/>
          <p:nvPr/>
        </p:nvSpPr>
        <p:spPr>
          <a:xfrm>
            <a:off x="4313452" y="512056"/>
            <a:ext cx="2032288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L1D Prefetcher</a:t>
            </a:r>
            <a:endParaRPr lang="en-IN" sz="240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F7C677-8B73-00C3-3599-F01862D99EB1}"/>
              </a:ext>
            </a:extLst>
          </p:cNvPr>
          <p:cNvCxnSpPr>
            <a:cxnSpLocks/>
          </p:cNvCxnSpPr>
          <p:nvPr/>
        </p:nvCxnSpPr>
        <p:spPr>
          <a:xfrm>
            <a:off x="7431397" y="672958"/>
            <a:ext cx="0" cy="572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271CA3-4982-5411-C560-18BE5EEB751B}"/>
              </a:ext>
            </a:extLst>
          </p:cNvPr>
          <p:cNvCxnSpPr>
            <a:cxnSpLocks/>
          </p:cNvCxnSpPr>
          <p:nvPr/>
        </p:nvCxnSpPr>
        <p:spPr>
          <a:xfrm>
            <a:off x="7432286" y="1831687"/>
            <a:ext cx="0" cy="572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C74B01-2C88-27CC-B860-B1608C1E17CD}"/>
              </a:ext>
            </a:extLst>
          </p:cNvPr>
          <p:cNvCxnSpPr>
            <a:cxnSpLocks/>
          </p:cNvCxnSpPr>
          <p:nvPr/>
        </p:nvCxnSpPr>
        <p:spPr>
          <a:xfrm flipV="1">
            <a:off x="-1499966" y="-639022"/>
            <a:ext cx="664755" cy="149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1D8DCE8-0169-76CB-EB7C-7A319E37C8A2}"/>
              </a:ext>
            </a:extLst>
          </p:cNvPr>
          <p:cNvSpPr txBox="1"/>
          <p:nvPr/>
        </p:nvSpPr>
        <p:spPr>
          <a:xfrm>
            <a:off x="-2643892" y="-944355"/>
            <a:ext cx="2555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Miss-level flag</a:t>
            </a:r>
            <a:endParaRPr lang="en-IN" sz="3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4B0569-D641-2AD1-90B1-E174C81E5C7A}"/>
              </a:ext>
            </a:extLst>
          </p:cNvPr>
          <p:cNvSpPr txBox="1"/>
          <p:nvPr/>
        </p:nvSpPr>
        <p:spPr>
          <a:xfrm>
            <a:off x="-2829133" y="1239265"/>
            <a:ext cx="231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LOAD Queue</a:t>
            </a:r>
            <a:endParaRPr lang="en-IN" sz="3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853FBA1-1637-088C-4AED-7B87C2C74DC5}"/>
              </a:ext>
            </a:extLst>
          </p:cNvPr>
          <p:cNvSpPr txBox="1"/>
          <p:nvPr/>
        </p:nvSpPr>
        <p:spPr>
          <a:xfrm>
            <a:off x="-1446125" y="443983"/>
            <a:ext cx="56297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8" dirty="0"/>
              <a:t>…</a:t>
            </a:r>
            <a:endParaRPr lang="en-IN" sz="4268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7523E49-9456-5BE6-D4E6-451A55026B52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 flipV="1">
            <a:off x="-260554" y="48522"/>
            <a:ext cx="8741391" cy="894780"/>
          </a:xfrm>
          <a:prstGeom prst="bentConnector4">
            <a:avLst>
              <a:gd name="adj1" fmla="val 44583"/>
              <a:gd name="adj2" fmla="val 134064"/>
            </a:avLst>
          </a:prstGeom>
          <a:ln w="127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92C8A73-766B-6212-AE8A-577EA70BA4E2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-2043757" y="-587815"/>
            <a:ext cx="1662307" cy="8391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91E0F09-A516-C3FE-4A16-64C8ECBA0F94}"/>
              </a:ext>
            </a:extLst>
          </p:cNvPr>
          <p:cNvSpPr txBox="1"/>
          <p:nvPr/>
        </p:nvSpPr>
        <p:spPr>
          <a:xfrm>
            <a:off x="7393645" y="645223"/>
            <a:ext cx="3155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Miss-level flag = 1</a:t>
            </a:r>
            <a:endParaRPr lang="en-IN" sz="32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E2219D3-031E-803C-CE80-2C93BBDE3A7A}"/>
              </a:ext>
            </a:extLst>
          </p:cNvPr>
          <p:cNvCxnSpPr>
            <a:cxnSpLocks/>
            <a:stCxn id="17" idx="2"/>
            <a:endCxn id="28" idx="1"/>
          </p:cNvCxnSpPr>
          <p:nvPr/>
        </p:nvCxnSpPr>
        <p:spPr>
          <a:xfrm rot="5400000">
            <a:off x="-3621085" y="2421541"/>
            <a:ext cx="4025919" cy="1630213"/>
          </a:xfrm>
          <a:prstGeom prst="bentConnector4">
            <a:avLst>
              <a:gd name="adj1" fmla="val 36120"/>
              <a:gd name="adj2" fmla="val 118697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B462FDD-0078-A41B-33E2-53EB7BB71476}"/>
              </a:ext>
            </a:extLst>
          </p:cNvPr>
          <p:cNvCxnSpPr>
            <a:cxnSpLocks/>
          </p:cNvCxnSpPr>
          <p:nvPr/>
        </p:nvCxnSpPr>
        <p:spPr>
          <a:xfrm rot="5400000">
            <a:off x="1383327" y="48514"/>
            <a:ext cx="2963985" cy="49754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88D9839-0C53-08D2-2D50-E95007FA7573}"/>
              </a:ext>
            </a:extLst>
          </p:cNvPr>
          <p:cNvSpPr txBox="1"/>
          <p:nvPr/>
        </p:nvSpPr>
        <p:spPr>
          <a:xfrm>
            <a:off x="-1687573" y="37755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IN" sz="3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2750DD-14A0-A851-F5F3-6D44FC4CBBF2}"/>
              </a:ext>
            </a:extLst>
          </p:cNvPr>
          <p:cNvSpPr txBox="1"/>
          <p:nvPr/>
        </p:nvSpPr>
        <p:spPr>
          <a:xfrm>
            <a:off x="7422714" y="-568650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IN" sz="3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F2398F-C389-7E80-1BBC-A693D463BA70}"/>
              </a:ext>
            </a:extLst>
          </p:cNvPr>
          <p:cNvSpPr txBox="1"/>
          <p:nvPr/>
        </p:nvSpPr>
        <p:spPr>
          <a:xfrm>
            <a:off x="-65524" y="966182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IN" sz="3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9405E2-B106-F617-287E-B939C76060F9}"/>
              </a:ext>
            </a:extLst>
          </p:cNvPr>
          <p:cNvSpPr txBox="1"/>
          <p:nvPr/>
        </p:nvSpPr>
        <p:spPr>
          <a:xfrm>
            <a:off x="-1563823" y="196849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IN" sz="3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3EECA64-CAC7-2782-E8C6-A8C47333147D}"/>
              </a:ext>
            </a:extLst>
          </p:cNvPr>
          <p:cNvSpPr txBox="1"/>
          <p:nvPr/>
        </p:nvSpPr>
        <p:spPr>
          <a:xfrm>
            <a:off x="1887794" y="2650516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en-IN" sz="32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4D54EB-35B8-2E30-5FA2-189E3727A825}"/>
              </a:ext>
            </a:extLst>
          </p:cNvPr>
          <p:cNvCxnSpPr>
            <a:cxnSpLocks/>
          </p:cNvCxnSpPr>
          <p:nvPr/>
        </p:nvCxnSpPr>
        <p:spPr>
          <a:xfrm>
            <a:off x="7431397" y="3035482"/>
            <a:ext cx="0" cy="572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A83C9EE-9891-95E9-2CAF-B9E5C0933D03}"/>
              </a:ext>
            </a:extLst>
          </p:cNvPr>
          <p:cNvSpPr/>
          <p:nvPr/>
        </p:nvSpPr>
        <p:spPr>
          <a:xfrm>
            <a:off x="2083866" y="4132015"/>
            <a:ext cx="1370967" cy="15868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588441-8505-0DB4-4063-D07932729609}"/>
              </a:ext>
            </a:extLst>
          </p:cNvPr>
          <p:cNvSpPr/>
          <p:nvPr/>
        </p:nvSpPr>
        <p:spPr>
          <a:xfrm>
            <a:off x="-3493347" y="4019226"/>
            <a:ext cx="8360972" cy="24919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7D3095-2F31-4BFB-4164-45B46E71063A}"/>
              </a:ext>
            </a:extLst>
          </p:cNvPr>
          <p:cNvSpPr txBox="1"/>
          <p:nvPr/>
        </p:nvSpPr>
        <p:spPr>
          <a:xfrm>
            <a:off x="-2516149" y="4376047"/>
            <a:ext cx="2071965" cy="157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1" dirty="0"/>
              <a:t>Criticality</a:t>
            </a:r>
          </a:p>
          <a:p>
            <a:r>
              <a:rPr lang="en-US" sz="2401" dirty="0"/>
              <a:t>Filter and </a:t>
            </a:r>
          </a:p>
          <a:p>
            <a:r>
              <a:rPr lang="en-US" sz="2401"/>
              <a:t>accuracy tracke</a:t>
            </a:r>
            <a:r>
              <a:rPr lang="en-US" sz="2401" dirty="0"/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3D3BFD-9604-F56C-853D-CF4DAE0A21DD}"/>
              </a:ext>
            </a:extLst>
          </p:cNvPr>
          <p:cNvSpPr txBox="1"/>
          <p:nvPr/>
        </p:nvSpPr>
        <p:spPr>
          <a:xfrm>
            <a:off x="2074093" y="4359172"/>
            <a:ext cx="2071966" cy="83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1" dirty="0"/>
              <a:t>Criticality </a:t>
            </a:r>
          </a:p>
          <a:p>
            <a:r>
              <a:rPr lang="en-US" sz="2401" dirty="0"/>
              <a:t>Predictor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F593846-503A-AA5F-8337-2664B6E7CF7A}"/>
              </a:ext>
            </a:extLst>
          </p:cNvPr>
          <p:cNvSpPr/>
          <p:nvPr/>
        </p:nvSpPr>
        <p:spPr>
          <a:xfrm>
            <a:off x="-2131157" y="5704183"/>
            <a:ext cx="1630215" cy="17950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413BB6-BF4F-D146-75FD-CC57FAFC19DA}"/>
              </a:ext>
            </a:extLst>
          </p:cNvPr>
          <p:cNvSpPr txBox="1"/>
          <p:nvPr/>
        </p:nvSpPr>
        <p:spPr>
          <a:xfrm flipH="1">
            <a:off x="-2881286" y="2214079"/>
            <a:ext cx="201100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LOAD IP</a:t>
            </a:r>
            <a:endParaRPr lang="en-IN" sz="2667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1DF8B46-417D-E8E3-AACB-32FAD23088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782525" y="2340691"/>
            <a:ext cx="3654906" cy="1591632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993864-742F-D0B8-4F25-B918F5F8F74F}"/>
              </a:ext>
            </a:extLst>
          </p:cNvPr>
          <p:cNvSpPr txBox="1"/>
          <p:nvPr/>
        </p:nvSpPr>
        <p:spPr>
          <a:xfrm flipH="1">
            <a:off x="-2067295" y="5278242"/>
            <a:ext cx="262552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Accurate?</a:t>
            </a:r>
            <a:endParaRPr lang="en-IN" sz="26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2C062E-E7E6-8617-7299-DC613B2B5BF5}"/>
              </a:ext>
            </a:extLst>
          </p:cNvPr>
          <p:cNvSpPr txBox="1"/>
          <p:nvPr/>
        </p:nvSpPr>
        <p:spPr>
          <a:xfrm flipH="1">
            <a:off x="3396993" y="4642458"/>
            <a:ext cx="262552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Critical?</a:t>
            </a:r>
            <a:endParaRPr lang="en-IN" sz="2667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49F2E26-E58E-EFE0-E370-A89031D1E3D3}"/>
              </a:ext>
            </a:extLst>
          </p:cNvPr>
          <p:cNvSpPr/>
          <p:nvPr/>
        </p:nvSpPr>
        <p:spPr>
          <a:xfrm>
            <a:off x="3231018" y="4725306"/>
            <a:ext cx="1630215" cy="17950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C30168-169B-0667-9ED4-FCD86F42BB86}"/>
              </a:ext>
            </a:extLst>
          </p:cNvPr>
          <p:cNvSpPr txBox="1"/>
          <p:nvPr/>
        </p:nvSpPr>
        <p:spPr>
          <a:xfrm>
            <a:off x="5698196" y="4818286"/>
            <a:ext cx="5322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Prefetch if critical and accurate</a:t>
            </a:r>
          </a:p>
          <a:p>
            <a:r>
              <a:rPr lang="en-US" sz="3200" dirty="0"/>
              <a:t>else drop it</a:t>
            </a:r>
            <a:endParaRPr lang="en-IN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F9CBA9-CDE4-1F1C-9652-D5166E6197BE}"/>
              </a:ext>
            </a:extLst>
          </p:cNvPr>
          <p:cNvSpPr txBox="1"/>
          <p:nvPr/>
        </p:nvSpPr>
        <p:spPr>
          <a:xfrm>
            <a:off x="4957410" y="505076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❹</a:t>
            </a:r>
            <a:endParaRPr lang="en-IN" sz="32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6216DB9-B448-DD47-1712-F29968D748C4}"/>
              </a:ext>
            </a:extLst>
          </p:cNvPr>
          <p:cNvCxnSpPr>
            <a:cxnSpLocks/>
          </p:cNvCxnSpPr>
          <p:nvPr/>
        </p:nvCxnSpPr>
        <p:spPr>
          <a:xfrm flipV="1">
            <a:off x="4849403" y="1557261"/>
            <a:ext cx="5061839" cy="3663672"/>
          </a:xfrm>
          <a:prstGeom prst="bentConnector3">
            <a:avLst>
              <a:gd name="adj1" fmla="val 1060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5D92C-C70B-5135-901F-A995058108BC}"/>
              </a:ext>
            </a:extLst>
          </p:cNvPr>
          <p:cNvSpPr txBox="1"/>
          <p:nvPr/>
        </p:nvSpPr>
        <p:spPr>
          <a:xfrm flipH="1">
            <a:off x="-2254608" y="4448857"/>
            <a:ext cx="201100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CRIT. SIG</a:t>
            </a:r>
            <a:endParaRPr lang="en-IN" sz="2667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470442-44B1-FA2F-0341-189F7138C8D8}"/>
              </a:ext>
            </a:extLst>
          </p:cNvPr>
          <p:cNvSpPr txBox="1"/>
          <p:nvPr/>
        </p:nvSpPr>
        <p:spPr>
          <a:xfrm>
            <a:off x="5463824" y="4650125"/>
            <a:ext cx="305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Criticality flag = 1</a:t>
            </a:r>
            <a:endParaRPr lang="en-IN" sz="3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663C33-C24E-F848-8D45-FEA6F48C5BC1}"/>
              </a:ext>
            </a:extLst>
          </p:cNvPr>
          <p:cNvSpPr txBox="1"/>
          <p:nvPr/>
        </p:nvSpPr>
        <p:spPr>
          <a:xfrm>
            <a:off x="-332601" y="2010092"/>
            <a:ext cx="4794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Prefetch address, Trigger IP</a:t>
            </a:r>
            <a:endParaRPr lang="en-IN" sz="32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A7032D-4AF8-A49C-8053-99B74BCB8E7A}"/>
              </a:ext>
            </a:extLst>
          </p:cNvPr>
          <p:cNvCxnSpPr/>
          <p:nvPr/>
        </p:nvCxnSpPr>
        <p:spPr>
          <a:xfrm flipH="1" flipV="1">
            <a:off x="1242553" y="3311288"/>
            <a:ext cx="1887" cy="49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A4BF26-D235-074A-A229-506493D70F4C}"/>
              </a:ext>
            </a:extLst>
          </p:cNvPr>
          <p:cNvCxnSpPr>
            <a:cxnSpLocks/>
          </p:cNvCxnSpPr>
          <p:nvPr/>
        </p:nvCxnSpPr>
        <p:spPr>
          <a:xfrm>
            <a:off x="-2131157" y="5002347"/>
            <a:ext cx="198572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lay 93">
            <a:extLst>
              <a:ext uri="{FF2B5EF4-FFF2-40B4-BE49-F238E27FC236}">
                <a16:creationId xmlns:a16="http://schemas.microsoft.com/office/drawing/2014/main" id="{2FA30B47-DAFD-C77E-76EF-CFF5884ADEDB}"/>
              </a:ext>
            </a:extLst>
          </p:cNvPr>
          <p:cNvSpPr/>
          <p:nvPr/>
        </p:nvSpPr>
        <p:spPr>
          <a:xfrm>
            <a:off x="-154148" y="4692812"/>
            <a:ext cx="992107" cy="816864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1" dirty="0">
                <a:solidFill>
                  <a:schemeClr val="tx1"/>
                </a:solidFill>
              </a:rPr>
              <a:t>AND</a:t>
            </a:r>
            <a:endParaRPr lang="en-IN" sz="240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518DF95-EDAC-6770-14B9-A6CA3B5972D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837957" y="4740881"/>
            <a:ext cx="11943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0E59074-0B06-5007-4916-C955C3090299}"/>
              </a:ext>
            </a:extLst>
          </p:cNvPr>
          <p:cNvSpPr txBox="1"/>
          <p:nvPr/>
        </p:nvSpPr>
        <p:spPr>
          <a:xfrm flipH="1">
            <a:off x="-2799898" y="4911909"/>
            <a:ext cx="271084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CRIT and ACC?</a:t>
            </a:r>
            <a:endParaRPr lang="en-IN" sz="26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CDE499-730C-1B1C-BD10-E1A1761E2250}"/>
              </a:ext>
            </a:extLst>
          </p:cNvPr>
          <p:cNvSpPr txBox="1"/>
          <p:nvPr/>
        </p:nvSpPr>
        <p:spPr>
          <a:xfrm>
            <a:off x="470410" y="1331830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8453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10553</TotalTime>
  <Words>179</Words>
  <Application>Microsoft Office PowerPoint</Application>
  <PresentationFormat>Custom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 Panda</dc:creator>
  <cp:lastModifiedBy>Sumon Nath</cp:lastModifiedBy>
  <cp:revision>74</cp:revision>
  <dcterms:created xsi:type="dcterms:W3CDTF">2022-10-15T06:12:49Z</dcterms:created>
  <dcterms:modified xsi:type="dcterms:W3CDTF">2023-12-07T21:44:20Z</dcterms:modified>
</cp:coreProperties>
</file>