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66" r:id="rId2"/>
    <p:sldId id="445" r:id="rId3"/>
    <p:sldId id="444" r:id="rId4"/>
    <p:sldId id="258" r:id="rId5"/>
    <p:sldId id="263" r:id="rId6"/>
    <p:sldId id="264" r:id="rId7"/>
    <p:sldId id="265" r:id="rId8"/>
    <p:sldId id="262" r:id="rId9"/>
  </p:sldIdLst>
  <p:sldSz cx="93599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2E623-0B4C-49C0-9982-DC04333C451E}" v="1" dt="2023-09-21T03:06:2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2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on Nath" userId="77f05b85573add3d" providerId="LiveId" clId="{EB72E623-0B4C-49C0-9982-DC04333C451E}"/>
    <pc:docChg chg="modSld">
      <pc:chgData name="Sumon Nath" userId="77f05b85573add3d" providerId="LiveId" clId="{EB72E623-0B4C-49C0-9982-DC04333C451E}" dt="2023-09-21T03:10:43.521" v="4" actId="14100"/>
      <pc:docMkLst>
        <pc:docMk/>
      </pc:docMkLst>
      <pc:sldChg chg="modSp mod">
        <pc:chgData name="Sumon Nath" userId="77f05b85573add3d" providerId="LiveId" clId="{EB72E623-0B4C-49C0-9982-DC04333C451E}" dt="2023-09-21T03:10:43.521" v="4" actId="14100"/>
        <pc:sldMkLst>
          <pc:docMk/>
          <pc:sldMk cId="1006638271" sldId="266"/>
        </pc:sldMkLst>
        <pc:spChg chg="mod">
          <ac:chgData name="Sumon Nath" userId="77f05b85573add3d" providerId="LiveId" clId="{EB72E623-0B4C-49C0-9982-DC04333C451E}" dt="2023-09-21T03:07:18.473" v="3" actId="20577"/>
          <ac:spMkLst>
            <pc:docMk/>
            <pc:sldMk cId="1006638271" sldId="266"/>
            <ac:spMk id="2" creationId="{ED007E5E-E2DD-820D-D0E3-E2F064B1D57F}"/>
          </ac:spMkLst>
        </pc:spChg>
        <pc:spChg chg="mod">
          <ac:chgData name="Sumon Nath" userId="77f05b85573add3d" providerId="LiveId" clId="{EB72E623-0B4C-49C0-9982-DC04333C451E}" dt="2023-09-21T03:06:16.582" v="0" actId="1076"/>
          <ac:spMkLst>
            <pc:docMk/>
            <pc:sldMk cId="1006638271" sldId="266"/>
            <ac:spMk id="209" creationId="{E06A5F89-302E-C1AC-3EB4-9D581D836E8F}"/>
          </ac:spMkLst>
        </pc:spChg>
        <pc:spChg chg="mod">
          <ac:chgData name="Sumon Nath" userId="77f05b85573add3d" providerId="LiveId" clId="{EB72E623-0B4C-49C0-9982-DC04333C451E}" dt="2023-09-21T03:10:43.521" v="4" actId="14100"/>
          <ac:spMkLst>
            <pc:docMk/>
            <pc:sldMk cId="1006638271" sldId="266"/>
            <ac:spMk id="302" creationId="{21896523-AB8E-CA41-9968-1F5F2F0C2BD8}"/>
          </ac:spMkLst>
        </pc:spChg>
        <pc:cxnChg chg="mod">
          <ac:chgData name="Sumon Nath" userId="77f05b85573add3d" providerId="LiveId" clId="{EB72E623-0B4C-49C0-9982-DC04333C451E}" dt="2023-09-21T03:06:28.217" v="2"/>
          <ac:cxnSpMkLst>
            <pc:docMk/>
            <pc:sldMk cId="1006638271" sldId="266"/>
            <ac:cxnSpMk id="151" creationId="{4296E779-12EC-D1EC-23AF-16DC4D7883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4" y="1296175"/>
            <a:ext cx="7955915" cy="2757347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9" y="4159856"/>
            <a:ext cx="7019925" cy="1912175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0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80" y="421669"/>
            <a:ext cx="2018228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4" y="421669"/>
            <a:ext cx="593768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9063" y="264004"/>
            <a:ext cx="8711781" cy="839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9062" y="1364007"/>
            <a:ext cx="8721781" cy="61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21191" lvl="0" indent="-3860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842382" lvl="1" indent="-386092" algn="l">
              <a:lnSpc>
                <a:spcPct val="115000"/>
              </a:lnSpc>
              <a:spcBef>
                <a:spcPts val="1474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263573" lvl="2" indent="-386092" algn="l">
              <a:lnSpc>
                <a:spcPct val="115000"/>
              </a:lnSpc>
              <a:spcBef>
                <a:spcPts val="1474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684764" lvl="3" indent="-386092" algn="l">
              <a:lnSpc>
                <a:spcPct val="115000"/>
              </a:lnSpc>
              <a:spcBef>
                <a:spcPts val="1474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105955" lvl="4" indent="-386092" algn="l">
              <a:lnSpc>
                <a:spcPct val="115000"/>
              </a:lnSpc>
              <a:spcBef>
                <a:spcPts val="1474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527146" lvl="5" indent="-386092" algn="l">
              <a:lnSpc>
                <a:spcPct val="115000"/>
              </a:lnSpc>
              <a:spcBef>
                <a:spcPts val="1474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2948336" lvl="6" indent="-386092" algn="l">
              <a:lnSpc>
                <a:spcPct val="115000"/>
              </a:lnSpc>
              <a:spcBef>
                <a:spcPts val="1474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369527" lvl="7" indent="-386092" algn="l">
              <a:lnSpc>
                <a:spcPct val="115000"/>
              </a:lnSpc>
              <a:spcBef>
                <a:spcPts val="1474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3790718" lvl="8" indent="-386092" algn="l">
              <a:lnSpc>
                <a:spcPct val="115000"/>
              </a:lnSpc>
              <a:spcBef>
                <a:spcPts val="1474"/>
              </a:spcBef>
              <a:spcAft>
                <a:spcPts val="1474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62543" y="7259919"/>
            <a:ext cx="659308" cy="60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58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824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974514"/>
            <a:ext cx="8072914" cy="3294515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5300194"/>
            <a:ext cx="8072914" cy="17325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0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108346"/>
            <a:ext cx="397795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108346"/>
            <a:ext cx="397795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421673"/>
            <a:ext cx="8072914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941510"/>
            <a:ext cx="3959676" cy="95150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893014"/>
            <a:ext cx="39596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941510"/>
            <a:ext cx="3979177" cy="95150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893014"/>
            <a:ext cx="397917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528004"/>
            <a:ext cx="3018811" cy="1848009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8" y="1140341"/>
            <a:ext cx="4738449" cy="5628360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2376013"/>
            <a:ext cx="3018811" cy="4401855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9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528004"/>
            <a:ext cx="3018811" cy="1848009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8" y="1140341"/>
            <a:ext cx="4738449" cy="5628360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2376013"/>
            <a:ext cx="3018811" cy="4401855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5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421673"/>
            <a:ext cx="8072914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108346"/>
            <a:ext cx="8072914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7340705"/>
            <a:ext cx="210597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804C-65DA-4D4F-A909-1218C2BEA03B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7340705"/>
            <a:ext cx="315896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7340705"/>
            <a:ext cx="210597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7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BB276C7-6C79-6A56-3B7E-93C6F05E8B81}"/>
              </a:ext>
            </a:extLst>
          </p:cNvPr>
          <p:cNvGrpSpPr/>
          <p:nvPr/>
        </p:nvGrpSpPr>
        <p:grpSpPr>
          <a:xfrm>
            <a:off x="132600" y="-103419"/>
            <a:ext cx="9073934" cy="7948455"/>
            <a:chOff x="21090" y="-103419"/>
            <a:chExt cx="9073934" cy="794845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70D1CC9-03E7-3F4A-AF2B-39F502358A94}"/>
                </a:ext>
              </a:extLst>
            </p:cNvPr>
            <p:cNvSpPr/>
            <p:nvPr/>
          </p:nvSpPr>
          <p:spPr>
            <a:xfrm>
              <a:off x="41857" y="1985605"/>
              <a:ext cx="9051800" cy="58594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3F998-358C-E760-97DC-93DEA4B86456}"/>
                </a:ext>
              </a:extLst>
            </p:cNvPr>
            <p:cNvSpPr/>
            <p:nvPr/>
          </p:nvSpPr>
          <p:spPr>
            <a:xfrm>
              <a:off x="2402133" y="6525402"/>
              <a:ext cx="4070492" cy="7338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LLC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152A5C-82CA-7F7D-7DF0-3590AB410A3B}"/>
                </a:ext>
              </a:extLst>
            </p:cNvPr>
            <p:cNvSpPr/>
            <p:nvPr/>
          </p:nvSpPr>
          <p:spPr>
            <a:xfrm>
              <a:off x="1378080" y="3186940"/>
              <a:ext cx="1528785" cy="6582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GM</a:t>
              </a:r>
            </a:p>
          </p:txBody>
        </p: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D7D4F25-4B34-6BF1-0056-7CB2858D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6233" y="1230976"/>
              <a:ext cx="1657635" cy="1962204"/>
            </a:xfrm>
            <a:prstGeom prst="bentConnector4">
              <a:avLst>
                <a:gd name="adj1" fmla="val -47242"/>
                <a:gd name="adj2" fmla="val 64606"/>
              </a:avLst>
            </a:prstGeom>
            <a:ln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4D65BFB-798D-5CA3-A948-93928BCE2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37" y="1191950"/>
              <a:ext cx="283609" cy="256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06A5F89-302E-C1AC-3EB4-9D581D836E8F}"/>
                </a:ext>
              </a:extLst>
            </p:cNvPr>
            <p:cNvSpPr txBox="1"/>
            <p:nvPr/>
          </p:nvSpPr>
          <p:spPr>
            <a:xfrm>
              <a:off x="21090" y="1448945"/>
              <a:ext cx="2321843" cy="48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57" dirty="0"/>
                <a:t>Hit-level (2-bit)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007E5E-E2DD-820D-D0E3-E2F064B1D57F}"/>
                </a:ext>
              </a:extLst>
            </p:cNvPr>
            <p:cNvSpPr/>
            <p:nvPr/>
          </p:nvSpPr>
          <p:spPr>
            <a:xfrm>
              <a:off x="3014018" y="5069327"/>
              <a:ext cx="2843990" cy="7338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E7B0C3-B51E-161B-6988-52530F633A19}"/>
                </a:ext>
              </a:extLst>
            </p:cNvPr>
            <p:cNvSpPr/>
            <p:nvPr/>
          </p:nvSpPr>
          <p:spPr>
            <a:xfrm>
              <a:off x="5919776" y="3184704"/>
              <a:ext cx="1851552" cy="6582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L1D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532A057-D844-5D50-E2B8-3E318C481D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8233" y="3242008"/>
              <a:ext cx="1245107" cy="2409531"/>
            </a:xfrm>
            <a:prstGeom prst="bentConnector3">
              <a:avLst>
                <a:gd name="adj1" fmla="val 73458"/>
              </a:avLst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6D477E5-D53E-33A2-5F20-A4AA78C511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67815" y="3301127"/>
              <a:ext cx="1242870" cy="2293549"/>
            </a:xfrm>
            <a:prstGeom prst="bentConnector3">
              <a:avLst>
                <a:gd name="adj1" fmla="val 73471"/>
              </a:avLst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C9D910-0C36-65FE-3076-5296D0E0471A}"/>
                </a:ext>
              </a:extLst>
            </p:cNvPr>
            <p:cNvCxnSpPr>
              <a:cxnSpLocks/>
              <a:stCxn id="2" idx="2"/>
              <a:endCxn id="46" idx="0"/>
            </p:cNvCxnSpPr>
            <p:nvPr/>
          </p:nvCxnSpPr>
          <p:spPr>
            <a:xfrm>
              <a:off x="4436014" y="5803195"/>
              <a:ext cx="1369" cy="72220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091933-B062-A5C4-8900-3CFF60BB712D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4436014" y="7259270"/>
              <a:ext cx="1369" cy="58576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A9A6F9F-8690-58B7-F20C-BA56CF6B8AF2}"/>
                </a:ext>
              </a:extLst>
            </p:cNvPr>
            <p:cNvGrpSpPr/>
            <p:nvPr/>
          </p:nvGrpSpPr>
          <p:grpSpPr>
            <a:xfrm>
              <a:off x="3864814" y="3055683"/>
              <a:ext cx="1295810" cy="914523"/>
              <a:chOff x="5580652" y="2696880"/>
              <a:chExt cx="949440" cy="670071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0C0BC335-4E6B-27C6-FD7C-9B9466D264CE}"/>
                  </a:ext>
                </a:extLst>
              </p:cNvPr>
              <p:cNvSpPr/>
              <p:nvPr/>
            </p:nvSpPr>
            <p:spPr>
              <a:xfrm>
                <a:off x="5580652" y="2696880"/>
                <a:ext cx="839871" cy="67007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B1029A-6A62-66FD-6291-65D65CE910DC}"/>
                  </a:ext>
                </a:extLst>
              </p:cNvPr>
              <p:cNvSpPr txBox="1"/>
              <p:nvPr/>
            </p:nvSpPr>
            <p:spPr>
              <a:xfrm>
                <a:off x="5646123" y="2868489"/>
                <a:ext cx="883969" cy="32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183" dirty="0"/>
                  <a:t>HL!=00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6E8DE7-6D8D-EA32-2E24-A328B43F0B72}"/>
                </a:ext>
              </a:extLst>
            </p:cNvPr>
            <p:cNvCxnSpPr>
              <a:cxnSpLocks/>
              <a:stCxn id="48" idx="3"/>
              <a:endCxn id="16" idx="1"/>
            </p:cNvCxnSpPr>
            <p:nvPr/>
          </p:nvCxnSpPr>
          <p:spPr>
            <a:xfrm flipV="1">
              <a:off x="2906865" y="3512945"/>
              <a:ext cx="957949" cy="311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8D0161-654B-A749-4FA9-10A1F1741B6A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5011083" y="3512945"/>
              <a:ext cx="908693" cy="88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C21BF282-DF14-DC9D-47DD-29DFBD99C634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4437951" y="3970206"/>
              <a:ext cx="1" cy="334283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944AEFA-0F6F-27A4-52F1-F2F97C64B46C}"/>
                </a:ext>
              </a:extLst>
            </p:cNvPr>
            <p:cNvSpPr txBox="1"/>
            <p:nvPr/>
          </p:nvSpPr>
          <p:spPr>
            <a:xfrm>
              <a:off x="4024364" y="4209297"/>
              <a:ext cx="1084753" cy="438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83" b="1" dirty="0"/>
                <a:t>DROP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6FF71F9-B453-301B-8AFF-CFE93F489E28}"/>
                </a:ext>
              </a:extLst>
            </p:cNvPr>
            <p:cNvGrpSpPr/>
            <p:nvPr/>
          </p:nvGrpSpPr>
          <p:grpSpPr>
            <a:xfrm>
              <a:off x="7144764" y="4970985"/>
              <a:ext cx="1146269" cy="914523"/>
              <a:chOff x="5507126" y="2696880"/>
              <a:chExt cx="839871" cy="670071"/>
            </a:xfrm>
          </p:grpSpPr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2A3DE37A-39AB-56D8-CCF1-1572A85D2543}"/>
                  </a:ext>
                </a:extLst>
              </p:cNvPr>
              <p:cNvSpPr/>
              <p:nvPr/>
            </p:nvSpPr>
            <p:spPr>
              <a:xfrm>
                <a:off x="5507126" y="2696880"/>
                <a:ext cx="839871" cy="67007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82736CE-E4AD-635F-CF13-67DDBAE86974}"/>
                  </a:ext>
                </a:extLst>
              </p:cNvPr>
              <p:cNvSpPr txBox="1"/>
              <p:nvPr/>
            </p:nvSpPr>
            <p:spPr>
              <a:xfrm>
                <a:off x="5660638" y="2868017"/>
                <a:ext cx="641441" cy="32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183" dirty="0" err="1"/>
                  <a:t>wbb</a:t>
                </a:r>
                <a:r>
                  <a:rPr lang="en-IN" sz="2183" dirty="0"/>
                  <a:t>?</a:t>
                </a:r>
              </a:p>
            </p:txBody>
          </p: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83AF4B7-460E-2147-714D-4210AB7C8C5D}"/>
                </a:ext>
              </a:extLst>
            </p:cNvPr>
            <p:cNvCxnSpPr>
              <a:cxnSpLocks/>
              <a:stCxn id="171" idx="1"/>
              <a:endCxn id="2" idx="3"/>
            </p:cNvCxnSpPr>
            <p:nvPr/>
          </p:nvCxnSpPr>
          <p:spPr>
            <a:xfrm flipH="1">
              <a:off x="5858008" y="5428247"/>
              <a:ext cx="1286756" cy="801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F7F28EB4-2630-9E82-5890-63268BC0A1E9}"/>
                </a:ext>
              </a:extLst>
            </p:cNvPr>
            <p:cNvCxnSpPr>
              <a:cxnSpLocks/>
              <a:stCxn id="171" idx="2"/>
              <a:endCxn id="188" idx="0"/>
            </p:cNvCxnSpPr>
            <p:nvPr/>
          </p:nvCxnSpPr>
          <p:spPr>
            <a:xfrm flipH="1">
              <a:off x="7714105" y="5885508"/>
              <a:ext cx="3795" cy="370535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2727FD7-D2A2-0436-2F14-A3109525C338}"/>
                </a:ext>
              </a:extLst>
            </p:cNvPr>
            <p:cNvSpPr txBox="1"/>
            <p:nvPr/>
          </p:nvSpPr>
          <p:spPr>
            <a:xfrm>
              <a:off x="7211590" y="6256043"/>
              <a:ext cx="1005029" cy="438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83" b="1" dirty="0"/>
                <a:t>DROP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C9AF99A-C212-41C3-D082-C94C5B174499}"/>
                </a:ext>
              </a:extLst>
            </p:cNvPr>
            <p:cNvGrpSpPr/>
            <p:nvPr/>
          </p:nvGrpSpPr>
          <p:grpSpPr>
            <a:xfrm>
              <a:off x="686265" y="5749840"/>
              <a:ext cx="1146268" cy="914523"/>
              <a:chOff x="5507126" y="2696880"/>
              <a:chExt cx="839871" cy="670071"/>
            </a:xfrm>
          </p:grpSpPr>
          <p:sp>
            <p:nvSpPr>
              <p:cNvPr id="199" name="Diamond 198">
                <a:extLst>
                  <a:ext uri="{FF2B5EF4-FFF2-40B4-BE49-F238E27FC236}">
                    <a16:creationId xmlns:a16="http://schemas.microsoft.com/office/drawing/2014/main" id="{49B25147-5BFC-DD2E-B118-1A2AB0372500}"/>
                  </a:ext>
                </a:extLst>
              </p:cNvPr>
              <p:cNvSpPr/>
              <p:nvPr/>
            </p:nvSpPr>
            <p:spPr>
              <a:xfrm>
                <a:off x="5507126" y="2696880"/>
                <a:ext cx="839871" cy="67007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29E6147-7534-44F7-1CE6-B0DFD65FB560}"/>
                  </a:ext>
                </a:extLst>
              </p:cNvPr>
              <p:cNvSpPr txBox="1"/>
              <p:nvPr/>
            </p:nvSpPr>
            <p:spPr>
              <a:xfrm>
                <a:off x="5631354" y="2868500"/>
                <a:ext cx="674231" cy="32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183" dirty="0" err="1"/>
                  <a:t>wbb</a:t>
                </a:r>
                <a:r>
                  <a:rPr lang="en-IN" sz="2183" dirty="0"/>
                  <a:t>?</a:t>
                </a:r>
              </a:p>
            </p:txBody>
          </p:sp>
        </p:grpSp>
        <p:cxnSp>
          <p:nvCxnSpPr>
            <p:cNvPr id="204" name="Connector: Elbow 203">
              <a:extLst>
                <a:ext uri="{FF2B5EF4-FFF2-40B4-BE49-F238E27FC236}">
                  <a16:creationId xmlns:a16="http://schemas.microsoft.com/office/drawing/2014/main" id="{44EF2361-5513-C957-18D9-625D77F9891C}"/>
                </a:ext>
              </a:extLst>
            </p:cNvPr>
            <p:cNvCxnSpPr>
              <a:cxnSpLocks/>
              <a:stCxn id="2" idx="1"/>
              <a:endCxn id="199" idx="0"/>
            </p:cNvCxnSpPr>
            <p:nvPr/>
          </p:nvCxnSpPr>
          <p:spPr>
            <a:xfrm rot="10800000" flipV="1">
              <a:off x="1259403" y="5436264"/>
              <a:ext cx="1754616" cy="313578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CBC661CE-F57B-EB05-F260-7208217510ED}"/>
                </a:ext>
              </a:extLst>
            </p:cNvPr>
            <p:cNvCxnSpPr>
              <a:cxnSpLocks/>
            </p:cNvCxnSpPr>
            <p:nvPr/>
          </p:nvCxnSpPr>
          <p:spPr>
            <a:xfrm>
              <a:off x="1818339" y="6204717"/>
              <a:ext cx="583794" cy="714181"/>
            </a:xfrm>
            <a:prstGeom prst="bentConnector3">
              <a:avLst>
                <a:gd name="adj1" fmla="val 50000"/>
              </a:avLst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C7C41C9-0D17-D509-C577-E846B7091690}"/>
                </a:ext>
              </a:extLst>
            </p:cNvPr>
            <p:cNvSpPr txBox="1"/>
            <p:nvPr/>
          </p:nvSpPr>
          <p:spPr>
            <a:xfrm>
              <a:off x="813668" y="6975474"/>
              <a:ext cx="1084753" cy="438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83" b="1" dirty="0"/>
                <a:t>DROP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0122A4-816C-E16D-E66C-B3BD839D635A}"/>
                </a:ext>
              </a:extLst>
            </p:cNvPr>
            <p:cNvCxnSpPr>
              <a:cxnSpLocks/>
              <a:stCxn id="199" idx="2"/>
            </p:cNvCxnSpPr>
            <p:nvPr/>
          </p:nvCxnSpPr>
          <p:spPr>
            <a:xfrm>
              <a:off x="1259398" y="6664368"/>
              <a:ext cx="794" cy="381327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13D7BC57-B1D6-C9BE-D739-F0F759F169C4}"/>
                </a:ext>
              </a:extLst>
            </p:cNvPr>
            <p:cNvCxnSpPr>
              <a:cxnSpLocks/>
              <a:stCxn id="4" idx="0"/>
              <a:endCxn id="16" idx="0"/>
            </p:cNvCxnSpPr>
            <p:nvPr/>
          </p:nvCxnSpPr>
          <p:spPr>
            <a:xfrm>
              <a:off x="3795097" y="1207182"/>
              <a:ext cx="642852" cy="1848501"/>
            </a:xfrm>
            <a:prstGeom prst="bentConnector2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BBAF60C-4798-8F2D-E7ED-CCDC5B709133}"/>
                </a:ext>
              </a:extLst>
            </p:cNvPr>
            <p:cNvSpPr/>
            <p:nvPr/>
          </p:nvSpPr>
          <p:spPr>
            <a:xfrm>
              <a:off x="7659521" y="3192269"/>
              <a:ext cx="109169" cy="6522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BFC5D61-2B62-1D4A-ABBA-F6884474714C}"/>
                </a:ext>
              </a:extLst>
            </p:cNvPr>
            <p:cNvSpPr txBox="1"/>
            <p:nvPr/>
          </p:nvSpPr>
          <p:spPr>
            <a:xfrm>
              <a:off x="1823189" y="5847746"/>
              <a:ext cx="519748" cy="3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11" dirty="0"/>
                <a:t>Y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3DFB14-A37E-7AD3-D334-01E3BB7301C8}"/>
                </a:ext>
              </a:extLst>
            </p:cNvPr>
            <p:cNvSpPr txBox="1"/>
            <p:nvPr/>
          </p:nvSpPr>
          <p:spPr>
            <a:xfrm>
              <a:off x="1235604" y="6596394"/>
              <a:ext cx="519748" cy="3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11" dirty="0"/>
                <a:t>N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62ACC34-C7B8-B9B8-4A08-834B0A8F4B6E}"/>
                </a:ext>
              </a:extLst>
            </p:cNvPr>
            <p:cNvSpPr txBox="1"/>
            <p:nvPr/>
          </p:nvSpPr>
          <p:spPr>
            <a:xfrm>
              <a:off x="7278875" y="5839497"/>
              <a:ext cx="255773" cy="3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11" dirty="0"/>
                <a:t>N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1896523-AB8E-CA41-9968-1F5F2F0C2BD8}"/>
                </a:ext>
              </a:extLst>
            </p:cNvPr>
            <p:cNvSpPr txBox="1"/>
            <p:nvPr/>
          </p:nvSpPr>
          <p:spPr>
            <a:xfrm flipH="1">
              <a:off x="4439276" y="3915036"/>
              <a:ext cx="508056" cy="3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11" dirty="0"/>
                <a:t>N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C82D90F-3AE9-B4EB-CE99-A13656F5A99A}"/>
                </a:ext>
              </a:extLst>
            </p:cNvPr>
            <p:cNvSpPr txBox="1"/>
            <p:nvPr/>
          </p:nvSpPr>
          <p:spPr>
            <a:xfrm>
              <a:off x="5140202" y="3196375"/>
              <a:ext cx="519748" cy="3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11" dirty="0"/>
                <a:t>Y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8DEEFBEB-326C-8802-2DEB-BAADCC582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4105" y="2769883"/>
              <a:ext cx="254608" cy="41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28180D0C-EEBA-84BF-1ADE-EE2074D3BD2C}"/>
                </a:ext>
              </a:extLst>
            </p:cNvPr>
            <p:cNvSpPr txBox="1"/>
            <p:nvPr/>
          </p:nvSpPr>
          <p:spPr>
            <a:xfrm>
              <a:off x="6379511" y="1937181"/>
              <a:ext cx="2715513" cy="47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57" dirty="0"/>
                <a:t>Writeback bit (</a:t>
              </a:r>
              <a:r>
                <a:rPr lang="en-IN" sz="2457" dirty="0" err="1"/>
                <a:t>wbb</a:t>
              </a:r>
              <a:r>
                <a:rPr lang="en-IN" sz="2457" dirty="0"/>
                <a:t>)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A05D960-598C-BD45-BC61-CDCFF462D07E}"/>
                </a:ext>
              </a:extLst>
            </p:cNvPr>
            <p:cNvSpPr txBox="1"/>
            <p:nvPr/>
          </p:nvSpPr>
          <p:spPr>
            <a:xfrm>
              <a:off x="4682194" y="1050892"/>
              <a:ext cx="760043" cy="61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76" dirty="0">
                  <a:latin typeface="Calibri" panose="020F0502020204030204" pitchFamily="34" charset="0"/>
                  <a:cs typeface="Calibri" panose="020F0502020204030204" pitchFamily="34" charset="0"/>
                </a:rPr>
                <a:t>❶</a:t>
              </a:r>
              <a:endParaRPr lang="en-IN" sz="3276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5DA13B9-6483-ED9A-B78A-B2298345E054}"/>
                </a:ext>
              </a:extLst>
            </p:cNvPr>
            <p:cNvSpPr txBox="1"/>
            <p:nvPr/>
          </p:nvSpPr>
          <p:spPr>
            <a:xfrm>
              <a:off x="3393872" y="2769883"/>
              <a:ext cx="760043" cy="61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76" dirty="0">
                  <a:latin typeface="Calibri" panose="020F0502020204030204" pitchFamily="34" charset="0"/>
                  <a:cs typeface="Calibri" panose="020F0502020204030204" pitchFamily="34" charset="0"/>
                </a:rPr>
                <a:t>❷</a:t>
              </a:r>
              <a:endParaRPr lang="en-IN" sz="3276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BF866A66-74A0-30D2-3293-E0486D9A7828}"/>
                </a:ext>
              </a:extLst>
            </p:cNvPr>
            <p:cNvSpPr txBox="1"/>
            <p:nvPr/>
          </p:nvSpPr>
          <p:spPr>
            <a:xfrm>
              <a:off x="7975648" y="4655204"/>
              <a:ext cx="760043" cy="61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76" dirty="0">
                  <a:latin typeface="Calibri" panose="020F0502020204030204" pitchFamily="34" charset="0"/>
                  <a:cs typeface="Calibri" panose="020F0502020204030204" pitchFamily="34" charset="0"/>
                </a:rPr>
                <a:t>❸</a:t>
              </a:r>
              <a:endParaRPr lang="en-IN" sz="3276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87F5255-B5A9-2723-AE36-93352FA7E8FE}"/>
                </a:ext>
              </a:extLst>
            </p:cNvPr>
            <p:cNvSpPr txBox="1"/>
            <p:nvPr/>
          </p:nvSpPr>
          <p:spPr>
            <a:xfrm>
              <a:off x="419850" y="5353405"/>
              <a:ext cx="760043" cy="61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76" dirty="0">
                  <a:latin typeface="Calibri" panose="020F0502020204030204" pitchFamily="34" charset="0"/>
                  <a:cs typeface="Calibri" panose="020F0502020204030204" pitchFamily="34" charset="0"/>
                </a:rPr>
                <a:t>❹</a:t>
              </a:r>
              <a:endParaRPr lang="en-IN" sz="3276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AA93261-4CF8-C0E3-4E6D-5FAB7F2C66D5}"/>
                </a:ext>
              </a:extLst>
            </p:cNvPr>
            <p:cNvCxnSpPr/>
            <p:nvPr/>
          </p:nvCxnSpPr>
          <p:spPr>
            <a:xfrm>
              <a:off x="6379511" y="445358"/>
              <a:ext cx="754738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2C2FE30-943A-ED02-DC3F-A9467E86DFB5}"/>
                </a:ext>
              </a:extLst>
            </p:cNvPr>
            <p:cNvCxnSpPr/>
            <p:nvPr/>
          </p:nvCxnSpPr>
          <p:spPr>
            <a:xfrm>
              <a:off x="6379516" y="723170"/>
              <a:ext cx="754738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53BC4EC4-2F04-9A58-889B-2C6B76A5BF71}"/>
                </a:ext>
              </a:extLst>
            </p:cNvPr>
            <p:cNvSpPr txBox="1"/>
            <p:nvPr/>
          </p:nvSpPr>
          <p:spPr>
            <a:xfrm>
              <a:off x="7202316" y="241797"/>
              <a:ext cx="1767586" cy="37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42" dirty="0"/>
                <a:t>Speculative Path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F8D2BA9-6296-A5C0-2E4D-3E0AE85BF0CE}"/>
                </a:ext>
              </a:extLst>
            </p:cNvPr>
            <p:cNvSpPr txBox="1"/>
            <p:nvPr/>
          </p:nvSpPr>
          <p:spPr>
            <a:xfrm>
              <a:off x="7210023" y="522754"/>
              <a:ext cx="1567585" cy="38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42" dirty="0"/>
                <a:t>Commit Path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E9C068-6AD8-F2D4-1953-1EADE1C3D4C5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7717896" y="3842948"/>
              <a:ext cx="0" cy="112804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6E19CB-5CE4-88F6-47E6-F77657A06BDA}"/>
                </a:ext>
              </a:extLst>
            </p:cNvPr>
            <p:cNvSpPr txBox="1"/>
            <p:nvPr/>
          </p:nvSpPr>
          <p:spPr>
            <a:xfrm>
              <a:off x="6381177" y="5019296"/>
              <a:ext cx="519748" cy="3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11" dirty="0"/>
                <a:t>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1937F-2826-4830-853F-3D370096042C}"/>
                </a:ext>
              </a:extLst>
            </p:cNvPr>
            <p:cNvSpPr txBox="1"/>
            <p:nvPr/>
          </p:nvSpPr>
          <p:spPr>
            <a:xfrm>
              <a:off x="1732577" y="-103419"/>
              <a:ext cx="651140" cy="51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30" dirty="0">
                  <a:latin typeface="Arial" panose="020B0604020202020204" pitchFamily="34" charset="0"/>
                  <a:cs typeface="Arial" panose="020B0604020202020204" pitchFamily="34" charset="0"/>
                </a:rPr>
                <a:t>LQ</a:t>
              </a:r>
              <a:endParaRPr lang="en-IN" sz="273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F0C81C1-E5AA-3058-FF78-E1501513A3E4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4597419" y="2496246"/>
              <a:ext cx="2248134" cy="688457"/>
            </a:xfrm>
            <a:prstGeom prst="bentConnector2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E447F3-34B3-DBA3-6C9E-326B51B09239}"/>
                </a:ext>
              </a:extLst>
            </p:cNvPr>
            <p:cNvGrpSpPr/>
            <p:nvPr/>
          </p:nvGrpSpPr>
          <p:grpSpPr>
            <a:xfrm>
              <a:off x="799142" y="422094"/>
              <a:ext cx="2995956" cy="840565"/>
              <a:chOff x="1047409" y="1130602"/>
              <a:chExt cx="2926850" cy="82117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1ED385B-E972-98C4-A1B7-2E3CCBE78267}"/>
                  </a:ext>
                </a:extLst>
              </p:cNvPr>
              <p:cNvGrpSpPr/>
              <p:nvPr/>
            </p:nvGrpSpPr>
            <p:grpSpPr>
              <a:xfrm flipV="1">
                <a:off x="1047409" y="1130602"/>
                <a:ext cx="2925644" cy="821176"/>
                <a:chOff x="5463752" y="1119440"/>
                <a:chExt cx="2257220" cy="42393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2EE7D6A-43FB-0BCF-8754-C7DD8A6BB09E}"/>
                    </a:ext>
                  </a:extLst>
                </p:cNvPr>
                <p:cNvSpPr/>
                <p:nvPr/>
              </p:nvSpPr>
              <p:spPr>
                <a:xfrm>
                  <a:off x="5463752" y="1119440"/>
                  <a:ext cx="2257220" cy="4205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183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63FACA-6013-84A9-AE8D-CA8F23CF1D0E}"/>
                    </a:ext>
                  </a:extLst>
                </p:cNvPr>
                <p:cNvSpPr txBox="1"/>
                <p:nvPr/>
              </p:nvSpPr>
              <p:spPr>
                <a:xfrm>
                  <a:off x="6616617" y="1235458"/>
                  <a:ext cx="468399" cy="30791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76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  <a:endParaRPr lang="en-IN" sz="3276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6117E7-FDDB-731C-E841-3C4EA7866B30}"/>
                  </a:ext>
                </a:extLst>
              </p:cNvPr>
              <p:cNvSpPr/>
              <p:nvPr/>
            </p:nvSpPr>
            <p:spPr>
              <a:xfrm rot="5400000">
                <a:off x="2464216" y="438282"/>
                <a:ext cx="101489" cy="291859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42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F3C769-0EF8-47DA-4064-A3D0FD4BB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142" y="1156509"/>
              <a:ext cx="29947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560EC-BA70-7D1F-8653-1B40A85E16EF}"/>
                </a:ext>
              </a:extLst>
            </p:cNvPr>
            <p:cNvCxnSpPr/>
            <p:nvPr/>
          </p:nvCxnSpPr>
          <p:spPr>
            <a:xfrm flipV="1">
              <a:off x="1515931" y="428758"/>
              <a:ext cx="0" cy="833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92700D-1DB3-DA9B-C0A5-7C14E2930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88" y="428758"/>
              <a:ext cx="0" cy="833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2C979E-85E7-BCF0-4D25-40FF3060DB48}"/>
                </a:ext>
              </a:extLst>
            </p:cNvPr>
            <p:cNvCxnSpPr/>
            <p:nvPr/>
          </p:nvCxnSpPr>
          <p:spPr>
            <a:xfrm flipV="1">
              <a:off x="928050" y="428758"/>
              <a:ext cx="0" cy="833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4D8B66-A74B-AB07-6D25-CB71B590B8A1}"/>
                </a:ext>
              </a:extLst>
            </p:cNvPr>
            <p:cNvCxnSpPr/>
            <p:nvPr/>
          </p:nvCxnSpPr>
          <p:spPr>
            <a:xfrm flipV="1">
              <a:off x="1229181" y="428758"/>
              <a:ext cx="0" cy="833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0A8E92-3988-7655-EA87-A77F7C0B871B}"/>
                </a:ext>
              </a:extLst>
            </p:cNvPr>
            <p:cNvCxnSpPr/>
            <p:nvPr/>
          </p:nvCxnSpPr>
          <p:spPr>
            <a:xfrm flipV="1">
              <a:off x="1376607" y="428758"/>
              <a:ext cx="0" cy="833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B58685-B6B9-5DBA-387B-9A3FDFEEB8D6}"/>
                </a:ext>
              </a:extLst>
            </p:cNvPr>
            <p:cNvCxnSpPr/>
            <p:nvPr/>
          </p:nvCxnSpPr>
          <p:spPr>
            <a:xfrm flipV="1">
              <a:off x="3659696" y="428758"/>
              <a:ext cx="0" cy="833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23EC143-6511-AE8B-DDA6-3E37594D18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2874" y="5803095"/>
              <a:ext cx="1475237" cy="1115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C979F0-0EFC-39E6-04FE-07FF49439219}"/>
                </a:ext>
              </a:extLst>
            </p:cNvPr>
            <p:cNvSpPr txBox="1"/>
            <p:nvPr/>
          </p:nvSpPr>
          <p:spPr>
            <a:xfrm>
              <a:off x="7042228" y="6899378"/>
              <a:ext cx="1528465" cy="48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57" dirty="0" err="1"/>
                <a:t>wbb</a:t>
              </a:r>
              <a:endParaRPr lang="en-IN" sz="2457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53EBE9-F19D-DEB2-26A9-8A763BC53860}"/>
                </a:ext>
              </a:extLst>
            </p:cNvPr>
            <p:cNvSpPr/>
            <p:nvPr/>
          </p:nvSpPr>
          <p:spPr>
            <a:xfrm>
              <a:off x="7560827" y="3192971"/>
              <a:ext cx="109169" cy="652245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8B2331-C741-8418-8897-B0F5D6312349}"/>
                </a:ext>
              </a:extLst>
            </p:cNvPr>
            <p:cNvSpPr/>
            <p:nvPr/>
          </p:nvSpPr>
          <p:spPr>
            <a:xfrm>
              <a:off x="5742547" y="5075330"/>
              <a:ext cx="109169" cy="725945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A289B8-6EBD-D55F-275B-7C6A5099B1DE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615409" y="2342770"/>
              <a:ext cx="0" cy="850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985710-80A0-AA0D-2357-FF3511481586}"/>
                </a:ext>
              </a:extLst>
            </p:cNvPr>
            <p:cNvSpPr txBox="1"/>
            <p:nvPr/>
          </p:nvSpPr>
          <p:spPr>
            <a:xfrm>
              <a:off x="7812795" y="2354972"/>
              <a:ext cx="1146269" cy="47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57" dirty="0"/>
                <a:t>L2 </a:t>
              </a:r>
              <a:r>
                <a:rPr lang="en-IN" sz="2457" dirty="0" err="1"/>
                <a:t>wbb</a:t>
              </a:r>
              <a:endParaRPr lang="en-IN" sz="2457" dirty="0"/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7CAC6D12-6179-0CE2-8054-C6E7891662E5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rot="5400000">
              <a:off x="6091212" y="3551137"/>
              <a:ext cx="1230114" cy="1818280"/>
            </a:xfrm>
            <a:prstGeom prst="bentConnector3">
              <a:avLst>
                <a:gd name="adj1" fmla="val 8170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4D5942C-0CEA-3305-B7E5-951B244A8831}"/>
                </a:ext>
              </a:extLst>
            </p:cNvPr>
            <p:cNvSpPr/>
            <p:nvPr/>
          </p:nvSpPr>
          <p:spPr>
            <a:xfrm>
              <a:off x="6390947" y="938298"/>
              <a:ext cx="755425" cy="220629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215B0F5-992F-B78F-6B46-6F6AE31D6BCB}"/>
                </a:ext>
              </a:extLst>
            </p:cNvPr>
            <p:cNvSpPr/>
            <p:nvPr/>
          </p:nvSpPr>
          <p:spPr>
            <a:xfrm>
              <a:off x="6403627" y="1285317"/>
              <a:ext cx="755425" cy="2211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BFCFD9F-399C-CCB4-3372-71C463EA1537}"/>
                </a:ext>
              </a:extLst>
            </p:cNvPr>
            <p:cNvSpPr txBox="1"/>
            <p:nvPr/>
          </p:nvSpPr>
          <p:spPr>
            <a:xfrm>
              <a:off x="7207516" y="872204"/>
              <a:ext cx="1567585" cy="38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42" dirty="0"/>
                <a:t>GM Overhead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BEA2DE-01AF-8A6D-6A85-A3ED609D20AD}"/>
                </a:ext>
              </a:extLst>
            </p:cNvPr>
            <p:cNvSpPr txBox="1"/>
            <p:nvPr/>
          </p:nvSpPr>
          <p:spPr>
            <a:xfrm>
              <a:off x="7212809" y="1210036"/>
              <a:ext cx="1567585" cy="37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42" dirty="0"/>
                <a:t>SUF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6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D51503-82B7-1A85-441F-6D482AC5605B}"/>
              </a:ext>
            </a:extLst>
          </p:cNvPr>
          <p:cNvGrpSpPr/>
          <p:nvPr/>
        </p:nvGrpSpPr>
        <p:grpSpPr>
          <a:xfrm>
            <a:off x="135685" y="400832"/>
            <a:ext cx="9433679" cy="7186782"/>
            <a:chOff x="135685" y="400832"/>
            <a:chExt cx="9433679" cy="7186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8B2331-C741-8418-8897-B0F5D6312349}"/>
                </a:ext>
              </a:extLst>
            </p:cNvPr>
            <p:cNvSpPr/>
            <p:nvPr/>
          </p:nvSpPr>
          <p:spPr>
            <a:xfrm>
              <a:off x="5632352" y="5227710"/>
              <a:ext cx="109169" cy="720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3F998-358C-E760-97DC-93DEA4B86456}"/>
                </a:ext>
              </a:extLst>
            </p:cNvPr>
            <p:cNvSpPr/>
            <p:nvPr/>
          </p:nvSpPr>
          <p:spPr>
            <a:xfrm>
              <a:off x="2283048" y="6675877"/>
              <a:ext cx="4070492" cy="7338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LLC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152A5C-82CA-7F7D-7DF0-3590AB410A3B}"/>
                </a:ext>
              </a:extLst>
            </p:cNvPr>
            <p:cNvSpPr/>
            <p:nvPr/>
          </p:nvSpPr>
          <p:spPr>
            <a:xfrm>
              <a:off x="1258995" y="3337415"/>
              <a:ext cx="1528785" cy="6582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GM</a:t>
              </a:r>
            </a:p>
          </p:txBody>
        </p: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D7D4F25-4B34-6BF1-0056-7CB2858D9C5F}"/>
                </a:ext>
              </a:extLst>
            </p:cNvPr>
            <p:cNvCxnSpPr>
              <a:cxnSpLocks/>
              <a:stCxn id="4" idx="0"/>
              <a:endCxn id="48" idx="0"/>
            </p:cNvCxnSpPr>
            <p:nvPr/>
          </p:nvCxnSpPr>
          <p:spPr>
            <a:xfrm flipH="1">
              <a:off x="2023388" y="1630073"/>
              <a:ext cx="1884400" cy="1707342"/>
            </a:xfrm>
            <a:prstGeom prst="bentConnector4">
              <a:avLst>
                <a:gd name="adj1" fmla="val -35180"/>
                <a:gd name="adj2" fmla="val 59379"/>
              </a:avLst>
            </a:prstGeom>
            <a:ln w="12700"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4D65BFB-798D-5CA3-A948-93928BCE2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32" y="1616745"/>
              <a:ext cx="283609" cy="2569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06A5F89-302E-C1AC-3EB4-9D581D836E8F}"/>
                </a:ext>
              </a:extLst>
            </p:cNvPr>
            <p:cNvSpPr txBox="1"/>
            <p:nvPr/>
          </p:nvSpPr>
          <p:spPr>
            <a:xfrm>
              <a:off x="135685" y="1873740"/>
              <a:ext cx="2652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Hit-level (HL, 2 bit)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007E5E-E2DD-820D-D0E3-E2F064B1D57F}"/>
                </a:ext>
              </a:extLst>
            </p:cNvPr>
            <p:cNvSpPr/>
            <p:nvPr/>
          </p:nvSpPr>
          <p:spPr>
            <a:xfrm>
              <a:off x="2894933" y="5219802"/>
              <a:ext cx="2843990" cy="73386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532A057-D844-5D50-E2B8-3E318C481D34}"/>
                </a:ext>
              </a:extLst>
            </p:cNvPr>
            <p:cNvCxnSpPr>
              <a:cxnSpLocks/>
              <a:stCxn id="5" idx="2"/>
              <a:endCxn id="2" idx="0"/>
            </p:cNvCxnSpPr>
            <p:nvPr/>
          </p:nvCxnSpPr>
          <p:spPr>
            <a:xfrm rot="5400000">
              <a:off x="4791669" y="3518683"/>
              <a:ext cx="1226379" cy="2175859"/>
            </a:xfrm>
            <a:prstGeom prst="bentConnector3">
              <a:avLst>
                <a:gd name="adj1" fmla="val 73094"/>
              </a:avLst>
            </a:prstGeom>
            <a:ln w="1270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6D477E5-D53E-33A2-5F20-A4AA78C51112}"/>
                </a:ext>
              </a:extLst>
            </p:cNvPr>
            <p:cNvCxnSpPr>
              <a:cxnSpLocks/>
              <a:stCxn id="48" idx="2"/>
              <a:endCxn id="2" idx="0"/>
            </p:cNvCxnSpPr>
            <p:nvPr/>
          </p:nvCxnSpPr>
          <p:spPr>
            <a:xfrm rot="16200000" flipH="1">
              <a:off x="2558087" y="3460960"/>
              <a:ext cx="1224143" cy="2293540"/>
            </a:xfrm>
            <a:prstGeom prst="bentConnector3">
              <a:avLst>
                <a:gd name="adj1" fmla="val 72824"/>
              </a:avLst>
            </a:prstGeom>
            <a:ln w="1270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C9D910-0C36-65FE-3076-5296D0E0471A}"/>
                </a:ext>
              </a:extLst>
            </p:cNvPr>
            <p:cNvCxnSpPr>
              <a:cxnSpLocks/>
              <a:stCxn id="2" idx="2"/>
              <a:endCxn id="46" idx="0"/>
            </p:cNvCxnSpPr>
            <p:nvPr/>
          </p:nvCxnSpPr>
          <p:spPr>
            <a:xfrm>
              <a:off x="4316929" y="5953670"/>
              <a:ext cx="1369" cy="72220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A9A6F9F-8690-58B7-F20C-BA56CF6B8AF2}"/>
                </a:ext>
              </a:extLst>
            </p:cNvPr>
            <p:cNvGrpSpPr/>
            <p:nvPr/>
          </p:nvGrpSpPr>
          <p:grpSpPr>
            <a:xfrm>
              <a:off x="3745727" y="3206158"/>
              <a:ext cx="1275388" cy="914523"/>
              <a:chOff x="5580652" y="2696880"/>
              <a:chExt cx="934477" cy="670071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0C0BC335-4E6B-27C6-FD7C-9B9466D264CE}"/>
                  </a:ext>
                </a:extLst>
              </p:cNvPr>
              <p:cNvSpPr/>
              <p:nvPr/>
            </p:nvSpPr>
            <p:spPr>
              <a:xfrm>
                <a:off x="5580652" y="2696880"/>
                <a:ext cx="839871" cy="67007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B1029A-6A62-66FD-6291-65D65CE910DC}"/>
                  </a:ext>
                </a:extLst>
              </p:cNvPr>
              <p:cNvSpPr txBox="1"/>
              <p:nvPr/>
            </p:nvSpPr>
            <p:spPr>
              <a:xfrm>
                <a:off x="5631160" y="2860419"/>
                <a:ext cx="883969" cy="3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300" dirty="0"/>
                  <a:t>HL!=00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6E8DE7-6D8D-EA32-2E24-A328B43F0B72}"/>
                </a:ext>
              </a:extLst>
            </p:cNvPr>
            <p:cNvCxnSpPr>
              <a:cxnSpLocks/>
              <a:stCxn id="48" idx="3"/>
              <a:endCxn id="16" idx="1"/>
            </p:cNvCxnSpPr>
            <p:nvPr/>
          </p:nvCxnSpPr>
          <p:spPr>
            <a:xfrm flipV="1">
              <a:off x="2787780" y="3663420"/>
              <a:ext cx="957949" cy="3117"/>
            </a:xfrm>
            <a:prstGeom prst="straightConnector1">
              <a:avLst/>
            </a:prstGeom>
            <a:ln w="1270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8D0161-654B-A749-4FA9-10A1F1741B6A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4891998" y="3663420"/>
              <a:ext cx="675013" cy="88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C21BF282-DF14-DC9D-47DD-29DFBD99C634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4318866" y="4120681"/>
              <a:ext cx="1" cy="334283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944AEFA-0F6F-27A4-52F1-F2F97C64B46C}"/>
                </a:ext>
              </a:extLst>
            </p:cNvPr>
            <p:cNvSpPr txBox="1"/>
            <p:nvPr/>
          </p:nvSpPr>
          <p:spPr>
            <a:xfrm>
              <a:off x="3905279" y="4359772"/>
              <a:ext cx="1084753" cy="438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83" b="1" dirty="0"/>
                <a:t>DROP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6FF71F9-B453-301B-8AFF-CFE93F489E28}"/>
                </a:ext>
              </a:extLst>
            </p:cNvPr>
            <p:cNvGrpSpPr/>
            <p:nvPr/>
          </p:nvGrpSpPr>
          <p:grpSpPr>
            <a:xfrm>
              <a:off x="7142085" y="5135635"/>
              <a:ext cx="1146269" cy="914523"/>
              <a:chOff x="5507126" y="2696880"/>
              <a:chExt cx="839871" cy="670071"/>
            </a:xfrm>
          </p:grpSpPr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2A3DE37A-39AB-56D8-CCF1-1572A85D2543}"/>
                  </a:ext>
                </a:extLst>
              </p:cNvPr>
              <p:cNvSpPr/>
              <p:nvPr/>
            </p:nvSpPr>
            <p:spPr>
              <a:xfrm>
                <a:off x="5507126" y="2696880"/>
                <a:ext cx="839871" cy="67007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82736CE-E4AD-635F-CF13-67DDBAE86974}"/>
                  </a:ext>
                </a:extLst>
              </p:cNvPr>
              <p:cNvSpPr txBox="1"/>
              <p:nvPr/>
            </p:nvSpPr>
            <p:spPr>
              <a:xfrm>
                <a:off x="5624254" y="2837394"/>
                <a:ext cx="641441" cy="3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err="1"/>
                  <a:t>wbb</a:t>
                </a:r>
                <a:r>
                  <a:rPr lang="en-IN" sz="2400" dirty="0"/>
                  <a:t>?</a:t>
                </a:r>
              </a:p>
            </p:txBody>
          </p: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83AF4B7-460E-2147-714D-4210AB7C8C5D}"/>
                </a:ext>
              </a:extLst>
            </p:cNvPr>
            <p:cNvCxnSpPr>
              <a:cxnSpLocks/>
              <a:stCxn id="171" idx="1"/>
              <a:endCxn id="12" idx="3"/>
            </p:cNvCxnSpPr>
            <p:nvPr/>
          </p:nvCxnSpPr>
          <p:spPr>
            <a:xfrm flipH="1" flipV="1">
              <a:off x="5741521" y="5587710"/>
              <a:ext cx="1400564" cy="5187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F7F28EB4-2630-9E82-5890-63268BC0A1E9}"/>
                </a:ext>
              </a:extLst>
            </p:cNvPr>
            <p:cNvCxnSpPr>
              <a:cxnSpLocks/>
              <a:stCxn id="171" idx="2"/>
              <a:endCxn id="188" idx="0"/>
            </p:cNvCxnSpPr>
            <p:nvPr/>
          </p:nvCxnSpPr>
          <p:spPr>
            <a:xfrm flipH="1">
              <a:off x="7711426" y="6050158"/>
              <a:ext cx="3794" cy="48006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2727FD7-D2A2-0436-2F14-A3109525C338}"/>
                </a:ext>
              </a:extLst>
            </p:cNvPr>
            <p:cNvSpPr txBox="1"/>
            <p:nvPr/>
          </p:nvSpPr>
          <p:spPr>
            <a:xfrm>
              <a:off x="7208911" y="6530219"/>
              <a:ext cx="1005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DROP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C9AF99A-C212-41C3-D082-C94C5B174499}"/>
                </a:ext>
              </a:extLst>
            </p:cNvPr>
            <p:cNvGrpSpPr/>
            <p:nvPr/>
          </p:nvGrpSpPr>
          <p:grpSpPr>
            <a:xfrm>
              <a:off x="567180" y="5900315"/>
              <a:ext cx="1146268" cy="914523"/>
              <a:chOff x="5507126" y="2696880"/>
              <a:chExt cx="839871" cy="670071"/>
            </a:xfrm>
          </p:grpSpPr>
          <p:sp>
            <p:nvSpPr>
              <p:cNvPr id="199" name="Diamond 198">
                <a:extLst>
                  <a:ext uri="{FF2B5EF4-FFF2-40B4-BE49-F238E27FC236}">
                    <a16:creationId xmlns:a16="http://schemas.microsoft.com/office/drawing/2014/main" id="{49B25147-5BFC-DD2E-B118-1A2AB0372500}"/>
                  </a:ext>
                </a:extLst>
              </p:cNvPr>
              <p:cNvSpPr/>
              <p:nvPr/>
            </p:nvSpPr>
            <p:spPr>
              <a:xfrm>
                <a:off x="5507126" y="2696880"/>
                <a:ext cx="839871" cy="67007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29E6147-7534-44F7-1CE6-B0DFD65FB560}"/>
                  </a:ext>
                </a:extLst>
              </p:cNvPr>
              <p:cNvSpPr txBox="1"/>
              <p:nvPr/>
            </p:nvSpPr>
            <p:spPr>
              <a:xfrm>
                <a:off x="5624247" y="2848978"/>
                <a:ext cx="674231" cy="3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err="1"/>
                  <a:t>wbb</a:t>
                </a:r>
                <a:r>
                  <a:rPr lang="en-IN" sz="2400" dirty="0"/>
                  <a:t>?</a:t>
                </a:r>
              </a:p>
            </p:txBody>
          </p:sp>
        </p:grpSp>
        <p:cxnSp>
          <p:nvCxnSpPr>
            <p:cNvPr id="204" name="Connector: Elbow 203">
              <a:extLst>
                <a:ext uri="{FF2B5EF4-FFF2-40B4-BE49-F238E27FC236}">
                  <a16:creationId xmlns:a16="http://schemas.microsoft.com/office/drawing/2014/main" id="{44EF2361-5513-C957-18D9-625D77F9891C}"/>
                </a:ext>
              </a:extLst>
            </p:cNvPr>
            <p:cNvCxnSpPr>
              <a:cxnSpLocks/>
              <a:stCxn id="2" idx="1"/>
              <a:endCxn id="199" idx="0"/>
            </p:cNvCxnSpPr>
            <p:nvPr/>
          </p:nvCxnSpPr>
          <p:spPr>
            <a:xfrm rot="10800000" flipV="1">
              <a:off x="1140318" y="5586739"/>
              <a:ext cx="1754616" cy="313578"/>
            </a:xfrm>
            <a:prstGeom prst="bentConnector2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CBC661CE-F57B-EB05-F260-7208217510ED}"/>
                </a:ext>
              </a:extLst>
            </p:cNvPr>
            <p:cNvCxnSpPr>
              <a:cxnSpLocks/>
            </p:cNvCxnSpPr>
            <p:nvPr/>
          </p:nvCxnSpPr>
          <p:spPr>
            <a:xfrm>
              <a:off x="1699254" y="6355192"/>
              <a:ext cx="583794" cy="714181"/>
            </a:xfrm>
            <a:prstGeom prst="bentConnector3">
              <a:avLst>
                <a:gd name="adj1" fmla="val 50000"/>
              </a:avLst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C7C41C9-0D17-D509-C577-E846B7091690}"/>
                </a:ext>
              </a:extLst>
            </p:cNvPr>
            <p:cNvSpPr txBox="1"/>
            <p:nvPr/>
          </p:nvSpPr>
          <p:spPr>
            <a:xfrm>
              <a:off x="694583" y="7125949"/>
              <a:ext cx="1084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DROP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0122A4-816C-E16D-E66C-B3BD839D635A}"/>
                </a:ext>
              </a:extLst>
            </p:cNvPr>
            <p:cNvCxnSpPr>
              <a:cxnSpLocks/>
              <a:stCxn id="199" idx="2"/>
            </p:cNvCxnSpPr>
            <p:nvPr/>
          </p:nvCxnSpPr>
          <p:spPr>
            <a:xfrm>
              <a:off x="1140313" y="6814843"/>
              <a:ext cx="794" cy="381327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13D7BC57-B1D6-C9BE-D739-F0F759F169C4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6200000" flipH="1">
              <a:off x="3346237" y="2233531"/>
              <a:ext cx="1536082" cy="409172"/>
            </a:xfrm>
            <a:prstGeom prst="bentConnector3">
              <a:avLst>
                <a:gd name="adj1" fmla="val 724"/>
              </a:avLst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BBAF60C-4798-8F2D-E7ED-CCDC5B709133}"/>
                </a:ext>
              </a:extLst>
            </p:cNvPr>
            <p:cNvSpPr/>
            <p:nvPr/>
          </p:nvSpPr>
          <p:spPr>
            <a:xfrm>
              <a:off x="7308661" y="3340839"/>
              <a:ext cx="109169" cy="64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BFC5D61-2B62-1D4A-ABBA-F6884474714C}"/>
                </a:ext>
              </a:extLst>
            </p:cNvPr>
            <p:cNvSpPr txBox="1"/>
            <p:nvPr/>
          </p:nvSpPr>
          <p:spPr>
            <a:xfrm>
              <a:off x="1704104" y="5982981"/>
              <a:ext cx="519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Y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3DFB14-A37E-7AD3-D334-01E3BB7301C8}"/>
                </a:ext>
              </a:extLst>
            </p:cNvPr>
            <p:cNvSpPr txBox="1"/>
            <p:nvPr/>
          </p:nvSpPr>
          <p:spPr>
            <a:xfrm>
              <a:off x="1116519" y="6746869"/>
              <a:ext cx="519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N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62ACC34-C7B8-B9B8-4A08-834B0A8F4B6E}"/>
                </a:ext>
              </a:extLst>
            </p:cNvPr>
            <p:cNvSpPr txBox="1"/>
            <p:nvPr/>
          </p:nvSpPr>
          <p:spPr>
            <a:xfrm>
              <a:off x="7351601" y="6053445"/>
              <a:ext cx="255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N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1896523-AB8E-CA41-9968-1F5F2F0C2BD8}"/>
                </a:ext>
              </a:extLst>
            </p:cNvPr>
            <p:cNvSpPr txBox="1"/>
            <p:nvPr/>
          </p:nvSpPr>
          <p:spPr>
            <a:xfrm flipH="1">
              <a:off x="4315979" y="4063336"/>
              <a:ext cx="412611" cy="3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911" dirty="0"/>
                <a:t>N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C82D90F-3AE9-B4EB-CE99-A13656F5A99A}"/>
                </a:ext>
              </a:extLst>
            </p:cNvPr>
            <p:cNvSpPr txBox="1"/>
            <p:nvPr/>
          </p:nvSpPr>
          <p:spPr>
            <a:xfrm>
              <a:off x="4990032" y="3286178"/>
              <a:ext cx="519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Y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8DEEFBEB-326C-8802-2DEB-BAADCC582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1340" y="2920358"/>
              <a:ext cx="254608" cy="41254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28180D0C-EEBA-84BF-1ADE-EE2074D3BD2C}"/>
                </a:ext>
              </a:extLst>
            </p:cNvPr>
            <p:cNvSpPr txBox="1"/>
            <p:nvPr/>
          </p:nvSpPr>
          <p:spPr>
            <a:xfrm>
              <a:off x="6260426" y="2087656"/>
              <a:ext cx="2715513" cy="47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L2 writeback bit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A05D960-598C-BD45-BC61-CDCFF462D07E}"/>
                </a:ext>
              </a:extLst>
            </p:cNvPr>
            <p:cNvSpPr txBox="1"/>
            <p:nvPr/>
          </p:nvSpPr>
          <p:spPr>
            <a:xfrm>
              <a:off x="4603344" y="1559872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❶</a:t>
              </a:r>
              <a:endParaRPr lang="en-IN" sz="3200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5DA13B9-6483-ED9A-B78A-B2298345E054}"/>
                </a:ext>
              </a:extLst>
            </p:cNvPr>
            <p:cNvSpPr txBox="1"/>
            <p:nvPr/>
          </p:nvSpPr>
          <p:spPr>
            <a:xfrm>
              <a:off x="3397865" y="2900807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❷</a:t>
              </a:r>
              <a:endParaRPr lang="en-IN" sz="3200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BF866A66-74A0-30D2-3293-E0486D9A7828}"/>
                </a:ext>
              </a:extLst>
            </p:cNvPr>
            <p:cNvSpPr txBox="1"/>
            <p:nvPr/>
          </p:nvSpPr>
          <p:spPr>
            <a:xfrm>
              <a:off x="7911941" y="4821358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❸</a:t>
              </a:r>
              <a:endParaRPr lang="en-IN" sz="3200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87F5255-B5A9-2723-AE36-93352FA7E8FE}"/>
                </a:ext>
              </a:extLst>
            </p:cNvPr>
            <p:cNvSpPr txBox="1"/>
            <p:nvPr/>
          </p:nvSpPr>
          <p:spPr>
            <a:xfrm>
              <a:off x="300765" y="5503880"/>
              <a:ext cx="729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❹</a:t>
              </a:r>
              <a:endParaRPr lang="en-IN" sz="3200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AA93261-4CF8-C0E3-4E6D-5FAB7F2C66D5}"/>
                </a:ext>
              </a:extLst>
            </p:cNvPr>
            <p:cNvCxnSpPr/>
            <p:nvPr/>
          </p:nvCxnSpPr>
          <p:spPr>
            <a:xfrm>
              <a:off x="5460753" y="698424"/>
              <a:ext cx="754738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2C2FE30-943A-ED02-DC3F-A9467E86DFB5}"/>
                </a:ext>
              </a:extLst>
            </p:cNvPr>
            <p:cNvCxnSpPr/>
            <p:nvPr/>
          </p:nvCxnSpPr>
          <p:spPr>
            <a:xfrm>
              <a:off x="5460758" y="976236"/>
              <a:ext cx="754738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53BC4EC4-2F04-9A58-889B-2C6B76A5BF71}"/>
                </a:ext>
              </a:extLst>
            </p:cNvPr>
            <p:cNvSpPr txBox="1"/>
            <p:nvPr/>
          </p:nvSpPr>
          <p:spPr>
            <a:xfrm>
              <a:off x="6283557" y="494863"/>
              <a:ext cx="2436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Speculative Path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F8D2BA9-6296-A5C0-2E4D-3E0AE85BF0CE}"/>
                </a:ext>
              </a:extLst>
            </p:cNvPr>
            <p:cNvSpPr txBox="1"/>
            <p:nvPr/>
          </p:nvSpPr>
          <p:spPr>
            <a:xfrm>
              <a:off x="6291265" y="775820"/>
              <a:ext cx="2160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Commit Path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6E19CB-5CE4-88F6-47E6-F77657A06BDA}"/>
                </a:ext>
              </a:extLst>
            </p:cNvPr>
            <p:cNvSpPr txBox="1"/>
            <p:nvPr/>
          </p:nvSpPr>
          <p:spPr>
            <a:xfrm>
              <a:off x="6457549" y="5217106"/>
              <a:ext cx="519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41937F-2826-4830-853F-3D370096042C}"/>
                </a:ext>
              </a:extLst>
            </p:cNvPr>
            <p:cNvSpPr txBox="1"/>
            <p:nvPr/>
          </p:nvSpPr>
          <p:spPr>
            <a:xfrm>
              <a:off x="2038913" y="400832"/>
              <a:ext cx="604653" cy="470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60" dirty="0">
                  <a:latin typeface="Arial" panose="020B0604020202020204" pitchFamily="34" charset="0"/>
                  <a:cs typeface="Arial" panose="020B0604020202020204" pitchFamily="34" charset="0"/>
                </a:rPr>
                <a:t>LQ</a:t>
              </a:r>
              <a:endParaRPr lang="en-IN" sz="246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F0C81C1-E5AA-3058-FF78-E1501513A3E4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4587277" y="2643739"/>
              <a:ext cx="1905510" cy="691440"/>
            </a:xfrm>
            <a:prstGeom prst="bentConnector2">
              <a:avLst/>
            </a:prstGeom>
            <a:ln w="1270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E447F3-34B3-DBA3-6C9E-326B51B09239}"/>
                </a:ext>
              </a:extLst>
            </p:cNvPr>
            <p:cNvGrpSpPr/>
            <p:nvPr/>
          </p:nvGrpSpPr>
          <p:grpSpPr>
            <a:xfrm>
              <a:off x="913737" y="853549"/>
              <a:ext cx="2994722" cy="833903"/>
              <a:chOff x="1047409" y="1137111"/>
              <a:chExt cx="2925644" cy="8146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1ED385B-E972-98C4-A1B7-2E3CCBE78267}"/>
                  </a:ext>
                </a:extLst>
              </p:cNvPr>
              <p:cNvGrpSpPr/>
              <p:nvPr/>
            </p:nvGrpSpPr>
            <p:grpSpPr>
              <a:xfrm flipV="1">
                <a:off x="1047409" y="1137111"/>
                <a:ext cx="2925644" cy="814666"/>
                <a:chOff x="5463752" y="1119440"/>
                <a:chExt cx="2257220" cy="420572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2EE7D6A-43FB-0BCF-8754-C7DD8A6BB09E}"/>
                    </a:ext>
                  </a:extLst>
                </p:cNvPr>
                <p:cNvSpPr/>
                <p:nvPr/>
              </p:nvSpPr>
              <p:spPr>
                <a:xfrm>
                  <a:off x="5463752" y="1119440"/>
                  <a:ext cx="2257220" cy="4205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183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63FACA-6013-84A9-AE8D-CA8F23CF1D0E}"/>
                    </a:ext>
                  </a:extLst>
                </p:cNvPr>
                <p:cNvSpPr txBox="1"/>
                <p:nvPr/>
              </p:nvSpPr>
              <p:spPr>
                <a:xfrm>
                  <a:off x="6577733" y="1127858"/>
                  <a:ext cx="468399" cy="30791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76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  <a:endParaRPr lang="en-IN" sz="3276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6117E7-FDDB-731C-E841-3C4EA7866B30}"/>
                  </a:ext>
                </a:extLst>
              </p:cNvPr>
              <p:cNvSpPr/>
              <p:nvPr/>
            </p:nvSpPr>
            <p:spPr>
              <a:xfrm rot="5400000">
                <a:off x="2462355" y="436422"/>
                <a:ext cx="101489" cy="291859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42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F3C769-0EF8-47DA-4064-A3D0FD4BB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737" y="1581304"/>
              <a:ext cx="29947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560EC-BA70-7D1F-8653-1B40A85E1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26" y="853551"/>
              <a:ext cx="0" cy="83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92700D-1DB3-DA9B-C0A5-7C14E2930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8503" y="853551"/>
              <a:ext cx="0" cy="83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2C979E-85E7-BCF0-4D25-40FF3060D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265" y="853551"/>
              <a:ext cx="0" cy="83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4D8B66-A74B-AB07-6D25-CB71B590B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5681" y="853551"/>
              <a:ext cx="0" cy="83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0A8E92-3988-7655-EA87-A77F7C0B8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7392" y="853551"/>
              <a:ext cx="0" cy="83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B58685-B6B9-5DBA-387B-9A3FDFEEB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4291" y="853551"/>
              <a:ext cx="0" cy="83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C979F0-0EFC-39E6-04FE-07FF49439219}"/>
                </a:ext>
              </a:extLst>
            </p:cNvPr>
            <p:cNvSpPr txBox="1"/>
            <p:nvPr/>
          </p:nvSpPr>
          <p:spPr>
            <a:xfrm>
              <a:off x="6321332" y="6008030"/>
              <a:ext cx="760439" cy="47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err="1"/>
                <a:t>wbb</a:t>
              </a:r>
              <a:endParaRPr lang="en-IN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53EBE9-F19D-DEB2-26A9-8A763BC53860}"/>
                </a:ext>
              </a:extLst>
            </p:cNvPr>
            <p:cNvSpPr/>
            <p:nvPr/>
          </p:nvSpPr>
          <p:spPr>
            <a:xfrm>
              <a:off x="7208062" y="3341541"/>
              <a:ext cx="109169" cy="64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A289B8-6EBD-D55F-275B-7C6A5099B1DE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262644" y="2491340"/>
              <a:ext cx="3" cy="8502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985710-80A0-AA0D-2357-FF3511481586}"/>
                </a:ext>
              </a:extLst>
            </p:cNvPr>
            <p:cNvSpPr txBox="1"/>
            <p:nvPr/>
          </p:nvSpPr>
          <p:spPr>
            <a:xfrm>
              <a:off x="7307630" y="2505447"/>
              <a:ext cx="1900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Writeback bit       (</a:t>
              </a:r>
              <a:r>
                <a:rPr lang="en-IN" sz="2400" dirty="0" err="1"/>
                <a:t>wbb</a:t>
              </a:r>
              <a:r>
                <a:rPr lang="en-IN" sz="2400" dirty="0"/>
                <a:t>)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7CAC6D12-6179-0CE2-8054-C6E7891662E5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rot="5400000">
              <a:off x="5855708" y="3820770"/>
              <a:ext cx="1238169" cy="1575710"/>
            </a:xfrm>
            <a:prstGeom prst="bentConnector3">
              <a:avLst>
                <a:gd name="adj1" fmla="val 844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4D5942C-0CEA-3305-B7E5-951B244A8831}"/>
                </a:ext>
              </a:extLst>
            </p:cNvPr>
            <p:cNvSpPr/>
            <p:nvPr/>
          </p:nvSpPr>
          <p:spPr>
            <a:xfrm>
              <a:off x="5472189" y="1191364"/>
              <a:ext cx="755425" cy="220629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215B0F5-992F-B78F-6B46-6F6AE31D6BCB}"/>
                </a:ext>
              </a:extLst>
            </p:cNvPr>
            <p:cNvSpPr/>
            <p:nvPr/>
          </p:nvSpPr>
          <p:spPr>
            <a:xfrm>
              <a:off x="5484869" y="1538383"/>
              <a:ext cx="755425" cy="2211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BFCFD9F-399C-CCB4-3372-71C463EA1537}"/>
                </a:ext>
              </a:extLst>
            </p:cNvPr>
            <p:cNvSpPr txBox="1"/>
            <p:nvPr/>
          </p:nvSpPr>
          <p:spPr>
            <a:xfrm>
              <a:off x="6288758" y="1125270"/>
              <a:ext cx="3280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err="1"/>
                <a:t>GhostMinion</a:t>
              </a:r>
              <a:r>
                <a:rPr lang="en-IN" sz="2400" dirty="0"/>
                <a:t> Overhead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BEA2DE-01AF-8A6D-6A85-A3ED609D20AD}"/>
                </a:ext>
              </a:extLst>
            </p:cNvPr>
            <p:cNvSpPr txBox="1"/>
            <p:nvPr/>
          </p:nvSpPr>
          <p:spPr>
            <a:xfrm>
              <a:off x="6294051" y="1463102"/>
              <a:ext cx="2160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SUF Overhead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C436B67-1914-0D63-CCCC-D434CBCF3725}"/>
                </a:ext>
              </a:extLst>
            </p:cNvPr>
            <p:cNvCxnSpPr>
              <a:cxnSpLocks/>
              <a:stCxn id="258" idx="2"/>
              <a:endCxn id="171" idx="0"/>
            </p:cNvCxnSpPr>
            <p:nvPr/>
          </p:nvCxnSpPr>
          <p:spPr>
            <a:xfrm rot="16200000" flipH="1">
              <a:off x="6965835" y="4386250"/>
              <a:ext cx="1146796" cy="3519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47662525-20EF-3A2C-BD39-D6FA05F58030}"/>
                </a:ext>
              </a:extLst>
            </p:cNvPr>
            <p:cNvCxnSpPr>
              <a:cxnSpLocks/>
              <a:stCxn id="12" idx="2"/>
              <a:endCxn id="41" idx="1"/>
            </p:cNvCxnSpPr>
            <p:nvPr/>
          </p:nvCxnSpPr>
          <p:spPr>
            <a:xfrm rot="16200000" flipH="1">
              <a:off x="5856362" y="5778284"/>
              <a:ext cx="295545" cy="634395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E7B0C3-B51E-161B-6988-52530F633A19}"/>
                </a:ext>
              </a:extLst>
            </p:cNvPr>
            <p:cNvSpPr/>
            <p:nvPr/>
          </p:nvSpPr>
          <p:spPr>
            <a:xfrm>
              <a:off x="5567011" y="3335179"/>
              <a:ext cx="1851552" cy="65824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57" dirty="0">
                  <a:latin typeface="Arial" panose="020B0604020202020204" pitchFamily="34" charset="0"/>
                  <a:cs typeface="Arial" panose="020B0604020202020204" pitchFamily="34" charset="0"/>
                </a:rPr>
                <a:t>L1D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508F0B5-1F96-A1C2-9A40-A16952386F05}"/>
                </a:ext>
              </a:extLst>
            </p:cNvPr>
            <p:cNvSpPr/>
            <p:nvPr/>
          </p:nvSpPr>
          <p:spPr>
            <a:xfrm flipV="1">
              <a:off x="913829" y="854261"/>
              <a:ext cx="2994722" cy="8339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06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FD22B4A-F929-A177-330F-602404909F6B}"/>
              </a:ext>
            </a:extLst>
          </p:cNvPr>
          <p:cNvGrpSpPr/>
          <p:nvPr/>
        </p:nvGrpSpPr>
        <p:grpSpPr>
          <a:xfrm>
            <a:off x="442255" y="306104"/>
            <a:ext cx="2917550" cy="407356"/>
            <a:chOff x="373380" y="3632865"/>
            <a:chExt cx="2405934" cy="39796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33EBFFD-9431-CB27-D7E4-0BFD2EAB83F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" y="3772059"/>
              <a:ext cx="5715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837AEC-2805-7422-D959-540B6217C46C}"/>
                </a:ext>
              </a:extLst>
            </p:cNvPr>
            <p:cNvSpPr txBox="1"/>
            <p:nvPr/>
          </p:nvSpPr>
          <p:spPr>
            <a:xfrm>
              <a:off x="1104900" y="3632865"/>
              <a:ext cx="1674414" cy="39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47" dirty="0">
                  <a:latin typeface="Cambria" panose="02040503050406030204" pitchFamily="18" charset="0"/>
                  <a:ea typeface="Cambria" panose="02040503050406030204" pitchFamily="18" charset="0"/>
                </a:rPr>
                <a:t>Speculative path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672D97-39FB-135B-F6ED-93FF263DAE8F}"/>
              </a:ext>
            </a:extLst>
          </p:cNvPr>
          <p:cNvGrpSpPr/>
          <p:nvPr/>
        </p:nvGrpSpPr>
        <p:grpSpPr>
          <a:xfrm>
            <a:off x="3568568" y="306105"/>
            <a:ext cx="3285254" cy="416974"/>
            <a:chOff x="6576060" y="3366165"/>
            <a:chExt cx="2398314" cy="40735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8EE6F6-1D1A-81D1-FDA7-9F2AAF0A23B8}"/>
                </a:ext>
              </a:extLst>
            </p:cNvPr>
            <p:cNvCxnSpPr>
              <a:cxnSpLocks/>
            </p:cNvCxnSpPr>
            <p:nvPr/>
          </p:nvCxnSpPr>
          <p:spPr>
            <a:xfrm>
              <a:off x="6576060" y="3535839"/>
              <a:ext cx="571500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38EB4B5-8900-AF0C-019D-840D893D3266}"/>
                </a:ext>
              </a:extLst>
            </p:cNvPr>
            <p:cNvSpPr txBox="1"/>
            <p:nvPr/>
          </p:nvSpPr>
          <p:spPr>
            <a:xfrm>
              <a:off x="7299960" y="3366165"/>
              <a:ext cx="1674414" cy="40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47" dirty="0">
                  <a:latin typeface="Cambria" panose="02040503050406030204" pitchFamily="18" charset="0"/>
                  <a:ea typeface="Cambria" panose="02040503050406030204" pitchFamily="18" charset="0"/>
                </a:rPr>
                <a:t>Commit Write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523EB3-2848-9F96-F873-05BEF6CC510D}"/>
              </a:ext>
            </a:extLst>
          </p:cNvPr>
          <p:cNvGrpSpPr/>
          <p:nvPr/>
        </p:nvGrpSpPr>
        <p:grpSpPr>
          <a:xfrm>
            <a:off x="727992" y="1095911"/>
            <a:ext cx="7266922" cy="7097993"/>
            <a:chOff x="2655438" y="3184964"/>
            <a:chExt cx="3132260" cy="357353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639DFED-40C9-B3D9-E45B-95D9F2D4A58D}"/>
                </a:ext>
              </a:extLst>
            </p:cNvPr>
            <p:cNvSpPr/>
            <p:nvPr/>
          </p:nvSpPr>
          <p:spPr>
            <a:xfrm>
              <a:off x="3100671" y="4154150"/>
              <a:ext cx="921215" cy="364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76">
                  <a:latin typeface="Bahnschrift Light" panose="020B0502040204020203" pitchFamily="34" charset="0"/>
                </a:rPr>
                <a:t>L1D</a:t>
              </a:r>
              <a:endParaRPr lang="en-US" sz="3276" dirty="0">
                <a:latin typeface="Bahnschrift Light" panose="020B0502040204020203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C389D37-548D-9E00-92A0-B98EC78273E5}"/>
                </a:ext>
              </a:extLst>
            </p:cNvPr>
            <p:cNvSpPr/>
            <p:nvPr/>
          </p:nvSpPr>
          <p:spPr>
            <a:xfrm>
              <a:off x="3579290" y="4973803"/>
              <a:ext cx="1284556" cy="364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76">
                  <a:latin typeface="Bahnschrift Light" panose="020B0502040204020203" pitchFamily="34" charset="0"/>
                </a:rPr>
                <a:t>L2</a:t>
              </a:r>
              <a:endParaRPr lang="en-US" sz="3276" dirty="0">
                <a:latin typeface="Bahnschrift Light" panose="020B0502040204020203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9AE6142-D438-6414-1ABF-29635F4310DB}"/>
                </a:ext>
              </a:extLst>
            </p:cNvPr>
            <p:cNvSpPr/>
            <p:nvPr/>
          </p:nvSpPr>
          <p:spPr>
            <a:xfrm>
              <a:off x="3401904" y="5638532"/>
              <a:ext cx="1639326" cy="364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76">
                  <a:latin typeface="Bahnschrift Light" panose="020B0502040204020203" pitchFamily="34" charset="0"/>
                </a:rPr>
                <a:t>LLC</a:t>
              </a:r>
              <a:endParaRPr lang="en-US" sz="3276" dirty="0">
                <a:latin typeface="Bahnschrift Light" panose="020B0502040204020203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BE0A687-55C9-6001-6EEE-0543FCEFC1B9}"/>
                </a:ext>
              </a:extLst>
            </p:cNvPr>
            <p:cNvSpPr/>
            <p:nvPr/>
          </p:nvSpPr>
          <p:spPr>
            <a:xfrm>
              <a:off x="2655438" y="6349305"/>
              <a:ext cx="3132260" cy="40919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85" dirty="0">
                  <a:latin typeface="Bahnschrift Light" panose="020B0502040204020203" pitchFamily="34" charset="0"/>
                  <a:ea typeface="Cambria" panose="02040503050406030204" pitchFamily="18" charset="0"/>
                </a:rPr>
                <a:t>DRAM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FA59572-5C94-501D-BFE6-7FFF96D8198F}"/>
                </a:ext>
              </a:extLst>
            </p:cNvPr>
            <p:cNvSpPr/>
            <p:nvPr/>
          </p:nvSpPr>
          <p:spPr>
            <a:xfrm>
              <a:off x="3675578" y="3184964"/>
              <a:ext cx="1208843" cy="6163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85" dirty="0">
                  <a:latin typeface="Bahnschrift Light" panose="020B0502040204020203" pitchFamily="34" charset="0"/>
                  <a:ea typeface="Cambria" panose="02040503050406030204" pitchFamily="18" charset="0"/>
                </a:rPr>
                <a:t>CPU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A1BE9F-5E02-CFCB-C940-9D51CAA314A9}"/>
                </a:ext>
              </a:extLst>
            </p:cNvPr>
            <p:cNvSpPr/>
            <p:nvPr/>
          </p:nvSpPr>
          <p:spPr>
            <a:xfrm>
              <a:off x="4682724" y="4151721"/>
              <a:ext cx="728003" cy="36441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85" dirty="0">
                  <a:solidFill>
                    <a:schemeClr val="bg1"/>
                  </a:solidFill>
                  <a:latin typeface="Bahnschrift Light" panose="020B0502040204020203" pitchFamily="34" charset="0"/>
                  <a:ea typeface="Cambria" panose="02040503050406030204" pitchFamily="18" charset="0"/>
                </a:rPr>
                <a:t>GM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9CE6132-B147-4321-865D-5B2EADAD6B24}"/>
                </a:ext>
              </a:extLst>
            </p:cNvPr>
            <p:cNvCxnSpPr>
              <a:cxnSpLocks/>
              <a:stCxn id="38" idx="3"/>
              <a:endCxn id="44" idx="3"/>
            </p:cNvCxnSpPr>
            <p:nvPr/>
          </p:nvCxnSpPr>
          <p:spPr>
            <a:xfrm flipV="1">
              <a:off x="4863846" y="4333929"/>
              <a:ext cx="546881" cy="822082"/>
            </a:xfrm>
            <a:prstGeom prst="bentConnector3">
              <a:avLst>
                <a:gd name="adj1" fmla="val 13135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0A68FBDE-2611-16FD-F26F-0D2AC52BE6DE}"/>
                </a:ext>
              </a:extLst>
            </p:cNvPr>
            <p:cNvCxnSpPr>
              <a:cxnSpLocks/>
              <a:stCxn id="42" idx="2"/>
              <a:endCxn id="37" idx="0"/>
            </p:cNvCxnSpPr>
            <p:nvPr/>
          </p:nvCxnSpPr>
          <p:spPr>
            <a:xfrm rot="5400000">
              <a:off x="3744235" y="3618384"/>
              <a:ext cx="352811" cy="7187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8A58AC2-7ABB-4ACC-CFE7-48A144A1097B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rot="16200000" flipH="1">
              <a:off x="4488171" y="3593166"/>
              <a:ext cx="350383" cy="7667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DC944450-AC1D-448F-1304-DE4A0EEBDFA4}"/>
                </a:ext>
              </a:extLst>
            </p:cNvPr>
            <p:cNvCxnSpPr>
              <a:cxnSpLocks/>
              <a:stCxn id="39" idx="3"/>
              <a:endCxn id="44" idx="3"/>
            </p:cNvCxnSpPr>
            <p:nvPr/>
          </p:nvCxnSpPr>
          <p:spPr>
            <a:xfrm flipV="1">
              <a:off x="5041230" y="4333928"/>
              <a:ext cx="369497" cy="1486811"/>
            </a:xfrm>
            <a:prstGeom prst="bentConnector3">
              <a:avLst>
                <a:gd name="adj1" fmla="val 189709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095503E-08C8-DF6C-01E9-90C71515FA5A}"/>
                </a:ext>
              </a:extLst>
            </p:cNvPr>
            <p:cNvCxnSpPr>
              <a:cxnSpLocks/>
              <a:stCxn id="40" idx="3"/>
              <a:endCxn id="44" idx="3"/>
            </p:cNvCxnSpPr>
            <p:nvPr/>
          </p:nvCxnSpPr>
          <p:spPr>
            <a:xfrm flipH="1" flipV="1">
              <a:off x="5410727" y="4333928"/>
              <a:ext cx="376971" cy="2219975"/>
            </a:xfrm>
            <a:prstGeom prst="bentConnector3">
              <a:avLst>
                <a:gd name="adj1" fmla="val -45481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ABBD805-9874-950F-A133-4E0A8B3AE7A8}"/>
                </a:ext>
              </a:extLst>
            </p:cNvPr>
            <p:cNvCxnSpPr>
              <a:stCxn id="44" idx="1"/>
              <a:endCxn id="37" idx="3"/>
            </p:cNvCxnSpPr>
            <p:nvPr/>
          </p:nvCxnSpPr>
          <p:spPr>
            <a:xfrm flipH="1">
              <a:off x="4021885" y="4333928"/>
              <a:ext cx="660839" cy="24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1AC4E57A-C864-886F-A4A4-7EBC8D8F67B9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 rot="16200000" flipH="1">
              <a:off x="3663803" y="4416038"/>
              <a:ext cx="455240" cy="660290"/>
            </a:xfrm>
            <a:prstGeom prst="bentConnector3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E6A3D5F-5C5D-2E13-80A8-537261F0AE17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4221567" y="5338217"/>
              <a:ext cx="1" cy="30031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69962154-BCFC-8E61-EFB2-392FFAF71297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>
              <a:off x="3400037" y="4516136"/>
              <a:ext cx="179254" cy="639875"/>
            </a:xfrm>
            <a:prstGeom prst="bent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Dot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9B1F2DE8-0E5C-69EA-DA33-7BD3124FB95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01904" y="5216971"/>
              <a:ext cx="177386" cy="664729"/>
            </a:xfrm>
            <a:prstGeom prst="bentConnector3">
              <a:avLst>
                <a:gd name="adj1" fmla="val -96654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Dot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CEBCEDAC-E041-D92F-2400-E9D0C95ADC5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655438" y="5942659"/>
              <a:ext cx="746466" cy="733164"/>
            </a:xfrm>
            <a:prstGeom prst="bentConnector3">
              <a:avLst>
                <a:gd name="adj1" fmla="val -22968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Dot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FE83F3FA-52BA-A64A-76C3-7E400CD747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44236" y="3618384"/>
              <a:ext cx="352811" cy="7187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F41B4DAC-4CAA-F1BF-51F6-BD5C5E7FFE0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88172" y="3593167"/>
              <a:ext cx="350383" cy="7667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B4B2B6-CB8B-B82C-E368-A64DD5E3C33C}"/>
              </a:ext>
            </a:extLst>
          </p:cNvPr>
          <p:cNvGrpSpPr/>
          <p:nvPr/>
        </p:nvGrpSpPr>
        <p:grpSpPr>
          <a:xfrm>
            <a:off x="6483718" y="286261"/>
            <a:ext cx="2407553" cy="416974"/>
            <a:chOff x="6644130" y="5188176"/>
            <a:chExt cx="2352019" cy="40735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9E05471-46BB-2FE8-2712-F9C768702663}"/>
                </a:ext>
              </a:extLst>
            </p:cNvPr>
            <p:cNvCxnSpPr>
              <a:cxnSpLocks/>
            </p:cNvCxnSpPr>
            <p:nvPr/>
          </p:nvCxnSpPr>
          <p:spPr>
            <a:xfrm>
              <a:off x="6644130" y="5369182"/>
              <a:ext cx="5715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75B1DBE-ED65-1E2F-04B5-C0C6D2F7214D}"/>
                </a:ext>
              </a:extLst>
            </p:cNvPr>
            <p:cNvSpPr txBox="1"/>
            <p:nvPr/>
          </p:nvSpPr>
          <p:spPr>
            <a:xfrm>
              <a:off x="7321735" y="5188176"/>
              <a:ext cx="1674414" cy="40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47" dirty="0">
                  <a:latin typeface="Cambria" panose="02040503050406030204" pitchFamily="18" charset="0"/>
                  <a:ea typeface="Cambria" panose="02040503050406030204" pitchFamily="18" charset="0"/>
                </a:rPr>
                <a:t>Commit 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5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CD34961-654D-B623-65DD-6435BBF0D852}"/>
              </a:ext>
            </a:extLst>
          </p:cNvPr>
          <p:cNvGrpSpPr/>
          <p:nvPr/>
        </p:nvGrpSpPr>
        <p:grpSpPr>
          <a:xfrm>
            <a:off x="1044084" y="-167515"/>
            <a:ext cx="1412945" cy="2254454"/>
            <a:chOff x="11087575" y="241297"/>
            <a:chExt cx="1035265" cy="16518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57C19DC-633A-B451-6E1D-DAE726F25E21}"/>
                </a:ext>
              </a:extLst>
            </p:cNvPr>
            <p:cNvSpPr/>
            <p:nvPr/>
          </p:nvSpPr>
          <p:spPr>
            <a:xfrm>
              <a:off x="11087575" y="702962"/>
              <a:ext cx="1028226" cy="11901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DE7EFE1-622A-5FB7-B92E-7374BF976EC0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876300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9546C6D-11E9-95E8-3EA2-0217432F4D20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1033780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D1510F8-024E-85F4-9E2F-E5B7CF9D2A6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1203632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B98B4C-9C9E-8DED-FEA1-110FC19C059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1724332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EFB6249-1710-BD7A-1AA3-226021B16412}"/>
                </a:ext>
              </a:extLst>
            </p:cNvPr>
            <p:cNvSpPr txBox="1"/>
            <p:nvPr/>
          </p:nvSpPr>
          <p:spPr>
            <a:xfrm rot="5400000">
              <a:off x="11455875" y="1208865"/>
              <a:ext cx="506389" cy="510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82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82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33B5DA7-3E68-E69E-E566-798EBC6C14A6}"/>
                </a:ext>
              </a:extLst>
            </p:cNvPr>
            <p:cNvSpPr txBox="1"/>
            <p:nvPr/>
          </p:nvSpPr>
          <p:spPr>
            <a:xfrm>
              <a:off x="11107898" y="241297"/>
              <a:ext cx="1014942" cy="384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30" dirty="0" err="1">
                  <a:latin typeface="Arial" panose="020B0604020202020204" pitchFamily="34" charset="0"/>
                  <a:cs typeface="Arial" panose="020B0604020202020204" pitchFamily="34" charset="0"/>
                </a:rPr>
                <a:t>ExROB</a:t>
              </a:r>
              <a:endParaRPr lang="en-IN" sz="273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0715A24-26BD-31D7-D986-7EB8ED148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977" y="709058"/>
              <a:ext cx="0" cy="5006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EEADE9-088E-ED25-A39F-0B8E2171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1950993" y="1726498"/>
              <a:ext cx="0" cy="1666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B8AE73F-1803-9264-2B79-71C4EC4B2A32}"/>
              </a:ext>
            </a:extLst>
          </p:cNvPr>
          <p:cNvCxnSpPr>
            <a:cxnSpLocks/>
          </p:cNvCxnSpPr>
          <p:nvPr/>
        </p:nvCxnSpPr>
        <p:spPr>
          <a:xfrm>
            <a:off x="10212781" y="789639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37144D1-DEBE-4CA3-F6EC-041B68B3C972}"/>
              </a:ext>
            </a:extLst>
          </p:cNvPr>
          <p:cNvSpPr/>
          <p:nvPr/>
        </p:nvSpPr>
        <p:spPr>
          <a:xfrm>
            <a:off x="396089" y="2798339"/>
            <a:ext cx="8271231" cy="4567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8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0E7C9-6436-A808-B337-7E94AC968F9F}"/>
              </a:ext>
            </a:extLst>
          </p:cNvPr>
          <p:cNvSpPr/>
          <p:nvPr/>
        </p:nvSpPr>
        <p:spPr>
          <a:xfrm>
            <a:off x="3461774" y="3194719"/>
            <a:ext cx="1938932" cy="63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L1D</a:t>
            </a:r>
            <a:endParaRPr lang="en-IN" sz="273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A1892-D2E1-5F84-3977-6E429DFBFFC0}"/>
              </a:ext>
            </a:extLst>
          </p:cNvPr>
          <p:cNvSpPr/>
          <p:nvPr/>
        </p:nvSpPr>
        <p:spPr>
          <a:xfrm>
            <a:off x="1654121" y="4869971"/>
            <a:ext cx="3128001" cy="639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59F5-D483-C65C-F954-4214B37EE293}"/>
              </a:ext>
            </a:extLst>
          </p:cNvPr>
          <p:cNvSpPr/>
          <p:nvPr/>
        </p:nvSpPr>
        <p:spPr>
          <a:xfrm>
            <a:off x="791551" y="6415028"/>
            <a:ext cx="5254397" cy="65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F7C677-8B73-00C3-3599-F01862D99EB1}"/>
              </a:ext>
            </a:extLst>
          </p:cNvPr>
          <p:cNvCxnSpPr>
            <a:cxnSpLocks/>
          </p:cNvCxnSpPr>
          <p:nvPr/>
        </p:nvCxnSpPr>
        <p:spPr>
          <a:xfrm flipH="1">
            <a:off x="4422204" y="3805506"/>
            <a:ext cx="1" cy="10854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4D54EB-35B8-2E30-5FA2-189E3727A825}"/>
              </a:ext>
            </a:extLst>
          </p:cNvPr>
          <p:cNvCxnSpPr>
            <a:cxnSpLocks/>
          </p:cNvCxnSpPr>
          <p:nvPr/>
        </p:nvCxnSpPr>
        <p:spPr>
          <a:xfrm>
            <a:off x="3131832" y="5482785"/>
            <a:ext cx="0" cy="98536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A7032D-4AF8-A49C-8053-99B74BCB8E7A}"/>
              </a:ext>
            </a:extLst>
          </p:cNvPr>
          <p:cNvCxnSpPr/>
          <p:nvPr/>
        </p:nvCxnSpPr>
        <p:spPr>
          <a:xfrm flipH="1" flipV="1">
            <a:off x="4431251" y="5736300"/>
            <a:ext cx="1932" cy="5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3B0F41-76B8-436B-1701-204BA055331D}"/>
              </a:ext>
            </a:extLst>
          </p:cNvPr>
          <p:cNvSpPr/>
          <p:nvPr/>
        </p:nvSpPr>
        <p:spPr>
          <a:xfrm>
            <a:off x="776291" y="3194719"/>
            <a:ext cx="1938932" cy="63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lang="en-IN" sz="218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7E92EF-6E58-F449-EA0B-6AED3EEABB36}"/>
              </a:ext>
            </a:extLst>
          </p:cNvPr>
          <p:cNvGrpSpPr/>
          <p:nvPr/>
        </p:nvGrpSpPr>
        <p:grpSpPr>
          <a:xfrm>
            <a:off x="5473460" y="3862785"/>
            <a:ext cx="2702333" cy="798110"/>
            <a:chOff x="9460560" y="2007005"/>
            <a:chExt cx="1980000" cy="58477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B3F08F-A67E-730F-EEE9-CDC668ABB16C}"/>
                </a:ext>
              </a:extLst>
            </p:cNvPr>
            <p:cNvSpPr/>
            <p:nvPr/>
          </p:nvSpPr>
          <p:spPr>
            <a:xfrm>
              <a:off x="9460560" y="2171208"/>
              <a:ext cx="198000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8594EC-2FA5-59DD-5E54-F44154E8BE24}"/>
                </a:ext>
              </a:extLst>
            </p:cNvPr>
            <p:cNvCxnSpPr>
              <a:cxnSpLocks/>
            </p:cNvCxnSpPr>
            <p:nvPr/>
          </p:nvCxnSpPr>
          <p:spPr>
            <a:xfrm>
              <a:off x="968571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7B2B0A-632F-7786-830F-FFC0F2E3AE40}"/>
                </a:ext>
              </a:extLst>
            </p:cNvPr>
            <p:cNvCxnSpPr/>
            <p:nvPr/>
          </p:nvCxnSpPr>
          <p:spPr>
            <a:xfrm>
              <a:off x="9940810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392453-FC43-D4FC-D441-FD228836E7BD}"/>
                </a:ext>
              </a:extLst>
            </p:cNvPr>
            <p:cNvCxnSpPr/>
            <p:nvPr/>
          </p:nvCxnSpPr>
          <p:spPr>
            <a:xfrm>
              <a:off x="10191973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DAB801-74E4-0701-CBA4-EFA4A74E94D2}"/>
                </a:ext>
              </a:extLst>
            </p:cNvPr>
            <p:cNvCxnSpPr/>
            <p:nvPr/>
          </p:nvCxnSpPr>
          <p:spPr>
            <a:xfrm>
              <a:off x="1045883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086E5D-57E7-CD92-2F1B-C7B81A47EC6B}"/>
                </a:ext>
              </a:extLst>
            </p:cNvPr>
            <p:cNvCxnSpPr/>
            <p:nvPr/>
          </p:nvCxnSpPr>
          <p:spPr>
            <a:xfrm>
              <a:off x="1115346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44A3B7-3C23-68B3-2BFA-C0912AB37CE6}"/>
                </a:ext>
              </a:extLst>
            </p:cNvPr>
            <p:cNvSpPr txBox="1"/>
            <p:nvPr/>
          </p:nvSpPr>
          <p:spPr>
            <a:xfrm>
              <a:off x="10541294" y="2007005"/>
              <a:ext cx="506389" cy="510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82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82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55B6376-F6FC-D310-8667-D0D749E78A20}"/>
              </a:ext>
            </a:extLst>
          </p:cNvPr>
          <p:cNvGrpSpPr/>
          <p:nvPr/>
        </p:nvGrpSpPr>
        <p:grpSpPr>
          <a:xfrm>
            <a:off x="5484759" y="5362337"/>
            <a:ext cx="2702333" cy="798110"/>
            <a:chOff x="9460560" y="2007005"/>
            <a:chExt cx="1980000" cy="58477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154F1E1-F36D-23C1-CA72-13F598D238F3}"/>
                </a:ext>
              </a:extLst>
            </p:cNvPr>
            <p:cNvSpPr/>
            <p:nvPr/>
          </p:nvSpPr>
          <p:spPr>
            <a:xfrm>
              <a:off x="9460560" y="2171208"/>
              <a:ext cx="198000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7A3875B-E1E0-4670-9F40-4BA7371DF66A}"/>
                </a:ext>
              </a:extLst>
            </p:cNvPr>
            <p:cNvCxnSpPr>
              <a:cxnSpLocks/>
            </p:cNvCxnSpPr>
            <p:nvPr/>
          </p:nvCxnSpPr>
          <p:spPr>
            <a:xfrm>
              <a:off x="968571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6E657B-8005-7C0C-16CD-9C628EEEB9AA}"/>
                </a:ext>
              </a:extLst>
            </p:cNvPr>
            <p:cNvCxnSpPr/>
            <p:nvPr/>
          </p:nvCxnSpPr>
          <p:spPr>
            <a:xfrm>
              <a:off x="9940810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5C727A7-B914-AC97-1397-05B8FDDC3147}"/>
                </a:ext>
              </a:extLst>
            </p:cNvPr>
            <p:cNvCxnSpPr/>
            <p:nvPr/>
          </p:nvCxnSpPr>
          <p:spPr>
            <a:xfrm>
              <a:off x="10191973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10AB27-10BD-0E25-435D-F56111AA0275}"/>
                </a:ext>
              </a:extLst>
            </p:cNvPr>
            <p:cNvCxnSpPr/>
            <p:nvPr/>
          </p:nvCxnSpPr>
          <p:spPr>
            <a:xfrm>
              <a:off x="1045883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39238C-1D37-E229-A005-D87252778794}"/>
                </a:ext>
              </a:extLst>
            </p:cNvPr>
            <p:cNvCxnSpPr/>
            <p:nvPr/>
          </p:nvCxnSpPr>
          <p:spPr>
            <a:xfrm>
              <a:off x="1115346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49CADE6-B45B-C1A7-1AEF-43AEDE0C33FE}"/>
                </a:ext>
              </a:extLst>
            </p:cNvPr>
            <p:cNvSpPr txBox="1"/>
            <p:nvPr/>
          </p:nvSpPr>
          <p:spPr>
            <a:xfrm>
              <a:off x="10541294" y="2007005"/>
              <a:ext cx="506389" cy="510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82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82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C984A05-BC6E-8E8F-0009-8248AA8A625B}"/>
              </a:ext>
            </a:extLst>
          </p:cNvPr>
          <p:cNvSpPr txBox="1"/>
          <p:nvPr/>
        </p:nvSpPr>
        <p:spPr>
          <a:xfrm>
            <a:off x="6941025" y="6102202"/>
            <a:ext cx="1245735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F4E3182-0F0A-85B5-886F-E67F82CD433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45948" y="6159111"/>
            <a:ext cx="593247" cy="584875"/>
          </a:xfrm>
          <a:prstGeom prst="bentConnector3">
            <a:avLst>
              <a:gd name="adj1" fmla="val 10025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B1CB978-0663-A700-3FDA-85C678AFF8D8}"/>
              </a:ext>
            </a:extLst>
          </p:cNvPr>
          <p:cNvCxnSpPr>
            <a:cxnSpLocks/>
          </p:cNvCxnSpPr>
          <p:nvPr/>
        </p:nvCxnSpPr>
        <p:spPr>
          <a:xfrm flipV="1">
            <a:off x="4782121" y="4674704"/>
            <a:ext cx="1522111" cy="345668"/>
          </a:xfrm>
          <a:prstGeom prst="bentConnector3">
            <a:avLst>
              <a:gd name="adj1" fmla="val 9970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94C0D38-1698-009C-B418-479666966DCA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5400709" y="3514302"/>
            <a:ext cx="930352" cy="564730"/>
          </a:xfrm>
          <a:prstGeom prst="bentConnector3">
            <a:avLst>
              <a:gd name="adj1" fmla="val -67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367E74-FE61-4420-4E58-BF42AE793F5B}"/>
              </a:ext>
            </a:extLst>
          </p:cNvPr>
          <p:cNvCxnSpPr>
            <a:cxnSpLocks/>
          </p:cNvCxnSpPr>
          <p:nvPr/>
        </p:nvCxnSpPr>
        <p:spPr>
          <a:xfrm flipH="1">
            <a:off x="2031884" y="3798592"/>
            <a:ext cx="1" cy="10854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42EF451-7E05-9023-7E46-D0FD115C8A9B}"/>
              </a:ext>
            </a:extLst>
          </p:cNvPr>
          <p:cNvCxnSpPr>
            <a:cxnSpLocks/>
          </p:cNvCxnSpPr>
          <p:nvPr/>
        </p:nvCxnSpPr>
        <p:spPr>
          <a:xfrm>
            <a:off x="5477834" y="4270072"/>
            <a:ext cx="13624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8D93F4D-FE36-F5AB-E1B3-68F767AF5D5F}"/>
              </a:ext>
            </a:extLst>
          </p:cNvPr>
          <p:cNvCxnSpPr>
            <a:cxnSpLocks/>
          </p:cNvCxnSpPr>
          <p:nvPr/>
        </p:nvCxnSpPr>
        <p:spPr>
          <a:xfrm>
            <a:off x="7783967" y="4259525"/>
            <a:ext cx="3918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85F76FF-CFEF-9CA0-3000-E29D12113C16}"/>
              </a:ext>
            </a:extLst>
          </p:cNvPr>
          <p:cNvCxnSpPr>
            <a:cxnSpLocks/>
          </p:cNvCxnSpPr>
          <p:nvPr/>
        </p:nvCxnSpPr>
        <p:spPr>
          <a:xfrm>
            <a:off x="5484768" y="5760723"/>
            <a:ext cx="13624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D0580E1-51C3-D403-06CD-F9EFA0BD489E}"/>
              </a:ext>
            </a:extLst>
          </p:cNvPr>
          <p:cNvCxnSpPr>
            <a:cxnSpLocks/>
          </p:cNvCxnSpPr>
          <p:nvPr/>
        </p:nvCxnSpPr>
        <p:spPr>
          <a:xfrm>
            <a:off x="7790900" y="5750176"/>
            <a:ext cx="3918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847496B-660B-9C0E-530E-53336235087F}"/>
              </a:ext>
            </a:extLst>
          </p:cNvPr>
          <p:cNvSpPr txBox="1"/>
          <p:nvPr/>
        </p:nvSpPr>
        <p:spPr>
          <a:xfrm>
            <a:off x="6908679" y="4637025"/>
            <a:ext cx="1245735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8C8248B-3D4B-0462-44A2-E939DEA60489}"/>
              </a:ext>
            </a:extLst>
          </p:cNvPr>
          <p:cNvCxnSpPr/>
          <p:nvPr/>
        </p:nvCxnSpPr>
        <p:spPr>
          <a:xfrm flipV="1">
            <a:off x="6639184" y="4660896"/>
            <a:ext cx="0" cy="92554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CD0476CD-95A2-2626-6F86-A06C6C6E4483}"/>
              </a:ext>
            </a:extLst>
          </p:cNvPr>
          <p:cNvSpPr txBox="1"/>
          <p:nvPr/>
        </p:nvSpPr>
        <p:spPr>
          <a:xfrm>
            <a:off x="4268515" y="1397845"/>
            <a:ext cx="2338542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3E53BC-2D2E-EFBC-45E0-1B09710F0D3E}"/>
              </a:ext>
            </a:extLst>
          </p:cNvPr>
          <p:cNvGrpSpPr/>
          <p:nvPr/>
        </p:nvGrpSpPr>
        <p:grpSpPr>
          <a:xfrm>
            <a:off x="3817057" y="654993"/>
            <a:ext cx="3080688" cy="726916"/>
            <a:chOff x="5463752" y="791095"/>
            <a:chExt cx="2257220" cy="74891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2ED4F2B-9208-AEA4-0C79-3157C7B6A74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7CCBB4-5A0A-11AC-C5A9-36A7376C72E3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02D811C-CB75-F784-A931-D9C6AE954BEF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EB7232F-E87F-B7F5-C9DB-16911B9F32E5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3A78D08-563A-C47F-8805-CE6191D195C1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2A7F58A-478C-DE6D-DF5A-CC540DA8BC46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26CDB03-F84A-F7ED-BAD6-97264AEE01DF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9AD99DF-57F8-4349-D5EE-B40F12E0F2AE}"/>
                </a:ext>
              </a:extLst>
            </p:cNvPr>
            <p:cNvSpPr txBox="1"/>
            <p:nvPr/>
          </p:nvSpPr>
          <p:spPr>
            <a:xfrm>
              <a:off x="6831796" y="791095"/>
              <a:ext cx="468398" cy="71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2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82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4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70D1CC9-03E7-3F4A-AF2B-39F502358A94}"/>
              </a:ext>
            </a:extLst>
          </p:cNvPr>
          <p:cNvSpPr/>
          <p:nvPr/>
        </p:nvSpPr>
        <p:spPr>
          <a:xfrm>
            <a:off x="-468339" y="2091061"/>
            <a:ext cx="10131380" cy="5483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8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E61159-D75A-6EF5-BF4A-34D4B4CFF3AD}"/>
              </a:ext>
            </a:extLst>
          </p:cNvPr>
          <p:cNvGrpSpPr/>
          <p:nvPr/>
        </p:nvGrpSpPr>
        <p:grpSpPr>
          <a:xfrm>
            <a:off x="7658395" y="5433427"/>
            <a:ext cx="888217" cy="1410345"/>
            <a:chOff x="3686782" y="2607013"/>
            <a:chExt cx="3064214" cy="136554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164EF0-1E3B-9A4F-9DEC-D5579B645F3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5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C96BB6-FE46-8016-711A-4B65F437CB0D}"/>
                </a:ext>
              </a:extLst>
            </p:cNvPr>
            <p:cNvCxnSpPr/>
            <p:nvPr/>
          </p:nvCxnSpPr>
          <p:spPr>
            <a:xfrm>
              <a:off x="3686782" y="2858431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E59B11-5449-3970-3973-57868F6025C0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2180EF-7415-D749-25CF-5882A8F96CFA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7A6E76-93E0-84A3-F0B2-2A420A5D6D0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769" y="2607013"/>
              <a:ext cx="0" cy="13655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96B947-9076-18B3-25FE-64CF762D86BE}"/>
                </a:ext>
              </a:extLst>
            </p:cNvPr>
            <p:cNvSpPr txBox="1"/>
            <p:nvPr/>
          </p:nvSpPr>
          <p:spPr>
            <a:xfrm rot="5400000">
              <a:off x="5157561" y="2255578"/>
              <a:ext cx="425448" cy="2106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3F998-358C-E760-97DC-93DEA4B86456}"/>
              </a:ext>
            </a:extLst>
          </p:cNvPr>
          <p:cNvSpPr/>
          <p:nvPr/>
        </p:nvSpPr>
        <p:spPr>
          <a:xfrm>
            <a:off x="496459" y="6443010"/>
            <a:ext cx="5296995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52A5C-82CA-7F7D-7DF0-3590AB410A3B}"/>
              </a:ext>
            </a:extLst>
          </p:cNvPr>
          <p:cNvSpPr/>
          <p:nvPr/>
        </p:nvSpPr>
        <p:spPr>
          <a:xfrm>
            <a:off x="785397" y="2583086"/>
            <a:ext cx="2067887" cy="973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303A454-8B54-9070-B210-26A4626990F8}"/>
              </a:ext>
            </a:extLst>
          </p:cNvPr>
          <p:cNvCxnSpPr>
            <a:cxnSpLocks/>
          </p:cNvCxnSpPr>
          <p:nvPr/>
        </p:nvCxnSpPr>
        <p:spPr>
          <a:xfrm flipV="1">
            <a:off x="5793460" y="5866733"/>
            <a:ext cx="1864930" cy="8921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A6E5A62-80DF-CE38-8196-E620A5EB9AE6}"/>
              </a:ext>
            </a:extLst>
          </p:cNvPr>
          <p:cNvCxnSpPr>
            <a:cxnSpLocks/>
          </p:cNvCxnSpPr>
          <p:nvPr/>
        </p:nvCxnSpPr>
        <p:spPr>
          <a:xfrm flipH="1" flipV="1">
            <a:off x="8530450" y="3175422"/>
            <a:ext cx="16153" cy="2631258"/>
          </a:xfrm>
          <a:prstGeom prst="bentConnector3">
            <a:avLst>
              <a:gd name="adj1" fmla="val -193155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4B3DB1-C26D-695E-A94E-2294047EB07C}"/>
              </a:ext>
            </a:extLst>
          </p:cNvPr>
          <p:cNvCxnSpPr>
            <a:cxnSpLocks/>
          </p:cNvCxnSpPr>
          <p:nvPr/>
        </p:nvCxnSpPr>
        <p:spPr>
          <a:xfrm flipV="1">
            <a:off x="5299368" y="3264924"/>
            <a:ext cx="2340125" cy="1410345"/>
          </a:xfrm>
          <a:prstGeom prst="bentConnector3">
            <a:avLst>
              <a:gd name="adj1" fmla="val 725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6D3FB3F-2995-1DAE-4532-716DBFD80F63}"/>
              </a:ext>
            </a:extLst>
          </p:cNvPr>
          <p:cNvCxnSpPr>
            <a:cxnSpLocks/>
          </p:cNvCxnSpPr>
          <p:nvPr/>
        </p:nvCxnSpPr>
        <p:spPr>
          <a:xfrm>
            <a:off x="5299358" y="4815115"/>
            <a:ext cx="2359022" cy="9199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A2BE777-6A39-C7E4-09B7-6DFF5CC49A6B}"/>
              </a:ext>
            </a:extLst>
          </p:cNvPr>
          <p:cNvCxnSpPr>
            <a:cxnSpLocks/>
          </p:cNvCxnSpPr>
          <p:nvPr/>
        </p:nvCxnSpPr>
        <p:spPr>
          <a:xfrm>
            <a:off x="6357746" y="2683530"/>
            <a:ext cx="1281748" cy="4568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E7C6B5-EB6B-7242-AC20-D20BF9AFAE2F}"/>
              </a:ext>
            </a:extLst>
          </p:cNvPr>
          <p:cNvSpPr txBox="1"/>
          <p:nvPr/>
        </p:nvSpPr>
        <p:spPr>
          <a:xfrm flipH="1">
            <a:off x="7498981" y="4179374"/>
            <a:ext cx="1241703" cy="48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467188-1BEC-D508-95CB-68CD2C7C36DB}"/>
              </a:ext>
            </a:extLst>
          </p:cNvPr>
          <p:cNvSpPr txBox="1"/>
          <p:nvPr/>
        </p:nvSpPr>
        <p:spPr>
          <a:xfrm flipH="1">
            <a:off x="7455096" y="7070404"/>
            <a:ext cx="1241703" cy="48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B6B9D8C-0A0C-A750-851B-B2CD79488DE0}"/>
              </a:ext>
            </a:extLst>
          </p:cNvPr>
          <p:cNvGrpSpPr/>
          <p:nvPr/>
        </p:nvGrpSpPr>
        <p:grpSpPr>
          <a:xfrm>
            <a:off x="3801148" y="2500508"/>
            <a:ext cx="2547326" cy="1256352"/>
            <a:chOff x="5452102" y="1969534"/>
            <a:chExt cx="1866426" cy="103336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A4EF606-80A4-E591-37A0-37AF7C5D1A35}"/>
                </a:ext>
              </a:extLst>
            </p:cNvPr>
            <p:cNvGrpSpPr/>
            <p:nvPr/>
          </p:nvGrpSpPr>
          <p:grpSpPr>
            <a:xfrm>
              <a:off x="5452102" y="1969534"/>
              <a:ext cx="1866426" cy="1033360"/>
              <a:chOff x="3686782" y="2607013"/>
              <a:chExt cx="3064214" cy="136554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F882A0F-0478-2DE5-5B6C-93088CBCA80C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57" dirty="0">
                    <a:latin typeface="Arial" panose="020B0604020202020204" pitchFamily="34" charset="0"/>
                    <a:cs typeface="Arial" panose="020B0604020202020204" pitchFamily="34" charset="0"/>
                  </a:rPr>
                  <a:t>L1D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103EA07-FA3B-3F56-3B8C-A8F54CDFFCB0}"/>
                  </a:ext>
                </a:extLst>
              </p:cNvPr>
              <p:cNvCxnSpPr/>
              <p:nvPr/>
            </p:nvCxnSpPr>
            <p:spPr>
              <a:xfrm>
                <a:off x="3686784" y="2838017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A8D7C2-31A9-1E76-4524-0F8CF88C2401}"/>
                  </a:ext>
                </a:extLst>
              </p:cNvPr>
              <p:cNvCxnSpPr/>
              <p:nvPr/>
            </p:nvCxnSpPr>
            <p:spPr>
              <a:xfrm>
                <a:off x="3686782" y="3739911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3D1-F2B0-CF3F-7600-B40B46CC5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096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B9A4D10-A7FF-E07F-9E33-D300C7B12AB7}"/>
                  </a:ext>
                </a:extLst>
              </p:cNvPr>
              <p:cNvSpPr txBox="1"/>
              <p:nvPr/>
            </p:nvSpPr>
            <p:spPr>
              <a:xfrm rot="5400000">
                <a:off x="5857409" y="3022098"/>
                <a:ext cx="703172" cy="73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76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0FEAA67-F89D-9A44-3261-3EDF54BB1FC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102" y="2335891"/>
              <a:ext cx="18664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D9325E-FF3A-B934-FEEA-CB0B39F45799}"/>
              </a:ext>
            </a:extLst>
          </p:cNvPr>
          <p:cNvGrpSpPr/>
          <p:nvPr/>
        </p:nvGrpSpPr>
        <p:grpSpPr>
          <a:xfrm>
            <a:off x="2183762" y="4325367"/>
            <a:ext cx="3119075" cy="1545612"/>
            <a:chOff x="3485627" y="3862063"/>
            <a:chExt cx="3066754" cy="11324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D94F4E2-D1DB-3B63-9562-4DA413A7E128}"/>
                </a:ext>
              </a:extLst>
            </p:cNvPr>
            <p:cNvGrpSpPr/>
            <p:nvPr/>
          </p:nvGrpSpPr>
          <p:grpSpPr>
            <a:xfrm>
              <a:off x="3485627" y="3862063"/>
              <a:ext cx="3064214" cy="1132470"/>
              <a:chOff x="3686782" y="2607013"/>
              <a:chExt cx="3064214" cy="13655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4CB538-1964-039B-86C9-D29F8D76D0DD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57" dirty="0">
                    <a:latin typeface="Arial" panose="020B0604020202020204" pitchFamily="34" charset="0"/>
                    <a:cs typeface="Arial" panose="020B0604020202020204" pitchFamily="34" charset="0"/>
                  </a:rPr>
                  <a:t>L2C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F1BD952-32D2-2E7A-2E12-65E99141A2A8}"/>
                  </a:ext>
                </a:extLst>
              </p:cNvPr>
              <p:cNvCxnSpPr/>
              <p:nvPr/>
            </p:nvCxnSpPr>
            <p:spPr>
              <a:xfrm>
                <a:off x="3686783" y="2846105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246792-65CF-B1A5-4311-EF65D73A2518}"/>
                  </a:ext>
                </a:extLst>
              </p:cNvPr>
              <p:cNvCxnSpPr/>
              <p:nvPr/>
            </p:nvCxnSpPr>
            <p:spPr>
              <a:xfrm>
                <a:off x="3686782" y="3749161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3202D7-2205-5353-5C67-57094150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309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6C5F7-3D86-E4C2-F9C6-EF73520FB35C}"/>
                  </a:ext>
                </a:extLst>
              </p:cNvPr>
              <p:cNvSpPr txBox="1"/>
              <p:nvPr/>
            </p:nvSpPr>
            <p:spPr>
              <a:xfrm rot="5400000">
                <a:off x="5900336" y="3151758"/>
                <a:ext cx="703172" cy="60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76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E108DE0-D521-8D81-B98F-7C7115EF0141}"/>
                </a:ext>
              </a:extLst>
            </p:cNvPr>
            <p:cNvCxnSpPr/>
            <p:nvPr/>
          </p:nvCxnSpPr>
          <p:spPr>
            <a:xfrm>
              <a:off x="3488168" y="4253386"/>
              <a:ext cx="306421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7AD7A804-CF6B-9593-2671-88DE4E474728}"/>
              </a:ext>
            </a:extLst>
          </p:cNvPr>
          <p:cNvSpPr txBox="1"/>
          <p:nvPr/>
        </p:nvSpPr>
        <p:spPr>
          <a:xfrm>
            <a:off x="4268515" y="1344737"/>
            <a:ext cx="2338542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47CF65-A856-6465-3B34-A3AE5AF7E533}"/>
              </a:ext>
            </a:extLst>
          </p:cNvPr>
          <p:cNvGrpSpPr/>
          <p:nvPr/>
        </p:nvGrpSpPr>
        <p:grpSpPr>
          <a:xfrm>
            <a:off x="3760788" y="743169"/>
            <a:ext cx="3080688" cy="610528"/>
            <a:chOff x="5463752" y="749775"/>
            <a:chExt cx="2257220" cy="82142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B4E147-1924-785E-62E3-5436529818A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70EA47-A4B0-B652-B797-5AED888EACA9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994E327-A823-1D98-1F75-1A4F6F85719B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B89C2F-75B9-B17F-965C-50F8B88ADFBE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1F8CF0-BF52-C35F-A4EA-1089E486E4BE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00054FF-05A3-29B4-B313-9069F275DBEA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A90CD40-0092-5675-ED12-57403AB51D31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F5B835-E9C4-FB26-CB07-901A7A149B22}"/>
                </a:ext>
              </a:extLst>
            </p:cNvPr>
            <p:cNvSpPr txBox="1"/>
            <p:nvPr/>
          </p:nvSpPr>
          <p:spPr>
            <a:xfrm>
              <a:off x="6831796" y="749775"/>
              <a:ext cx="468398" cy="821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27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296E779-12EC-D1EC-23AF-16DC4D788315}"/>
              </a:ext>
            </a:extLst>
          </p:cNvPr>
          <p:cNvCxnSpPr>
            <a:cxnSpLocks/>
          </p:cNvCxnSpPr>
          <p:nvPr/>
        </p:nvCxnSpPr>
        <p:spPr>
          <a:xfrm>
            <a:off x="2398490" y="471370"/>
            <a:ext cx="2278651" cy="546554"/>
          </a:xfrm>
          <a:prstGeom prst="bentConnector3">
            <a:avLst>
              <a:gd name="adj1" fmla="val 9985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7D4F25-4B34-6BF1-0056-7CB2858D9C5F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1819338" y="2253008"/>
            <a:ext cx="1594426" cy="330078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FBACF9A-DCDC-E2A3-A3AC-6E8D66CF9311}"/>
              </a:ext>
            </a:extLst>
          </p:cNvPr>
          <p:cNvCxnSpPr>
            <a:cxnSpLocks/>
            <a:stCxn id="140" idx="1"/>
            <a:endCxn id="109" idx="0"/>
          </p:cNvCxnSpPr>
          <p:nvPr/>
        </p:nvCxnSpPr>
        <p:spPr>
          <a:xfrm rot="10800000" flipH="1" flipV="1">
            <a:off x="3760791" y="1174219"/>
            <a:ext cx="1314033" cy="1326298"/>
          </a:xfrm>
          <a:prstGeom prst="bentConnector4">
            <a:avLst>
              <a:gd name="adj1" fmla="val -23743"/>
              <a:gd name="adj2" fmla="val 8098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3E342E-148A-92AD-CC0E-A240A1B76171}"/>
              </a:ext>
            </a:extLst>
          </p:cNvPr>
          <p:cNvGrpSpPr/>
          <p:nvPr/>
        </p:nvGrpSpPr>
        <p:grpSpPr>
          <a:xfrm>
            <a:off x="7636027" y="2802169"/>
            <a:ext cx="894430" cy="1410345"/>
            <a:chOff x="3686782" y="2607013"/>
            <a:chExt cx="3064214" cy="1365547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B79B032-239A-68A4-AC47-C1B817CA3660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5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86A7AF0-5721-4C12-C958-A4F4E4C94714}"/>
                </a:ext>
              </a:extLst>
            </p:cNvPr>
            <p:cNvCxnSpPr/>
            <p:nvPr/>
          </p:nvCxnSpPr>
          <p:spPr>
            <a:xfrm>
              <a:off x="3686782" y="2858431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C812807-343A-25A7-E070-D71353A4AD2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255FA05-6ED8-7CCE-7C4F-6E5BEEBD75CE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7271039-2AA9-7EF4-B17A-0CF18EBC3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11FCFF7-8089-CB2B-7364-E2E9BCE9E811}"/>
                </a:ext>
              </a:extLst>
            </p:cNvPr>
            <p:cNvSpPr txBox="1"/>
            <p:nvPr/>
          </p:nvSpPr>
          <p:spPr>
            <a:xfrm rot="5400000">
              <a:off x="5157557" y="2262892"/>
              <a:ext cx="425448" cy="209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12345BC-4D77-00B5-849F-8AD43D3B638B}"/>
              </a:ext>
            </a:extLst>
          </p:cNvPr>
          <p:cNvGrpSpPr/>
          <p:nvPr/>
        </p:nvGrpSpPr>
        <p:grpSpPr>
          <a:xfrm>
            <a:off x="1504056" y="102534"/>
            <a:ext cx="894430" cy="1410345"/>
            <a:chOff x="3686782" y="2607013"/>
            <a:chExt cx="3064214" cy="136554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B824118-4960-31FB-C2BC-DEF7BC146D2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5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64550-A68D-474B-2E6C-C51AC4D8584F}"/>
                </a:ext>
              </a:extLst>
            </p:cNvPr>
            <p:cNvCxnSpPr/>
            <p:nvPr/>
          </p:nvCxnSpPr>
          <p:spPr>
            <a:xfrm>
              <a:off x="3686782" y="2838291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F9D7191-1997-B1C6-66C2-289793782B0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B5494C-9CB3-3CF6-9FEE-513A5E234A1B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A41DCED-5C8B-B1F2-7D3C-3D37B6E62542}"/>
                </a:ext>
              </a:extLst>
            </p:cNvPr>
            <p:cNvSpPr txBox="1"/>
            <p:nvPr/>
          </p:nvSpPr>
          <p:spPr>
            <a:xfrm rot="5400000">
              <a:off x="5157557" y="2262894"/>
              <a:ext cx="425448" cy="20915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8B5904C-103C-CF6D-CC91-85BC1877A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F5729AC-A923-8664-363F-FDDB26EEC072}"/>
              </a:ext>
            </a:extLst>
          </p:cNvPr>
          <p:cNvSpPr txBox="1"/>
          <p:nvPr/>
        </p:nvSpPr>
        <p:spPr>
          <a:xfrm>
            <a:off x="1285294" y="-473798"/>
            <a:ext cx="1385208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 err="1">
                <a:latin typeface="Arial" panose="020B0604020202020204" pitchFamily="34" charset="0"/>
                <a:cs typeface="Arial" panose="020B0604020202020204" pitchFamily="34" charset="0"/>
              </a:rPr>
              <a:t>ExROB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4D65BFB-798D-5CA3-A948-93928BCE216A}"/>
              </a:ext>
            </a:extLst>
          </p:cNvPr>
          <p:cNvCxnSpPr/>
          <p:nvPr/>
        </p:nvCxnSpPr>
        <p:spPr>
          <a:xfrm flipH="1">
            <a:off x="2398486" y="216059"/>
            <a:ext cx="454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06A5F89-302E-C1AC-3EB4-9D581D836E8F}"/>
              </a:ext>
            </a:extLst>
          </p:cNvPr>
          <p:cNvSpPr txBox="1"/>
          <p:nvPr/>
        </p:nvSpPr>
        <p:spPr>
          <a:xfrm>
            <a:off x="2786180" y="-60105"/>
            <a:ext cx="1330345" cy="48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7" dirty="0"/>
              <a:t>Hit-level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D8D1EAA-910C-1CE5-462B-C3FBDDBF6B31}"/>
              </a:ext>
            </a:extLst>
          </p:cNvPr>
          <p:cNvCxnSpPr>
            <a:cxnSpLocks/>
          </p:cNvCxnSpPr>
          <p:nvPr/>
        </p:nvCxnSpPr>
        <p:spPr>
          <a:xfrm flipH="1">
            <a:off x="6348473" y="2320894"/>
            <a:ext cx="455564" cy="26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A60B5B2-A996-FA9E-D1FD-A7101ED9D045}"/>
              </a:ext>
            </a:extLst>
          </p:cNvPr>
          <p:cNvSpPr txBox="1"/>
          <p:nvPr/>
        </p:nvSpPr>
        <p:spPr>
          <a:xfrm>
            <a:off x="6736943" y="2044734"/>
            <a:ext cx="1330345" cy="48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7" dirty="0"/>
              <a:t>Hit-level</a:t>
            </a:r>
          </a:p>
        </p:txBody>
      </p:sp>
    </p:spTree>
    <p:extLst>
      <p:ext uri="{BB962C8B-B14F-4D97-AF65-F5344CB8AC3E}">
        <p14:creationId xmlns:p14="http://schemas.microsoft.com/office/powerpoint/2010/main" val="77669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70D1CC9-03E7-3F4A-AF2B-39F502358A94}"/>
              </a:ext>
            </a:extLst>
          </p:cNvPr>
          <p:cNvSpPr/>
          <p:nvPr/>
        </p:nvSpPr>
        <p:spPr>
          <a:xfrm>
            <a:off x="-468339" y="2091061"/>
            <a:ext cx="10131380" cy="5483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8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3F998-358C-E760-97DC-93DEA4B86456}"/>
              </a:ext>
            </a:extLst>
          </p:cNvPr>
          <p:cNvSpPr/>
          <p:nvPr/>
        </p:nvSpPr>
        <p:spPr>
          <a:xfrm>
            <a:off x="496459" y="6443010"/>
            <a:ext cx="5296995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52A5C-82CA-7F7D-7DF0-3590AB410A3B}"/>
              </a:ext>
            </a:extLst>
          </p:cNvPr>
          <p:cNvSpPr/>
          <p:nvPr/>
        </p:nvSpPr>
        <p:spPr>
          <a:xfrm>
            <a:off x="785397" y="2583086"/>
            <a:ext cx="2067887" cy="973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B6B9D8C-0A0C-A750-851B-B2CD79488DE0}"/>
              </a:ext>
            </a:extLst>
          </p:cNvPr>
          <p:cNvGrpSpPr/>
          <p:nvPr/>
        </p:nvGrpSpPr>
        <p:grpSpPr>
          <a:xfrm>
            <a:off x="3801148" y="2500508"/>
            <a:ext cx="2547326" cy="1256352"/>
            <a:chOff x="5452102" y="1969534"/>
            <a:chExt cx="1866426" cy="103336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A4EF606-80A4-E591-37A0-37AF7C5D1A35}"/>
                </a:ext>
              </a:extLst>
            </p:cNvPr>
            <p:cNvGrpSpPr/>
            <p:nvPr/>
          </p:nvGrpSpPr>
          <p:grpSpPr>
            <a:xfrm>
              <a:off x="5452102" y="1969534"/>
              <a:ext cx="1866426" cy="1033360"/>
              <a:chOff x="3686782" y="2607013"/>
              <a:chExt cx="3064214" cy="136554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F882A0F-0478-2DE5-5B6C-93088CBCA80C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57" dirty="0">
                    <a:latin typeface="Arial" panose="020B0604020202020204" pitchFamily="34" charset="0"/>
                    <a:cs typeface="Arial" panose="020B0604020202020204" pitchFamily="34" charset="0"/>
                  </a:rPr>
                  <a:t>L1D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103EA07-FA3B-3F56-3B8C-A8F54CDFFCB0}"/>
                  </a:ext>
                </a:extLst>
              </p:cNvPr>
              <p:cNvCxnSpPr/>
              <p:nvPr/>
            </p:nvCxnSpPr>
            <p:spPr>
              <a:xfrm>
                <a:off x="3686784" y="2838017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A8D7C2-31A9-1E76-4524-0F8CF88C2401}"/>
                  </a:ext>
                </a:extLst>
              </p:cNvPr>
              <p:cNvCxnSpPr/>
              <p:nvPr/>
            </p:nvCxnSpPr>
            <p:spPr>
              <a:xfrm>
                <a:off x="3686782" y="3739911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3D1-F2B0-CF3F-7600-B40B46CC5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096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B9A4D10-A7FF-E07F-9E33-D300C7B12AB7}"/>
                  </a:ext>
                </a:extLst>
              </p:cNvPr>
              <p:cNvSpPr txBox="1"/>
              <p:nvPr/>
            </p:nvSpPr>
            <p:spPr>
              <a:xfrm rot="5400000">
                <a:off x="5857409" y="3022098"/>
                <a:ext cx="703172" cy="73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76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0FEAA67-F89D-9A44-3261-3EDF54BB1FC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102" y="2335891"/>
              <a:ext cx="18664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D9325E-FF3A-B934-FEEA-CB0B39F45799}"/>
              </a:ext>
            </a:extLst>
          </p:cNvPr>
          <p:cNvGrpSpPr/>
          <p:nvPr/>
        </p:nvGrpSpPr>
        <p:grpSpPr>
          <a:xfrm>
            <a:off x="2183762" y="4325367"/>
            <a:ext cx="3119075" cy="1545612"/>
            <a:chOff x="3485627" y="3862063"/>
            <a:chExt cx="3066754" cy="11324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D94F4E2-D1DB-3B63-9562-4DA413A7E128}"/>
                </a:ext>
              </a:extLst>
            </p:cNvPr>
            <p:cNvGrpSpPr/>
            <p:nvPr/>
          </p:nvGrpSpPr>
          <p:grpSpPr>
            <a:xfrm>
              <a:off x="3485627" y="3862063"/>
              <a:ext cx="3064214" cy="1132470"/>
              <a:chOff x="3686782" y="2607013"/>
              <a:chExt cx="3064214" cy="13655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4CB538-1964-039B-86C9-D29F8D76D0DD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57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57" dirty="0">
                    <a:latin typeface="Arial" panose="020B0604020202020204" pitchFamily="34" charset="0"/>
                    <a:cs typeface="Arial" panose="020B0604020202020204" pitchFamily="34" charset="0"/>
                  </a:rPr>
                  <a:t>L2C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F1BD952-32D2-2E7A-2E12-65E99141A2A8}"/>
                  </a:ext>
                </a:extLst>
              </p:cNvPr>
              <p:cNvCxnSpPr/>
              <p:nvPr/>
            </p:nvCxnSpPr>
            <p:spPr>
              <a:xfrm>
                <a:off x="3686783" y="2846105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246792-65CF-B1A5-4311-EF65D73A2518}"/>
                  </a:ext>
                </a:extLst>
              </p:cNvPr>
              <p:cNvCxnSpPr/>
              <p:nvPr/>
            </p:nvCxnSpPr>
            <p:spPr>
              <a:xfrm>
                <a:off x="3686782" y="3749161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3202D7-2205-5353-5C67-57094150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309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6C5F7-3D86-E4C2-F9C6-EF73520FB35C}"/>
                  </a:ext>
                </a:extLst>
              </p:cNvPr>
              <p:cNvSpPr txBox="1"/>
              <p:nvPr/>
            </p:nvSpPr>
            <p:spPr>
              <a:xfrm rot="5400000">
                <a:off x="5900336" y="3151758"/>
                <a:ext cx="703172" cy="600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76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E108DE0-D521-8D81-B98F-7C7115EF0141}"/>
                </a:ext>
              </a:extLst>
            </p:cNvPr>
            <p:cNvCxnSpPr/>
            <p:nvPr/>
          </p:nvCxnSpPr>
          <p:spPr>
            <a:xfrm>
              <a:off x="3488168" y="4253386"/>
              <a:ext cx="306421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7AD7A804-CF6B-9593-2671-88DE4E474728}"/>
              </a:ext>
            </a:extLst>
          </p:cNvPr>
          <p:cNvSpPr txBox="1"/>
          <p:nvPr/>
        </p:nvSpPr>
        <p:spPr>
          <a:xfrm>
            <a:off x="4268515" y="1344737"/>
            <a:ext cx="2338542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47CF65-A856-6465-3B34-A3AE5AF7E533}"/>
              </a:ext>
            </a:extLst>
          </p:cNvPr>
          <p:cNvGrpSpPr/>
          <p:nvPr/>
        </p:nvGrpSpPr>
        <p:grpSpPr>
          <a:xfrm>
            <a:off x="3760788" y="743169"/>
            <a:ext cx="3080688" cy="610528"/>
            <a:chOff x="5463752" y="749775"/>
            <a:chExt cx="2257220" cy="82142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B4E147-1924-785E-62E3-5436529818A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70EA47-A4B0-B652-B797-5AED888EACA9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994E327-A823-1D98-1F75-1A4F6F85719B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B89C2F-75B9-B17F-965C-50F8B88ADFBE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1F8CF0-BF52-C35F-A4EA-1089E486E4BE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00054FF-05A3-29B4-B313-9069F275DBEA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A90CD40-0092-5675-ED12-57403AB51D31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F5B835-E9C4-FB26-CB07-901A7A149B22}"/>
                </a:ext>
              </a:extLst>
            </p:cNvPr>
            <p:cNvSpPr txBox="1"/>
            <p:nvPr/>
          </p:nvSpPr>
          <p:spPr>
            <a:xfrm>
              <a:off x="6831796" y="749775"/>
              <a:ext cx="468398" cy="821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27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296E779-12EC-D1EC-23AF-16DC4D788315}"/>
              </a:ext>
            </a:extLst>
          </p:cNvPr>
          <p:cNvCxnSpPr>
            <a:cxnSpLocks/>
          </p:cNvCxnSpPr>
          <p:nvPr/>
        </p:nvCxnSpPr>
        <p:spPr>
          <a:xfrm>
            <a:off x="2398490" y="471370"/>
            <a:ext cx="2278651" cy="546554"/>
          </a:xfrm>
          <a:prstGeom prst="bentConnector3">
            <a:avLst>
              <a:gd name="adj1" fmla="val 9985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7D4F25-4B34-6BF1-0056-7CB2858D9C5F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1819338" y="2253008"/>
            <a:ext cx="1594426" cy="330078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FBACF9A-DCDC-E2A3-A3AC-6E8D66CF9311}"/>
              </a:ext>
            </a:extLst>
          </p:cNvPr>
          <p:cNvCxnSpPr>
            <a:cxnSpLocks/>
            <a:stCxn id="140" idx="1"/>
            <a:endCxn id="109" idx="0"/>
          </p:cNvCxnSpPr>
          <p:nvPr/>
        </p:nvCxnSpPr>
        <p:spPr>
          <a:xfrm rot="10800000" flipH="1" flipV="1">
            <a:off x="3760791" y="1174219"/>
            <a:ext cx="1314033" cy="1326298"/>
          </a:xfrm>
          <a:prstGeom prst="bentConnector4">
            <a:avLst>
              <a:gd name="adj1" fmla="val -23743"/>
              <a:gd name="adj2" fmla="val 8098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12345BC-4D77-00B5-849F-8AD43D3B638B}"/>
              </a:ext>
            </a:extLst>
          </p:cNvPr>
          <p:cNvGrpSpPr/>
          <p:nvPr/>
        </p:nvGrpSpPr>
        <p:grpSpPr>
          <a:xfrm>
            <a:off x="1504056" y="102534"/>
            <a:ext cx="894430" cy="1410345"/>
            <a:chOff x="3686782" y="2607013"/>
            <a:chExt cx="3064214" cy="136554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B824118-4960-31FB-C2BC-DEF7BC146D2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5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64550-A68D-474B-2E6C-C51AC4D8584F}"/>
                </a:ext>
              </a:extLst>
            </p:cNvPr>
            <p:cNvCxnSpPr/>
            <p:nvPr/>
          </p:nvCxnSpPr>
          <p:spPr>
            <a:xfrm>
              <a:off x="3686782" y="2838291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F9D7191-1997-B1C6-66C2-289793782B0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B5494C-9CB3-3CF6-9FEE-513A5E234A1B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A41DCED-5C8B-B1F2-7D3C-3D37B6E62542}"/>
                </a:ext>
              </a:extLst>
            </p:cNvPr>
            <p:cNvSpPr txBox="1"/>
            <p:nvPr/>
          </p:nvSpPr>
          <p:spPr>
            <a:xfrm rot="5400000">
              <a:off x="5157557" y="2262894"/>
              <a:ext cx="425448" cy="20915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8B5904C-103C-CF6D-CC91-85BC1877A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F5729AC-A923-8664-363F-FDDB26EEC072}"/>
              </a:ext>
            </a:extLst>
          </p:cNvPr>
          <p:cNvSpPr txBox="1"/>
          <p:nvPr/>
        </p:nvSpPr>
        <p:spPr>
          <a:xfrm>
            <a:off x="1285294" y="-473798"/>
            <a:ext cx="1385208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 err="1">
                <a:latin typeface="Arial" panose="020B0604020202020204" pitchFamily="34" charset="0"/>
                <a:cs typeface="Arial" panose="020B0604020202020204" pitchFamily="34" charset="0"/>
              </a:rPr>
              <a:t>ExROB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4D65BFB-798D-5CA3-A948-93928BCE216A}"/>
              </a:ext>
            </a:extLst>
          </p:cNvPr>
          <p:cNvCxnSpPr/>
          <p:nvPr/>
        </p:nvCxnSpPr>
        <p:spPr>
          <a:xfrm flipH="1">
            <a:off x="2398486" y="216059"/>
            <a:ext cx="454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06A5F89-302E-C1AC-3EB4-9D581D836E8F}"/>
              </a:ext>
            </a:extLst>
          </p:cNvPr>
          <p:cNvSpPr txBox="1"/>
          <p:nvPr/>
        </p:nvSpPr>
        <p:spPr>
          <a:xfrm>
            <a:off x="2786180" y="-60105"/>
            <a:ext cx="1330345" cy="48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7" dirty="0"/>
              <a:t>Hit-level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D8D1EAA-910C-1CE5-462B-C3FBDDBF6B31}"/>
              </a:ext>
            </a:extLst>
          </p:cNvPr>
          <p:cNvCxnSpPr>
            <a:cxnSpLocks/>
          </p:cNvCxnSpPr>
          <p:nvPr/>
        </p:nvCxnSpPr>
        <p:spPr>
          <a:xfrm flipH="1">
            <a:off x="6348473" y="2320894"/>
            <a:ext cx="455564" cy="26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A60B5B2-A996-FA9E-D1FD-A7101ED9D045}"/>
              </a:ext>
            </a:extLst>
          </p:cNvPr>
          <p:cNvSpPr txBox="1"/>
          <p:nvPr/>
        </p:nvSpPr>
        <p:spPr>
          <a:xfrm>
            <a:off x="6736943" y="2044734"/>
            <a:ext cx="1330345" cy="48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7" dirty="0"/>
              <a:t>Hit-level</a:t>
            </a:r>
          </a:p>
        </p:txBody>
      </p:sp>
    </p:spTree>
    <p:extLst>
      <p:ext uri="{BB962C8B-B14F-4D97-AF65-F5344CB8AC3E}">
        <p14:creationId xmlns:p14="http://schemas.microsoft.com/office/powerpoint/2010/main" val="285521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70D1CC9-03E7-3F4A-AF2B-39F502358A94}"/>
              </a:ext>
            </a:extLst>
          </p:cNvPr>
          <p:cNvSpPr/>
          <p:nvPr/>
        </p:nvSpPr>
        <p:spPr>
          <a:xfrm>
            <a:off x="416005" y="2088069"/>
            <a:ext cx="6073534" cy="4139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8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3F998-358C-E760-97DC-93DEA4B86456}"/>
              </a:ext>
            </a:extLst>
          </p:cNvPr>
          <p:cNvSpPr/>
          <p:nvPr/>
        </p:nvSpPr>
        <p:spPr>
          <a:xfrm>
            <a:off x="1416101" y="5080872"/>
            <a:ext cx="4070492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52A5C-82CA-7F7D-7DF0-3590AB410A3B}"/>
              </a:ext>
            </a:extLst>
          </p:cNvPr>
          <p:cNvSpPr/>
          <p:nvPr/>
        </p:nvSpPr>
        <p:spPr>
          <a:xfrm>
            <a:off x="1092000" y="2583095"/>
            <a:ext cx="1528785" cy="65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D7A804-CF6B-9593-2671-88DE4E474728}"/>
              </a:ext>
            </a:extLst>
          </p:cNvPr>
          <p:cNvSpPr txBox="1"/>
          <p:nvPr/>
        </p:nvSpPr>
        <p:spPr>
          <a:xfrm>
            <a:off x="4268515" y="1344737"/>
            <a:ext cx="2338542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47CF65-A856-6465-3B34-A3AE5AF7E533}"/>
              </a:ext>
            </a:extLst>
          </p:cNvPr>
          <p:cNvGrpSpPr/>
          <p:nvPr/>
        </p:nvGrpSpPr>
        <p:grpSpPr>
          <a:xfrm>
            <a:off x="3760788" y="743169"/>
            <a:ext cx="3080688" cy="610528"/>
            <a:chOff x="5463752" y="749775"/>
            <a:chExt cx="2257220" cy="82142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B4E147-1924-785E-62E3-5436529818A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8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70EA47-A4B0-B652-B797-5AED888EACA9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994E327-A823-1D98-1F75-1A4F6F85719B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B89C2F-75B9-B17F-965C-50F8B88ADFBE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1F8CF0-BF52-C35F-A4EA-1089E486E4BE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00054FF-05A3-29B4-B313-9069F275DBEA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A90CD40-0092-5675-ED12-57403AB51D31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F5B835-E9C4-FB26-CB07-901A7A149B22}"/>
                </a:ext>
              </a:extLst>
            </p:cNvPr>
            <p:cNvSpPr txBox="1"/>
            <p:nvPr/>
          </p:nvSpPr>
          <p:spPr>
            <a:xfrm>
              <a:off x="6831796" y="749775"/>
              <a:ext cx="468398" cy="821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27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296E779-12EC-D1EC-23AF-16DC4D788315}"/>
              </a:ext>
            </a:extLst>
          </p:cNvPr>
          <p:cNvCxnSpPr>
            <a:cxnSpLocks/>
          </p:cNvCxnSpPr>
          <p:nvPr/>
        </p:nvCxnSpPr>
        <p:spPr>
          <a:xfrm>
            <a:off x="2398490" y="471370"/>
            <a:ext cx="2278651" cy="546554"/>
          </a:xfrm>
          <a:prstGeom prst="bentConnector3">
            <a:avLst>
              <a:gd name="adj1" fmla="val 9985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7D4F25-4B34-6BF1-0056-7CB2858D9C5F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1856383" y="2253008"/>
            <a:ext cx="1557392" cy="330078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FBACF9A-DCDC-E2A3-A3AC-6E8D66CF9311}"/>
              </a:ext>
            </a:extLst>
          </p:cNvPr>
          <p:cNvCxnSpPr>
            <a:cxnSpLocks/>
            <a:stCxn id="140" idx="1"/>
            <a:endCxn id="5" idx="0"/>
          </p:cNvCxnSpPr>
          <p:nvPr/>
        </p:nvCxnSpPr>
        <p:spPr>
          <a:xfrm rot="10800000" flipH="1" flipV="1">
            <a:off x="3760792" y="1174219"/>
            <a:ext cx="1380179" cy="1425414"/>
          </a:xfrm>
          <a:prstGeom prst="bentConnector4">
            <a:avLst>
              <a:gd name="adj1" fmla="val -22606"/>
              <a:gd name="adj2" fmla="val 75911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12345BC-4D77-00B5-849F-8AD43D3B638B}"/>
              </a:ext>
            </a:extLst>
          </p:cNvPr>
          <p:cNvGrpSpPr/>
          <p:nvPr/>
        </p:nvGrpSpPr>
        <p:grpSpPr>
          <a:xfrm>
            <a:off x="1504056" y="102534"/>
            <a:ext cx="894430" cy="1410345"/>
            <a:chOff x="3686782" y="2607013"/>
            <a:chExt cx="3064214" cy="136554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B824118-4960-31FB-C2BC-DEF7BC146D2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57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64550-A68D-474B-2E6C-C51AC4D8584F}"/>
                </a:ext>
              </a:extLst>
            </p:cNvPr>
            <p:cNvCxnSpPr/>
            <p:nvPr/>
          </p:nvCxnSpPr>
          <p:spPr>
            <a:xfrm>
              <a:off x="3686782" y="2838291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F9D7191-1997-B1C6-66C2-289793782B0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B5494C-9CB3-3CF6-9FEE-513A5E234A1B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A41DCED-5C8B-B1F2-7D3C-3D37B6E62542}"/>
                </a:ext>
              </a:extLst>
            </p:cNvPr>
            <p:cNvSpPr txBox="1"/>
            <p:nvPr/>
          </p:nvSpPr>
          <p:spPr>
            <a:xfrm rot="5400000">
              <a:off x="5157557" y="2262894"/>
              <a:ext cx="425448" cy="20915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76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8B5904C-103C-CF6D-CC91-85BC1877A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F5729AC-A923-8664-363F-FDDB26EEC072}"/>
              </a:ext>
            </a:extLst>
          </p:cNvPr>
          <p:cNvSpPr txBox="1"/>
          <p:nvPr/>
        </p:nvSpPr>
        <p:spPr>
          <a:xfrm>
            <a:off x="1285294" y="-473798"/>
            <a:ext cx="1385208" cy="524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30" dirty="0" err="1">
                <a:latin typeface="Arial" panose="020B0604020202020204" pitchFamily="34" charset="0"/>
                <a:cs typeface="Arial" panose="020B0604020202020204" pitchFamily="34" charset="0"/>
              </a:rPr>
              <a:t>ExROB</a:t>
            </a:r>
            <a:endParaRPr lang="en-IN" sz="27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4D65BFB-798D-5CA3-A948-93928BCE216A}"/>
              </a:ext>
            </a:extLst>
          </p:cNvPr>
          <p:cNvCxnSpPr/>
          <p:nvPr/>
        </p:nvCxnSpPr>
        <p:spPr>
          <a:xfrm flipH="1">
            <a:off x="2398486" y="216059"/>
            <a:ext cx="454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06A5F89-302E-C1AC-3EB4-9D581D836E8F}"/>
              </a:ext>
            </a:extLst>
          </p:cNvPr>
          <p:cNvSpPr txBox="1"/>
          <p:nvPr/>
        </p:nvSpPr>
        <p:spPr>
          <a:xfrm>
            <a:off x="2786180" y="-60105"/>
            <a:ext cx="1330345" cy="48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7" dirty="0"/>
              <a:t>Hit-level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07E5E-E2DD-820D-D0E3-E2F064B1D57F}"/>
              </a:ext>
            </a:extLst>
          </p:cNvPr>
          <p:cNvSpPr/>
          <p:nvPr/>
        </p:nvSpPr>
        <p:spPr>
          <a:xfrm>
            <a:off x="2029362" y="3852775"/>
            <a:ext cx="2843990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7B0C3-B51E-161B-6988-52530F633A19}"/>
              </a:ext>
            </a:extLst>
          </p:cNvPr>
          <p:cNvSpPr/>
          <p:nvPr/>
        </p:nvSpPr>
        <p:spPr>
          <a:xfrm>
            <a:off x="4107018" y="2599632"/>
            <a:ext cx="2067887" cy="65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57" dirty="0">
                <a:latin typeface="Arial" panose="020B0604020202020204" pitchFamily="34" charset="0"/>
                <a:cs typeface="Arial" panose="020B0604020202020204" pitchFamily="34" charset="0"/>
              </a:rPr>
              <a:t>L1D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532A057-D844-5D50-E2B8-3E318C481D34}"/>
              </a:ext>
            </a:extLst>
          </p:cNvPr>
          <p:cNvCxnSpPr>
            <a:cxnSpLocks/>
          </p:cNvCxnSpPr>
          <p:nvPr/>
        </p:nvCxnSpPr>
        <p:spPr>
          <a:xfrm rot="5400000">
            <a:off x="3998714" y="2710525"/>
            <a:ext cx="594905" cy="1689610"/>
          </a:xfrm>
          <a:prstGeom prst="bentConnector3">
            <a:avLst>
              <a:gd name="adj1" fmla="val 4912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D477E5-D53E-33A2-5F20-A4AA78C51112}"/>
              </a:ext>
            </a:extLst>
          </p:cNvPr>
          <p:cNvCxnSpPr>
            <a:cxnSpLocks/>
            <a:stCxn id="48" idx="2"/>
            <a:endCxn id="2" idx="0"/>
          </p:cNvCxnSpPr>
          <p:nvPr/>
        </p:nvCxnSpPr>
        <p:spPr>
          <a:xfrm rot="16200000" flipH="1">
            <a:off x="2348153" y="2749581"/>
            <a:ext cx="611443" cy="15949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C9D910-0C36-65FE-3076-5296D0E0471A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>
            <a:off x="3451347" y="4586652"/>
            <a:ext cx="0" cy="4942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091933-B062-A5C4-8900-3CFF60BB712D}"/>
              </a:ext>
            </a:extLst>
          </p:cNvPr>
          <p:cNvCxnSpPr>
            <a:cxnSpLocks/>
            <a:stCxn id="46" idx="2"/>
            <a:endCxn id="148" idx="2"/>
          </p:cNvCxnSpPr>
          <p:nvPr/>
        </p:nvCxnSpPr>
        <p:spPr>
          <a:xfrm>
            <a:off x="3451349" y="5814740"/>
            <a:ext cx="1417" cy="4124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2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37144D1-DEBE-4CA3-F6EC-041B68B3C972}"/>
              </a:ext>
            </a:extLst>
          </p:cNvPr>
          <p:cNvSpPr/>
          <p:nvPr/>
        </p:nvSpPr>
        <p:spPr>
          <a:xfrm>
            <a:off x="5410610" y="1004757"/>
            <a:ext cx="7498487" cy="4384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0E7C9-6436-A808-B337-7E94AC968F9F}"/>
              </a:ext>
            </a:extLst>
          </p:cNvPr>
          <p:cNvSpPr/>
          <p:nvPr/>
        </p:nvSpPr>
        <p:spPr>
          <a:xfrm>
            <a:off x="8706913" y="1614464"/>
            <a:ext cx="1938932" cy="63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A1892-D2E1-5F84-3977-6E429DFBFFC0}"/>
              </a:ext>
            </a:extLst>
          </p:cNvPr>
          <p:cNvSpPr/>
          <p:nvPr/>
        </p:nvSpPr>
        <p:spPr>
          <a:xfrm>
            <a:off x="8112391" y="2839246"/>
            <a:ext cx="3128001" cy="639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59F5-D483-C65C-F954-4214B37EE293}"/>
              </a:ext>
            </a:extLst>
          </p:cNvPr>
          <p:cNvSpPr/>
          <p:nvPr/>
        </p:nvSpPr>
        <p:spPr>
          <a:xfrm>
            <a:off x="7196487" y="4014024"/>
            <a:ext cx="5254397" cy="65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F1AF7-BDA0-58CA-B25F-928C06DA0715}"/>
              </a:ext>
            </a:extLst>
          </p:cNvPr>
          <p:cNvSpPr/>
          <p:nvPr/>
        </p:nvSpPr>
        <p:spPr>
          <a:xfrm>
            <a:off x="-2352094" y="-51298"/>
            <a:ext cx="3080688" cy="574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6E7113-BFCF-8128-385B-6659FB059BCD}"/>
              </a:ext>
            </a:extLst>
          </p:cNvPr>
          <p:cNvCxnSpPr>
            <a:cxnSpLocks/>
          </p:cNvCxnSpPr>
          <p:nvPr/>
        </p:nvCxnSpPr>
        <p:spPr>
          <a:xfrm>
            <a:off x="-92686" y="-51298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43617-1B03-EAB2-FE1D-57C914F92B17}"/>
              </a:ext>
            </a:extLst>
          </p:cNvPr>
          <p:cNvCxnSpPr/>
          <p:nvPr/>
        </p:nvCxnSpPr>
        <p:spPr>
          <a:xfrm>
            <a:off x="-436373" y="-51298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786747-B976-A8AF-CCDF-6DE4BC35D0F7}"/>
              </a:ext>
            </a:extLst>
          </p:cNvPr>
          <p:cNvCxnSpPr/>
          <p:nvPr/>
        </p:nvCxnSpPr>
        <p:spPr>
          <a:xfrm>
            <a:off x="350538" y="-51298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C3C46-5DF9-A8B1-AF81-1782BBC08D89}"/>
              </a:ext>
            </a:extLst>
          </p:cNvPr>
          <p:cNvSpPr/>
          <p:nvPr/>
        </p:nvSpPr>
        <p:spPr>
          <a:xfrm>
            <a:off x="2050673" y="-580665"/>
            <a:ext cx="2492792" cy="595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76" dirty="0">
                <a:solidFill>
                  <a:schemeClr val="tx1"/>
                </a:solidFill>
              </a:rPr>
              <a:t>ROB stall flag</a:t>
            </a:r>
            <a:endParaRPr lang="en-IN" sz="3276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EB97FA-D753-3D8E-7F86-BB48093B23D8}"/>
              </a:ext>
            </a:extLst>
          </p:cNvPr>
          <p:cNvSpPr/>
          <p:nvPr/>
        </p:nvSpPr>
        <p:spPr>
          <a:xfrm>
            <a:off x="-2352094" y="2243369"/>
            <a:ext cx="3080688" cy="574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7D59C-0C6C-2654-4038-E61EFF4ABA5D}"/>
              </a:ext>
            </a:extLst>
          </p:cNvPr>
          <p:cNvCxnSpPr>
            <a:cxnSpLocks/>
          </p:cNvCxnSpPr>
          <p:nvPr/>
        </p:nvCxnSpPr>
        <p:spPr>
          <a:xfrm>
            <a:off x="-92686" y="2243369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364079-14FA-A242-7A3C-F5E7498C1F39}"/>
              </a:ext>
            </a:extLst>
          </p:cNvPr>
          <p:cNvCxnSpPr/>
          <p:nvPr/>
        </p:nvCxnSpPr>
        <p:spPr>
          <a:xfrm>
            <a:off x="-436373" y="2243369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155D22-3A2A-89C7-2F96-5F03828B601F}"/>
              </a:ext>
            </a:extLst>
          </p:cNvPr>
          <p:cNvCxnSpPr/>
          <p:nvPr/>
        </p:nvCxnSpPr>
        <p:spPr>
          <a:xfrm>
            <a:off x="-1304518" y="2243369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4C0A8A-0566-B04F-500F-1B53C0E48C69}"/>
              </a:ext>
            </a:extLst>
          </p:cNvPr>
          <p:cNvCxnSpPr/>
          <p:nvPr/>
        </p:nvCxnSpPr>
        <p:spPr>
          <a:xfrm>
            <a:off x="-961727" y="2243369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D7551C-BF98-B41A-E216-047D19B8A366}"/>
              </a:ext>
            </a:extLst>
          </p:cNvPr>
          <p:cNvCxnSpPr/>
          <p:nvPr/>
        </p:nvCxnSpPr>
        <p:spPr>
          <a:xfrm>
            <a:off x="-597503" y="2243369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72A108-8217-D8F4-397F-66E94691DEEB}"/>
              </a:ext>
            </a:extLst>
          </p:cNvPr>
          <p:cNvCxnSpPr/>
          <p:nvPr/>
        </p:nvCxnSpPr>
        <p:spPr>
          <a:xfrm>
            <a:off x="350538" y="2243375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16DF52-FF02-BA9B-8CEB-621E2DF8F528}"/>
              </a:ext>
            </a:extLst>
          </p:cNvPr>
          <p:cNvCxnSpPr/>
          <p:nvPr/>
        </p:nvCxnSpPr>
        <p:spPr>
          <a:xfrm>
            <a:off x="-52068" y="-51298"/>
            <a:ext cx="0" cy="57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184AFF-A03B-77AA-9CC8-49354BE46251}"/>
              </a:ext>
            </a:extLst>
          </p:cNvPr>
          <p:cNvSpPr txBox="1"/>
          <p:nvPr/>
        </p:nvSpPr>
        <p:spPr>
          <a:xfrm>
            <a:off x="-909056" y="115633"/>
            <a:ext cx="353111" cy="4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7" dirty="0"/>
              <a:t>0</a:t>
            </a:r>
            <a:endParaRPr lang="en-IN" sz="2457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00B1A-93DB-944F-CCBF-724D22B6AA80}"/>
              </a:ext>
            </a:extLst>
          </p:cNvPr>
          <p:cNvSpPr txBox="1"/>
          <p:nvPr/>
        </p:nvSpPr>
        <p:spPr>
          <a:xfrm>
            <a:off x="-145357" y="120992"/>
            <a:ext cx="353111" cy="4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7" dirty="0"/>
              <a:t>0</a:t>
            </a:r>
            <a:endParaRPr lang="en-IN" sz="2457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E7FCF-FFFF-B8A8-829D-F455225E5780}"/>
              </a:ext>
            </a:extLst>
          </p:cNvPr>
          <p:cNvSpPr txBox="1"/>
          <p:nvPr/>
        </p:nvSpPr>
        <p:spPr>
          <a:xfrm>
            <a:off x="-1093948" y="-275406"/>
            <a:ext cx="584472" cy="782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68" dirty="0"/>
              <a:t>…</a:t>
            </a:r>
            <a:endParaRPr lang="en-IN" sz="4368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C304F-FF21-B79F-97F2-2EC8E93838F8}"/>
              </a:ext>
            </a:extLst>
          </p:cNvPr>
          <p:cNvSpPr/>
          <p:nvPr/>
        </p:nvSpPr>
        <p:spPr>
          <a:xfrm>
            <a:off x="-2480455" y="5794355"/>
            <a:ext cx="1271472" cy="2287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8471E0-F37F-FBD2-53D9-215C5F5F14FC}"/>
              </a:ext>
            </a:extLst>
          </p:cNvPr>
          <p:cNvCxnSpPr>
            <a:cxnSpLocks/>
          </p:cNvCxnSpPr>
          <p:nvPr/>
        </p:nvCxnSpPr>
        <p:spPr>
          <a:xfrm flipH="1">
            <a:off x="846442" y="362603"/>
            <a:ext cx="17572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29D4FE-B979-FE3A-2F52-76807DC1918F}"/>
              </a:ext>
            </a:extLst>
          </p:cNvPr>
          <p:cNvSpPr txBox="1"/>
          <p:nvPr/>
        </p:nvSpPr>
        <p:spPr>
          <a:xfrm>
            <a:off x="2544337" y="115637"/>
            <a:ext cx="1907719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ROB head</a:t>
            </a:r>
            <a:endParaRPr lang="en-IN" sz="3276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2F0F8D-4342-F762-D517-4865AEFEC70B}"/>
              </a:ext>
            </a:extLst>
          </p:cNvPr>
          <p:cNvSpPr txBox="1"/>
          <p:nvPr/>
        </p:nvSpPr>
        <p:spPr>
          <a:xfrm>
            <a:off x="9217527" y="1595163"/>
            <a:ext cx="851930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L1D</a:t>
            </a:r>
            <a:endParaRPr lang="en-IN" sz="3276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EFABB6-C022-B7E2-B8B7-520DE3B3E0AD}"/>
              </a:ext>
            </a:extLst>
          </p:cNvPr>
          <p:cNvSpPr txBox="1"/>
          <p:nvPr/>
        </p:nvSpPr>
        <p:spPr>
          <a:xfrm>
            <a:off x="9259997" y="2832736"/>
            <a:ext cx="58775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L2</a:t>
            </a:r>
            <a:endParaRPr lang="en-IN" sz="3276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07FCF0-701C-1B2C-409D-DF78B9022173}"/>
              </a:ext>
            </a:extLst>
          </p:cNvPr>
          <p:cNvSpPr txBox="1"/>
          <p:nvPr/>
        </p:nvSpPr>
        <p:spPr>
          <a:xfrm>
            <a:off x="9312388" y="4058345"/>
            <a:ext cx="58775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L3</a:t>
            </a:r>
            <a:endParaRPr lang="en-IN" sz="3276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B86250-236C-4516-0B62-BBFD8596C9B7}"/>
              </a:ext>
            </a:extLst>
          </p:cNvPr>
          <p:cNvSpPr/>
          <p:nvPr/>
        </p:nvSpPr>
        <p:spPr>
          <a:xfrm>
            <a:off x="5505246" y="2004742"/>
            <a:ext cx="1938932" cy="63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C4D2E5-B55E-BC41-CFD2-752CDD8F8612}"/>
              </a:ext>
            </a:extLst>
          </p:cNvPr>
          <p:cNvSpPr txBox="1"/>
          <p:nvPr/>
        </p:nvSpPr>
        <p:spPr>
          <a:xfrm>
            <a:off x="5410600" y="2088937"/>
            <a:ext cx="2127462" cy="4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7" dirty="0"/>
              <a:t>L1D Prefetcher</a:t>
            </a:r>
            <a:endParaRPr lang="en-IN" sz="2457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F7C677-8B73-00C3-3599-F01862D99EB1}"/>
              </a:ext>
            </a:extLst>
          </p:cNvPr>
          <p:cNvCxnSpPr>
            <a:cxnSpLocks/>
          </p:cNvCxnSpPr>
          <p:nvPr/>
        </p:nvCxnSpPr>
        <p:spPr>
          <a:xfrm>
            <a:off x="9597464" y="2253637"/>
            <a:ext cx="0" cy="5856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271CA3-4982-5411-C560-18BE5EEB751B}"/>
              </a:ext>
            </a:extLst>
          </p:cNvPr>
          <p:cNvCxnSpPr>
            <a:cxnSpLocks/>
          </p:cNvCxnSpPr>
          <p:nvPr/>
        </p:nvCxnSpPr>
        <p:spPr>
          <a:xfrm>
            <a:off x="9598374" y="3439725"/>
            <a:ext cx="0" cy="5856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C74B01-2C88-27CC-B860-B1608C1E17CD}"/>
              </a:ext>
            </a:extLst>
          </p:cNvPr>
          <p:cNvCxnSpPr>
            <a:cxnSpLocks/>
          </p:cNvCxnSpPr>
          <p:nvPr/>
        </p:nvCxnSpPr>
        <p:spPr>
          <a:xfrm flipV="1">
            <a:off x="-540081" y="541814"/>
            <a:ext cx="680451" cy="153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D8DCE8-0169-76CB-EB7C-7A319E37C8A2}"/>
              </a:ext>
            </a:extLst>
          </p:cNvPr>
          <p:cNvSpPr txBox="1"/>
          <p:nvPr/>
        </p:nvSpPr>
        <p:spPr>
          <a:xfrm>
            <a:off x="-1711014" y="598142"/>
            <a:ext cx="2670256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Miss-level flag</a:t>
            </a:r>
            <a:endParaRPr lang="en-IN" sz="3276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4B0569-D641-2AD1-90B1-E174C81E5C7A}"/>
              </a:ext>
            </a:extLst>
          </p:cNvPr>
          <p:cNvSpPr txBox="1"/>
          <p:nvPr/>
        </p:nvSpPr>
        <p:spPr>
          <a:xfrm>
            <a:off x="-1900630" y="2833315"/>
            <a:ext cx="241940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LOAD Queue</a:t>
            </a:r>
            <a:endParaRPr lang="en-IN" sz="327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53FBA1-1637-088C-4AED-7B87C2C74DC5}"/>
              </a:ext>
            </a:extLst>
          </p:cNvPr>
          <p:cNvSpPr txBox="1"/>
          <p:nvPr/>
        </p:nvSpPr>
        <p:spPr>
          <a:xfrm>
            <a:off x="-484968" y="2019261"/>
            <a:ext cx="584472" cy="782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68" dirty="0"/>
              <a:t>…</a:t>
            </a:r>
            <a:endParaRPr lang="en-IN" sz="4368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7523E49-9456-5BE6-D4E6-451A55026B5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 flipV="1">
            <a:off x="728593" y="1614464"/>
            <a:ext cx="8947786" cy="915907"/>
          </a:xfrm>
          <a:prstGeom prst="bentConnector4">
            <a:avLst>
              <a:gd name="adj1" fmla="val 44583"/>
              <a:gd name="adj2" fmla="val 134064"/>
            </a:avLst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92C8A73-766B-6212-AE8A-577EA70BA4E2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-2092017" y="963101"/>
            <a:ext cx="1701556" cy="8589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91E0F09-A516-C3FE-4A16-64C8ECBA0F94}"/>
              </a:ext>
            </a:extLst>
          </p:cNvPr>
          <p:cNvSpPr txBox="1"/>
          <p:nvPr/>
        </p:nvSpPr>
        <p:spPr>
          <a:xfrm>
            <a:off x="9558820" y="2225247"/>
            <a:ext cx="3297062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Miss-level flag = 1</a:t>
            </a:r>
            <a:endParaRPr lang="en-IN" sz="3276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E2219D3-031E-803C-CE80-2C93BBDE3A7A}"/>
              </a:ext>
            </a:extLst>
          </p:cNvPr>
          <p:cNvCxnSpPr>
            <a:cxnSpLocks/>
            <a:stCxn id="17" idx="2"/>
            <a:endCxn id="28" idx="1"/>
          </p:cNvCxnSpPr>
          <p:nvPr/>
        </p:nvCxnSpPr>
        <p:spPr>
          <a:xfrm rot="5400000">
            <a:off x="-3706587" y="4043506"/>
            <a:ext cx="4120975" cy="1668704"/>
          </a:xfrm>
          <a:prstGeom prst="bentConnector4">
            <a:avLst>
              <a:gd name="adj1" fmla="val 36120"/>
              <a:gd name="adj2" fmla="val 118697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B462FDD-0078-A41B-33E2-53EB7BB71476}"/>
              </a:ext>
            </a:extLst>
          </p:cNvPr>
          <p:cNvCxnSpPr>
            <a:cxnSpLocks/>
          </p:cNvCxnSpPr>
          <p:nvPr/>
        </p:nvCxnSpPr>
        <p:spPr>
          <a:xfrm rot="5400000">
            <a:off x="2411284" y="1614450"/>
            <a:ext cx="3033968" cy="50929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88D9839-0C53-08D2-2D50-E95007FA7573}"/>
              </a:ext>
            </a:extLst>
          </p:cNvPr>
          <p:cNvSpPr txBox="1"/>
          <p:nvPr/>
        </p:nvSpPr>
        <p:spPr>
          <a:xfrm>
            <a:off x="-732116" y="1603436"/>
            <a:ext cx="76004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76" dirty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IN" sz="3276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2750DD-14A0-A851-F5F3-6D44FC4CBBF2}"/>
              </a:ext>
            </a:extLst>
          </p:cNvPr>
          <p:cNvSpPr txBox="1"/>
          <p:nvPr/>
        </p:nvSpPr>
        <p:spPr>
          <a:xfrm>
            <a:off x="9588576" y="982719"/>
            <a:ext cx="76004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76" dirty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IN" sz="3276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F2398F-C389-7E80-1BBC-A693D463BA70}"/>
              </a:ext>
            </a:extLst>
          </p:cNvPr>
          <p:cNvSpPr txBox="1"/>
          <p:nvPr/>
        </p:nvSpPr>
        <p:spPr>
          <a:xfrm>
            <a:off x="928230" y="2553783"/>
            <a:ext cx="76004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76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IN" sz="327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405E2-B106-F617-287E-B939C76060F9}"/>
              </a:ext>
            </a:extLst>
          </p:cNvPr>
          <p:cNvSpPr txBox="1"/>
          <p:nvPr/>
        </p:nvSpPr>
        <p:spPr>
          <a:xfrm>
            <a:off x="-1600747" y="3579767"/>
            <a:ext cx="76004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76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IN" sz="3276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EECA64-CAC7-2782-E8C6-A8C47333147D}"/>
              </a:ext>
            </a:extLst>
          </p:cNvPr>
          <p:cNvSpPr txBox="1"/>
          <p:nvPr/>
        </p:nvSpPr>
        <p:spPr>
          <a:xfrm>
            <a:off x="2927663" y="4277886"/>
            <a:ext cx="76004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IN" sz="3276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4D54EB-35B8-2E30-5FA2-189E3727A825}"/>
              </a:ext>
            </a:extLst>
          </p:cNvPr>
          <p:cNvCxnSpPr>
            <a:cxnSpLocks/>
          </p:cNvCxnSpPr>
          <p:nvPr/>
        </p:nvCxnSpPr>
        <p:spPr>
          <a:xfrm>
            <a:off x="9597464" y="4671943"/>
            <a:ext cx="0" cy="5856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A83C9EE-9891-95E9-2CAF-B9E5C0933D03}"/>
              </a:ext>
            </a:extLst>
          </p:cNvPr>
          <p:cNvSpPr/>
          <p:nvPr/>
        </p:nvSpPr>
        <p:spPr>
          <a:xfrm>
            <a:off x="3128360" y="5794367"/>
            <a:ext cx="1403338" cy="1624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588441-8505-0DB4-4063-D07932729609}"/>
              </a:ext>
            </a:extLst>
          </p:cNvPr>
          <p:cNvSpPr/>
          <p:nvPr/>
        </p:nvSpPr>
        <p:spPr>
          <a:xfrm>
            <a:off x="-2580527" y="5678919"/>
            <a:ext cx="8558384" cy="25507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7D3095-2F31-4BFB-4164-45B46E71063A}"/>
              </a:ext>
            </a:extLst>
          </p:cNvPr>
          <p:cNvSpPr txBox="1"/>
          <p:nvPr/>
        </p:nvSpPr>
        <p:spPr>
          <a:xfrm>
            <a:off x="-2575558" y="6044160"/>
            <a:ext cx="2120886" cy="164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7" dirty="0"/>
              <a:t>Criticality</a:t>
            </a:r>
          </a:p>
          <a:p>
            <a:r>
              <a:rPr lang="en-US" sz="2457" dirty="0"/>
              <a:t>Filter and </a:t>
            </a:r>
          </a:p>
          <a:p>
            <a:r>
              <a:rPr lang="en-US" sz="2457"/>
              <a:t>accuracy tracke</a:t>
            </a:r>
            <a:r>
              <a:rPr lang="en-US" sz="2457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3D3BFD-9604-F56C-853D-CF4DAE0A21DD}"/>
              </a:ext>
            </a:extLst>
          </p:cNvPr>
          <p:cNvSpPr txBox="1"/>
          <p:nvPr/>
        </p:nvSpPr>
        <p:spPr>
          <a:xfrm>
            <a:off x="3118368" y="6026887"/>
            <a:ext cx="2120886" cy="86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7" dirty="0"/>
              <a:t>Criticality </a:t>
            </a:r>
          </a:p>
          <a:p>
            <a:r>
              <a:rPr lang="en-US" sz="2457" dirty="0"/>
              <a:t>Predictor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F593846-503A-AA5F-8337-2664B6E7CF7A}"/>
              </a:ext>
            </a:extLst>
          </p:cNvPr>
          <p:cNvSpPr/>
          <p:nvPr/>
        </p:nvSpPr>
        <p:spPr>
          <a:xfrm>
            <a:off x="-1186174" y="7772530"/>
            <a:ext cx="1668706" cy="1837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413BB6-BF4F-D146-75FD-CC57FAFC19DA}"/>
              </a:ext>
            </a:extLst>
          </p:cNvPr>
          <p:cNvSpPr txBox="1"/>
          <p:nvPr/>
        </p:nvSpPr>
        <p:spPr>
          <a:xfrm flipH="1">
            <a:off x="-2949316" y="3831151"/>
            <a:ext cx="2058489" cy="5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dirty="0"/>
              <a:t>LOAD IP</a:t>
            </a:r>
            <a:endParaRPr lang="en-IN" sz="273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DF8B46-417D-E8E3-AACB-32FAD2308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52923" y="3960751"/>
            <a:ext cx="3741203" cy="1629212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993864-742F-D0B8-4F25-B918F5F8F74F}"/>
              </a:ext>
            </a:extLst>
          </p:cNvPr>
          <p:cNvSpPr txBox="1"/>
          <p:nvPr/>
        </p:nvSpPr>
        <p:spPr>
          <a:xfrm flipH="1">
            <a:off x="-1120806" y="7336533"/>
            <a:ext cx="2687521" cy="5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dirty="0"/>
              <a:t>Accurate?</a:t>
            </a:r>
            <a:endParaRPr lang="en-IN" sz="273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2C062E-E7E6-8617-7299-DC613B2B5BF5}"/>
              </a:ext>
            </a:extLst>
          </p:cNvPr>
          <p:cNvSpPr txBox="1"/>
          <p:nvPr/>
        </p:nvSpPr>
        <p:spPr>
          <a:xfrm flipH="1">
            <a:off x="4472500" y="6316868"/>
            <a:ext cx="2687521" cy="5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dirty="0"/>
              <a:t>Critical?</a:t>
            </a:r>
            <a:endParaRPr lang="en-IN" sz="273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49F2E26-E58E-EFE0-E370-A89031D1E3D3}"/>
              </a:ext>
            </a:extLst>
          </p:cNvPr>
          <p:cNvSpPr/>
          <p:nvPr/>
        </p:nvSpPr>
        <p:spPr>
          <a:xfrm>
            <a:off x="4302605" y="6770541"/>
            <a:ext cx="1668706" cy="1837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57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30168-169B-0667-9ED4-FCD86F42BB86}"/>
              </a:ext>
            </a:extLst>
          </p:cNvPr>
          <p:cNvSpPr txBox="1"/>
          <p:nvPr/>
        </p:nvSpPr>
        <p:spPr>
          <a:xfrm>
            <a:off x="6828036" y="6865718"/>
            <a:ext cx="5569970" cy="1126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Prefetch if critical and accurate</a:t>
            </a:r>
          </a:p>
          <a:p>
            <a:r>
              <a:rPr lang="en-US" sz="3276" dirty="0"/>
              <a:t>else drop it</a:t>
            </a:r>
            <a:endParaRPr lang="en-IN" sz="327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9CBA9-CDE4-1F1C-9652-D5166E6197BE}"/>
              </a:ext>
            </a:extLst>
          </p:cNvPr>
          <p:cNvSpPr txBox="1"/>
          <p:nvPr/>
        </p:nvSpPr>
        <p:spPr>
          <a:xfrm>
            <a:off x="6069760" y="7103690"/>
            <a:ext cx="76004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>
                <a:latin typeface="Calibri" panose="020F0502020204030204" pitchFamily="34" charset="0"/>
                <a:cs typeface="Calibri" panose="020F0502020204030204" pitchFamily="34" charset="0"/>
              </a:rPr>
              <a:t>❹</a:t>
            </a:r>
            <a:endParaRPr lang="en-IN" sz="3276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216DB9-B448-DD47-1712-F29968D748C4}"/>
              </a:ext>
            </a:extLst>
          </p:cNvPr>
          <p:cNvCxnSpPr>
            <a:cxnSpLocks/>
          </p:cNvCxnSpPr>
          <p:nvPr/>
        </p:nvCxnSpPr>
        <p:spPr>
          <a:xfrm flipV="1">
            <a:off x="5959198" y="3158825"/>
            <a:ext cx="5181355" cy="3750175"/>
          </a:xfrm>
          <a:prstGeom prst="bentConnector3">
            <a:avLst>
              <a:gd name="adj1" fmla="val 1060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5D92C-C70B-5135-901F-A995058108BC}"/>
              </a:ext>
            </a:extLst>
          </p:cNvPr>
          <p:cNvSpPr txBox="1"/>
          <p:nvPr/>
        </p:nvSpPr>
        <p:spPr>
          <a:xfrm flipH="1">
            <a:off x="-760047" y="6118693"/>
            <a:ext cx="2058489" cy="5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dirty="0"/>
              <a:t>CRIT. SIG</a:t>
            </a:r>
            <a:endParaRPr lang="en-IN" sz="273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470442-44B1-FA2F-0341-189F7138C8D8}"/>
              </a:ext>
            </a:extLst>
          </p:cNvPr>
          <p:cNvSpPr txBox="1"/>
          <p:nvPr/>
        </p:nvSpPr>
        <p:spPr>
          <a:xfrm>
            <a:off x="6588131" y="6324710"/>
            <a:ext cx="319316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76" dirty="0"/>
              <a:t>Criticality flag = 1</a:t>
            </a:r>
            <a:endParaRPr lang="en-IN" sz="327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663C33-C24E-F848-8D45-FEA6F48C5BC1}"/>
              </a:ext>
            </a:extLst>
          </p:cNvPr>
          <p:cNvSpPr txBox="1"/>
          <p:nvPr/>
        </p:nvSpPr>
        <p:spPr>
          <a:xfrm>
            <a:off x="654850" y="3622342"/>
            <a:ext cx="4907950" cy="61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6" dirty="0"/>
              <a:t>Prefetch address, Trigger IP</a:t>
            </a:r>
            <a:endParaRPr lang="en-IN" sz="3276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A7032D-4AF8-A49C-8053-99B74BCB8E7A}"/>
              </a:ext>
            </a:extLst>
          </p:cNvPr>
          <p:cNvCxnSpPr/>
          <p:nvPr/>
        </p:nvCxnSpPr>
        <p:spPr>
          <a:xfrm flipH="1" flipV="1">
            <a:off x="2267186" y="4954261"/>
            <a:ext cx="1932" cy="5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4BF26-D235-074A-A229-506493D70F4C}"/>
              </a:ext>
            </a:extLst>
          </p:cNvPr>
          <p:cNvCxnSpPr>
            <a:cxnSpLocks/>
          </p:cNvCxnSpPr>
          <p:nvPr/>
        </p:nvCxnSpPr>
        <p:spPr>
          <a:xfrm>
            <a:off x="-1186174" y="7054124"/>
            <a:ext cx="203260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lay 93">
            <a:extLst>
              <a:ext uri="{FF2B5EF4-FFF2-40B4-BE49-F238E27FC236}">
                <a16:creationId xmlns:a16="http://schemas.microsoft.com/office/drawing/2014/main" id="{2FA30B47-DAFD-C77E-76EF-CFF5884ADEDB}"/>
              </a:ext>
            </a:extLst>
          </p:cNvPr>
          <p:cNvSpPr/>
          <p:nvPr/>
        </p:nvSpPr>
        <p:spPr>
          <a:xfrm>
            <a:off x="837514" y="6368411"/>
            <a:ext cx="1015532" cy="836151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7" dirty="0">
                <a:solidFill>
                  <a:schemeClr val="tx1"/>
                </a:solidFill>
              </a:rPr>
              <a:t>AND</a:t>
            </a:r>
            <a:endParaRPr lang="en-IN" sz="2457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518DF95-EDAC-6770-14B9-A6CA3B5972D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853046" y="6786485"/>
            <a:ext cx="12225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E59074-0B06-5007-4916-C955C3090299}"/>
              </a:ext>
            </a:extLst>
          </p:cNvPr>
          <p:cNvSpPr txBox="1"/>
          <p:nvPr/>
        </p:nvSpPr>
        <p:spPr>
          <a:xfrm flipH="1">
            <a:off x="-1318211" y="6592678"/>
            <a:ext cx="2774854" cy="5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" dirty="0"/>
              <a:t>CRIT and ACC?</a:t>
            </a:r>
            <a:endParaRPr lang="en-IN" sz="273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CDE499-730C-1B1C-BD10-E1A1761E2250}"/>
              </a:ext>
            </a:extLst>
          </p:cNvPr>
          <p:cNvSpPr txBox="1"/>
          <p:nvPr/>
        </p:nvSpPr>
        <p:spPr>
          <a:xfrm>
            <a:off x="1476816" y="2928065"/>
            <a:ext cx="760043" cy="61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76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IN" sz="3276" dirty="0"/>
          </a:p>
        </p:txBody>
      </p:sp>
    </p:spTree>
    <p:extLst>
      <p:ext uri="{BB962C8B-B14F-4D97-AF65-F5344CB8AC3E}">
        <p14:creationId xmlns:p14="http://schemas.microsoft.com/office/powerpoint/2010/main" val="368453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19495</TotalTime>
  <Words>228</Words>
  <Application>Microsoft Office PowerPoint</Application>
  <PresentationFormat>Custom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 Panda</dc:creator>
  <cp:lastModifiedBy>Sumon Nath</cp:lastModifiedBy>
  <cp:revision>100</cp:revision>
  <dcterms:created xsi:type="dcterms:W3CDTF">2022-10-15T06:12:49Z</dcterms:created>
  <dcterms:modified xsi:type="dcterms:W3CDTF">2023-12-08T05:25:23Z</dcterms:modified>
</cp:coreProperties>
</file>