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A3395-3845-40A7-95BE-60552368F6B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18FC0-9D42-47C8-8CE8-3F427104C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0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 recent times computing systems have become very complex, in </a:t>
            </a:r>
            <a:r>
              <a:rPr lang="en-US" dirty="0" err="1"/>
              <a:t>cpus</a:t>
            </a:r>
            <a:r>
              <a:rPr lang="en-US" dirty="0"/>
              <a:t> alone there is a multitude of microarchitecture techniques used, which makes it very hard to analyze application performance.</a:t>
            </a:r>
          </a:p>
          <a:p>
            <a:pPr marL="228600" indent="-228600">
              <a:buAutoNum type="arabicPeriod"/>
            </a:pPr>
            <a:r>
              <a:rPr lang="en-US" dirty="0"/>
              <a:t>So to mitigate such problem Intel </a:t>
            </a:r>
            <a:r>
              <a:rPr lang="en-US" dirty="0" err="1"/>
              <a:t>vtunes</a:t>
            </a:r>
            <a:r>
              <a:rPr lang="en-US" dirty="0"/>
              <a:t> provides a detailed performance analysis of an application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18FC0-9D42-47C8-8CE8-3F427104CC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4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the features of the profiler are, it helps in </a:t>
            </a:r>
            <a:r>
              <a:rPr lang="en-US" dirty="0" err="1"/>
              <a:t>algirthm</a:t>
            </a:r>
            <a:r>
              <a:rPr lang="en-US" dirty="0"/>
              <a:t> optimization by providing something called the hotspot analysis.</a:t>
            </a:r>
          </a:p>
          <a:p>
            <a:r>
              <a:rPr lang="en-US" dirty="0"/>
              <a:t>It also provides insights about the microarchitecture and memory bottlenecks </a:t>
            </a:r>
          </a:p>
          <a:p>
            <a:r>
              <a:rPr lang="en-US" dirty="0"/>
              <a:t>It helps to parallelize our code by identify part of codes that can be parallelized.</a:t>
            </a:r>
          </a:p>
          <a:p>
            <a:r>
              <a:rPr lang="en-US" dirty="0"/>
              <a:t>It also help in accelerator optimization that is optimizations related to </a:t>
            </a:r>
            <a:r>
              <a:rPr lang="en-US" dirty="0" err="1"/>
              <a:t>gpu</a:t>
            </a:r>
            <a:r>
              <a:rPr lang="en-US" dirty="0"/>
              <a:t>, </a:t>
            </a:r>
            <a:r>
              <a:rPr lang="en-US" dirty="0" err="1"/>
              <a:t>fpga</a:t>
            </a:r>
            <a:r>
              <a:rPr lang="en-US" dirty="0"/>
              <a:t> and other specialized hardware.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18FC0-9D42-47C8-8CE8-3F427104CC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3682-48A6-4270-AFED-608CC986915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E654-3B53-4061-AAE2-F1C35990E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3682-48A6-4270-AFED-608CC986915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E654-3B53-4061-AAE2-F1C35990E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3682-48A6-4270-AFED-608CC986915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E654-3B53-4061-AAE2-F1C35990E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3682-48A6-4270-AFED-608CC986915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E654-3B53-4061-AAE2-F1C35990E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3682-48A6-4270-AFED-608CC986915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E654-3B53-4061-AAE2-F1C35990E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3682-48A6-4270-AFED-608CC986915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E654-3B53-4061-AAE2-F1C35990E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3682-48A6-4270-AFED-608CC986915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E654-3B53-4061-AAE2-F1C35990E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0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3682-48A6-4270-AFED-608CC986915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E654-3B53-4061-AAE2-F1C35990E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3682-48A6-4270-AFED-608CC986915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E654-3B53-4061-AAE2-F1C35990E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9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3682-48A6-4270-AFED-608CC986915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E654-3B53-4061-AAE2-F1C35990E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3682-48A6-4270-AFED-608CC986915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E654-3B53-4061-AAE2-F1C35990E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B43682-48A6-4270-AFED-608CC986915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BF0E654-3B53-4061-AAE2-F1C35990E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3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7C85-DD4A-4924-9A7D-3E11D4AFF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Intel </a:t>
            </a:r>
            <a:r>
              <a:rPr lang="en-US" sz="6600" dirty="0" err="1"/>
              <a:t>vtune</a:t>
            </a:r>
            <a:r>
              <a:rPr lang="en-US" sz="6600" dirty="0"/>
              <a:t> profiler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54966-382C-4B5D-AC7F-B00B31879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05CE-5340-45DE-ADA9-62782980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 do we need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F2F8-004A-4952-8606-0763A26D9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99945" cy="5120640"/>
          </a:xfrm>
        </p:spPr>
        <p:txBody>
          <a:bodyPr>
            <a:normAutofit/>
          </a:bodyPr>
          <a:lstStyle/>
          <a:p>
            <a:r>
              <a:rPr lang="en-US" sz="2800" dirty="0"/>
              <a:t>Complex systems: </a:t>
            </a:r>
            <a:r>
              <a:rPr lang="en-US" sz="2800" dirty="0" err="1"/>
              <a:t>cpu</a:t>
            </a:r>
            <a:r>
              <a:rPr lang="en-US" sz="2800" dirty="0"/>
              <a:t>, </a:t>
            </a:r>
            <a:r>
              <a:rPr lang="en-US" sz="2800" dirty="0" err="1"/>
              <a:t>gpu</a:t>
            </a:r>
            <a:r>
              <a:rPr lang="en-US" sz="2800" dirty="0"/>
              <a:t>, memory systems</a:t>
            </a:r>
          </a:p>
          <a:p>
            <a:r>
              <a:rPr lang="en-US" sz="2800" dirty="0"/>
              <a:t>Hard to analyze application performance</a:t>
            </a:r>
          </a:p>
          <a:p>
            <a:r>
              <a:rPr lang="en-US" sz="2800" dirty="0"/>
              <a:t>Detailed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30136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05CE-5340-45DE-ADA9-62782980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F2F8-004A-4952-8606-0763A26D9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99945" cy="5120640"/>
          </a:xfrm>
        </p:spPr>
        <p:txBody>
          <a:bodyPr>
            <a:normAutofit/>
          </a:bodyPr>
          <a:lstStyle/>
          <a:p>
            <a:r>
              <a:rPr lang="en-US" sz="2800" dirty="0"/>
              <a:t>Algorithm optimization: hotspot analysis</a:t>
            </a:r>
          </a:p>
          <a:p>
            <a:r>
              <a:rPr lang="en-US" sz="2800" dirty="0"/>
              <a:t>Microarchitecture and memory bottlenecks</a:t>
            </a:r>
          </a:p>
          <a:p>
            <a:r>
              <a:rPr lang="en-US" sz="2800" dirty="0"/>
              <a:t>Parallelism</a:t>
            </a:r>
          </a:p>
          <a:p>
            <a:r>
              <a:rPr lang="en-US" sz="2800" dirty="0"/>
              <a:t>Accelerator optimization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008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DEA4-0A69-4DCB-9594-2712CD626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924C5-E182-4C1C-BCDB-833A90A85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3121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851</TotalTime>
  <Words>155</Words>
  <Application>Microsoft Office PowerPoint</Application>
  <PresentationFormat>Widescreen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Corbel</vt:lpstr>
      <vt:lpstr>Wingdings 2</vt:lpstr>
      <vt:lpstr>Frame</vt:lpstr>
      <vt:lpstr>Intel vtune profiler</vt:lpstr>
      <vt:lpstr>Why do we need it?</vt:lpstr>
      <vt:lpstr>Features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vtune profiler</dc:title>
  <dc:creator>Sumon Nath</dc:creator>
  <cp:lastModifiedBy>Sumon Nath</cp:lastModifiedBy>
  <cp:revision>1</cp:revision>
  <dcterms:created xsi:type="dcterms:W3CDTF">2022-04-05T16:50:07Z</dcterms:created>
  <dcterms:modified xsi:type="dcterms:W3CDTF">2022-04-06T07:01:15Z</dcterms:modified>
</cp:coreProperties>
</file>