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9"/>
  </p:notesMasterIdLst>
  <p:sldIdLst>
    <p:sldId id="335" r:id="rId2"/>
    <p:sldId id="363" r:id="rId3"/>
    <p:sldId id="364" r:id="rId4"/>
    <p:sldId id="365" r:id="rId5"/>
    <p:sldId id="367" r:id="rId6"/>
    <p:sldId id="366" r:id="rId7"/>
    <p:sldId id="368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mbria" panose="02040503050406030204" pitchFamily="18" charset="0"/>
      <p:regular r:id="rId14"/>
      <p:bold r:id="rId15"/>
      <p:italic r:id="rId16"/>
      <p:boldItalic r:id="rId17"/>
    </p:embeddedFont>
    <p:embeddedFont>
      <p:font typeface="Cambria Math" panose="02040503050406030204" pitchFamily="18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992">
          <p15:clr>
            <a:srgbClr val="9AA0A6"/>
          </p15:clr>
        </p15:guide>
        <p15:guide id="4" pos="19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82" autoAdjust="0"/>
    <p:restoredTop sz="95407" autoAdjust="0"/>
  </p:normalViewPr>
  <p:slideViewPr>
    <p:cSldViewPr snapToGrid="0">
      <p:cViewPr varScale="1">
        <p:scale>
          <a:sx n="116" d="100"/>
          <a:sy n="116" d="100"/>
        </p:scale>
        <p:origin x="678" y="84"/>
      </p:cViewPr>
      <p:guideLst>
        <p:guide orient="horz" pos="1620"/>
        <p:guide pos="2880"/>
        <p:guide orient="horz" pos="2992"/>
        <p:guide pos="1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30T04:44:21.0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4004 7198 443 0,'0'0'77'141,"0"0"-16"-141,0 0 39 0,0 0-5 0,0 0-41 0,0 0-49 15,0 0 23-15,0 0-7 16,-7 0-13-16,7 0 20 0,0 0-26 0,0 0 13 0,0 0 11 0,0 0-11 0,0 0 13 0,0 0 9 0,0 0-15 0,0 0 20 0,0 0-29 0,0 0-3 0,0 0 12 0,0 0-20 0,0 0 6 0,0 0-8 0,0 0 0 0,0 0 1 16,0 0 1-16,0 0-2 15,0 0 18-15,0 0-18 16,0 0 24-16,0 0-19 16,0 0-3-16,-2 0 14 15,2 0-16-15,0 0 0 16,0 4-1-16,0 1 9 15,0 0-8-15,0 3 0 16,0 0 0-16,0 0 14 16,0 5-9-16,0 3-3 0,3 6 13 15,-1 5-9-15,-1 7 20 16,-1 2-6-16,0 3-20 16,0 3 33-16,0 1-33 15,0-3 6-15,0 4 14 16,0-2-15-16,-3-3 22 15,-1 1-3-15,-2-5-23 16,2 1 27-16,-2-1-27 16,5-4 4-16,-1-4 1 15,2-7 3-15,0-6-3 16,0-7-6-16,0-4 0 16,0-1 9-16,0-2-4 0,0 0-5 15,0 0 6-15,0 0 2 16,0 0-11-16,0 0 3 15,0 0-21-15,0 0 0 16,0 0-77-16,0 0-68 16,0-9-64-16,2-11-206 15</inkml:trace>
  <inkml:trace contextRef="#ctx0" brushRef="#br0" timeOffset="902">3956 7273 489 0,'0'0'77'16,"0"0"-35"-16,0 0 83 15,0 0-24-15,0 0-63 16,0 0 5-16,0 0-15 16,2-3 7-16,12-4-7 15,6 0-17-15,6-3 26 16,8-4-15-16,6-1 0 15,7-1 12-15,1-1-31 16,-3 2 26-16,-3 7-16 16,-8 1-8-16,-10 7 3 15,-3 0-8-15,-6 0 0 0,-3 15-5 16,-1 4 10-16,1-2-5 16,-2 3 0-16,0-2 3 15,-2-1-5-15,0 3 2 16,-4-2 0-16,-2 0-2 15,-2 1 9-15,0 4-7 16,-16 5 0-16,-8 0 2 16,-7 4-2-16,-2-4 0 15,-3-4 0-15,0-3 1 16,-1-5 10-16,3-3-10 16,-4-3-1-16,0-3 2 15,3-3-5-15,5-2 3 16,9-1 0-16,7-1-3 15,7 0 2-15,7 0-1 0,0 0-7 16,0 0-57-16,8-4-62 16,8-6-245-16</inkml:trace>
  <inkml:trace contextRef="#ctx0" brushRef="#br0" timeOffset="2962.41">5220 7529 568 0,'0'0'156'0,"0"0"-100"15,0 0 43-15,0 0 34 16,0 0-75-16,0 0-56 16,0-4-4-16,43 3 0 15,19-4 2-15,17-2 29 16,13-3-27-16,10-4 18 0,6 0 10 15,13 1-29-15,2-2 20 16,-1 1-21-16,0 0 0 16,-8 0 2-16,-12 1 3 15,-11 3-5-15,-13 0 0 16,-17 2 7-16,-11 0-16 16,-13 5 9-16,-7-1 0 15,-4 3-1-15,-7-1 10 16,0 0-9-16,-6 2 0 15,-5 0 7-15,-2 0-18 16,-5 0 11-16,1 0 0 16,-2 0-6-16,0 0 0 15,0 0 6-15,0 0 0 0,0 0-25 16,0 0 2 0,-10 0-31-16,-9 0-48 0,-4 5-87 15,1-2-260-15</inkml:trace>
  <inkml:trace contextRef="#ctx0" brushRef="#br0" timeOffset="3819.62">6689 7244 476 0,'0'0'389'0,"0"0"-330"16,0 0-13-16,0 0 68 15,0 0-9-15,0 0-105 16,10-15-2-16,15 15-4 0,2 0 12 16,1 5 3-1,-3 7-9-15,-1 2 0 0,-6-1 2 16,-1 1 3-16,-6-3-4 16,-1 0-1-16,-3-1 6 15,-5-1-11-15,1 1 5 16,-3 2 0-16,0 3 0 15,0 1 3-15,-15 2-3 16,-7 5 0-16,-3-3 5 16,-5 5-20-16,0-3 15 15,2 1-15-15,3-3-13 16,1-4-61-16,6-2-79 16,5-8-165-16</inkml:trace>
  <inkml:trace contextRef="#ctx0" brushRef="#br0" timeOffset="4726.22">5346 7164 226 0,'0'0'459'16,"0"0"-436"-16,0 0-7 16,0 0 126-16,0 0-48 15,0 0-62-15,21-3-21 0,-9-5-8 16,3-3 20-16,0-2-17 16,0-3-1-16,0 0 22 15,-1 0-26-15,-4-1 17 16,-4 0-18-16,-1 1 8 15,-2 1 2-15,-3 3-10 16,0 1 0-16,0 2-6 16,0 5 13-16,0 1-7 15,-8 1 0-15,-7 2-2 16,-5 0-10-16,-7 0 12 16,-1 11 0-16,1 4-4 15,2 3 13-15,3 3-9 0,5 1 2 16,2 4 11-1,5 1-3-15,7 0-10 0,3-1 0 16,0-6 4-16,7-3 1 16,10-3-3-16,1-5-1 15,5-5 9-15,5-4 13 16,10 0-17-16,0 0-4 16,2-7-2-16,-1-6-1 15,-8-1-53-15,-7 0-159 16,-11-1-389-16</inkml:trace>
  <inkml:trace contextRef="#ctx0" brushRef="#br0" timeOffset="5249.5">5636 7017 593 0,'0'0'151'16,"0"0"-107"-16,0 0 78 16,0 0 2-16,0 0-46 0,0 0-45 15,-8-7-25 1,8 7 0-16,0 0-8 0,0 1-3 15,0 8-4-15,0 2 14 16,7 2-2-16,0 1 9 16,5 4-9-16,4 2 13 15,-3 0-13-15,2 1-4 16,-3 1 12-16,0-6-10 16,-1-3-3-16,-1-3 0 15,-4-4 12-15,-2-5-20 16,-2-1 8-16,-1 0 0 15,-1 0 16-15,5 0-13 16,2-14 8-16,2-2-11 0,-1-2 5 16,-2-2-21-16,3 3 16 15,-2-3 0-15,1 2-2 16,-1 0 5 0,0 1-3-16,-3 3 0 0,2 1 9 15,-3 3-27-15,-2 4 18 16,-1 1-52-16,0 3-35 15,0 1-152-15,0 0-306 16</inkml:trace>
  <inkml:trace contextRef="#ctx0" brushRef="#br0" timeOffset="5583.41">5980 7011 925 0,'0'0'79'16,"0"0"-63"-16,0 0 85 15,0 0-56-15,0 0-41 16,0 0-8-16,0 0 8 15,0 59-3-15,0-36 16 16,0-3-14-16,0-3 27 16,0 1-30-16,0-5 4 0,0 0-2 15,0-3-2-15,0-1 0 16,2 0-15-16,3-1-104 16,2-6-123-16,1-2-234 15</inkml:trace>
  <inkml:trace contextRef="#ctx0" brushRef="#br0" timeOffset="5740.61">5962 6879 97 0,'0'0'0'0</inkml:trace>
  <inkml:trace contextRef="#ctx0" brushRef="#br0" timeOffset="6279.61">6326 7009 547 0,'0'0'138'16,"0"0"-66"-16,0 0 33 15,0 0 28-15,0 0-67 16,0 0-37-16,-3 0 28 16,-1 0-36-16,0 0 0 15,-5 0-21-15,-3 0 9 16,-1 0-21-16,-4 0 12 16,1 5 0-16,0 4 9 15,2 1-2-15,2-2-2 0,0 3-5 16,1 1 12-16,1 3-20 15,-2 2 8-15,0 0 0 16,2 5-9-16,2 0 13 16,1 1-4-16,4 1 1 15,3-3 16-15,0 1-10 16,1-1-7-16,14-2 0 16,5-3 6-16,4-5-3 15,6-1-3-15,1-7 3 16,3-3 13-16,-2 0-11 15,-5 0-5-15,-4-9 0 16,-3-3-4-16,-5-4-26 0,-5-3-113 16,-5-2-252-1</inkml:trace>
  <inkml:trace contextRef="#ctx0" brushRef="#br0" timeOffset="6743.31">6550 6646 783 0,'0'0'71'0,"0"0"-68"16,0 0 110-16,0 0-9 15,0 0-95-15,0 0-10 16,-25 30 5-16,23 5 4 15,1 5 47-15,-3 2-27 16,3 2 24-16,-5-4-12 16,0-1-39-16,-2-1 40 0,1-3-32 15,4-4-8-15,1-1 13 16,2-1-12-16,0-4-2 16,0 1 0-16,6-5-1 15,3-3-8-15,2-4-39 16,3-9-78-16,1-5-122 15,-2 0-383-15</inkml:trace>
  <inkml:trace contextRef="#ctx0" brushRef="#br0" timeOffset="6934.76">6433 7019 456 0,'0'0'480'15,"0"0"-464"-15,0 0 44 16,0 0-7-16,104-62-9 16,-64 51-44-16,-3 5 0 15,-12 5-8-15,-8-1-150 16,-9 2-443-16</inkml:trace>
  <inkml:trace contextRef="#ctx0" brushRef="#br0" timeOffset="7440.89">6877 6864 793 0,'0'0'75'0,"0"0"14"16,0 0 27-16,0 0-78 15,0 0-32-15,0 0-9 16,-38 1 3-16,20 11 0 15,-1-1-1-15,6-1 13 16,1 1-18-16,2-1 6 16,2 1 0-16,0-1-10 15,1 3 16-15,0 0-6 16,4 1 0-16,3-2 4 16,0 2-18-16,0-4 14 15,8-1-12-15,7 1 5 0,5-4 11 16,4 0-4-16,-3-3 6 15,1 2 7-15,-3 0 5 16,-5 0-18-16,-1 0 8 16,-4 1-1-16,-2 0-2 15,-2 0-5-15,0-1 0 16,-2-1 14-16,-1-1-23 16,0 3 9-16,-2 1-2 15,0 1-11-15,0 1 10 16,-4 1 3-16,-7-3-2 15,-1-1-7-15,-1-2 1 16,-4 0 8-16,-1-1-14 16,-4-1 9-16,0 0-18 15,2-2-13-15,0 0-12 0,5 0-32 16,3 0-12-16,4-11-103 16</inkml:trace>
  <inkml:trace contextRef="#ctx0" brushRef="#br0" timeOffset="8746.66">8530 7121 528 0,'0'0'94'0,"0"0"-38"15,0 0 35-15,0 0-8 16,0 0-20-16,0 0-37 15,-97-25 17-15,68 25 20 16,-9 0-25-16,-10 5 21 16,-9 15-48-16,-8 4-1 0,-2 8 38 15,1 6-44-15,11 0 26 16,13 7-5-16,18 4-20 16,21 0 16-16,3-1-21 15,25-1 0-15,15-6 9 16,8-5-1-16,6-8-7 15,1-8 9-15,2-5 4 16,0-10 2-16,0-5-13 16,-1 0 2-16,1-7 16 15,0-9-15-15,-2 2-3 16,-8 1-3-16,-12 2 9 16,-13 4-13-16,-9 4 4 15,-7 0-6-15,-3 1-9 16,-3 2-24-16,0-1-52 0,-14-2-147 15,-8-2-478-15</inkml:trace>
  <inkml:trace contextRef="#ctx0" brushRef="#br0" timeOffset="9699.43">9411 7002 637 0,'0'0'121'0,"0"0"-57"0,0 0-14 15,0 0 65-15,0 0-68 16,0 0-25-16,-73-29 11 16,47 45-28-16,-7 9 41 15,-4 7-19-15,-1 6-9 16,0 1 26-16,0 4-29 16,8 3 6-16,7 2 16 15,7 6-33-15,12 4 30 16,4 2-24-16,8 0-6 15,19-4 20-15,8-9-19 16,6-6-1-16,4-12-4 0,5-8 10 16,-2-8-17-16,1-10 7 15,-6-3-19-15,-6 0 1 16,-7-13-90 0,-8-7-117-16,-16-11-513 0</inkml:trace>
  <inkml:trace contextRef="#ctx0" brushRef="#br0" timeOffset="10222.66">9455 7274 889 0,'0'0'68'15,"0"0"7"-15,0 0 16 16,0 0-48-16,0 0-27 16,0 0-16-16,19 33 3 15,-13-5 31-15,-3 0-25 16,-3 2 0-16,0 0-9 16,0 1 14-16,0-6-10 15,0-6-4-15,0-2 0 16,0-7-2-16,-3-3 6 0,1-3-4 15,0-4 7 1,2 0 1-16,0 0 15 0,0-7 28 16,0-16-16-16,0-7-13 15,0-6-22-15,0 0 0 16,11 4-4-16,6 5 10 16,4 4-16-16,3 5 10 15,7 1-2-15,0 4-14 16,1 6 16-16,-9 3 0 15,-4 4-1-15,-6 0-10 16,-3 10 3-16,-1 8 6 16,-2 2 1-16,-6 2-6 15,1-1 7-15,-2 0 0 16,0-2-1-16,0 1-17 16,0-2 9-16,0-1-65 15,3-4-82-15,5-4-74 16,6-7-237-16</inkml:trace>
  <inkml:trace contextRef="#ctx0" brushRef="#br0" timeOffset="10603.76">10019 7212 563 0,'0'0'126'16,"0"0"-50"-16,0 0 27 15,0 0-47-15,-94-7-13 0,80 21-38 16,0 2 7 0,4 2 30-16,0 0-41 0,3 3 10 15,3-2-11-15,2 1 12 16,2 0-17-16,0-6 5 16,0-4 0-16,0-4-2 15,0-3 7-15,2-3-5 16,5 0 17-16,2 0-14 15,6-7 30-15,7-8-25 16,0-4-6-16,-4 0 21 16,-8 1-20-16,-6 3 21 15,-4 0-2-15,0 2-17 16,-7 2 2-16,-10 2-7 16,-4 0-49-16,-7 3 10 0,5 3-56 15,2 1-96-15,6 2-206 16</inkml:trace>
  <inkml:trace contextRef="#ctx0" brushRef="#br0" timeOffset="11295.51">10181 7201 863 0,'0'0'78'15,"0"0"1"-15,0 0-37 16,0 0 24-16,0 0-59 15,0 0 1-15,0 0-4 16,43-24 1-16,-39 31-5 16,-2 7 4-16,-1 5 9 15,-1 0-4-15,2 3-9 16,0-1 5-16,-1-3-3 16,-1 1-1-16,0-2-1 15,0-2 0-15,0-1 13 16,0-2-15-16,-5-4 2 0,1 0 0 15,1-7 10-15,2-1 0 16,1 0 3-16,-2 0 47 16,-1-11-24-16,2-11-2 15,-2-1-34-15,3-6 4 16,0-1-4-16,6 1 1 16,10 2-1-16,3 3 0 15,1 6-3-15,0 1-8 16,0 7 11-16,-2 3-2 15,2 0-14-15,-1 7 16 16,-2 0-5-16,-6 0 5 16,0 3-30-16,-1 10 28 0,-3 0-19 15,0 4 20-15,0 1-13 16,-4 0 16-16,-1 2-2 16,-2 1 1-16,0 2 8 15,0 0-9-15,0-1 0 16,0 0 0-16,0-5-4 15,0-2 4-15,3-6-7 16,7-6-14-16,4-3-41 16,4-1 32-16,2-18 0 15,0-7-64-15,-5-3-154 16</inkml:trace>
  <inkml:trace contextRef="#ctx0" brushRef="#br0" timeOffset="11585.5">10743 7220 618 0,'0'0'178'16,"0"0"-121"-16,0 0 35 0,0 0 1 16,0 0-60-16,0 0-8 15,33 0-16-15,-6-1-1 16,1-3-8-16,-4 1-61 16,-7 1-164-16,-7 0-174 15</inkml:trace>
  <inkml:trace contextRef="#ctx0" brushRef="#br0" timeOffset="12187.93">11291 7183 840 0,'0'0'21'0,"0"0"-11"16,0 0 51-16,0 0 46 15,0 0-45-15,-92-43-45 16,76 43-7-16,-5 0 1 16,-2 14-11-16,3 1 0 15,-2 4 4-15,2 1-4 16,5 1 0-16,5 3-1 15,3-3-5-15,7 2 2 0,0-6-3 16,0-1-16-16,14-4 12 16,0-6 2-16,3-3 9 15,2-3-3-15,-1 0 11 16,0-3-9-16,3-12 1 16,-1-2 0-16,5-5 13 15,-4-4-11-15,5-6-2 16,-3-3 6-16,-3-7 2 15,-4-7-4-15,-5-1-4 16,-6-1 0-16,-5 7 3 16,0 9-2-16,-9 11-1 15,-1 10 12-15,5 8-10 16,2 5 30-16,3 1-32 16,0 3-20-16,0 21 17 15,0 7 2-15,-2 7 1 0,2 3 31 16,-3 4-18-16,-2 1 41 15,-4-2-29-15,-2 1-21 16,-3 0 17-16,3 0-21 16,2-2 0-16,9-9-19 15,2-7-49-15,25-10-67 16,9-14-179-16,6-3-231 16</inkml:trace>
  <inkml:trace contextRef="#ctx0" brushRef="#br0" timeOffset="12669.16">11563 7229 271 0,'0'0'385'0,"0"0"-367"16,0 0 9-16,0 0 107 15,0 0-58-15,0 0-61 16,25 27 32-16,-15-25-26 15,-1-2-5-15,-1 0 27 16,2 0-30-16,-1-6 10 16,1-7-19-16,0-1 5 15,-1-4-18-15,0-1 5 16,-2 2-32-16,-4-1 33 16,-3 2-28-16,0 5 13 0,0 1 18 15,-3 4-7-15,-9 4 3 16,-1 2 4-16,-1 0 0 15,-4 0 11-15,0 13-7 16,-1 3 26-16,4 0 17 16,1 5-46-16,5 1 27 15,0 5-12-15,2 3 2 16,4 0 47-16,3-2-41 16,0-4-12-16,0-1 6 15,10-6-16-15,7-3 17 16,3-9-19-16,3-3 0 15,6-2 2-15,3-2 1 0,1-14-3 16,0-5 0 0,-3-1-36-16,-5 5-44 0,-9 0-149 15,-10 6-222-15</inkml:trace>
  <inkml:trace contextRef="#ctx0" brushRef="#br0" timeOffset="13319.57">12010 7079 763 0,'0'0'40'0,"0"0"3"16,0 0 19-16,-96-10-9 15,73 14-52-15,1 11 0 16,5 1 23-16,4 4-21 15,5 1-2-15,1 2 4 16,4-1 4-16,1-2 7 0,2-1-13 16,0-4 2-16,0-1 13 15,3-4-17-15,6-2 1 16,2-5 10-16,2-2-7 16,5-1 0-16,3 0-5 15,1-4-2-15,0-9-6 16,-2 0-9-16,-2-5-3 15,-1-2 19-15,-4-1-1 16,-2 4-7-16,-4 0 9 16,-3 5 0-16,-1 4 0 15,-3 3 6-15,0 2 0 16,0 1 9-16,0 2-2 16,0 0 23-16,2 0-18 0,-2 0-12 15,2 0-6-15,-1 13-8 16,1 8 8-16,1 2 6 15,1 0-1-15,0 1 7 16,3-3-12-16,3-3 0 16,0-5-3-16,5-4 5 15,4-4-4-15,4-5-3 16,4 0-35-16,5-5-104 16,1-13-299-16</inkml:trace>
  <inkml:trace contextRef="#ctx0" brushRef="#br0" timeOffset="13852.57">12397 7067 710 0,'0'0'95'0,"0"0"-22"15,0 0 45-15,-90 17-49 16,63 2-41-16,-1 5-25 15,4 0 24-15,4 0-27 16,7-1 8-16,6-2-9 16,4-4 1-16,3-3-3 15,0-4-1-15,0-5 0 16,1-3-8-16,11-2 12 0,5 0 0 16,3-2 14-1,5-11-7-15,2-5-6 0,0-4 1 16,-4-2 7-1,-3-3-17-15,-3-8 8 0,-5-5 0 16,-6 0-4-16,-6-5 4 16,0 0 0-16,-10-1-2 15,-6 6 15-15,0 10-6 16,7 10-3-16,2 11 7 16,4 9 47-16,-1 0-58 15,-5 14 0-15,0 13 0 16,-3 4 6-16,2 4 6 15,2 4-8-15,1 0 8 16,1 5 39-16,0 0-21 0,5-2-2 16,-1-4 4-16,2-3-28 15,0-3 4-15,5-5-8 16,10-3-11-16,3-8-1 16,4-5-15-1,2-11-8-15,2 0-32 0,3-19-75 16,-4-16-176-16</inkml:trace>
  <inkml:trace contextRef="#ctx0" brushRef="#br0" timeOffset="14183.34">12432 6450 864 0,'0'0'9'0,"0"0"-9"16,0 0 69-16,67 89 7 15,-37-48-40-15,-1 5-7 16,-1 5 49-16,-3 3-26 16,-3 4-4-16,-9 2-2 15,-3 1-23-15,-7 6 19 16,-3 2-32-16,0 1-5 15,-11 2 12-15,-17 3-11 16,-9-5-6-16,-4-5 1 16,6-13 10-16,9-14-22 0,7-14 8 15,6-11-54-15,-4-11-128 16,-1-2-553-16</inkml:trace>
  <inkml:trace contextRef="#ctx0" brushRef="#br0" timeOffset="23083.85">3572 8534 288 0,'0'0'198'15,"0"0"-135"-15,0 0-16 16,0 0 93-16,0 0-49 15,0 0-58-15,0 0 10 16,0-5-36-16,0 5 15 16,-5 0 9-16,-3 0-30 15,-2 3 24-15,-5 10-18 16,-4 7-5-16,-2 9 42 16,-3 5-16-16,1 6 3 0,0 3 23 15,3-3-35-15,6 2 21 16,2-3-29-16,4-1-9 15,6 1 9-15,2-1-3 16,0-1-8-16,7-2 0 16,8-5 8-16,3-6-10 15,4-4 2-15,1-5-7 16,1-5 3-16,-2-4-38 16,-4-4-52-16,-1-2-85 15,-7-4-363-15</inkml:trace>
  <inkml:trace contextRef="#ctx0" brushRef="#br0" timeOffset="24039.86">3629 8700 709 0,'0'0'122'0,"0"0"-93"16,0 0-11-1,0 0 31-15,0 0-49 0,0 0 9 16,-15 32 13-16,13-11-6 15,-1 0 15-15,0 3 2 16,1 0-16-16,-1 2 15 16,0-2-10-16,1-2-18 15,-2-3 20-15,-1 0-21 16,4-7-1-16,-3-5 4 16,3-2 4-16,1-5-6 15,0 0 4-15,0 0 5 16,0 0 42-16,0 0-34 15,0 0 11-15,0-9-9 16,0-5-17-16,1 0-8 0,8 1 2 16,1-1-7-16,-2 4-3 15,-2 3 4-15,3 0 6 16,-2 2 0-16,3 0-9 16,0 2 8-16,2 0-18 15,-4 3-2-15,-2 0 20 16,0 0-37-16,-2 0 15 15,2 3 16-15,-1 10 2 16,-2 8 3-16,-1 1 2 16,-2 0 0-16,0-1 2 15,2-1-2-15,2-6 0 0,3-6-5 16,2-3 4 0,-3-5-4-16,1 0 5 0,3 0 0 15,-2-2 8 1,3-9-2-16,-2 0-4 0,1 1 0 15,-2 0 6-15,-1 3-11 16,0 0 3-16,-2-1 0 16,-2 0-9-16,0 0 5 15,1 1 4-15,-4 1 0 16,2-1 7-16,-2 2-6 16,0 0-1-16,0 1 2 15,0 1 15-15,0 3-5 16,0-1 0-16,0 1-5 15,0 0 0-15,0 0-5 0,0 0-2 16,0 0 0 0,0 0-5-16,0 0 5 0,0 0-2 15,0 1 1-15,0 11-22 16,0 6 21-16,0 3 2 16,0 0 0-16,0 0 4 15,0-3-4-15,0-4 0 16,0-3-1-16,4-4-1 15,6-3-3-15,-1-4 4 16,3 0-11-16,-2 0 6 16,3-3-33-16,-5-13-116 15,-2-8-175-15</inkml:trace>
  <inkml:trace contextRef="#ctx0" brushRef="#br0" timeOffset="24215.19">3803 8691 810 0,'0'0'93'16,"0"0"-93"-16,0 0-60 16,0 0 27-16,0 0-160 15,0 0-224-15</inkml:trace>
  <inkml:trace contextRef="#ctx0" brushRef="#br0" timeOffset="24584.54">4012 8601 945 0,'0'0'64'0,"0"0"-14"15,0 0 56-15,0 0-66 16,0 0-31-16,0 0-18 16,0 22 1-16,0 2 8 0,0 8 28 15,0 1-11 1,0 2 23-16,0 1-20 0,0 3-6 15,-2 2 25-15,2-1-30 16,0 0 8-16,0-5-8 16,0-5 5-16,2-6-18 15,8-7 4-15,-2-10-15 16,-1-4 12-16,-1-3-35 16,3 0-8-16,1-20-40 15,-2-11-191-15</inkml:trace>
  <inkml:trace contextRef="#ctx0" brushRef="#br0" timeOffset="24806.38">3890 8804 866 0,'0'0'94'0,"0"0"-90"16,0 0 21-16,0 0 21 15,0 0-41-15,90-4 9 16,-53-3 11-16,-8 4-24 16,-10 1-2-16,-5 0 0 15,-6-4-93-15,-3-3-125 16,0-5-326-16</inkml:trace>
  <inkml:trace contextRef="#ctx0" brushRef="#br0" timeOffset="25282.44">4087 8490 447 0,'0'0'149'0,"0"0"-115"15,0 0 48-15,0 0 27 16,0 0-58-16,0 0-17 0,0-2 7 16,0 2 6-1,0 0 13-15,0 0-28 0,0 0-1 16,0 0 2-16,0 0-28 16,0 0 14-16,4 0-15 15,2 0 4-15,4 0 10 16,5 9-7-16,6 0 7 15,0 6 20-15,6 6-15 16,0 3-1-16,1 6-17 16,-3 8-1-16,-3 4 11 15,-3 8-14-15,-2 2-1 16,-7 1 8-16,-10 3-5 16,0-3 9-16,-13 2-12 0,-15-3 4 15,-4-6 2 1,0-10-3-16,6-9-3 0,7-9 6 15,6-7-4-15,4-7-4 16,-4-3-23-16,-11 1-67 16,-4-2-90-16,-5 0-468 15</inkml:trace>
  <inkml:trace contextRef="#ctx0" brushRef="#br0" timeOffset="39571.93">13003 7342 493 0,'0'0'103'0,"0"0"-99"16,0 0 20-16,0 0 41 16,103-17-23-16,-61 13-2 15,0 1-25-15,2-1 32 16,3 1-18-16,8 1-10 16,10-1 24-16,10 0-19 15,13 1 5-15,3 1 0 16,2 1-27-16,2 0 14 15,-2 0-13-15,2 0 2 16,-2 1-3-16,-7 7-2 16,-7-3 0-16,-7 2 1 0,-6-1 7 15,-4-3-9-15,-8-2 1 16,-4 1 0-16,-7-2-2 16,-3 0 2-16,-1 0 0 15,-3 0 3-15,-2 0 8 16,-7 2-11-16,-4-2 0 15,-4 3 2-15,-8-3-8 16,0 2 6-16,-7-2 0 16,0 0-3-16,-2 0 12 15,1 0-9-15,0 0 0 16,2 2 1-16,1-2-1 0,0 0 0 16,0 0 0-16,-2 0-2 15,1 0 8-15,-4 1-6 16,-1-1 0-16,2 0 0 15,-2 0-3-15,0 0 5 16,0 0-2-16,0 0 0 16,0 0 10-16,0 0-12 15,0 0 2-15,0 0-31 16,-3 0-66-16,-12 0-179 16,-4 0-174-16</inkml:trace>
  <inkml:trace contextRef="#ctx0" brushRef="#br0" timeOffset="40087.94">14673 7147 603 0,'0'0'107'0,"0"0"-105"0,0 0 27 15,0 0 25-15,0 0-43 16,0 0 5-16,15 9-12 15,-3-1 16-15,2 0 26 16,2 1-25-16,2-2 27 16,4-2-12-16,0 0-25 15,1-1 26-15,-1 1-25 16,3 0-2-16,-5-1 4 16,0 0-12-16,-7 1 8 15,-3-2-10-15,-3 1 4 16,-4 0-13-16,-3 4 9 0,0 3 0 15,0 4-4 1,-8 5 11-16,-9 1 1 0,-4 3-8 16,-3 3 3-16,-1-3 0 15,2-3-3-15,-5 0 0 16,-4-5-1-16,-8 1 0 16,-4 0-69-16,2-9-100 15,11-3-394-15</inkml:trace>
  <inkml:trace contextRef="#ctx0" brushRef="#br0" timeOffset="44010.91">13168 6791 665 0,'0'0'56'0,"0"0"-48"15,0 0 5-15,0 0 12 16,0 0 1-16,0 0-24 0,0 49 4 16,1-27 23-16,1 1-14 15,-2 2 8-15,0-2-20 16,0 0 3-16,0-1 24 16,0-4-22-16,0-3-3 15,0-4 4-15,0-5-3 16,0-3-3-16,0-3 5 15,0 0 7-15,0 0 65 16,0 0-23-16,0-6-12 16,1-8-4-16,1-4-29 15,3-5 9-15,0 1-19 0,2-2 6 16,2 2-5-16,0 0-3 16,1 6 0-16,4 1 0 15,-1 1 2-15,2 5-4 16,-4 1-1-16,-2 4-25 15,-4 4 2-15,-1 0-109 16,-3 0-231-16</inkml:trace>
  <inkml:trace contextRef="#ctx0" brushRef="#br0" timeOffset="44588.56">13466 6953 473 0,'0'0'122'15,"0"0"-110"-15,0 0 5 16,0 0 23-16,0 0 20 15,0 0-57-15,0 10 7 16,3-8 24-16,3-2-7 16,2 0 23-16,4 0-12 15,-2 0-24-15,3-2 21 0,-1-8-35 16,-1-1 0-16,2-1 4 16,-2-2 3-16,-3 1-10 15,1-1 3-15,-5 2-34 16,-4 0 33-16,0 5-7 15,0-1 8-15,0 4 13 16,-4 2-11-16,-8 0 21 16,-1 2-10-16,-3 0-10 15,0 0 18-15,-4 4-18 16,1 8-1-16,-2 4 30 16,1 2-25-16,0 2 32 15,5 1-18-15,3-1-13 16,5 0 18-16,7 0-24 15,0-2 0-15,0-1 10 0,7-1-10 16,8-2 12-16,2-2-3 16,0-1-6-16,1-3 11 15,3-4-12-15,7-3-4 16,3-1 16-16,6 0-16 16,2-5 0-16,-5-8-32 15,-6-5-265-15</inkml:trace>
  <inkml:trace contextRef="#ctx0" brushRef="#br0" timeOffset="45254.99">13900 6518 420 0,'0'0'415'0,"0"0"-345"0,0 0-50 16,0 0 57-16,0 0-29 16,0 0-40-16,-16 53 10 15,10-28 6-15,-1 5 12 16,1 2 0-16,0 4-21 15,-2 1 3-15,-2 4 12 16,0 4-26-16,0 0 24 16,2 2-28-16,1 1 0 15,2-3 10-15,3-1-8 0,2-4 3 16,0-5-5 0,0-5 8-16,0-6-16 0,-2-3 8 15,-1-2 0-15,-5-3-2 16,-1-3 9-16,-3-1-7 15,1-3 0-15,-4-3 3 16,-2-3-13-16,1-3 10 16,-3 0 0-16,2-1 5 15,2-12-3-15,4 0-2 16,1-2 0-16,5 0 5 16,3 0-5-16,2-2 0 15,0 1 0-15,0-2-6 16,10-3-20-16,4 4-45 0,2 1-62 15,6 4-125 1,1 0-157-16</inkml:trace>
  <inkml:trace contextRef="#ctx0" brushRef="#br0" timeOffset="45581.81">14055 6844 556 0,'0'0'256'0,"0"0"-147"0,0 0-17 16,0 0-19-16,0 0-39 15,0 0-34-15,0 9 0 16,0 9-7-16,0 3 14 15,0 0-2-15,0-1-5 16,-2-4 1-16,1-3-2 16,1-3 5-16,0-2-4 15,0-1 0-15,0-1-25 16,0 2 12-16,0 0-111 16,0-3-153-16,0-5-170 15</inkml:trace>
  <inkml:trace contextRef="#ctx0" brushRef="#br0" timeOffset="45780.27">14179 6757 664 0,'0'0'163'16,"0"0"-161"-16,0 0 51 15,0 0-20-15,0 0-33 16,0 0-64-16,-6 0-92 16,-5 9 13-16,1-1-255 15</inkml:trace>
  <inkml:trace contextRef="#ctx0" brushRef="#br0" timeOffset="46771.64">14326 6542 478 0,'0'0'215'0,"0"0"-94"15,0 0 7-15,0 0-36 0,0 0-30 16,0 0-39-16,0-5-16 16,0 5 12-16,0 0-19 15,0 5 0-15,0 14 9 16,-9 5 4-16,1 8 35 15,-2 3-6-15,0 5-33 16,0 3 35-16,-2 1-18 16,2 0-9-16,0-6 1 15,4-4-13-15,3-7-3 16,2-4-2-16,1-5 7 16,0-8-14-16,0-3 7 15,5-4 0-15,5-3-4 16,3 0 8-16,6 0-4 15,0-5 0-15,4-8-51 16,0-6-57-16,-1-6-155 0,-2-7-552 16</inkml:trace>
  <inkml:trace contextRef="#ctx0" brushRef="#br0" timeOffset="47214.06">14504 6441 664 0,'0'0'112'15,"0"0"6"-15,0 0-9 16,0 0-6-16,0 0-46 16,0 0-55-16,-1-6 6 15,-1 11-3-15,-1 12 8 16,-4 8 9-16,-1 8 17 16,-4 8-3-16,-1 5 26 15,-3 5-39-15,1 2 33 16,2-2-18-16,3-5-37 15,7-3 19-15,3-7-20 16,0-8 0-16,0-5 0 16,8-7 4-16,3-6-4 0,0-4 0 15,-3-4 3-15,2-2-5 16,5 0 2-16,4 0-14 16,2-8-13-16,-1-9-136 15,-5-3-164-15</inkml:trace>
  <inkml:trace contextRef="#ctx0" brushRef="#br0" timeOffset="48210.5">14665 6796 300 0,'0'0'137'0,"0"0"-15"16,0 0-14-1,0 0-15-15,0 0 1 16,0 0-35-16,-2 3 2 0,2-3 5 16,0 2-40-16,0-2 20 15,0 1-46-15,0 0 2 16,0 2 5-16,0 1 0 16,0-1 4-16,5-1 5 15,-1 1-10-15,-1-1 11 16,-3-2-17-16,1 0 0 15,-1 0 15-15,0 0-14 16,0 0 3-16,0 0-4 16,0 0 13-16,0 0-16 15,0 0 3-15,0 0 0 16,0 0 8-16,0 0-7 0,0 0 9 16,0 0-8-16,0 0 12 15,0 0-14-15,0 0 0 16,0 0 0-16,0 0 0 15,0 0 3-15,0 0-3 16,0 0 0-16,0 0 12 16,0 0-18-16,0 0 6 15,0 0 0-15,0 0 0 16,0 0 1-16,0 0-1 16,0 0 0-16,0 0 3 15,0 0-16-15,0 0 13 16,0 0-5-16,0 0-3 15,0 0-3-15,0 0 11 0,2 0 0 16,2 0-5-16,-3 0 1 16,1 0 4-16,-1 0 0 15,1 0 11-15,-1 0-10 16,5 0 9-16,-1-7-10 16,-2-1 6-16,2-4-17 15,1-2 3-15,-3 2-34 16,0 0 27-16,-3 3-7 15,0 5 22-15,0 0-4 16,0 1 5-16,0 3-12 16,0 0 11-16,-5 0-10 15,-10 0 1-15,-3 3 13 16,-2 8-4-16,1-1 0 0,3 3 7 16,3 2 3-16,4 1-10 15,0 4 1-15,4 1 28 16,2 1-18-16,3 0 10 15,0-3-12-15,0 0 0 16,3-5 14-16,9-1-23 16,3-6 1-16,5 0 24 15,5-4-21-15,5-3 7 16,5 0-11-16,2 0-14 16,1-3-27-16,-1-10-107 15,-5-5-180-15</inkml:trace>
  <inkml:trace contextRef="#ctx0" brushRef="#br0" timeOffset="48855.66">15127 6724 503 0,'0'0'166'0,"0"0"-99"15,0 0-12-15,0 0 37 16,0 0-60-16,0 0-18 16,-107 28 35-16,84-11-32 15,2 1 16-15,2 0-6 16,4-1-27-16,4 1 31 0,0 0-22 16,6-2-7-16,2 2 16 15,1-3-17-15,2 0 1 16,0-2-2-16,0-5 7 15,3-2-13-15,6-1 6 16,3-3 0-16,1-2 21 16,4 0-19-16,5-7 13 15,-1-7-8-15,4-5 2 16,-3-4-2-16,0-2-7 16,-4-5 0-16,-2-3-3 15,-5-3 4-15,-3-2-1 16,-3 1 0-16,-3-2 5 15,-2-1-4-15,0 3-1 16,0 1 0-16,0 4 9 16,0 10-2-16,0 8 18 0,0 8 13 15,-2 5-26-15,2 1 33 16,0 0-45-16,0 0 6 16,-3 6-16-16,-2 18-6 15,-4 11 16-15,-1 8 21 16,0 4-1-16,-1 1 38 15,-1 1-27-15,-1-2-10 16,3 0 17-16,1-5-38 16,6-4 9-16,3-1-7 15,0-5 11-15,0-5-14 0,10-5 1 16,3-5 0 0,3-4-8-16,3-4 2 0,1-4-26 15,4-3-58-15,-4-2-129 16,-12-7-315-16</inkml:trace>
  <inkml:trace contextRef="#ctx0" brushRef="#br0" timeOffset="71572.62">6089 8030 508 0,'0'0'127'16,"0"0"-53"-16,0 0 51 15,0 0-24-15,0 0-24 0,0 0-65 16,0 0-11-16,0 0 13 15,0 0-11-15,0 0 3 16,-7 2-6-16,7 3 0 16,0 3-8-16,0 7 8 15,0-1 0-15,0 4 22 16,0 1-19-16,4-1 13 16,-1 1-14-16,-1 1 8 15,-2 1 3-15,0 2-13 16,0-2 0-16,0-5 12 15,0 0-9-15,0-8-1 16,1-3-2-16,-1-2 11 0,2-3-12 16,0 0 1-1,-2 0 0-15,1 0-5 0,-1 0-18 16,0 0-65-16,0 0-204 16,0 0-419-16</inkml:trace>
  <inkml:trace contextRef="#ctx0" brushRef="#br0" timeOffset="72883.34">6221 7894 295 0,'0'0'127'16,"0"0"-99"-16,0 0 48 16,0 0 33-16,0 0-36 15,0 0-16-15,-42-28-20 16,32 23-13-16,-2 2 43 16,-1 0-53-16,-2 1-14 15,0 2 24-15,-2 0-15 0,2 0 0 16,0 0 4-16,1 0-9 15,-2 0 9-15,-6 0-13 16,-2 5 0-16,-4 5 0 16,-2 4 8-16,1 1-8 15,3 0 0-15,3 0 7 16,4-1 0-16,6-2-7 16,3 0 0-16,4 0 13 15,-3 1-12-15,2 1 8 16,1 0 0-16,-2 3-8 0,1 0 17 15,0 1-17 1,0 2-1-16,-1 1 20 16,2-2-18-16,-1 0 8 15,5 3-10-15,1-3 11 0,1 3-12 16,0-3 2-16,0 1-1 16,0-1 3-16,1 0 3 15,4 0 2-15,3-1-8 16,-1-2 8-16,1 2-10 15,4 0 2-15,2-1 0 16,0-2 0-16,3-2 1 16,1-1-1-16,1-4 2 15,-2-2 6-15,-2-3-4 16,2-2-4-16,-1-1 0 16,3 2-2-16,1-2 7 15,-2 0-5-15,2 0 0 16,0 0 10-16,2 0-17 0,-1 0 7 15,3 0 0-15,1-3-1 16,-2-6 7-16,-1 0-6 16,-2-3 0-16,-3 2 5 15,0 0-6-15,-3-1 1 16,2 1 0-16,-3-2-2 16,0 2 9-16,-1-1-7 15,-1 0 0-15,3 1 2 16,0-1-4-16,-3-3 2 15,1 1 0-15,-2-4 7 16,0 1-4-16,-2 1-3 16,1 0 0-16,-3 2 9 0,0-1-10 15,-2 1 1-15,2-2 0 16,-2 2-4-16,2-1 12 16,-5 0-7-16,1 1 3 15,-1-6 11-15,-1 0-8 16,0 0-7-16,0-1 0 15,0 2 7-15,0 3-2 16,-7 0-4-16,0 4-1 16,0 4 11-16,0-1-16 15,-1 0 5-15,-1 1 0 16,-1-2-1-16,-1 0 8 16,-2-1-7-16,-4-1 0 15,-2-1 4-15,-1 2-17 0,-5 7 6 16,-4 1-45-16,-2 2-23 15,-1 2-95-15,5 9-144 16,13-2-287-16</inkml:trace>
  <inkml:trace contextRef="#ctx0" brushRef="#br0" timeOffset="74932.25">13804 8055 419 0,'0'0'136'16,"0"0"-64"-16,0 0 13 15,0 0 21-15,0 0-33 0,0 0-54 16,0 0 20-1,9-56-27-15,2 47 16 0,4 2 14 16,-2-1-33 0,4 0 22-16,2 3-26 0,1 0 0 15,-1 4 4-15,-3 1-8 16,-3 0-1-16,-1 4 0 16,-2 13-4-16,-2 0-2 15,-3 7 4-15,-5 3-27 16,0 1 13-16,0-3-36 15,-8 2 21-15,-9-4 18 16,-3-3-23-16,-2-2 31 16,-1-3-1-16,0-3 6 0,0-2-5 15,1-2 5 1,6-1 0-16,5-5-5 0,4 1 14 16,5-1-9-1,2-2 0-15,0 0 1 16,0 0 8-16,0 0-4 0,0 0 16 15,0 0 22-15,0 0-33 16,12 0 8-16,8 0-2 16,6 0-12-16,5 0 31 15,6 0-33-15,3 0 4 16,4 0 3-16,-4 0 0 16,-5-2-12-16,-10-1 3 15,-10 1 0-15,-7 2 4 16,-4 0-4-16,-3 0 0 0,-1 0-1 15,0 0 8 1,0 0-7-16,0 0 0 0,0 0-14 16,0 0 13-16,0 0-62 15,0 0-56-15,-4 0-156 16,-3-7-287-16</inkml:trace>
  <inkml:trace contextRef="#ctx0" brushRef="#br0" timeOffset="76689.28">14193 7799 332 0,'0'0'70'0,"0"0"-6"16,0 0 74-16,0 0-54 15,0 0-38-15,0 0 8 16,-48-33-31-16,37 27 38 15,-3 0-21-15,2 2-30 16,-1 1 37-16,1-2-33 16,-1 3-13-16,-2-3 18 0,0 2-13 15,-2 1-3 1,-1 2 3-16,-1 0 0 0,1 0 8 16,-1 0-13-1,0 0-1-15,2 0 9 0,0 0-1 16,0 2-4-16,4 3-4 15,-2 0 6-15,2 0-8 16,-2 2 2-16,-1-1 0 16,2 1 3-16,-2 3 4 15,3-1-1-15,0 1-6 16,0 1 2-16,-1-1 3 16,-1 1-5-16,0 0 0 15,0 2-2-15,1-2 6 16,4 0 0-16,0 0-4 0,2 2 5 15,-2 3-8-15,0-2 4 16,0 5-1-16,0-3 17 16,0 1-16-1,2 1 6-15,-1-2-7 0,3 4 7 16,-1-2-2-16,4 1-4 16,1 0-1-16,2-1 17 15,0-1-12-15,0 0-5 16,0 0 7-16,0-1 2 15,0-1-5-15,7 0-4 16,-2 1 0-16,1-3 8 16,0 2-3-16,0-2-1 15,-1 3-4-15,0-2 9 0,2 2-2 16,1-1-7-16,-1-2 0 16,1 1 2-16,1 0 4 15,-1-3-6 1,0 1 0-16,-1-3 9 0,0-1-14 15,1 0 5-15,0-5 0 16,4 5 1-16,1-3 6 16,-1 1-7-16,-2 2 0 15,0-4 8-15,-2 2-12 16,-1-3 4-16,2 1 0 16,-3 0-8-16,1-4 19 15,-1 3-11-15,1-1 0 16,2 0 1-16,1 1-1 15,-2 0 0-15,0 0 0 16,-1-2 1-16,1 1 3 0,-1-1-4 16,-2 1 0-16,4-2 3 15,1 0-12-15,-1 0 9 16,5 0 0-16,-1 0-1 16,2 0 9-16,-1 0-8 15,1 0 0-15,-2 0 8 16,1-2-14-16,-1-1 6 15,2 0 0-15,-4 1-5 16,5-2 10-16,-2 1-5 16,3 1 0-16,1-5 9 0,2 3-18 15,1-2 9 1,-3 1 0-16,-1 0-4 0,0 0 8 16,-6 3-4-1,-1-1 0-15,-3 0 11 0,-1 0-23 16,1 0 12-16,0-2 0 15,0 2 3-15,0-4 5 16,-1 0-7-16,2-3-1 16,1 2 10-16,-1-1-14 15,2 2 4-15,-3-3 0 16,0 3 2-16,-3-4 3 16,2 1 1-16,0 0-6 0,-1-4 9 15,0 1-4 1,0-1-5-16,0-1 0 0,0 1-1 15,0-1 6 1,1 3-5-16,-3 0 4 16,0 0 5-16,-2 2 10 0,-1-1-19 15,3 0 4-15,-2-1 15 16,-1 0-14-16,0-2-2 16,0 1-3-16,0-4 11 15,0 3-18-15,0 0 7 16,0 1 0-16,-4 2 7 15,1 2 1-15,0 0-8 16,-2 1 10-16,0 1 1 16,0-1-4-16,1 2-7 15,0 0 0-15,-3-1 4 0,-2-2 1 16,1-2-5-16,-4-1 0 16,1-1 10-16,-3-2-14 15,3 1 4 1,1 2 0-16,0 0 8 0,1 3-3 15,1 3-5-15,1 2 0 16,0 1 9-16,1 3-22 16,-1-2 13-16,-3 0-23 15,2 2-14-15,-6 0-89 16,3 0-97-16,-2 0-219 16</inkml:trace>
  <inkml:trace contextRef="#ctx0" brushRef="#br0" timeOffset="90540.35">16241 6834 378 0,'0'0'63'0,"0"0"-17"16,0 0 33-16,0 0 0 15,0 0-29-15,0 0-39 16,0 0 25-16,0 0 0 16,-10-17-11-16,1 17 10 0,-4 0-29 15,0 0-4-15,-3 0 22 16,1 1-23-16,-3 7 38 16,-4 3-33-16,-1 5 0 15,-2 4 12-15,-1 4-16 16,5 3 15-16,1 0 15 15,5 0-31-15,3-3 26 16,4 0-27-16,5-4 0 16,3-2 1-16,0-5-1 15,0-2 0-15,0-5 0 16,0-3 11-16,4-3-18 16,5 0 9-16,2 0-2 15,5-1 31-15,0-11-27 16,3-5 6-16,-1-1-5 15,-1-2 7-15,-2 1-16 0,-3 1 4 16,-4 1 0-16,0 1 6 16,-2 2 7-16,-2-1-12 15,-1 4 12-15,1 2-1 16,-2 5-10-16,-1 1 3 16,1 3-3-16,-2 0 14 15,0 0-8-15,0 0-7 16,0 0-1-16,0 0-3 15,0 0-3-15,0 0 6 16,0 9 0-16,0 5-6 0,4 3 13 16,2 6-7-1,-1 3 19-15,1 4-15 0,3-2 7 16,0-1-11-16,-1-3 10 16,4-4-10-16,-2-6 0 15,1-4 0-15,3-4-1 16,-1-4 16-16,4-2-2 15,1 0-11-15,-3 0 1 16,-2-2-1-16,-4-2-2 16,-6-3-43-16,-3 0-138 15,0-2-522-15</inkml:trace>
  <inkml:trace contextRef="#ctx0" brushRef="#br0" timeOffset="91113.11">16538 7071 786 0,'0'0'82'15,"0"0"-35"-15,0 0 70 16,0 0-53-16,0 0-51 16,0 0-13-16,2-4 7 0,-2 4-10 15,0 0 3-15,0 0 0 16,0 0-13-16,0 0 13 16,0 0 0-16,0 0-3 15,0 0 1-15,0 0-3 16,0 0 5-16,0 0 0 15,0 0-4-15,0 0 5 16,0 0-1-16,0 0 4 16,0 0 6-16,0 0 5 15,0 0-15-15,0 0 0 16,0 0 2-16,0 0-2 16,0 0 0-16,0 0-2 15,0 2-19-15,-2 0 17 0,-3 3-2 16,2-4 6-16,1 1-4 15,2-2 6-15,0 0-2 16,0 0 12-16,0 0-12 16,0 0 33-16,0 0-14 15,0 0-11-15,0 0 29 16,0 0-25-16,0 0 8 16,2 0-17-16,-2 0 4 15,1 0-14-15,1 0-44 16,-1 0-232-16,-1 0-574 15</inkml:trace>
  <inkml:trace contextRef="#ctx0" brushRef="#br0" timeOffset="95483.11">17041 6906 36 0,'0'0'585'0,"0"0"-542"16,0 0-19-16,0 0 5 0,0 0 26 16,0 0-21-16,0 0-32 15,10 0 21-15,2 0 25 16,3 0-27-16,-2 0 11 16,-1-6-31-16,-2-2 3 15,-2-1 25-15,-2-1-26 16,-2-2-3-16,-2 1 2 15,-2 3 11-15,0 3-14 16,0 3 1-16,0 2 0 16,0-1 1-16,0 1 2 0,-12 0-3 15,-5 0 0-15,-1 1-4 16,-2 8 4-16,3 0 0 16,2 2 2-16,4 4 14 15,-1 3-11-15,2 4 18 16,0 1 2-16,5-2-21 15,3 2 26-15,2-5-30 16,0-2 1-16,0-2 3 16,7-5 2-16,6-3-6 15,7-3 12-15,5-3-7 16,8 0 27-16,5 0-27 16,-5-2 5-16,-1-4-20 15,-6 2 10-15,0-3-42 0,-3-1-97 16,-4-3-194-1</inkml:trace>
  <inkml:trace contextRef="#ctx0" brushRef="#br0" timeOffset="95867.64">17315 6829 738 0,'0'0'192'0,"0"0"-183"15,0 0 24-15,0 0 28 16,0 0-32 0,0 0-29-16,-3 2-10 0,11 13 10 15,4 3 28-15,0 1-17 16,1 1 30-16,-2-1-30 15,1-1-7-15,-2-1 19 16,0-4-16-16,-1 0-2 16,-3-4-5-16,1-2 13 15,0-2-16-15,-4 0 3 16,2-3 0-16,-1 0 5 16,-1-1-5-16,2-1-2 15,0 0-3-15,2 0-46 16,-1 0-21-16,-1-3-206 0,-2-9-472 15</inkml:trace>
  <inkml:trace contextRef="#ctx0" brushRef="#br0" timeOffset="96380.33">17556 6820 508 0,'0'0'185'16,"0"0"-130"-16,0 0 74 16,0 0-1-16,0 0-105 15,0 0 3-15,-2 8-26 0,2-1 0 16,-3 7 2-1,-2 3 1-15,-2 5 22 0,-2 0 14 16,3 0-34-16,-2-1 14 16,1-2-19-16,2-2 0 15,0-4 13-15,3-2-11 16,1-4-2-16,1-1 0 16,0-3 8-16,0-1-13 15,0 0 5-15,0-1 0 16,0 0-15-16,0 1-2 15,0-1-72-15,0-1-153 16,0-3-170-16</inkml:trace>
  <inkml:trace contextRef="#ctx0" brushRef="#br0" timeOffset="96685.27">17744 6822 819 0,'0'0'152'16,"0"0"-113"-16,0 0 69 15,0 0-54-15,0 0-31 16,0 0-23-16,0 9-14 16,0 10 14-16,0 4 0 15,0 1 1-15,-1 0 22 16,-4-2-21-16,5 1 15 0,-2-3-10 15,2-4 5-15,0-2-8 16,0-4-4-16,0-1 0 16,0-4-15-1,0-2-9-15,0-3-58 0,2 0-181 16,4-23-349-16</inkml:trace>
  <inkml:trace contextRef="#ctx0" brushRef="#br0" timeOffset="96837.27">17748 6700 783 0,'0'0'0'0,"0"0"-47"16,0 0-17-16,0 0-72 15,0 0-339-15</inkml:trace>
  <inkml:trace contextRef="#ctx0" brushRef="#br0" timeOffset="97206.27">18077 6799 731 0,'0'0'109'0,"0"0"-92"0,0 0 15 16,0 0 66-16,0 0-68 16,0 0-9-16,-72 56 17 15,56-38-13-15,0 0 22 16,4 1-26-16,1 3-6 16,1-3 28-16,2 2-41 15,3 0 13-15,3 0-9 16,2 0 5-16,0-3-14 15,3-2 3-15,9-6 0 16,3-4 1-16,3-5 10 0,4-1-8 16,5 0 12-1,5 0-7-15,-1-9 1 16,-2-3-9-16,-2 0-21 16,-4-3 5-16,-3-6-152 0,-3-4-237 15</inkml:trace>
  <inkml:trace contextRef="#ctx0" brushRef="#br0" timeOffset="97559.27">18271 6485 659 0,'0'0'365'15,"0"0"-257"-15,0 0-41 16,0 0 4-16,0 0-48 16,0 0-14-16,-3-4-17 15,3 24 8-15,0 12 0 16,0 7 39-16,0 6-3 16,0 1-5-16,-6 9 24 15,2-1-47-15,-3 2 21 16,-1-2-29-16,1-4 8 15,1-9-3-15,5-5-4 16,1-10-2-16,0-8-1 16,0-9-27-16,0-4-10 0,5-5-64 15,4 0-51 1,0-17-2-16,-2-16-411 0</inkml:trace>
  <inkml:trace contextRef="#ctx0" brushRef="#br0" timeOffset="97754.27">18237 6791 693 0,'0'0'338'15,"0"0"-302"-15,0 0 43 16,0 0-37-16,0 0-32 16,107-51-10-16,-60 42 0 15,-4 5-2-15,-5 2-55 16,-10 2-49-16,-8 0-58 15,-5 0-113-15,-5 3-123 0</inkml:trace>
  <inkml:trace contextRef="#ctx0" brushRef="#br0" timeOffset="98240.27">18717 6711 968 0,'0'0'58'15,"0"0"19"-15,0 0 14 16,0 0-58-16,0 0-33 16,0 0-2-16,-76 0-6 15,58 13-10-15,8 1 0 0,2-3 3 16,3 2 11-16,2-1-1 16,-1-2 0-16,3 1 5 15,1 0-1-15,0 0-8 16,0 0 14-16,0-1-5 15,0-1 13-15,8 3-8 16,5-1 2-16,4 1-7 16,4-1 6-16,-2 1 19 15,1-2-20-15,-4-3 11 16,-3 1-8-16,-3-2-3 16,-2-2 4-16,-1 1-9 15,-4 1 0-15,2-1 4 16,-3-1-4-16,-1 2 0 0,-1 1-2 15,0 0 5 1,0 2 3-16,0-1-6 0,-13 4 4 16,-3-4-6-16,-3 0 10 15,-1 0-8-15,-2-4 1 16,-1-1 2-16,-6 0 3 16,-2-2-6-16,-1-1 0 15,4 0-12-15,2 0-2 16,8 0-53-16,5 0-66 15,4 0-180-15</inkml:trace>
  <inkml:trace contextRef="#ctx0" brushRef="#br0" timeOffset="98853.27">19523 6509 968 0,'0'0'67'0,"0"0"-38"0,0 0 41 16,0 0-20-16,0 0-34 16,0 0-3-16,-2 76-4 15,2-32 72-15,0 3-30 16,0-1-6-16,-1-4-21 15,-2-3-18-15,0-4 12 16,2-3-16-16,-3-2-2 16,1-4 0-16,1-6 7 15,2-1-16-15,0-7 7 16,0-5-43-16,0-2-9 16,0-5-98-16,0 0 9 15,0-16-18-15,0-15-485 16</inkml:trace>
  <inkml:trace contextRef="#ctx0" brushRef="#br0" timeOffset="99225.26">19449 6545 570 0,'0'0'256'0,"0"0"-191"15,0 0 30-15,0 0-11 16,0 0-42-16,72-78-35 15,-44 70 34-15,-1 2-20 16,-7 3 9-16,-3 0-9 16,-4 3-14-16,-3 0-2 0,0 0-5 15,2 0 0-15,1 6-5 16,2 5 7 0,2 2-2-16,0 5 0 15,-2 2 5-15,-3-1-15 0,-5 3 10 16,-1-6 0-16,-6 2-9 15,0-1 2-15,0-4 7 16,0 3 0-16,-12-3 4 16,-5 1-11-16,-6-3 7 15,-6 2 0-15,-3 0-8 16,-1-2-9-16,-2 0-18 16,0-2-18-16,5-2-84 15,4-5 4-15,9-2-85 16,8 0-161-16</inkml:trace>
  <inkml:trace contextRef="#ctx0" brushRef="#br0" timeOffset="99988.27">20392 6515 635 0,'0'0'196'16,"0"0"-105"-16,0 0 40 15,0 0 15-15,0 0-78 16,0 0-42-16,4-24-3 15,-4 24-16-15,0 9-14 16,0 15 5-16,0 9 2 16,-8 8 17-16,2 2-17 0,0 3 2 15,1-2 15-15,0 3-15 16,3 0 4 0,1-4-6-16,1-2 6 15,0-7-7-15,0-5 1 0,10-8 0 16,-1-7-5-16,-3-5 1 15,-2-6 4-15,-1-2 0 16,-2-1 1-16,5 0 14 16,2-1-14-16,2-16 5 15,0-2 0-15,0-4 0 16,-9 3-12-16,-1 2 0 16,0 2-64-16,-16 5 15 15,-14 5-82-15,-7 6-26 0,-1 0 14 16,9 0-69-16,14 8-243 15</inkml:trace>
  <inkml:trace contextRef="#ctx0" brushRef="#br0" timeOffset="100537.27">20633 6870 709 0,'0'0'102'0,"0"0"-80"16,0 0 20-16,0 0 35 16,0 0-77-16,0 0-2 15,0 1-1-15,0 1 6 16,0-2 3-16,0 0-2 15,0 0 0-15,0 0 37 16,3 0-20-16,3 0 13 16,4-8 11-16,3-5-41 15,-1-4 1-15,-2 0-5 16,-3 2-32-16,-2 2 28 16,-5 1-14-16,0 3 18 15,0 2-4-15,0 2 8 16,0 3 2-16,-5 2-6 0,-5 0 13 15,-9 0-30 1,-7 17 17-16,-7 4 0 0,-1 4-10 16,6 1 20-16,7-2-10 15,8 1 0-15,3 0 10 16,7-1-2-16,3-1 3 16,0-1-4-16,0-2 23 15,5-2-21-15,9-3 20 16,5-3-5-16,8-6-21 15,6-6 26-15,11 0-25 16,4-8 2-16,1-14-6 16,-6-4-66-16,-9-4-161 0,-11-2-435 15</inkml:trace>
  <inkml:trace contextRef="#ctx0" brushRef="#br0" timeOffset="101116.27">21023 6474 732 0,'0'0'251'0,"0"0"-204"15,0 0 52-15,0 0-24 16,0 0-59-16,0 0-16 16,0 0 4-16,-33 70-4 15,23-26 41-15,0 7-29 16,3 1 25-16,0 5-8 15,2 1 15-15,0 2-1 16,0 3-34-16,1 0 17 16,-2 2-25-16,-1-4 14 0,4-2-9 15,0-4-6-15,-2 0 0 16,0-7-8-16,-2 1 16 16,-3-10-8-16,0-8 0 15,0-12-26-15,2-8 23 16,1-9-21-16,4-2 12 15,-4 0 7-15,-3-12 10 16,-5-16 2-16,-2-13-7 16,-1-4 8-16,8-1-18 15,2 6 10-15,6 10 0 16,2 9-10-16,0 2 5 16,10 3-4-16,12 0-9 15,7-2-38-15,8-3-2 16,7-2-88-16,1-2-119 0,-3-5-346 15</inkml:trace>
  <inkml:trace contextRef="#ctx0" brushRef="#br0" timeOffset="101504.27">21284 6814 669 0,'0'0'92'0,"0"0"-52"16,0 0 78-16,0 0-36 0,0 0-66 15,0 0-2-15,-87-24-8 16,70 32 8-16,2 5-14 16,2 4 14-16,5 2-31 15,1 0 17-15,5 1-1 16,2-1-11-16,0-5 16 15,0 0-4-15,0-7 0 16,0-2 3-16,3-2-3 16,4-2 0-16,3-1 0 15,3 0 27-15,6-1-15 16,1-11 7-16,-4-6 24 16,-2-5-33-16,-7-4 59 15,-6-3-61-15,-1-2 3 0,0 2-22 16,-15 5-22-16,-6 9-78 15,-1 9-161-15,0 7-328 16</inkml:trace>
  <inkml:trace contextRef="#ctx0" brushRef="#br0" timeOffset="101945.27">21378 6774 954 0,'0'0'72'0,"0"0"-48"0,0 0 24 16,0 0-29-16,0 0-19 16,0 0-14-16,17 17 14 15,-8-7 0-15,0 2 12 16,-2 1-12-16,0 2 0 15,-1 2 2-15,-2 2-5 16,0 2 3-16,-4 0 0 16,0-1-7-16,0-3 3 15,0-7 0-15,0-4 1 16,0-3 1-16,0-3 2 16,0 0 2-16,0 0 23 15,0 0 52-15,0-10-3 16,0-6-18-16,0-1-33 0,0-6-22 15,3-1 12-15,6-2-13 16,4 1 0-16,3 1-6 16,4 3 1-16,2 3 4 15,-2 4-4-15,2 6-34 16,-3 7-12-16,-5 1-125 16,-2 0-164-16</inkml:trace>
  <inkml:trace contextRef="#ctx0" brushRef="#br0" timeOffset="102420.27">21737 6859 707 0,'0'0'25'0,"0"0"-20"16,0 0 29-16,0 0 66 15,0 0-97-15,0 0 0 16,0 6 46-16,0-6-12 16,0 0 12-16,0 0 8 15,5 0-26-15,7 0 36 16,2-10-59-16,3-3-3 16,0-3 2-16,-6-2-7 15,-1 0 0-15,-4-1-1 0,-5 3-18 16,-1 4 7-16,0 4 10 15,0 3 2-15,0 3-13 16,-7 2 13-16,-7 0 0 16,-7 7-3-16,-2 7 3 15,2 3-6-15,5-2 6 16,1 3-4-16,11 0-6 16,0 3 20-16,4 3-10 15,0-1 24-15,0 1-20 16,4-3 32-16,7-2-13 15,6-3-2-15,4-6 25 16,8-4-39-16,7-6 17 0,9 0-21 16,1-1-3-16,-4-14-53 15,-14-4-290-15</inkml:trace>
  <inkml:trace contextRef="#ctx0" brushRef="#br0" timeOffset="105434.28">22662 6554 684 0,'0'0'116'0,"0"0"-71"16,0 0 26-16,0 0 2 0,0 0-55 15,0 0-15 1,0 0-6-16,0-6-3 0,0 8 6 16,0 2 6-16,0 1-4 15,0-3-2-15,0-2 20 16,0 0-3-16,0 0 25 15,0 0 1-15,0 0-19 16,0 0 27-16,0 0-38 16,0 0 1-16,0 0-10 15,0 0 3-15,0 0-9 16,0 0 2-16,0 0 0 16,0 0 3-16,0 0 2 15,0 0-3-15,0 0 0 0,0 0 3 16,0 0 5-16,0 0-10 15,0 0 3-15,0 0-3 16,0 3 2-16,0 2-4 16,0 3 0-16,0 5 2 15,0 5 8-15,0 6-8 16,0 4 3-16,0 6 23 16,4 3-17-16,1 4 10 15,-1 0 1-15,-3-1-9 16,-1-2 7-16,0-3-18 15,0-7 0-15,0-7-1 16,0-7 1-16,0-10 0 0,0-2-2 16,0-2-29-16,6 0 12 15,3-12-52-15,-1-17-121 16,-6-12-322-16</inkml:trace>
  <inkml:trace contextRef="#ctx0" brushRef="#br0" timeOffset="105764.27">22637 6509 924 0,'0'0'91'0,"0"0"-71"16,0 0 28-16,0 0-19 15,116-38-22-15,-64 35-6 16,-6 3-1-16,-9 0 0 0,-9 0-5 15,-7 3 5-15,-10 5 0 16,-2 2 0-16,-5 2-9 16,-4 4 6-16,0 4 1 15,0 4-6-15,-4 0-1 16,-12-2 1-16,-3-4-2 16,-3-4 9-16,-4-4-8 15,-1-3 6-15,-8-3 3 16,-3-1-12-16,-2-1 9 15,4 0-71-15,7 1-16 16,12-3-83-16,15 0-239 16</inkml:trace>
  <inkml:trace contextRef="#ctx0" brushRef="#br0" timeOffset="106476.26">23525 6687 762 0,'0'0'44'16,"0"0"-6"-16,0 0 39 15,0 0-35-15,0 0-36 0,-116 0 0 16,78 14 2-16,3 4-5 15,4-2-3-15,14 4-3 16,7-1 2-16,10-4-17 16,0-2-18-16,3-1 30 15,14-4-15-15,1-1 21 16,3-2 5-16,10-4-2 16,3 1 14-16,2-2-17 15,-3 0 1-15,-2 0 7 16,-7-5-8-16,-3-4 0 15,-7-1 22-15,-5-1-1 16,-5-1 51-16,0 1-19 0,-2 3-30 16,-1-1 21-16,-1 6-33 15,0 3 18-15,0 0 7 16,0 0-31-16,0 0 12 16,0 0-17-16,0 0 4 15,0 16-7-15,0 8 13 16,0 9-7-16,-4 5 21 15,-3 4-23-15,0 5 19 16,-3 1-18-16,0 5 9 16,0 0-3-16,0-2-6 15,0-3-2-15,0-7 1 16,3 0 3-16,-1-4-4 16,1-1 0-16,-1-5 3 15,-1-9-18-15,3-8 15 0,-1-8 0 16,6-4-8-16,-8-2-5 15,-8 0 7-15,-9-8 4 16,-8-13-5-16,1-5-2 16,7-3 9-16,7-2 0 15,9-1 8-15,8 2-1 16,2-3-7-16,8-3 0 16,22-1-28-16,15-4 9 15,9 4-94-15,1 5-59 16,-5 6-296-16</inkml:trace>
  <inkml:trace contextRef="#ctx0" brushRef="#br0" timeOffset="106962.27">23826 6838 727 0,'0'0'132'15,"0"0"-127"-15,0 0 5 16,0 0 83-16,0 0-93 16,0 0 0-16,-2 0 15 15,2 0-12-15,0 0 22 16,0 0-14-16,5-3 2 16,5-3 17-16,5-3-29 15,-2-3-1-15,1-1 2 0,-3-3-2 16,-2 3-3-16,-6-1-6 15,-2 4 0-15,-1 3-3 16,0 0 12-16,0 6 0 16,-11 1-6-16,-5 0 10 15,-5 1-4-15,0 13 0 16,-1 1 8-16,2 3 3 16,3-2-11-16,5 3 0 15,4 0 17-15,3 1-14 16,3-1 20-16,2-1-1 15,0-1-5-15,0-2 23 16,0-1-36-16,11-4 16 16,3-1 7-16,8-3-18 0,8-6 27 15,9 0-14-15,0 0-17 16,2 0 1-16,-11-9-6 16,-10-3-36-16,-10-6-107 15,-10-3-391-15</inkml:trace>
  <inkml:trace contextRef="#ctx0" brushRef="#br0" timeOffset="108021.28">24019 6434 687 0,'0'0'258'15,"0"0"-244"-15,0 0 52 16,0 0-12-16,0 0-38 16,0 0-8-16,-8 57 1 15,5-18 43-15,-1 3 3 16,2 3-28-16,-2 1 34 15,-2 0-37-15,2-4-3 16,-3-4 2-16,4-7-23 16,1-5 10-16,2-7-10 0,0-5 5 15,0-5-18-15,0-2 13 16,2-2-3-16,5-2-3 16,0-3 10-16,7 0-4 15,1 0 0-15,5 0 11 16,2-6-7-16,1-8-4 15,-1-3 0-15,-1-2-4 16,-2-2 13-16,0-2-10 16,-6 2 1-16,-3 1-17 15,-4 4 8-15,-4 5-5 16,0 4 10-16,-2 6-4 16,0-1 5-16,0 2 2 15,0 0 1-15,0 0-23 0,0 0 23 16,0 0-28-16,0 2 5 15,0 6 17-15,0 0-9 16,0 0 8-16,0 0 1 16,0-5 0-16,0 4 0 15,0-4 6-15,0 0 0 16,0 0-3-16,0-2 11 16,0 1-8-16,0-2 0 15,0 0 8-15,0 0-11 16,0 0 3-16,0 0 0 15,0 0 16-15,0 0-13 16,0 0 12-16,0 0-8 0,0 0-5 16,0 0 21-16,0 0-15 15,0 0-7-15,0 0 19 16,0 0-12-16,0 0-3 16,0 0-5-16,0 0 7 15,0 0-13-15,0 0 6 16,0 0 0-16,0 0-4 15,0 0-1-15,0 0-1 16,0 0 5-16,-2 6-15 16,-3 3 12-16,-3 1 0 15,1 1 4-15,2 1-11 16,2-1 10-16,1-1 1 0,2 1 0 16,0-1-10-16,0-1 6 15,13 2 3 1,2 0 1-16,4-1 8 0,-5-1-3 15,2 2 8-15,-4-3-13 16,-4 1 7-16,-2 2-20 16,0 1 13-16,-5 2 0 15,-1-1 3-15,0 2-1 16,-1-1-2-16,-12-4 0 16,-3-1 6-16,1-1-4 15,-2-2-2-15,-3-3 0 16,-2 0 12-16,-4-3-12 15,-4 0-8-15,-7 0-16 16,-4 0-125-16,-1-10-99 16,5-10-336-16</inkml:trace>
  <inkml:trace contextRef="#ctx0" brushRef="#br0" timeOffset="108278.27">23884 6564 650 0,'0'0'52'15,"0"0"-36"-15,87-14 125 0,-44 8-70 16,3-1-32-1,0 2-15-15,-4 0-19 0,-9 3 0 16,-12 2-5-16,-18 0-113 16,-3 0-479-16</inkml:trace>
  <inkml:trace contextRef="#ctx0" brushRef="#br0" timeOffset="109808.28">24588 6532 486 0,'0'0'135'0,"0"0"-37"16,0 0 77-16,0 0-32 0,0 0-84 16,0 0-10-16,0-19-49 15,0 19 5-15,0 2-15 16,0 13 9-16,0 6 1 16,0 9 15-16,0 6-14 15,0 5 32-15,-9 2-31 16,-3 1 0-16,1 0 17 15,-2-7-18-15,3-4-1 16,1-6 0-16,1-7 16 16,4-7-22-16,3-6 6 15,-1-4 0-15,0-3 15 16,2 0-6-16,0 0 25 16,0 0 16-16,0 0-36 15,0 0 37-15,0-7-42 16,2-9-5-16,8-4-3 0,4 0-1 15,-7 6-3-15,6 0 3 16,1 4-17-16,0 4 2 16,3-1 10-16,-1 3-15 15,-4 4 13-15,-1 0-3 16,-2 0 4-16,-2 0 5 16,1 4-22-16,-3 12 18 15,0 2-6-15,-3-1-4 16,-2 2 11-16,0-2-12 15,0-3 16-15,0 2-6 16,0-5-8-16,0 0 3 16,0-3 11-16,1-5-4 0,4-1-5 15,-1-2 12-15,-1 0-3 16,6 0 0-16,-1 0 16 16,1 0-14-16,7-4-2 15,-1-8 0-15,0-3-9 16,1-2 9-16,-4-2-14 15,0 1 5-15,-2-2-38 16,-3 0 45-16,-4 4-22 16,2 4 19-16,-3 6-2 15,-1 4 10-15,1 2-3 16,-2 0 0-16,0 0 3 16,0 11-11-16,0 4 8 15,-2 2 0-15,-1-2-2 16,2 0 10-16,1-2-8 0,0 0 7 15,0-3 4-15,0-1-4 16,0-1-7-16,0-1 0 16,0-1-1-16,0-2 1 15,0 1-2-15,11-2-34 16,6-3-312-16</inkml:trace>
  <inkml:trace contextRef="#ctx0" brushRef="#br0" timeOffset="109973.27">24843 6575 436 0,'0'0'0'15,"0"0"-83"-15,0 0 35 16</inkml:trace>
  <inkml:trace contextRef="#ctx0" brushRef="#br0" timeOffset="110352.27">25030 6500 702 0,'0'0'48'16,"0"0"52"-16,0 0 34 15,0 0-71-15,0 0-31 16,0 0-32-16,2 10 0 16,-2 8 19-16,0 6-15 15,0 9 16-15,0 7 24 16,-12 3-38-16,-1 4 28 15,3-3-24-15,0-2-9 16,3-6 25-16,2-7-23 16,2-3 11-16,3-6-10 0,0-8 10 15,0-3-10-15,0-3-4 16,0-3 0-16,0-2-4 16,0 1 4-16,0-1-20 15,3-1-51-15,7 0-133 16,3-13-313-16</inkml:trace>
  <inkml:trace contextRef="#ctx0" brushRef="#br0" timeOffset="110602.27">24972 6694 868 0,'0'0'48'16,"0"0"38"-16,0 0 28 16,0 0-61-16,97-23-11 15,-74 20-34-15,1 0-1 16,-4 1 21-16,-9-1-22 16,-2 3-10-16,-8 0 4 15,-1 0-94-15,0 8-141 16,-13 1-345-16</inkml:trace>
  <inkml:trace contextRef="#ctx0" brushRef="#br0" timeOffset="116932.27">18211 7882 170 0,'0'0'71'0,"0"0"-13"16,0 0 31-16,0 0 21 15,0 0-8-15,0 0-32 0,0 0 36 16,0 3-16-16,0-3-36 16,0 0 17-16,0 0-47 15,0 0-7-15,0 2-14 16,5-2 9-16,13 3-12 15,13 2 5-15,8-3-4 16,7 1 17-16,2-3-15 16,-2 0-3-16,2 0 0 15,-12 0 15-15,-7 0-20 16,-11 0 5-16,-10 0 0 0,-4 0 2 16,-4 0 3-1,0 0 7-15,0 0 3 0,0 0-5 16,0 0 2-16,0 0-12 15,0 0 0-15,0 0-5 16,0 0 7-16,0 0-2 16,0 0 0-16,0 0-37 15,0 4-25-15,-8 4-192 16,-10-2-70-16</inkml:trace>
  <inkml:trace contextRef="#ctx0" brushRef="#br0" timeOffset="133813.51">18814 7836 232 0,'0'0'223'16,"0"0"-71"-16,0 0-44 16,0 0 29-16,0 0-59 15,0 0-47-15,0 0 33 16,0 0-21-16,13-31-24 16,-11 31 25-16,-1 0-32 15,-1 0 8-15,0 0-20 16,0 0 8-16,0 0-19 15,3 0 8-15,1 3 1 16,1 9-7-16,5 2 17 0,0 2-8 16,-1 1 0-16,1-1 9 15,-3 1-12-15,1 1 3 16,-3-3 0-16,-2-3-6 16,1-1 12-16,-2-2-6 15,-1-5 0-15,-1 1 6 16,2-4-9-16,-2-1 3 15,0 0 0-15,1 0 11 16,-1 0-11-16,0 0 22 16,3 0 19-16,1-12-14 15,2-6 3-15,4-3-30 16,2-2 0-16,-2 1 0 16,0-4 6-16,2 1-6 15,-2-2 0-15,0 1 5 16,-2 5-13-16,-1 7 8 0,-3 4 0 15,-3 7-8-15,-1 3 12 16,0 0-8-16,2 0 1 16,-2 0-46-16,5 0-17 15,1 0-64-15,4 10-21 16,2 1-94-16,-3-2-307 16</inkml:trace>
  <inkml:trace contextRef="#ctx0" brushRef="#br0" timeOffset="134405.44">19168 7841 219 0,'0'0'477'16,"0"0"-415"-16,0 0-62 16,0 0 96-16,0 0-32 15,0 0-63-15,-3 15 5 16,3-10-3-16,2-3 8 16,3 2 6-16,-2-1-13 15,2-2 29-15,0 1-29 0,-1-2 8 16,0 0 20-16,-1 0-28 15,4 0 17-15,3 0-1 16,2-10-12-16,3-4-1 16,0-1-7-16,-2 0 0 15,-3 0-3-15,-1 3 6 16,-4 3-3-16,-4 1 0 16,-1 4 10-16,0 0 6 15,0 4-14-15,0 0 1 16,0 0 2-16,-1 0-5 15,-9 0 0-15,-7 0 0 16,-3 7 6-16,0 7-13 0,0 3 7 16,2 4 0-16,3 3 12 15,3 2-9-15,3-2 11 16,5-1-12-16,4-4 9 16,0-3 0-16,0-2-11 15,0-5 0-15,13-3 11 16,10-4-11-16,9-2 20 15,7 0-4-15,3 0-10 16,-6 0-12-16,-3-3-37 16,-11 0-132-16,-10 0-365 15</inkml:trace>
  <inkml:trace contextRef="#ctx0" brushRef="#br0" timeOffset="135952.09">16157 8947 282 0,'0'0'214'0,"0"0"-96"15,0 0 21-15,0 0 19 16,0 0-75-16,0 0-4 16,0-24-37-16,0 24-28 15,0 0 0-15,0 0-10 16,0 12-4-16,-2 9 0 16,-5 9 9-16,-3 3 1 15,1 4 2-15,2 1 5 16,-3 3 20-16,1 1-36 15,3 0 17-15,-1-1-6 16,0-2-1-16,4-6-5 0,2-4-6 16,1-7 0-16,0-7-1 15,0-6 4-15,0-3-3 16,1-5 0-16,6-1 8 16,3 0 2-16,6 0-10 15,3-13 2-15,0-3 16 16,-3-1-9-16,-4-1-8 15,-4 0-1-15,-1 0-11 16,-5 0 5-16,-2 1-1 16,0 4-24-16,-14 2 29 15,-6 3-32-15,-4 7-9 16,-2 1-10-16,-1 1-108 16,7 15-46-16,6-2-325 0</inkml:trace>
  <inkml:trace contextRef="#ctx0" brushRef="#br0" timeOffset="136293.81">16423 9357 445 0,'0'0'220'15,"0"0"-145"-15,0 0 42 0,0 0-15 16,0 0-68-16,0 0-14 16,0 2-19-16,0 3-1 15,0-1 0-15,0 1-1 16,0-1-4-16,-2-1 5 16,2-2 0-16,0-1 0 15,0 0 7-15,0 0 0 16,0 0 56-16,0 0 0 15,0 0 16-15,0 0-39 16,0 0-37-16,0 0 8 16,0 0-11-16,-8 0-48 15,-9 4-248-15</inkml:trace>
  <inkml:trace contextRef="#ctx0" brushRef="#br0" timeOffset="137158.14">16924 9225 588 0,'0'0'139'0,"0"0"-116"15,0 0-16-15,0 0 70 16,0 0-55-16,0 0-18 15,0 8 53-15,0-8-26 16,0 0-2-16,0 0 10 16,0 0-18-16,0 0 15 15,0 0-28-15,0 0-6 16,0 0 21-16,0 0-17 16,0 0 7-16,2 0 6 15,4-8-16-15,1-3 12 16,0-1-15-16,-1 0 1 15,-4 0-4-15,0-1 5 0,-2 1-2 16,0 0 0-16,0 0 8 16,0 2-13-16,0 5 5 15,0 0 0-15,-5 4-9 16,-4 1 9-16,-3 0 0 16,-4 0-3-16,-2 6 8 15,-3 9-15-15,3 1 10 16,0 5 0-16,3 2 6 15,1 0-6-15,7-1 0 16,7-1 10-16,0-3-5 16,0-1 1-16,13-2-6 15,3-2 0-15,4-1 27 16,3-3-24-16,1-3 16 16,-3-1 1-16,5-5-19 15,-1 0 34-15,-2 0-35 0,-4 0 11 16,-5 0-8-16,-5 0-3 15,-4 0-11-15,-2 0-32 16,-3 0-79-16,0 0-165 16,0 0-451-16</inkml:trace>
  <inkml:trace contextRef="#ctx0" brushRef="#br0" timeOffset="137863.31">17088 9144 719 0,'0'0'111'0,"0"0"-2"16,0 0 14-16,0 0-53 15,0 0-30-15,0 0-40 16,-7-14-5-16,7 22 5 15,0 7-12-15,0 2 12 0,8 3 0 16,-1 0 6-16,1 0-7 16,1 0 5-16,-1-1-4 15,2 0 1-15,-3-1 8 16,-1-1-11-16,1-2 2 16,-2-6 0-16,-3-5-3 15,1-1 3-15,-3-3 0 16,0 0 12-16,2 0-9 15,3-1 67-15,5-14-7 16,4-5-60-16,2-5 20 16,3-2-18-16,-3 0-1 15,-1 1-3-15,-5 6 7 16,-1 7-8-16,-6 5 0 16,-1 5 0-16,-2 2-11 15,1 1 11-15,-1 0-41 0,0 0-79 16,0 2-166-16,0 8-286 15</inkml:trace>
  <inkml:trace contextRef="#ctx0" brushRef="#br0" timeOffset="138124.81">17374 9151 732 0,'0'0'139'0,"0"0"-109"16,0 0 16-16,0 0-25 0,0 0-8 16,0 0 46-16,0 61-20 15,0-43 9-15,0 1-17 16,0-1-25-16,0-1 19 16,0-2-25-16,0-1 0 15,-2-3-3-15,2-3-30 16,0-3-58-16,0-5-146 15,10-2-164-15</inkml:trace>
  <inkml:trace contextRef="#ctx0" brushRef="#br0" timeOffset="138269.48">17420 8984 632 0,'0'0'0'0,"0"0"-18"0,0 0-121 16,0 0 85-16,0 0-217 16</inkml:trace>
  <inkml:trace contextRef="#ctx0" brushRef="#br0" timeOffset="138683.47">17758 8984 697 0,'0'0'108'0,"0"0"-33"16,0 0 7-16,0 0-1 16,0 0-23-16,0 0-57 15,0-17 15-15,0 17-3 16,-8 0-12-16,-8 8 40 15,-2 5-38-15,-2 4 13 16,-4 4 21-16,1 5-32 16,0 4 20-16,0 2-21 15,2 4-1-15,4 0 14 16,8-2-16-16,5-4-1 16,4-3 6-16,0-4 2 15,0-5-3-15,6-3 1 0,4-4-2 16,3-4 21-1,0-1-22-15,7-2 9 0,3-4 8 16,-1 0-15-16,0 0-10 16,-5 0 4-16,-4 0-51 15,-1 0-23-15,-1-5-87 16,-2-10-169-16</inkml:trace>
  <inkml:trace contextRef="#ctx0" brushRef="#br0" timeOffset="139362.47">17843 8797 819 0,'0'0'117'0,"0"0"-29"15,0 0 9-15,0 0-58 16,0 0-22-16,0 0-17 16,-2 7 1-16,2 13 2 15,0 8 12-15,-1 9 36 16,-1 3 12-16,-1 3-31 15,-1 4 26-15,1-2-9 16,0-3-43-16,-2-3 26 16,-2-1-32-16,2-8 0 15,2-3 9-15,-1-4-1 16,2-7-8-16,1-4 0 16,1-3-28-16,0-4 20 15,0-2-70-15,0-1-39 0,-2-2-63 16,-1-4-140-16,-2-20-453 15</inkml:trace>
  <inkml:trace contextRef="#ctx0" brushRef="#br0" timeOffset="139544.47">17773 9071 755 0,'0'0'134'0,"0"0"-31"16,0 0-33-16,0 0-18 0,120-43-52 15,-76 35 6 1,-4 3-14-16,-7 3-25 0,-9 2-68 16,-10 0-67-1,-7 0-95-15,-5 0-153 0</inkml:trace>
  <inkml:trace contextRef="#ctx0" brushRef="#br0" timeOffset="139948.47">18184 8996 699 0,'0'0'84'15,"0"0"-36"-15,0 0 7 16,0 0-16-16,0 0 7 16,0 0-46-16,-82 22 6 0,77-12 0 15,2-1 1-15,-1 0-5 16,1-2 2-16,1 3 7 15,2-2 8-15,0 3-13 16,0 0-3-16,0 2 29 16,7 0-29-16,7 1 9 15,2-2 2-15,3 2-7 16,-2-4 10-16,0-1-11 16,-1 2-5-16,-3-2 19 15,0 2-19-15,-4-1 5 16,-1 1-6-16,-3-2 7 15,0-1-6-15,-5-2-1 0,0 2 0 16,0 0-11-16,-7-1 23 16,-23 4-11-16,-15 1-1 15,-13-1-7-15,-1-1 2 16,11-3-43-16,18-7-135 16,24 0-437-16</inkml:trace>
  <inkml:trace contextRef="#ctx0" brushRef="#br0" timeOffset="140581.49">19009 8852 760 0,'0'0'256'0,"0"0"-210"15,0 0-39-15,0 0-7 16,0 0 44-16,0 0-26 16,-34 101 27-16,24-63 10 0,1 2-39 15,2 0 37 1,2 1-23-16,0-3-29 0,-1-3 17 15,3-4-12-15,-3-4-6 16,5-4 0-16,1-8 1 16,0-6-9-16,0-5-14 15,0-2-33-15,0-2 5 16,0-3-35-16,0-21-53 16,0-15-394-16</inkml:trace>
  <inkml:trace contextRef="#ctx0" brushRef="#br0" timeOffset="140890.5">18885 8860 681 0,'0'0'91'0,"0"0"17"15,0 0 39-15,0 0-95 16,0 0-28-16,103-36 9 16,-61 33-29-16,-4 3 39 15,-1 0-37-15,-5 0-1 16,-8 0 11-16,-3 9-16 15,-7 2 0-15,2 2-1 16,-5 1 11-16,0 5-21 16,-5 3 11-16,-2 2 0 15,-4-1-14-15,0-1 16 16,0-1-2-16,-10-2 0 16,-12-5-5-16,-8 0-2 15,-7-2 7-15,-5-4 0 0,-5 1-6 16,5-3 6-16,7-2-11 15,12-3-45-15,11-1-146 16,12 0-202-16</inkml:trace>
  <inkml:trace contextRef="#ctx0" brushRef="#br0" timeOffset="141673.25">19939 9097 632 0,'0'0'83'0,"0"0"10"15,0 0 36-15,0 0-64 16,0 0-12-16,0 0-53 16,-39-16 6-16,17 20-9 15,-6 14 9-15,-6 6-6 16,1 6 1-16,0 2 14 15,6-2-15-15,5 0 0 0,13-6 0 16,5-4-14-16,4-7 10 16,0-5 4-16,0-5 0 15,0-3 9-15,4 0-2 16,12 0 8-16,9-11-12 16,5-4 24-16,0-2-21 15,-3-2-6-15,-5-2 0 16,-3-3 15-16,-3 0-30 15,-4 4 14-15,-5 4-2 16,-4 7-11-16,-3 6 16 16,0 3-2-16,0 0 0 15,0 0 15-15,0 0-29 16,1 0 14-16,1 0-10 16,1 3-4-16,2 6 17 0,2 1-3 15,-1 0 14-15,5 2-9 16,0-4 22-16,2 1-19 15,1-1-8-15,1-2 22 16,0 0-18-16,2-3-4 16,4-3 0-16,7 0-33 15,1 0-100-15,3-16-419 16</inkml:trace>
  <inkml:trace contextRef="#ctx0" brushRef="#br0" timeOffset="142114.25">20191 8906 752 0,'0'0'112'0,"0"0"-5"0,0 0 3 16,0 0-34-16,0 0-67 15,0 0 0-15,-22 34-9 16,11 1 7-16,-3 3 7 15,3 0 44-15,-1 2-40 16,0 4 5-16,-1 3 9 16,-2 5-31-16,-1 2 24 15,0 5-22-15,-1 1-2 16,-3 1 11-16,0 0-8 16,0-3-4-16,0-1 0 15,0-3 14-15,0-7-27 16,4-7 13-16,2-15 0 0,6-10-6 15,2-9 7-15,5-4-1 16,-1-2 2-16,-3 0 10 16,-5-15 3-16,-5-12-15 15,-4-8-6-15,2-7 0 16,1-1-8-16,4 0-23 16,9 2 0-16,3 5-51 15,0 6 24-15,17 8-48 16,8 2-62-16,9 2-68 15,4-4-237-15</inkml:trace>
  <inkml:trace contextRef="#ctx0" brushRef="#br0" timeOffset="142667.4">20402 8827 734 0,'0'0'116'0,"0"0"8"16,0 0-16-16,0 0-37 15,0 0-71-15,0 0 5 16,-27 51-5-16,13-11 9 0,1 4-6 16,2 1 35-16,2-3-26 15,2-5 3-15,1-2 3 16,-1-6-15-16,0-4 13 16,-1-2-16-16,0-2 0 15,1-3-1-15,0-3 1 16,2-4 0-16,2-5 0 15,3-2-13-15,0-3 11 16,0-1-16-16,0 0-21 16,0-13 20-16,0-14-160 15,0-8-304-15</inkml:trace>
  <inkml:trace contextRef="#ctx0" brushRef="#br0" timeOffset="142863.76">20298 9031 970 0,'0'0'48'0,"0"0"25"15,0 0-11-15,0 0-57 16,120-36 12-16,-75 32-17 16,-6 1 1-16,-6 1-12 15,-7 2-5-15,-12 0-73 16,-9 0-183-16,-5 5-294 15</inkml:trace>
  <inkml:trace contextRef="#ctx0" brushRef="#br0" timeOffset="143644.54">20584 9122 896 0,'0'0'39'15,"0"0"-36"-15,0 0 48 16,0 0-5-16,0 0-41 16,0 0-5-16,3 14 27 15,0-14-13-15,1 0 28 16,2 0-25-16,3-3-8 0,2-11-3 16,2-2-6-1,-1-1-13-15,-3 4 1 0,-4 1-44 16,-5 4 26-16,0 2 19 15,0 5 10-15,0-1-7 16,-7 2 8-16,-8 0 0 16,-2 0-5-16,-1 0 12 15,0 11-9-15,-1 2 2 16,2 5 0-16,6 2 8 16,-1 1-6-16,6 0 11 15,6 0-3-15,0-1-3 16,0-2 7-16,1-3-14 15,9-3 5-15,5-4 9 16,2-3-12-16,8-3 3 0,4-2 9 16,0 0-11-16,1 0-6 15,-1-9 2-15,-6-5-30 16,-3 0 23-16,-6-6-27 16,-3-3-6-16,-1-2-1 15,-3-1-15-15,3 3 42 16,-7 7-11-16,3 7 26 15,-3 5 26-15,-3 2 8 16,3 2 0-16,-1 0 2 16,-2 0-31-16,4 0 10 15,-1 2-15-15,1 10 0 16,2 4 16-16,-2 4-15 16,2 1 1-16,-3-1 15 0,0-1-11 15,1 0 8 1,-1-2-14-16,0-2 4 0,1-4-4 15,-1-4 2-15,-3-4-2 16,2-3 6-16,-2 0 0 16,0 0 14-16,0 0 17 15,0 0 6-15,0 0 45 16,0-4-20-16,5-13-25 16,3-7-32-16,6-5-5 15,2-1-11-15,7-3 5 16,7 3-27-16,4 6 21 15,-1 8-37-15,-3 14-22 16,-6 2-62-16,-12 10-113 16,-10 11-297-16</inkml:trace>
  <inkml:trace contextRef="#ctx0" brushRef="#br0" timeOffset="144405.38">21602 8800 745 0,'0'0'222'0,"0"0"-170"16,0 0-2-16,0 0 4 16,0 0-54-16,0 0 0 15,-4 85 12-15,2-47 25 16,1 1-3-16,-1-2-14 16,1-2-18-16,-2-3 16 15,0-5-18-15,0-3 0 16,0-5 5-16,1-4-5 15,2-3-1-15,0-5-37 0,0-2-54 16,0-5-80-16,0-1-53 16,5-22 22-16</inkml:trace>
  <inkml:trace contextRef="#ctx0" brushRef="#br0" timeOffset="144809.99">21564 8868 243 0,'0'0'248'0,"0"0"-150"15,0 0 37-15,0 0-2 16,0 0-42-16,54-82-55 16,-37 74 6-16,-2 2 5 15,-2 4-35-15,2 2 9 16,-1-2-21-16,-3 2 11 0,2 0-14 16,3 0 3-1,0 0 0-15,3 3-5 0,1 4 13 16,-1 3-8-16,-2-1 0 15,0-1 1-15,-3 3-5 16,-3 0 4-16,-1-1 0 16,-3 2-7-16,-2 0 14 15,0 2-7-15,-3-2 0 16,-2 0 2-16,0 0-7 16,0-4 5-16,0 2 0 15,-13-3-6-15,-7 2 16 16,-9-1-8-16,-6-1-2 15,-5-3 5-15,-1 1-24 16,8-5 19-16,8 0-29 0,12 0 9 16,5 0-27-16,6 0 8 15,2-5-40-15,0-3-197 16,15-1-250-16</inkml:trace>
  <inkml:trace contextRef="#ctx0" brushRef="#br0" timeOffset="145521.26">22407 8921 486 0,'0'0'202'0,"0"0"-172"16,0 0 86-16,0 0 29 15,0 0-87-15,0 0-36 16,-5-19 4-16,-9 19-23 16,-4 0 3-16,-5 0-6 15,-6 7-3-15,-1 8-6 16,2 1 9-16,-1 4-4 16,7 0-3-16,8-1-5 15,7-3 3-15,4 0-6 16,3-8-24-16,0 0 38 15,0-4-17-15,7-2 18 0,4-2 6 16,5 0-5 0,3 0 12-16,6 0-12 0,2-1 11 15,-4-5-16-15,1-1 4 16,-4-1 0-16,-4-3 10 16,-1-1-7-16,-4-1 4 15,-3-1 18-15,-3 2-24 16,-2 3 50-16,-1 3-37 15,-2 6-2-15,0 0 3 16,0 0-13-16,0 0-4 16,0 3-7-16,0 12-8 15,0 9 13-15,0 6 4 16,0 5 0-16,0 6 29 16,0 3-27-16,-5 6 13 15,-7 4-12-15,-1 1 10 0,1-3-13 16,1 3 0-16,1-6 0 15,1-2-1-15,1-7 12 16,-3-7-11-16,1-6 0 16,-1-10 2-16,4-7-4 15,2-6 5-15,2-4 1 16,1-5 43-16,-3-19-2 16,-2-12-31-16,1-9-14 15,-1-6 10-15,5-7-23 16,1 3-8-16,1 7-28 0,1 7-9 15,16 9-21 1,7 10 2-16,4 2-81 0,9 4-94 16</inkml:trace>
  <inkml:trace contextRef="#ctx0" brushRef="#br0" timeOffset="145970.89">22679 8981 913 0,'0'0'0'0,"0"0"-21"16,0 0 21-16,0 0 2 16,0 0 2-16,0 0 8 0,3 20 6 15,-3-20 12-15,6 0-2 16,2 0 31-16,4-8-22 15,3-5-24-15,-1-4-11 16,-1 1 8-16,-4 1-20 16,-4 2 2-16,-5 3-12 15,0 4 18-15,0 0-11 16,0 3 6-16,-14 1 5 16,-6 2-9-16,-4 0-1 15,2 4 12-15,6 9 0 16,-2 2 8-16,8 4-3 15,3 1 6-15,1 1 9 0,6 0-11 16,0-1 32-16,0-3-35 16,2-3-2-16,12 0 24 15,4-5-24-15,7-3 7 16,5-3 2-16,1-3-5 16,3 0-16-16,-4-5-45 15,-1-12-114-15,-1-7-220 16</inkml:trace>
  <inkml:trace contextRef="#ctx0" brushRef="#br0" timeOffset="146540.64">22985 8634 590 0,'0'0'164'0,"0"0"-129"0,0 0-18 16,0 0 75-16,0 0-28 15,-40 96-10-15,38-55 11 16,2 0-28-16,0 1-5 16,0-2 31-16,0 1-34 15,0-4 4-15,-2-1 9 16,-1-2-41-16,0-6 18 16,1-5-19-16,0-6 0 15,2-5 2-15,0-2 3 16,0-7-5-16,0-2 0 15,0-1 8-15,6 0-13 16,8 0 9-16,10-15-4 0,11-11 8 16,0-5-8-16,0-2-6 15,-8-2-6-15,-8 6-36 16,-8 7 30-16,-8 7 1 16,-1 8 17-16,-2 2-3 15,0 3 9-15,0 2-6 16,0 0 0-16,0 0-30 15,0 0 9-15,-5 2-35 16,0 9 9-16,2 3 27 16,3 2-17-16,0 2 33 15,0 0 0-15,4 0 8 16,5 1 20-16,3-2-5 16,-2 0-2-16,0-1 35 0,0-1-37 15,-2 0 7 1,-5-3-22-16,1 0 17 0,-4-2-16 15,0 1-1-15,-5-2 0 16,-18 0 0-16,-8-2 0 16,-5-6-47-16,-3-1-95 15,3-11-306-15</inkml:trace>
  <inkml:trace contextRef="#ctx0" brushRef="#br0" timeOffset="146700.67">22863 8827 777 0,'0'0'59'0,"0"0"24"0,0 0-82 15,108-20 8-15,-41 18-9 16,2 2-23-16,-12-3-59 16,-14-1-154-16</inkml:trace>
  <inkml:trace contextRef="#ctx0" brushRef="#br0" timeOffset="147634.2">23645 8677 776 0,'0'0'176'16,"0"0"-99"-16,0 0 12 15,0 0 0-15,0 0-80 16,0 0-6-16,10 4-3 0,-3 20 0 16,5 9 9-16,1 3 6 15,0 4 4-15,0 1 28 16,-3 0-44-16,-3-1 12 16,-5-2-15-16,-2-5 20 15,0-1-25-15,0-3 5 16,-5-6 0-16,-3-6 9 15,2-7-3-15,5-7-3 16,1-3 1-16,0 0 3 16,0 0 32-16,0-4 6 15,0-19-16-15,13-10-16 16,4-8-13-16,6 1-13 16,3 5 6-16,-1 9-47 0,-1 9 38 15,-2 7-13 1,-5 3 19-16,-5 6-4 0,-4 1 8 15,-3 0-7-15,0 0 9 16,2 0-36-16,0 10 35 16,-3 5-16-16,2 2-4 15,-5 2 13-15,1 3-4 16,-1-1 12-16,3-4-2 16,1-2-1-16,2-4-1 15,-3-3 8-15,0-8 0 16,-1 3 3-16,2-3 2 15,4 0-1-15,2 0 4 16,6-5 1-16,1-7-9 16,1-2 0-16,-5 2 0 0,0-1-13 15,-4 1 12-15,-3 2 1 16,-3 3 0-16,-1 1 1 16,-2 3-6-16,-1 0 5 15,0 2 0-15,2 1 7 16,-2 0-7-16,0 0 0 15,0 0-1-15,0 0 9 16,0 0-18-16,0 4 10 16,0 8 0-16,0 2-6 15,0 3 9-15,0-1-3 16,0-1 0-16,0-2 10 16,0-4-15-16,0-1 5 15,1-4 0-15,3-1 1 0,1-1 6 16,2-2-5-16,-1 0-2 15,1 0-7-15,-4 0-70 16,-3-9-461-16</inkml:trace>
  <inkml:trace contextRef="#ctx0" brushRef="#br0" timeOffset="147797.2">24131 8682 831 0,'0'0'48'0,"0"0"-48"0,0 0-2 16,0 0-67-16,0 0-147 15,0 0-162-15</inkml:trace>
  <inkml:trace contextRef="#ctx0" brushRef="#br0" timeOffset="148305.2">24398 8545 1137 0,'0'0'8'0,"0"0"-2"16,0 0 1-16,0 0-3 0,0 0-8 15,0 81 8-15,0-31 16 16,0 4 38-16,0 1-6 16,0-6-22-16,0 2-10 15,-1-4-11-15,-2-4 1 16,1-3-10-16,-2-6 1 16,3-7-10-16,-1-8 9 15,2-8 0-15,0-5-1 16,0-6-23-16,0 0 21 15,0 0-29-15,0 0-30 0,-3-6 48 16,-4-15-63 0,-1-6-56-16,-2-5 42 0,2-3 65 15,4 4 26-15,2 1 3 16,2 6 15-16,0 3 61 16,0 4 5-16,2 3-21 15,8 3-11-15,3 2-34 16,7 2 16-16,8-1-34 15,6-1 2-15,8 3-14 16,3 2 12-16,4 2 0 16,-6 2-2-16,-11 0-22 15,-15 6-30-15,-17 7-223 16,-21 0-380-16</inkml:trace>
  <inkml:trace contextRef="#ctx0" brushRef="#br0" timeOffset="149521.42">18406 10354 228 0,'0'0'0'15,"0"0"-31"-15,0 0-21 16,0 0 46-16,0 0-53 16</inkml:trace>
  <inkml:trace contextRef="#ctx0" brushRef="#br0" timeOffset="149937.41">18406 10354 222 0,'-11'11'91'16,"11"-12"-23"-16,0 1 31 0,0 0-7 15,0-2-35-15,0 2-13 16,0 0-22-16,0 0 41 16,0 0-19-16,0 0 4 15,0 0-2-15,0 0-23 16,0-1 12-16,0 1-16 15,0 0-13-15,0 0 6 16,0 0-12-16,0 0 0 16,0 0-1-16,0 0 1 15,0 0 0-15,0 0 0 16,0 0 3-16,0 0-7 16,0 0 4-16,0 0 0 15,0 0 0-15,0 0 13 16,0 0-13-16,0 0 0 15,0 0 5-15,0 0-16 0,0 0 11 16,0 0-10-16,0 0 8 16,0 0-9-16,0 0 11 15,0 0 0-15,0 0-15 16,0 0 7-16,3-2-249 16</inkml:trace>
  <inkml:trace contextRef="#ctx0" brushRef="#br0" timeOffset="160594.29">18603 10051 275 0,'0'0'63'16,"0"0"-45"-16,0 0 35 15,0 0 43-15,0 0-28 0,0 0-12 16,0 0-1-16,-30-27-27 16,27 23 29-16,-2 1 28 15,0-2-46-15,2 2 13 16,-3-2-23-16,2 2-8 16,-5 0 12-16,1 0-30 15,0 3 7-15,1-2 8 16,0 2-17-16,2 0 19 15,-2 0-11-15,-1 0-7 16,-4 0 22-16,-3 11-21 16,-2 5-3-16,-4 0 13 15,-3 2-7-15,3 3 13 16,-3 1-10-16,6 2-1 16,0 3 32-16,1 2-38 0,5 2 10 15,2 1-6-15,2-1 8 16,2 1-9-16,2-1-5 15,2-1 0-15,2-3 2 16,0-5 1-16,0-1-3 16,7-3 0-16,8-3 7 15,2-3-8-15,3-2 1 16,3-3 0-16,2-4 7 16,2-3-2-16,0 0-5 15,-3 0 5-15,2 0 7 16,-3-14-2-16,0-4-10 15,5-3 0-15,-4-4 18 16,1-4-12-16,1-1 3 0,-4-3-6 16,-6-2 10-16,-3-1-11 15,-5 0-2-15,-4 0-1 16,-4 1-13-16,0 3-1 16,-2 5-27-16,-14 5-53 15,-6 7-165-15,-5 8-362 16</inkml:trace>
  <inkml:trace contextRef="#ctx0" brushRef="#br0" timeOffset="-79325.22">9964 10612 948 0,'0'0'0'0,"0"0"-5"16,0 0-60-16,0 0 34 15,0 0-114-15,0 0-362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30T05:07:03.6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5217 7802 415 0,'0'0'66'0,"0"0"-23"15,0 0 47-15,0 0-42 16,0 0-17-16,0 0-29 15,0 0 6-15,0 0-12 16,0 0 4-16,0 0-5 16,0 0 0-16,0 0 8 15,0 0-3-15,0 0 4 16,0 0-3-16,0 0 11 16,0 0-4-16,0 0-4 15,0 0 13-15,0 0-16 0,0 0 1 16,0 0-2-1,0 0 3-15,0 2-5 0,0-2 2 16,0 0 0-16,0 0 2 16,0 0-2-16,0 1 2 15,0-1-8-15,0 0 5 16,0 3-12-16,0-3-106 16,0 0-265-16</inkml:trace>
  <inkml:trace contextRef="#ctx0" brushRef="#br0" timeOffset="9152.34">5302 7784 546 0,'0'0'104'0,"0"0"-76"0,0 0 63 16,0 0 1-16,0 0-55 16,0 0-8-16,0 0-24 15,0 0 9-15,2 0 9 16,-2 0-20-16,0 0 19 15,0 0-7-15,0 0 0 16,0 0 21-16,0 2-18 16,0-2 3-16,0 0 9 15,0 0-17-15,0 0 6 16,0 6-18-16,0 4 6 16,1 8-1-16,2 6 6 15,3 0 6-15,-5 0-7 0,2-2-2 16,-1 3 3-16,2 2-8 15,-3 6 0-15,3 6 23 16,-3 4-14-16,3 5 8 16,1 1 14-16,0 4-23 15,1 0 7-15,1 0-6 16,-2 1-7-16,0-6 16 16,1 3-20-16,0 5 9 15,-3 6 1-15,-1 6-6 16,1-2 14-16,-3-3-8 15,2-5-12-15,0-5 27 16,1-5-24-16,0-1 0 0,2-5 7 16,-2 0-8-1,4-1 14-15,0-2-16 0,-2 2 1 16,2 0 6-16,-4 1-5 16,0-4-2-16,1-2 2 15,-1-5 6-15,0-7-4 16,-1-3-4-16,-1-5 0 15,3-2 4-15,-2-1-3 16,-1-2-1-16,2-2 1 16,-3-5 5-16,3 1-6 15,-3-5 0-15,0 0 0 16,0 0-9-16,0 0-6 16,0 0-25-16,0 0-32 0,0 0-81 15,0-9-93 1,0-25-226-16</inkml:trace>
  <inkml:trace contextRef="#ctx0" brushRef="#br0" timeOffset="9938.33">5190 7826 427 0,'0'0'133'0,"0"0"-110"15,0 0 36-15,0 0 54 16,0 0-71-16,0 0-15 16,0 0-18-16,66 2 58 15,-18-2-5-15,5-6-6 16,-1-1-24-16,-1 0-4 15,1 4-9-15,-3 0-18 16,3 3 14-16,-2 0-3 16,0 0-8-16,-3 0 4 15,-3 0-6-15,1 3-2 0,-4 9 0 16,1 3 5-16,-5 3-9 16,-5 5 4-16,-5 1-9 15,-6 0 6-15,-6-2 0 16,-5 0-2-16,-4-1 1 15,-4 0 8-15,-2 2-5 16,0-1 1-16,0 4 0 16,-15 2-1-16,-12 1 1 15,-11 2 0-15,-5-1 14 16,-5-1-14-16,-3-1 13 16,-1 0-13-16,-1-3 0 15,2-1 13-15,7-6-13 16,5-2 0-16,7-6-3 0,3-1-27 15,1-1-33-15,5 0-146 16,3-6-339-16</inkml:trace>
  <inkml:trace contextRef="#ctx0" brushRef="#br0" timeOffset="10949.73">7210 8751 618 0,'0'0'57'0,"0"0"-39"15,0 0 80-15,0 0-9 16,169-19-23-16,-57-2-22 16,23-2-3-16,16-5 7 15,14-1-37-15,11 0 19 16,6 2-19-16,10-2-9 0,0 1 25 15,7 0-27-15,0 1 0 16,-11-2-5-16,-7 0 13 16,-17 2-10-16,-12 2 2 15,-10-1 0-15,-15 4-5 16,-14 1 5-16,-13-1 0 16,-21 5-1-16,-12 3 6 15,-10 2-5-15,-10 3 0 16,-12 3 1-16,-7 1 2 15,-7 2-2-15,-8 1-1 16,-3 0 0-16,-7 0 6 16,1 1-1-16,-4-1-5 0,0 1 1 15,0 1 6-15,0-1-7 16,0-1-3-16,0 2-1 16,0 0 1-16,0 0-2 15,1 0 5-15,-1 0 0 16,0 0-6-16,0-2 6 15,0 2-8-15,0-1-10 16,0 1-84-16,0 0-115 16,-14-2-139-16</inkml:trace>
  <inkml:trace contextRef="#ctx0" brushRef="#br0" timeOffset="11325.79">10211 7996 665 0,'0'0'308'0,"0"0"-296"16,0 0-12-16,0 0 0 16,0 0-7-16,0 0 9 15,16 15-2-15,9 2 25 16,3-1-13-16,3 1 1 15,5-2 15-15,2 0-25 16,1-3 15-16,1 0-12 16,-2-3-3-16,-5 1 18 0,-2-2-18 15,-7-1 7-15,-5 3 3 16,-7 2-13-16,-5 4 1 16,-7 7-1-16,0 10 0 15,-22 8 2-15,-25 5 3 16,-13-1-1-16,-11-1 11 15,3-5-11-15,5-3-8 16,4-3 2-16,2-4-96 16,-3-11-235-16</inkml:trace>
  <inkml:trace contextRef="#ctx0" brushRef="#br0" timeOffset="12098.54">7976 7836 829 0,'0'0'57'0,"0"0"-51"16,0 0 13-16,0 0 3 15,0 0-22-15,0 0 21 0,3 54-14 16,12-43 15-16,0-1 0 15,1-7-11-15,1 1 12 16,2-4-17-16,3 0 2 16,-2 0 5-16,2-9-8 15,-5-2-1-15,-1 0-4 16,-4-3-3-16,-9 2-7 16,-3 1-2-16,0 0-8 15,0 1 4-15,-12 4 15 16,0 0 1-16,-1 4 0 15,-4 2 4-15,-3 0-12 16,-2 10 8-16,-3 9 0 0,1 7 8 16,4 1-4-16,4 2 13 15,8-2-13-15,4 0 0 16,4 0 16-16,0 0-15 16,12 0 13-16,14 0 13 15,-2-3-12-15,7-2 13 16,0-7-14-16,3-2-17 15,-1-9 12-15,4-4-11 16,-2 0-2-16,-3-4 0 16,-7-13-28-16,-11-4-37 15,-5-6-128-15,-9-2-299 16</inkml:trace>
  <inkml:trace contextRef="#ctx0" brushRef="#br0" timeOffset="12728.04">8355 7841 404 0,'0'0'169'16,"0"0"-94"-16,0 0 8 16,0 0-11-16,0 0-37 15,0 0-33-15,17 44 47 16,-1-22 25-16,1 1-32 15,-1 0-12-15,2-1-3 16,-5-1-19-16,-2 0 12 16,1-1-16-16,-4-2-1 15,1-5 11-15,-2 0-14 16,1-6 0-16,-3-3 7 16,-2-2-4-16,-1-2 7 15,-2 0 11-15,0 0 7 0,0 0 36 16,0 0-15-16,0 0-22 15,0 0 5-15,0 0-27 16,0 0 9-16,0 0-14 16,4 0 4-16,0-2-5 15,5-6 3-15,1-6-2 16,0-4 0-16,2-2 0 16,-1-2-1-16,1-2 1 15,-2 1 0-15,-2 1-3 16,-4 4 3-16,-1 4 0 15,-2 3-7-15,2 3 6 16,-2 0-3-16,1 0-30 16,-1 2-20-16,-1 1 7 15,2 5-53-15,-2 0-48 0,0 0-285 16</inkml:trace>
  <inkml:trace contextRef="#ctx0" brushRef="#br0" timeOffset="13053.58">8851 7819 900 0,'0'0'51'16,"0"0"-19"-16,0 0 16 0,0 0-9 15,0 0-28-15,0 0-8 16,18 63 6-16,-12-38 30 16,0-1-15-16,1-1 14 15,-4-2-11-15,0 2-22 16,1-3 9-16,-1 2-14 16,3 0 0-16,1 0-7 15,5-5 2-15,2-3-26 16,4-7-2-16,-1-7-38 15,-4-1-45-15,-4-25-218 0</inkml:trace>
  <inkml:trace contextRef="#ctx0" brushRef="#br0" timeOffset="13211.57">8897 7565 752 0,'0'0'0'16,"0"0"-121"-16,0 0-135 15</inkml:trace>
  <inkml:trace contextRef="#ctx0" brushRef="#br0" timeOffset="13568.97">9234 7684 827 0,'0'0'42'0,"0"0"-28"15,0 0 29-15,0 0 21 16,0 0-24-16,-89 56-3 15,64-29-8-15,5 1 30 16,3 0-19-16,3 2-19 16,4 0-5-16,3 3-14 15,5 1 3-15,2-1-3 0,0-2-2 16,13-4 0-16,11-6-9 16,3-5 9-16,1-9 7 15,7-7-3-15,3 0 12 16,8-15-12-16,-1-5-3 15,-6-2-2-15,-3-1-70 16,-11-4-94-16,-8-3-167 16</inkml:trace>
  <inkml:trace contextRef="#ctx0" brushRef="#br0" timeOffset="13882.19">9401 7263 913 0,'0'0'92'15,"0"0"-52"-15,0 0 98 16,0 0-87-16,0 0-51 16,0 0-7-16,15 85 7 15,4-20 45-15,-5 6-3 16,-4 4-5-16,-8 4 6 15,-2 1-33-15,0-2-1 16,0-7 0-16,-5-12-2 16,4-11-14-16,1-15 0 15,0-14-40-15,0-8-14 0,0-11-39 16,0-3 13-16,6-27 37 16,2-16-255-16,-4-11-269 15</inkml:trace>
  <inkml:trace contextRef="#ctx0" brushRef="#br0" timeOffset="14026.7">9449 7703 580 0,'0'0'112'15,"0"0"-77"-15,0 0 41 16,0 0 29-16,119-53-68 0,-80 46-34 16,-3 2-6-1,-4 5-17-15,-5 0-186 0,-7 0-377 16</inkml:trace>
  <inkml:trace contextRef="#ctx0" brushRef="#br0" timeOffset="14452.46">10014 7543 585 0,'0'0'127'0,"0"0"-124"15,0 0 59-15,0 0 18 16,-86 17-28-16,67 0-40 0,4 1-3 16,0 0 19-16,2-2-24 15,3 1 2-15,-1-1 9 16,8 1-11-16,2 0-2 16,1 0-2-16,0-1-5 15,6 0-1-15,7-1 12 16,4-1-3-16,5-2 18 15,1 0-20-15,4-2 17 16,-2 1 1-16,2-2-9 16,-2 2 16-16,-2-4-13 15,-3 0-1-15,-5 3 8 16,-5-3-16-16,-3 2 4 16,-4-1-8-16,-3-5 0 15,0 4-4-15,0 2 1 16,-13 1 3-16,-20 4 6 0,-9 3-5 15,-3-1 2-15,-1 1-3 16,8-5-75-16,7-8-85 16,6-4-356-16</inkml:trace>
  <inkml:trace contextRef="#ctx0" brushRef="#br0" timeOffset="21493.28">13535 7471 595 0,'0'0'76'0,"0"0"-62"16,0 0 51-16,0 0 14 16,0 0-42-16,0 0 0 15,0 0-30-15,0 0 15 16,-53-72 13-16,40 66-18 15,-4 0 3-15,-4 1-3 16,-3 0-14-16,-4 2 27 0,1 0-25 16,-7 3 0-16,-1 0 11 15,-5 0-15-15,-3 0 16 16,-5 10 7-16,-1 7-20 16,-5 2 22-16,-3 2-17 15,-3 5-4-15,-2 1 15 16,2 6-16-16,2 2 9 15,3 7-3-15,3 4-2 16,0 9-4-16,1 9 1 16,6 4-1-16,3 9 18 15,6 4-17-15,6 1 1 16,10 5 9-16,10-3-9 16,10-5 2-16,0-1-8 0,11 3 0 15,11-4 8 1,3-1-7-16,3-9 8 0,4-8-5 15,4-7 6-15,2-8-8 16,5-5-2-16,8-4 0 16,12-10-5-16,12-7 10 15,15-12-5-15,14-6 0 16,8 0 9-16,3-17-9 16,-5 0 0-16,-11-3 0 15,-14 4 3-15,-13-1 4 16,-15 5-5-16,-15 3-2 15,-14 1 1-15,-13 8 3 0,-10-2-4 16,-3 2 0 0,-2 0 2-16,0 0-2 0,0 0-6 15,0 0-13-15,0 0-67 16,-13-2-110-16,-10-4-348 16</inkml:trace>
  <inkml:trace contextRef="#ctx0" brushRef="#br0" timeOffset="22652.35">14979 7825 355 0,'0'0'150'0,"0"0"-96"15,0 0 28-15,0 0 58 16,0 0-67-16,0 0-10 16,-27-5-24-16,24 5-15 15,-4 0 15-15,-6 14-27 16,-4 4 10-16,-5 6 13 16,-1 1-17-16,-2 5 18 15,-2 5-11-15,-3 7 2 16,2 8 9-16,1 9-19 15,5 9 5-15,9 5 2 16,11 4-21-16,2-4 20 0,18-5-22 16,16-10 4-16,7-8-2 15,5-11 2-15,-1-8-5 16,2-12 0-16,0-5-1 16,-1-7 0-16,3-5-51 15,-2-2-73-15,-9-2-116 16,-10-22-423-16</inkml:trace>
  <inkml:trace contextRef="#ctx0" brushRef="#br0" timeOffset="23335.03">15355 8192 586 0,'0'0'44'16,"0"0"-18"-16,0 0 66 15,0 0 16-15,-102-36-43 0,83 36-45 16,2 0-15 0,-2 9 18-16,0 7-19 0,3 5 4 15,-1 5-3-15,4 1-1 16,3 2 0-16,4 0-4 16,6 0 2-16,0-4-8 15,0-5 1-15,7-5 0 16,7-2 0-16,-1-5 5 15,2-3-7-15,0-5 7 16,4 0 0-16,4 0 15 16,2-16-5-16,5-9 6 15,0-6-10-15,2-5 0 16,0-8 2-16,-6-3-8 16,-7-4 0-16,-8 0-2 15,-11 0-1-15,0 5 3 0,-3 2 11 16,-14 9-9-16,-1 5 46 15,0 7-4-15,3 8-28 16,3 5 32-16,8 5-21 16,3 5-8-16,1 0-19 15,0 22-23-15,-2 18 22 16,-1 13 1-16,-1 5 14 16,3 2 23-16,-1 0-12 15,-3-2-6-15,3-4-16 16,2-3 9-16,0-6-14 15,12-7 2-15,13-6-26 16,9-12 0-16,9-11-46 0,5-9-48 16,3-2-82-16,-8-22-393 15</inkml:trace>
  <inkml:trace contextRef="#ctx0" brushRef="#br0" timeOffset="23794.37">15655 8241 684 0,'0'0'63'15,"0"0"-46"-15,0 0 37 0,0 0-2 16,0 0-34 0,0 0-4-16,27 40 4 0,-12-32 2 15,1-5-18-15,-5-3 24 16,-1 0-17-16,-1 0-3 15,-1 0 23-15,3-14-23 16,-1-4 2-16,0-4-8 16,-4 1-7-16,-6 3 6 15,0 2-11-15,0 4 12 16,-12 4 0-16,-5 4 0 16,-1 3 0-16,-2 1-1 15,0 0 9-15,0 0-4 16,3 11 0-16,2 7 10 15,2 4 9-15,1 5 0 0,0 2 8 16,6 3 0-16,-1 1-27 16,4 1 27-16,3-5-25 15,0-2-4-15,4-1 9 16,15-6-9-16,8-9-2 16,9-6 6-16,8-5-5 15,8-2 3-15,0-15-4 16,-3-7-30-16,-3-3-129 15,-8-4-246-15</inkml:trace>
  <inkml:trace contextRef="#ctx0" brushRef="#br0" timeOffset="24289.06">16089 8118 738 0,'0'0'122'0,"0"0"-83"16,0 0 18-16,0 0 15 16,-103 30-60-16,79-6-6 15,2 5 17-15,5-1-18 16,5-1 14-16,7-1-19 16,4-3 5-16,1-4-12 15,0-3 7-15,0-6 0 16,5-4-3-16,2-3 1 0,-1-2 2 15,9-1 10-15,5 0-9 16,8 0 13-16,3-10-14 16,-1-4-6-16,-5-2 2 15,-5-4 1-15,-3-1 3 16,-6 0 0-16,0 3 2 16,-5 3-6-16,-5 4 4 15,2 4 0-15,-3 5 17 16,0 2-9-16,0 0 4 15,0 0-1-15,0 0-4 16,1 0-6-16,-1 0-1 16,2 0-8-16,1 12 7 15,-2 4 1-15,3 3 6 16,1 4 1-16,3-1-1 16,4 1-6-16,5-6 0 0,8 0-15 15,5-4 3-15,8-8-49 16,1-5-113-16,-3 0-292 15</inkml:trace>
  <inkml:trace contextRef="#ctx0" brushRef="#br0" timeOffset="24844.53">16732 8125 37 0,'0'0'685'15,"0"0"-623"-15,0 0 32 0,-88-10-5 16,62 10-48 0,0 6-17-16,0 12-22 0,1 4 6 15,2 3-5-15,1 2 8 16,9-2-11-16,3 2 0 16,6-3-14-16,4-4 9 15,0-2-17-15,12-5-1 16,5-5 17-16,0-3-14 15,6-4 20-15,2-1-5 16,4 0-11-16,0-6 8 0,1-12-9 16,1-6 17-1,-3-4 16-15,-1-5-13 16,-6-7 15-16,-4-3-2 0,-6-7-5 16,-5-4 3-1,-4-5-5-15,-2 1 9 0,0 4-1 16,0 10-12-16,-7 11 52 15,0 15-13-15,4 9-9 16,1 7 23-16,2 2-41 16,-1 0-17-16,-5 20-4 15,-4 15 4-15,-1 9 4 16,-1 9 17-16,4 3-4 16,5 0 38-16,1 4-22 15,2-3-11-15,0-6-11 16,13-3 1-16,7-9-17 0,0-6 5 15,1-10-4 1,-5-11-2-16,-1-8-21 0,2-4-12 16,6-10-50-16,6-26-79 15,2-22-259-15</inkml:trace>
  <inkml:trace contextRef="#ctx0" brushRef="#br0" timeOffset="25247.72">16810 7429 791 0,'0'0'207'0,"0"0"-178"16,0 0 1-16,0 0 63 15,0 0-34-15,0 0-18 16,51-11-32-16,-19 25 6 15,4 10 22-15,3 8-28 16,4 9 9-16,5 3 5 16,4 11-15-16,0 3 19 15,0 6-16-15,-9 5-6 16,-9 2 10-16,-11 5-13 16,-13 1 1-16,-10 2 0 15,-5 3 7-15,-26-5-10 16,-13-4 0-16,-9-4 0 15,1-9 6-15,0-7-4 16,7-8-2-16,5-10 0 0,8-11 13 16,9-12-18-16,2-7 5 15,3-5-23-15,-4 0-12 16,-4 0-99-16,-3 0-104 16,9 0-274-16</inkml:trace>
  <inkml:trace contextRef="#ctx0" brushRef="#br0" timeOffset="28522.07">5395 8422 4 0,'0'0'21'16,"0"0"29"-16,0 0-15 15,0 0 2-15,0 0 7 16,0 0-4-16,0 0 4 15,0 0-38-15,0 0 15 16,0 0-5-16,0 0-10 16,0 0 9-16,0 0-15 15,-1 0 1-15,1 0 5 0,0 0-5 16,0 0 7 0,0 0 16-16,0 0-9 15,0 0 8-15,0 0-16 0,0 0-5 16,0 0-2-16,0 0 0 15,0 0 0-15,0 1-6 16,0 2 2-16,0 0 4 16,1-3 0-16,6 2 0 15,0-2 30-15,3 0-11 16,2 0-8-16,3 0-1 16,2 0-10-16,0 0-3 15,1 0-101-15,-4 0-127 16</inkml:trace>
  <inkml:trace contextRef="#ctx0" brushRef="#br0" timeOffset="40008.33">5098 10389 522 0,'0'0'79'16,"0"0"-51"-16,0 0 80 16,0 0-2-16,0 0-56 15,0 0-13-15,0 0-9 16,0-7 18-16,0 7-16 16,0 0-11-16,0 0 16 15,0 0-19-15,0 0-16 16,0 0 11-16,0 0-11 15,0 0-1-15,0 1-6 16,0 11-5-16,0 8 12 16,0 7 3-16,0 0-1 15,0 7 7-15,0 5-6 16,0 2 5-16,0 4-8 0,0 2 2 16,0-6 9-16,0-9-10 15,0-8 1-15,0-12 10 16,0-5-11-16,0-6 7 15,0-1 7-15,0 0 18 16,0 0 17-16,0 0-16 16,0 0-2-16,0 0 2 15,0 0-29-15,0-12 11 16,3-5-16-16,2-3-8 16,2-4 6-16,2 2-4 15,-1 6-3-15,-2 3 8 16,3 0-7-16,1 2 2 15,0 1-1-15,2 1-21 16,-1 4 25-16,-1-3-17 0,-3 5 4 16,-1 1 16-16,-4 2-14 15,0 0 10-15,0 0-19 16,1 0-5-16,4 13 24 16,-1 6-4-16,1 0 4 15,-1 2 4-15,3-1 0 16,-1 0-1-16,2-1 1 15,-1-3 0-15,1-3 2 16,0 0-2-16,-2-6 0 16,2 2-3-16,-1-6 4 0,-3 1-3 15,3-3 2 1,-3-1-8-16,1 0-18 0,2 0-118 16,2-12-102-16,-1-8-331 15</inkml:trace>
  <inkml:trace contextRef="#ctx0" brushRef="#br0" timeOffset="40277.32">5482 10550 687 0,'0'0'160'16,"0"0"-151"-16,0 0-5 15,0 0 28-15,0 0-28 0,0 0-4 16,0 94 21-16,0-56 1 16,0 3-8-16,0-5-14 15,4-6 9-15,4-6-19 16,2-7 7-16,-2-10-13 16,1-7-20-16,1-1-30 15,-3-24-56-15,-6-9-546 16</inkml:trace>
  <inkml:trace contextRef="#ctx0" brushRef="#br0" timeOffset="40430.32">5375 10378 35 0,'0'0'875'16,"0"0"-875"-16,0 0-105 15,0 0-7-15,0 0-198 16</inkml:trace>
  <inkml:trace contextRef="#ctx0" brushRef="#br0" timeOffset="40728.32">5658 10302 926 0,'0'0'67'0,"0"0"-67"16,0 0 0-16,5 78 44 16,0-40 21-16,0 2-20 15,2 1-28-15,-4 2 17 16,2 4-20-16,0-2-1 15,0 0-3-15,1-5-7 16,1-6-1-16,-3-12-2 16,-1-5-43-16,1-10-1 0,-3-7-104 15,-1 0-160 1,0-22-133-16</inkml:trace>
  <inkml:trace contextRef="#ctx0" brushRef="#br0" timeOffset="40904.31">5641 10564 195 0,'0'0'711'0,"0"0"-692"15,0 0-14-15,0 0 63 16,0 0-13-16,87-48-55 16,-47 48 0-16,2 0-18 15,3 0-13-15,2 0-121 16,-6 0-195-16</inkml:trace>
  <inkml:trace contextRef="#ctx0" brushRef="#br0" timeOffset="41283.31">6177 10130 962 0,'0'0'48'16,"0"0"-29"-16,0 0 91 15,0 0-16-15,0 0-81 0,0 0-12 16,-10-14-1-16,7 34-22 16,-4 11 19-16,-3 17 6 15,-2 7 6-15,-4 9 17 16,-4 1-4-16,1 5 27 15,-2-2-12-15,2-5-18 16,6 0 15-16,0-10-31 16,4-6 4-16,5-7-4 15,-2-10 3-15,6-9-2 16,0-11-4-16,0-4-12 16,0-6 9-16,0 0-29 15,0 0-16-15,0 0-7 16,0-13-78-16,0-14-198 0</inkml:trace>
  <inkml:trace contextRef="#ctx0" brushRef="#br0" timeOffset="128939.36">5208 11419 89 0,'0'0'91'0,"0"0"-28"16,0 0 32-16,0 0-24 15,0 0-2-15,0 0 8 16,0 0-22-16,0 0 2 16,0 0 5-16,0 0-12 15,0 0 9-15,0 0-26 0,0-30-6 16,0 30 3-16,0 0-22 16,0 0-3-16,0 0-5 15,0 0-2-15,0 0-2 16,0 6 4-16,0 5 0 15,2-1-3-15,-1-1 6 16,1 2-3-16,3 1 0 16,0 3 4-16,4-2-5 15,1-2 1-15,1-1 0 16,6-1 0-16,1-1 3 16,6-2-1-16,3-3-2 15,3-3 7-15,3 0 3 0,4 0-9 16,4-3 1-1,3-7 4-15,5-3-1 0,-1-2-4 16,2 0 6-16,1-2-3 16,2 3 3-16,2 0-6 15,3 1 3-15,3 3 2 16,1 0-5-16,-3-2-1 16,0 2 0-16,-2-1 2 15,-2-2-5-15,-2 3 3 16,2 3 0-16,-1-2 1 15,-2 4 2-15,-6 1-3 16,-2 1 0-16,-4 0 4 16,-5 3-3-16,-5-2-1 0,-4 1 0 15,-8 1 0 1,-4 0 0-16,-3 0 0 0,-3 0-1 16,-1 3-9-16,1 7 3 15,-1 1 5-15,3 5 2 16,0 1-2-16,0 1 7 15,0 3-4-15,0 0-1 16,0 2 0-16,-1 1 1 16,-3 3-1-16,1-3 0 15,-2 0-2-15,1-1 4 16,0-4-2-16,0-2 0 16,-2-7 4-16,-3-3-8 0,1-3 4 15,-2-1 0 1,0 0 0-16,0-3 4 15,0 0-1-15,0 0 4 16,0 0-2-16,0 0 19 0,0 0 10 16,0 0-3-16,0-6 6 15,0-5-30-15,0-2 4 16,0-4-11-16,2 1 3 16,5-4-7-16,3 0 4 15,4 2-4-15,7-4 2 16,7 1 2-16,6-3 8 15,5 1-8-15,4-1-7 16,3 2-1-16,-1 1 3 16,0 7 2-16,-1 4 1 15,-3 0 2-15,1 6-1 0,-4-1 0 16,3 4-3 0,-3 1 0-16,0 0 4 0,-2 0 0 15,-7 0-5-15,-1 4 5 16,-4 5-1-16,0 2 1 15,0-1 0-15,-3 4-4 16,1-2 4-16,0 0 0 16,3 0 0-16,3-4 1 15,6 1-1-15,4-5 2 16,5-1 6-16,4-3-5 16,3 0-2-16,3 0 2 15,3-1-1-15,-1-9-2 0,2 0 3 16,-7-2-3-16,-3 0 3 15,-5-2-4-15,-8-1 2 16,-2 1-1-16,-2-3 8 16,-1-3-8-16,-3 1 9 15,-1 0-8-15,-3-3 3 16,-3 0 7-16,-2 1-11 16,-6 0 5-16,-1 1 5 15,-3 2-6-15,-2 3 7 16,-3-1-11-16,-2 2 2 15,0 3-10-15,0 9 1 16,-5 2-69-16,-19 0-188 16</inkml:trace>
  <inkml:trace contextRef="#ctx0" brushRef="#br0" timeOffset="129955.3">6945 11891 436 0,'0'0'239'16,"0"0"-165"-16,0 0 13 15,0 0-40-15,0 0-9 16,0 0-38-16,0 0 1 16,0 18-4-16,0 8 6 15,0 4 4-15,0 4 20 16,0 3-17-16,0 3 14 0,-4 4-13 16,-1 6-5-16,0-2 13 15,3-1-6-15,2-5-7 16,0-11-3-16,0-5 5 15,2-2 0-15,10-8-7 16,3-2 2-16,1-1 9 16,7-5-4-16,3-3 9 15,7-2 12-15,6-3-19 16,5 0 14-16,-1 0-12 16,-1 0-12-16,-6-3 13 0,-7 1-13 15,-9-1 0 1,-5 3-1-16,-4-2-1 0,-2 2 1 15,-1 0-18-15,0-3-32 16,-2 3-41-16,-2-3-127 16,-4-3-139-16</inkml:trace>
  <inkml:trace contextRef="#ctx0" brushRef="#br0" timeOffset="130337.3">7267 12254 621 0,'0'0'117'16,"0"0"-101"-16,0 0 55 0,0 0 5 16,0 0-76-16,0 0-1 15,15 3-1 1,10 5 4-16,-1 0 11 0,1 0 1 15,-4-2-8-15,-2 0 20 16,-3 1-19-16,-2 0 0 16,-5-3 0-16,0 2-4 15,-5 1-2-15,-1 0-1 16,-2 0 0-16,-1 5-2 16,0 3 6-16,-4 5-3 15,-18 5 7-15,-10 2-6 0,-2-3 7 16,1-1-9-16,5-2 0 15,6-4-5-15,8-7-4 16,4-1-19 0,6 1-37-16,-1-6-131 15,1-1-249-15</inkml:trace>
  <inkml:trace contextRef="#ctx0" brushRef="#br0" timeOffset="131220.49">7839 12307 455 0,'0'0'240'0,"0"0"-189"16,0 0-16-16,0 0 38 15,0 0-30-15,0 0-27 16,0 17-14-16,0 7 9 16,0 2 26-16,0 1-8 15,0 3-8-15,0 3 6 16,0 1-3-16,0-3 14 16,0 2 0-16,0-6-32 15,0 0 6-15,0-4-10 16,0-4 3-16,1-8-5 15,-1-4 0-15,2-1-2 16,-1 1 2-16,1-6-20 16,0 2-9-16,3-3-79 0,0 0-113 15,1-14-234 1</inkml:trace>
  <inkml:trace contextRef="#ctx0" brushRef="#br0" timeOffset="131610.17">7807 12270 105 0,'0'0'526'0,"0"0"-480"16,0 0-6-16,0 0 59 0,0 0-26 15,0 0-46 1,62-70-15-16,-48 70-2 0,-2 0-10 15,-2 0-2-15,0 0 2 16,-1 4 2-16,-2 9 3 16,-1 0-6-16,1 1 1 15,-1 2-6-15,-2 5 2 16,-4-2-2-16,0 5-2 16,0-4 6-16,-5 0-21 15,-9-4 7-15,-3-2 5 16,1-1 5-16,-1-5 1 15,2 0 2-15,1-6 1 16,0 1 2-16,6-3-10 16,-2 0 6-16,4 0-12 15,5 0-46-15,1 0-34 0,0-5-116 16,0 0-158-16</inkml:trace>
  <inkml:trace contextRef="#ctx0" brushRef="#br0" timeOffset="132090.37">8200 12237 558 0,'0'0'114'0,"0"0"-105"16,0 0-6-16,0 0 32 15,0 0-14-15,0 0-14 16,-10 20 7-16,10 1-3 16,0 1 19-16,3-1 3 15,0-1-7-15,1 0 10 16,-3-1-32-16,-1-3 6 15,0-2 6-15,0-6-7 16,0-3-2-16,0-3-5 16,0-2-2-16,0 0 21 15,0 0 3-15,0 0 27 16,0 0 14-16,0-2-10 0,0-14-8 16,0-3-44-16,-1-5-1 15,-2-3-1-15,3 1-1 16,0-4 0-16,0 3 0 15,7 0-6-15,10 7-2 16,0 7-17-16,3 5-49 16,3 8-23-16,3 0-120 15,-3 11-183-15</inkml:trace>
  <inkml:trace contextRef="#ctx0" brushRef="#br0" timeOffset="132599.53">8495 12321 429 0,'0'0'251'16,"0"0"-251"-16,0 0 4 16,0 0-4-16,0 0 55 15,0 0-26-15,-1 17-4 16,2-17-1-16,3 0 7 15,-2 0 14-15,-1 0 3 16,5 0-30-16,4-10 6 16,4-7 0-16,-1-4-24 15,-1-1-24-15,-2 0-21 0,-3 3 8 16,-5 2-9-16,-2 4 33 16,0 2 9-16,0 5 4 15,0 2 0-15,-7 2 5 16,-3 2-2-16,-4 0 3 15,-1 0-5-15,2 9 2 16,-2 5 31-16,3 6-6 16,2 0 12-16,3 3-8 15,1 4-15-15,2-3 15 16,4 2-12-16,0-2-12 16,0-3 37-16,0-2-29 15,10-5 6-15,2-1 0 0,4-4-18 16,0-2 9-1,7 0-9-15,6-7-3 0,6 0-2 16,5 0 1-16,5 0-23 16,-2-7-44-16,-2-6-90 15,-8-3-94-15,-6-8-208 16</inkml:trace>
  <inkml:trace contextRef="#ctx0" brushRef="#br0" timeOffset="133418.4">8946 12140 596 0,'0'0'115'0,"0"0"-57"16,0 0 32-16,-87 10 13 0,69 4-59 16,2 8-24-16,4 2-5 15,0 0-12-15,7 2 6 16,3-2-9-16,2-8 0 15,0 1 1-15,0-10-1 16,0 0 0-16,0-3-3 16,6-2-3-16,5-2 5 15,11 0-6-15,4 0 4 16,5 0-2-16,-5-13-6 16,-4 0-16-16,-2-8 18 15,-2-1 1-15,-4-9 8 16,0 1 3-16,-7-7 1 0,-1-1 32 15,-3 2-10-15,-3-5 0 16,0 2-1-16,0 2-13 16,-3 4 8-16,-6 9-18 15,5 8-1-15,0 12 34 16,4 1-2-16,0 3-16 16,0 0-17-16,0 0 0 15,0 3-3-15,0 14-13 16,-3 7 16-16,-3 6 7 15,2 6-2-15,-1 1 16 16,-1 1 11-16,3 1-24 16,2 2 23-16,1-2-27 0,0-1-1 15,0-9 3 1,0-5-6-16,6-4 0 0,7-6 0 16,3-5-10-16,0-2 2 15,4-7-14-15,3 0-5 16,3 0-3-16,0-9 15 15,-4-9-2-15,-3-2 6 16,-6-7-24-16,-3-2 31 16,-3-5 1-16,-1 3-14 15,-1 2 13-15,-1 8-7 16,-1 5 11-16,-1 6 1 16,0 9 3-16,-2-2 12 15,0 3-2-15,0 0-11 0,0 0-2 16,0 0-1-16,0 0-2 15,0 14 1-15,0 5 2 16,0 2 6-16,0 6 8 16,1-1 1-16,1 1 31 15,3-3-29-15,0-1-4 16,2-6-5-16,0 0-4 16,2-4-2-16,1-3-3 15,2-6-15-15,2-1-22 16,2-3-42-16,3-6-56 15,-5-18-195-15</inkml:trace>
  <inkml:trace contextRef="#ctx0" brushRef="#br0" timeOffset="133556.4">9306 11915 567 0,'0'0'0'15,"0"0"-152"-15,0 0-72 16</inkml:trace>
  <inkml:trace contextRef="#ctx0" brushRef="#br0" timeOffset="133899.4">9650 11989 674 0,'0'0'90'0,"0"0"-57"15,0 0 51-15,0 0-4 16,0 0-33-16,0 0-27 16,-77 44-4-16,63-22 25 15,3 2-17-15,-1 3 1 16,6-3 2-16,-1 5-10 15,5 0 11-15,2 0-21 16,0-5 1-16,0-5 0 16,2-2-4-16,8-7 3 15,3-5-7-15,6-4 2 16,4-1-3-16,7-6 1 16,7-16-3-16,-2-6-5 15,-3-2-72-15,-5-3-92 0,-7-1-218 16</inkml:trace>
  <inkml:trace contextRef="#ctx0" brushRef="#br0" timeOffset="134325.41">9866 11704 820 0,'0'0'70'0,"0"0"-19"15,0 0 27-15,0 0-40 16,0 0-36-16,0 0 22 16,-9 68 13-16,9-36-20 15,0 8 24-15,0 4-9 16,0 3-13-16,0 1 20 16,-1 2-28-16,1-4-5 15,0-2-6-15,0-3 5 16,0-11-6-16,0-11 1 15,0-5 0-15,0-8-3 16,0-5 4-16,0-1-1 16,0 0 0-16,0 0 2 0,1 0 10 15,-1-4-6 1,0-13 9-16,0-6 1 0,3-8-16 16,4 1 9-16,8-3-9 15,2 6-13-15,6 4 12 16,6 3-7-16,4 6 0 15,2-1 5-15,4 7-24 16,-1-1-57-16,1 8-93 16,-1 1-283-16</inkml:trace>
  <inkml:trace contextRef="#ctx0" brushRef="#br0" timeOffset="135063.4">10373 11979 529 0,'0'0'68'0,"0"0"-23"16,0 0 58-16,0 0 9 16,-101 4-60-16,75 12-34 15,4 7 4-15,5 1-20 16,3-1-1-16,6 4-1 15,3 0-5-15,3 0-6 16,2-4 1-16,0-5-15 16,2 1 15-16,8-10-12 15,1-1 1-15,6-5-18 16,1-3-31-16,1 0 56 0,-1-9 14 16,-4-9 0-16,-4-5 30 15,-2-1 8-15,-2-6 11 16,1 0-29-16,0 0-20 15,-1 0 3-15,3 6-3 16,-2 7-22-16,-2 7 17 16,0 4 5-16,0 2 0 15,-2 2 22-15,4-1 6 16,3-1 0-16,0 3 4 16,2-2-8-16,2 3 10 15,3 0-9-15,2 0 4 0,3 0 6 16,-2 0-11-16,-2 0 3 15,0 3-5-15,-1 5-9 16,-4-2 5 0,-1 4-17-16,-5 0-1 0,-2 7 0 15,-5 0 0-15,0 5-1 16,0 5-1-16,0 1 2 16,0-8 6-16,0 3-6 15,0-12 0-15,0-2-1 16,0-6 3-16,0-2-2 15,0-1 10-15,0 0 2 16,0 0 33-16,-2-4 21 16,2-12 2-16,-1-4-38 0,1-7-17 15,0-7 6 1,0 4-19-16,6 3 4 0,12 3-8 16,4 2 4-1,5 2-4-15,1 3 1 16,1 7-15-16,-3 6-12 0,-4 4-51 15,-3 0-90-15,-5 0-108 16,-5 13-438-16</inkml:trace>
  <inkml:trace contextRef="#ctx0" brushRef="#br0" timeOffset="-206947.83">11060 12090 3 0,'0'0'66'0,"0"0"2"16,0 0-7-16,0 0-24 15,0 0 5-15,0 0 14 16,0 0-15-16,0 0 6 15,0 0 8-15,0 0-5 16,0 0 0-16,0 0-24 16,0 0 10-16,0 0 11 15,0 0-20-15,6 0-1 16,10 0-8-16,7 0 9 16,6 0-2-16,1 0-21 15,3 0 3-15,-1-3 10 16,1 3-3-16,-1 0-3 0,0 0 11 15,-3 0-11-15,-5 0 11 16,-3 0-22-16,-8 0 8 16,-5 0-14-16,-1 0 10 15,-5 0-4-15,1 0 2 16,-1 0 2-16,-2 0 3 16,0 0-3-16,0 0 2 15,0 0-6-15,0 0-4 16,-2 0-36-16,-3 6-36 15,1 0-50-15,4-2-179 16</inkml:trace>
  <inkml:trace contextRef="#ctx0" brushRef="#br0" timeOffset="-205834.83">12079 11678 233 0,'0'0'493'0,"0"0"-417"15,0 0-67-15,0 0 6 16,0 0 56-16,-11 84-22 16,11-39-3-16,0 3-14 15,3 5-15-15,4 1 16 16,-2 0-21-16,-2-1 1 15,-1-2-11-15,-2-4 0 16,0-7 6-16,0-3-7 0,0-13 3 16,0-8 1-1,0-8-5-15,0-7 0 0,0-1 8 16,0 0-7 0,0 0 20-16,0-9 11 0,0-15 0 15,3-9-21-15,4-6-11 16,3 4-1-16,5 2-4 15,0 3-2-15,3 3 2 16,2 3-11-16,-1 7 9 16,1 4-2-1,-4 3 9-15,-2 6-1 0,-2 4-2 16,-2 0-5-16,-2 0 7 16,0 2-12-16,1 11 1 15,-2 7 12-15,-2 2 2 16,0 5-2-16,-2 0 0 15,0-3 5-15,0 2-4 0,1-2-1 16,1-4 3-16,0-3 1 16,1-4-4-16,3-2 1 15,-1-6-4-15,1-5 6 16,1 0-3-16,2 0 0 16,2 0 1-16,2-9-9 15,0-7-30-15,-1-5-94 16,-1-6-128-16,-4-3-164 15</inkml:trace>
  <inkml:trace contextRef="#ctx0" brushRef="#br0" timeOffset="-205595">12521 11955 648 0,'0'0'223'16,"0"0"-174"-16,0 0 5 15,0 0-4-15,0 0-17 16,0 0 12-16,-15 67-30 16,15-43-4-16,0-1-5 15,0 4 0-15,0-6-6 16,0-1 0-16,0-7-13 16,0-6 0-16,0-3-60 0,0-4-66 15,1 0-66 1,8-21-59-16</inkml:trace>
  <inkml:trace contextRef="#ctx0" brushRef="#br0" timeOffset="-205446">12491 11745 835 0,'0'0'36'15,"0"0"-32"-15,0 0-1 16,0 0-6-16,0 0-146 15,0 0-51-15,37 0-176 16</inkml:trace>
  <inkml:trace contextRef="#ctx0" brushRef="#br0" timeOffset="-205123.71">12811 11627 719 0,'0'0'149'16,"0"0"-117"-16,0 0-17 15,0 0 48-15,0 0 7 16,-43 108-25-16,40-69-18 16,3-1-9-16,0 5 5 15,0 4-13-15,0 6 14 16,0 4-4-16,0 7-13 0,0 0 11 15,-5-4-16-15,1-6 2 16,1-16-4-16,3-16-1 16,0-15 1-16,0-7-19 15,0 0-1-15,0-21 6 16,5-16-51-16,2-13-129 16,1-6-185-16</inkml:trace>
  <inkml:trace contextRef="#ctx0" brushRef="#br0" timeOffset="-204956.99">12733 11935 580 0,'0'0'158'0,"0"0"-87"15,0 0 45 1,0 0-27-16,0 0-64 0,0 0-10 16,127-60-15-16,-80 48 2 15,6-2-2-15,2 1-48 16,1 0-100-16,-6-1-293 15</inkml:trace>
  <inkml:trace contextRef="#ctx0" brushRef="#br0" timeOffset="-204480.07">13507 11319 750 0,'0'0'107'15,"0"0"2"-15,0 0 11 16,0 0-31-16,0 0-78 16,0 0-11-16,-24 20-6 15,16 24 6-15,-4 10 28 0,-3 8 20 16,0 3-39 0,-3 8 28-16,-4 1 0 0,-2 7-13 15,-2 5 22-15,-1-2-32 16,2-4 0-16,3-5-6 15,8-9-1-15,4-12-5 16,3-13-2-16,5-11 0 16,0-10 3-16,1-7-2 15,1-6-1-15,-2-5 0 16,2 0-7-16,0-2-11 16,0 0-72-16,0 0-42 15,5-11-71-15,15-19-382 0</inkml:trace>
  <inkml:trace contextRef="#ctx0" brushRef="#br0" timeOffset="-203939.49">13547 11899 826 0,'0'0'75'16,"0"0"-57"-16,0 0-9 16,0 0 13-16,0 0-6 0,0 0 9 15,32 54-11-15,-21-28 0 16,-4-6-3-16,-4 3-9 16,-3-3 19-16,0 1-12 15,0-2 2-15,0-2 1 16,0-2-10-16,-3-3 16 15,1-1-10-15,0-8-4 16,2-3 14-16,0 0 5 16,0 0 41-16,0-14 8 15,0-9-40-15,0-4-14 16,9-3-14-16,1 0-1 16,3-1 0-16,3 1-3 15,-3 7-2-15,2 3-2 16,-1 10-14-16,-3 3 18 0,-3 7-11 15,2 0-7-15,0 0 17 16,0 0-11-16,-1 10 6 16,1 7 4-16,-3 7-8 15,-3-2 10-15,-2 5 0 16,-1 0-2-16,-1 0-4 16,0-3 6-16,0 2-9 15,4-8-10-15,3-3-63 16,7-4-15-16,5-10-51 15,8-1-94-15,3-7-52 16,2-14-77-16</inkml:trace>
  <inkml:trace contextRef="#ctx0" brushRef="#br0" timeOffset="-203631.05">14050 11888 368 0,'0'0'146'16,"0"0"-80"-16,0 0 9 15,0 0 30-15,0 0-53 16,-87 18-3-16,79-2-9 16,2 5-21-16,6 1 1 15,0-4-8-15,0 1-8 16,0-2 7-16,9 0-11 16,5-7 0-16,-5-1 0 15,3-1-1-15,2-5 1 0,0-3 1 16,5 0 11-16,3 0 13 15,-2-14-20-15,-6-2 13 16,-2-1 9-16,-5-4-14 16,-5 2 6-16,-2-4-19 15,0 3-25-15,-5 3-49 16,-9 0-108-16,6 3-386 16</inkml:trace>
  <inkml:trace contextRef="#ctx0" brushRef="#br0" timeOffset="-203338.31">14387 11943 358 0,'0'0'90'0,"0"0"-85"16,0 0 28-16,0 0 115 16,0 0-78-16,0 0-28 15,104-17-42-15,-79 10-5 16,-7-1-19-16,-7 2-217 0</inkml:trace>
  <inkml:trace contextRef="#ctx0" brushRef="#br0" timeOffset="-202477.55">14751 11537 690 0,'0'0'170'0,"0"0"-129"16,0 0-33-16,0 0 19 16,0 0 15-16,0 0-14 15,7 84 5-15,-7-40-7 16,0-1-13-16,0 4 12 16,0-4-21-16,0 1 8 15,0-4 15-15,0 0-19 0,0-9 6 16,0-2-7-1,-1-9-5-15,-1-10 5 0,2-3-7 16,0-7 0-16,0 0 10 16,0 0 4-16,0 0 19 15,2-17 15-15,11-10-42 16,3-2 1-16,7-6-7 16,-1 9-6-16,-3 5-2 15,-2 8-26-15,-4 9 30 16,-4 1-4-16,-2 1-8 15,-3 2 12-15,2 0-9 16,-2 0 3-16,3 0 3 16,1 7-4-16,-1 7 11 15,-1 1 0-15,-3 6 1 16,0-1-8-16,0-3 7 0,2 2 0 16,-2-4 1-16,3-5 1 15,-2-1-2-15,0-6 0 16,-1-3 3-16,1 0-6 15,-1 0 3-15,4 0 0 16,4 0 10-16,6 0-9 16,1-9 4-16,-2 1-5 15,-2-1-6-15,-4 2 0 16,2-3 6-16,-2-7-13 16,0 0 10-16,2-3 6 15,-2 3-2-15,2 2-1 16,-6 3 1-16,-1 8-3 0,-1 1 2 15,-4 3-9-15,0 0-5 16,0 5-34-16,0 9 30 16,0 1 14-16,0-2-3 15,0-2 3-15,0-5 1 16,0 1 3-16,0-3-2 16,0-1 2-16,0 4-47 15,0-7-255-15,-9 0-403 16</inkml:trace>
  <inkml:trace contextRef="#ctx0" brushRef="#br0" timeOffset="-202312.19">15096 11692 894 0,'0'0'7'15,"0"0"-7"-15,0 0-29 16,0 0 7-16,0 0-154 15,0 0-76-15,0 19-170 16</inkml:trace>
  <inkml:trace contextRef="#ctx0" brushRef="#br0" timeOffset="-201887.19">15415 11517 787 0,'0'0'77'0,"0"0"-62"0,0 0 6 15,0 0 52-15,0 0-38 16,0 0 2-16,0 93 9 16,0-49-15-16,0 4-28 15,0 5 12-15,0-2-13 16,-5 1 2-16,-5-4-1 15,-1-3 1-15,-5-4-4 16,3-8 0-16,0-6-4 16,4-10 4-16,4-7 0 15,2-5-2-15,1-3 1 16,1-2-5-16,-1 0 6 0,-2 0 5 16,3-10 11-1,-2-11 4-15,1-8-15 0,2-5 9 16,0-9 6-16,6 2-20 15,14 4 2-15,4 8-2 16,3 5-14-16,6 7 13 16,4 4-17-16,1 2-14 15,4 6 2-15,-4 2-83 16,-6-2-246-16</inkml:trace>
  <inkml:trace contextRef="#ctx0" brushRef="#br0" timeOffset="-201322.19">16515 11375 836 0,'0'0'103'16,"0"0"-53"-16,0 0 17 15,0 0-14-15,0 0-36 16,26 85 3-16,-14-28 24 16,0 0-8-16,-2 0-23 15,-2 1 2-15,5-2-12 16,3-5 4-16,3-5-7 15,5-9 0-15,3-5 0 0,-3-8 0 16,-3-13 0-16,-7-6-3 16,-7-5 4-16,-1 0-1 15,-3-8 5-15,-2-13-5 16,-1-8 14-16,0-3-14 16,-20-4-10-16,-8 2-4 15,-3 2-19-15,0 11-8 16,10 7-45-16,7 8-29 15,9 6-42-15,5 0-284 16</inkml:trace>
  <inkml:trace contextRef="#ctx0" brushRef="#br0" timeOffset="-200848.19">17024 11735 347 0,'0'0'475'16,"0"0"-475"-16,0 0 5 15,0 0-5-15,0 0 53 16,0 0-40-16,2 53 0 16,9-43-1-16,3-7-10 15,0-3 11-15,-1 0-1 16,0 0-7-16,2 0 27 15,0-13-27-15,0-3-5 16,-3-4-3-16,-5-3-25 0,-6 5-12 16,-1 1-16-16,0 1-9 15,-1 6 26-15,-10-1 29 16,1 8 10-16,-3 3 7 16,-5 0 3-16,-4 0 22 15,-3 11 1-15,0 5-11 16,4 8 20-16,4 3-8 15,5 3-4-15,5 4-5 16,5-5-3-16,2 4 5 16,0-6-13-16,6-7-11 15,9-3 16-15,2-7-19 0,7-7 9 16,10-3 17-16,8 0-15 16,4-13-11-16,1-10-23 15,-3-5-158-15,-9-6-410 16</inkml:trace>
  <inkml:trace contextRef="#ctx0" brushRef="#br0" timeOffset="-200377.2">17512 11322 957 0,'0'0'53'16,"0"0"-46"-16,0 0 60 15,0 0-34-15,0 0-24 16,0 0-7-16,-22 101 9 16,19-40 25-16,0 6-14 15,-2 3 21-15,-3-4-8 16,-1 5-11-16,-1-4 3 16,-1 3-20-16,-3 3-3 15,-1 2 10-15,0 5-12 16,-5 0-2-16,1 1 5 15,-1-7-2-15,-1-12-6 16,0-11 2-16,0-10-13 16,1-7 13-16,5-12-14 15,5-12 1-15,5-3 10 16,-2-7-14-16,-1 0 14 0,-6-7 2 16,-4-12 4-1,-2-5 1-15,5-9-1 0,3-5 5 16,8-11-4-16,4-8 2 15,0-9 0-15,14 4-5 16,15 5-9-16,4 10 7 16,4 14-8-16,3 9-10 15,4 4-8-15,6 7-47 16,3-4-36-16,4-4-166 16,-2-2-267-16</inkml:trace>
  <inkml:trace contextRef="#ctx0" brushRef="#br0" timeOffset="-199768.64">17783 11724 384 0,'0'0'170'16,"0"0"-106"-16,0 0 15 16,0 0 32-16,0 0-57 15,0 0-19-15,-73-10-13 16,57 24-4-16,3 3 8 15,3 2-22-15,1 2-1 16,6 1-1-16,3-1-2 16,0-5-3-16,0 1-3 15,0-7-8-15,7-5 0 0,-1 0-8 16,4-5-7-16,6 0 19 16,0 0 1-16,6 0-4 15,3-6-6 1,-3-8 5-16,-2-3 14 0,-3-2 0 15,-7-2 0 1,-3 2 36-16,-4 3-1 0,-2-1-1 16,1 3 10-16,-1 5-17 15,3 4-2-15,1-1-25 16,3 5 8-16,1 1-15 16,4 0 12-16,2 0-5 15,0 0 0-15,2 4 7 0,-2 9-13 16,-3 1 6-16,-1 3 0 15,-2 6-6-15,-1-4 6 16,-4 5 0-16,-3 0-4 16,-1-1 11-16,0-2-9 15,0-8 2 1,0-3 0-16,0-8 3 0,0 0-2 16,0-2 7-16,0 0 37 15,0 0 16-15,0-7 33 16,0-13-49-16,0-3-27 15,5-2 6-15,9-6-22 16,4 2-2-16,2 0 0 16,5 8-27-16,-1 1-12 15,0 10-83-15,0 4-85 16,-4 6-266-16</inkml:trace>
  <inkml:trace contextRef="#ctx0" brushRef="#br0" timeOffset="-199348.52">18327 11812 394 0,'0'0'395'0,"0"0"-355"16,0 0-24-16,0 0 69 16,0 0-7-16,0 0-68 0,-3 0 5 15,9 0-7 1,4 0 15-16,3-8 3 0,0 0-25 15,-1-6 5-15,1-3-6 16,-1 0-4-16,1-2-7 16,1 1-62-16,-4 1-37 15,-3 4 49-15,-7 2-22 16,0 6 67-16,0 5 16 16,-20 0 9-16,-8 0 10 15,-2 10 25-15,1 9 2 16,2 4 3-16,3 5-9 15,7-4-20-15,6-1 20 16,4 0-38-16,7 1 28 16,0-2-9-16,0 2-5 15,14-3 23-15,6-3-23 0,3-3 5 16,10-3-6 0,11-4-11-16,6-8-4 0,10 0 0 15,3-20-120-15,3-11-461 16</inkml:trace>
  <inkml:trace contextRef="#ctx0" brushRef="#br0" timeOffset="-198672.96">19850 11735 546 0,'0'0'75'0,"0"0"-68"16,0 0 24-16,0 0 70 15,0 0-61-15,0 0-3 16,7 23 0-16,6-22-30 15,6-1 30-15,2 0-20 16,4 0-12-16,1-4 8 16,-3-10-10-16,-5-3-6 15,-4-2 1-15,-6-2-30 16,-6-3-4-16,-2 5 19 16,0-1-2-16,-6 9 17 15,-7 1 2-15,0 4 5 16,-4 6 6-16,2 0-7 0,-3 0 6 15,-1 0-2-15,3 4 7 16,-1 12 28-16,3 1-22 16,6 6 0-16,3 4 8 15,5 3-21-15,0 4 29 16,0-2 1-16,17 0-2 16,3-4 5-16,3-4-21 15,3-4 3-15,0-6-3 16,6-4-18-16,-1-9 6 15,3-1-8-15,-1 0-8 16,-1-15-25-16,-2-8-114 16,-5-3-161-16</inkml:trace>
  <inkml:trace contextRef="#ctx0" brushRef="#br0" timeOffset="-198283.87">20278 11646 773 0,'0'0'118'0,"0"0"-110"15,0 0 32-15,0 0-12 16,0 0-14-16,0 0 14 16,20 85-20-16,-10-61 1 15,3-5-5-15,1-2-1 0,-2-5 11 16,-2-3-13-1,-4-6 2-15,-1 0 10 0,-2-3 2 16,-1 0 6-16,-2 0 10 16,0 0-4-16,2 0 28 15,5 0 1-15,-1-3-16 16,2-9-8-16,1-2-14 16,-2-1-1-16,1-1-3 15,0-8-11-15,1 1 2 16,-2-3-5-16,3 1-2 15,-1 2-5-15,-1 7-16 16,-1 2-14-16,-3 11-19 16,-1 3-59-16,1 0-134 15,-3 0-380-15</inkml:trace>
  <inkml:trace contextRef="#ctx0" brushRef="#br0" timeOffset="-198017.17">20622 11648 796 0,'0'0'128'16,"0"0"-126"-16,0 0-2 16,0 0 31-16,0 0-24 15,0 0 34-15,-2 73-22 16,2-53-8-16,0-3 18 0,0-1-18 15,2-2-5-15,2-4-3 16,-3-2 2-16,1-5-9 16,1 0 4-16,1-3-42 15,2 0-37-15,4-8-211 16</inkml:trace>
  <inkml:trace contextRef="#ctx0" brushRef="#br0" timeOffset="-197858.23">20669 11406 627 0,'0'0'0'16,"0"0"-167"-16,0 0 153 16,0 0-32-16,0 0-254 15</inkml:trace>
  <inkml:trace contextRef="#ctx0" brushRef="#br0" timeOffset="-197495.4">21023 11564 689 0,'0'0'100'0,"0"0"-80"16,0 0 40-16,0 0 22 16,0 0-44-16,0 0-18 15,-90 40 9-15,80-19-16 16,2 0-2-16,2 1 12 16,6-1-12-16,0-2-3 15,0 1 17-15,0-3-15 16,0-4 7-16,11 1-12 15,3-1-2-15,6-6 9 16,6 2-10-16,6-6 1 16,6-3 10-16,5 0-13 15,2 0 0-15,1-13-11 16,-3-2-32-16,-5-6-25 0,-6-10-139 16,-9-8-344-16</inkml:trace>
  <inkml:trace contextRef="#ctx0" brushRef="#br0" timeOffset="-197050.66">21421 11169 256 0,'0'0'740'15,"0"0"-740"-15,0 0-1 16,0 0 1-16,0 0 27 0,-4 92 20 15,13-44-26-15,-2 6-4 16,-3 2 25-16,-2-2-35 16,-2-1 5-16,0-5-6 15,-3-5-5-15,-6-6 9 16,3-7-10-16,-1-6 2 16,2-8-4-16,2-6 1 15,-1-6 0-15,3-1-2 16,1-3-10-16,0 0 11 15,-6 0-20-15,2-13 19 16,-5-11-1-16,3-2 8 16,2-1 2-16,4 0 0 15,0 7-5-15,0 2 30 0,0 3-17 16,7 5 17 0,3-1 1-16,7 1-18 0,4 0-7 15,8 4-7-15,1 3-8 16,-2 3 8-16,-2 0-70 15,-9 0-77-15,-3 0-189 16</inkml:trace>
  <inkml:trace contextRef="#ctx0" brushRef="#br0" timeOffset="-196837.67">21733 11534 796 0,'0'0'56'0,"0"0"-54"16,0 0 28-16,0 0 6 16,0 0-13-16,0 0 12 15,-1 70-29-15,-3-53 5 16,1 3-5-16,1-4-3 16,1 0-6-16,-1 1 3 15,0-2-43-15,2-3-148 16,0-5-288-16</inkml:trace>
  <inkml:trace contextRef="#ctx0" brushRef="#br0" timeOffset="-196707.67">21752 11330 172 0,'0'0'0'15</inkml:trace>
  <inkml:trace contextRef="#ctx0" brushRef="#br0" timeOffset="-195605.85">22141 11478 693 0,'0'0'10'15,"0"0"10"-15,0 0 63 16,0 0-28-16,-102-15-55 16,76 25 5-16,-5 10-3 15,10-2-2-15,2 5-16 16,6-3 2-16,6 3-2 15,4-2 12-15,3-1-2 16,0-4 0-16,0 1-5 16,13-3 10-16,2-6-16 15,6 3 13-15,0-6-30 0,3-4 4 16,-1-1-4 0,-3 0 34-16,-4-5 17 15,-3-8 6-15,-6-2 0 0,-1-1 16 16,-3-1-16-16,-2 0-6 15,3 1-9-15,-4-4-7 16,2 0 15-16,-1 3-16 16,-1-4 3-16,0 2-1 15,2 3-1-15,-2 1 13 16,0 6-12-16,0 3 5 16,0 1 20-16,0 5-9 15,0 0-16-15,0-3 10 0,0 3-11 16,-3-1 0-16,-6 1-1 15,2-2 0-15,3 2 1 16,1 0-1-16,3-1 0 16,0 1-2-16,0 0 7 15,0 0-5-15,0 0 2 16,0 0-1-16,0 0-2 16,7 0-5-16,2 0 6 15,3 0 15-15,3 0-8 16,0 1 10-16,2-1 1 15,1 0-15-15,2 0 25 16,-3 0-3-16,-1 0-3 16,-3 0-1-16,-3 0-12 15,-3 0 3-15,0 6-12 16,-2 5-4-16,2 8-4 0,-2 1 8 16,0 4 0-16,-2 0 5 15,-3-1-4-15,0-1 7 16,0-1-8-16,0-3 2 15,-1 0 1-15,-10-3 1 16,1-1-4-16,0-5 6 16,2-3-4-16,5-3 4 15,0-3 3-15,0 0 10 16,3 0 46-16,0 0-2 16,0 0 12-16,0-6-10 15,0-8-29-15,7-10-17 16,9-1-19-16,2-2-4 0,5 0-4 15,1 1 5-15,2 5-10 16,4 0 13-16,1 6-19 16,-2 4 19-16,1 2-18 15,-6 5 11-15,-3 4 1 16,-1 0-3-16,-6 3 7 16,0 16-8-16,-8 7-1 15,-2 3 10-15,-4 1-3 16,0 0 4-16,1-6 1 15,4-2 1-15,2-4-2 16,1-1 0-16,4-8 3 16,3 1-1-16,6-5-2 15,7-2 0-15,3-3-8 16,0 0 6-16,-10 0-29 16,-11-4-65-16,-10-13-77 0,-10-10-256 15</inkml:trace>
  <inkml:trace contextRef="#ctx0" brushRef="#br0" timeOffset="-195098.6">21528 11292 525 0,'0'0'192'0,"0"0"-115"0,0 0 40 15,0 0-30-15,0 0-71 16,0 0-13-16,0 0-3 15,2 0-3-15,1 0 3 16,5 0-5-16,4 0 5 16,6 0 36-16,4 0-3 15,1 0-2-15,-4-2 6 16,-7-3-23-16,-9 5 0 16,-3 0-14-16,0 0-7 15,-22 7-71-15,-17 10-228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31T07:33:32.080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</inkml:definitions>
  <inkml:trace contextRef="#ctx0" brushRef="#br0">0 387 404 0,'0'0'142'0,"0"0"-87"15,0 0 15-15,0 0-29 16,0 0 68-16,0 0-28 15,0 126-23-15,0-90-14 16,6 2-13-16,-2-6 9 0,2 4-6 16,-4 0-13-16,0 0-13 15,-2-1 34-15,2-1-39 16,-2-4-2-16,3-4 6 16,-1-8 2-16,-2-6-4 15,3-7-5-15,-3-3 0 0,0-2 15 16,0 0 1-16,0 0 8 31,0 0 4-31,2 0-17 0,0 0 20 16,-2-7-14-1,0-14-7-15,0-8-2 0,0-7-7 16,0 1-1-16,0-2 0 16,0 4 2-16,7-1-2 15,3 0 0-15,4 2 0 0,2 4-3 16,3-3 3-16,2 8 0 15,-4 2-4-15,3 6 1 16,-1 3 0-16,-3 3 3 16,2 4-5-16,-10-1-9 15,0 6 13-15,-6 0-1 16,2 0 1-16,4 0-11 16,-1 10 12-16,5 6-3 0,-6 5 3 15,4 2-14-15,-6 3 15 16,2 0-1-16,-4 2 0 15,0 2 8-15,0-2-11 16,0-3 3-16,-2-3 0 0,3 0 5 16,-1-3-5-16,1-2 0 31,1-2-1-31,1-3 5 0,2 1-8 16,2-4 4-16,1-1-13 15,2-1 13-15,4-6-35 16,5-1-8-16,7 0-33 15,3-8-44-15,-1-17-77 16,-4-5-136-16</inkml:trace>
  <inkml:trace contextRef="#ctx0" brushRef="#br0" timeOffset="386">597 490 362 0,'0'0'146'16,"0"0"-55"-16,0 0 63 15,0 0-46 1,0 0-54-16,0 0 11 16,-49-34 13-16,39 34-37 15,-4 0 4-15,-5 6-19 0,-3 18-18 16,0 6 19 0,3 3-7-16,3-1-14 0,4-1 10 15,6 1-15-15,6-2 2 16,0-5-3-16,0-1 6 0,2-4-9 15,12-1 3-15,2-4-2 16,3-4-3-16,5-3-4 16,1-8 5-16,5 0 0 15,1 0 5-15,-3-15-1 16,-4-8 0-16,-8-2 14 16,-4-6 14-16,-5-6-21 0,-7 2-2 15,0-8-5-15,0-3-11 16,-7 2-10-16,-12 12-49 15,0 11-34-15,-2 18-7 32,5 3-163-32,2 14-213 15</inkml:trace>
  <inkml:trace contextRef="#ctx0" brushRef="#br0" timeOffset="723">989 612 552 0,'0'0'154'0,"0"0"-63"16,0 0 24-16,0 0-80 15,0 0-15 1,0 0 3-16,0 0 7 16,0-12 2-16,0 12-14 15,0-2 13-15,2 2-20 16,5-5-10-16,3 3 20 16,1-2-13-16,3 4-8 15,0-4-14-15,10 0-59 0,7-1-73 16,8-3-119-16,5-2-111 0</inkml:trace>
  <inkml:trace contextRef="#ctx0" brushRef="#br0" timeOffset="1604">1360 84 706 0,'0'0'164'0,"0"0"-67"0,0 0 2 16,0 0-75-16,0 0-13 15,0 0 17-15,-3 22-25 16,3 14 28-16,0 11 26 0,0 5-37 15,0 2 10 1,0 4-18-16,0 6-4 0,-9 4 13 16,-1-7-20-16,-1-1 1 0,3-9 4 15,6-12-3-15,2-12-3 16,0-13 0-16,0-8 6 16,0-6 0-16,0 0-6 15,0 0 11-15,0 0 22 16,0-6-15-16,8-19 4 15,8-9-22 1,5-10 3-16,3 1-11 16,-6 4 6-16,-2 6-5 15,1 6 5-15,-3 4-12 16,2 6 10-16,-2 2-5 16,1 5 4-16,-6 6-4 15,-2 1 8-15,3 3-2 16,-4 0-2-16,4 13-18 0,-6 15 15 15,1 5 4-15,-5 8 3 16,0-2-6-16,0-1 9 16,0-1-2-16,0-14 0 0,0-4 7 15,0-5-10-15,0-7 3 16,0-3 0-16,0-2-12 16,5-2 13-1,4 0-1-15,5 0 0 16,2 0 7-16,8-2-14 15,-1-12 2-15,1-2-16 16,-3-2 12-16,-2-1-8 16,-2-7 6-16,-7 0 9 15,0-7-11-15,-2 4 12 16,-4-1-14-16,-4 10 12 0,0 0-6 16,0 11 18-16,0 8-9 15,0 1 25-15,0 0-24 16,0 0 12-16,0 0-13 15,0 0 0-15,0 0 0 16,0 1 0-16,0 18 0 0,0 11 7 16,0 4-3-16,2 1 2 15,5 3-6-15,3-6 0 0,4-2 4 16,2-9-4 0,0-4-6-16,8-6 1 0,-3-7-54 15,3-4-21-15,1 0-99 16,-3-11-159-16</inkml:trace>
  <inkml:trace contextRef="#ctx0" brushRef="#br0" timeOffset="1788">1770 223 866 0,'0'0'51'0,"0"0"-7"15,0 0 7-15,0 0-51 16,0 0-19-16,0 0-73 16,-31-16-95-16,31 16-94 0,0 0-120 15</inkml:trace>
  <inkml:trace contextRef="#ctx0" brushRef="#br0" timeOffset="2127">2021 0 452 0,'0'0'437'0,"0"0"-377"15,0 0 18-15,0 0-23 16,0 0-32-16,0 0-1 15,2 62 38-15,-2-18 1 16,5 6-37-16,-3 6 14 16,-2-1-30-1,0-1 0-15,0 5 15 16,0-2-17-16,0 3-2 0,0 0-4 16,0-6 0-1,0-10-3-15,0-8-31 0,0-11-9 16,0-8 7-16,12-10-49 15,2-4-4-15,2-3-3 16,-2 0-108-16,0-8-137 0</inkml:trace>
  <inkml:trace contextRef="#ctx0" brushRef="#br0" timeOffset="2327">2033 347 675 0,'0'0'136'15,"0"0"-25"-15,0 0 22 16,0 0-104-16,0 0-14 16,114-118 7-16,-51 105-13 15,1 7-5-15,-3 6-4 0,-14 0-39 16,-16 14-75 0,-15 12-120-1,-16-5-278-15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f2f40ad6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gf2f40ad6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952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f2f40ad6d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gf2f40ad6d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501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f2f40ad6d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gf2f40ad6d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129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f2f40ad6d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gf2f40ad6d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360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f2f40ad6d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gf2f40ad6d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541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f2f40ad6d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gf2f40ad6d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826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: Conferenc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 descr="jkdjfkjsdklfjd" title="jhjdhfjsdh"/>
          <p:cNvSpPr txBox="1">
            <a:spLocks noGrp="1"/>
          </p:cNvSpPr>
          <p:nvPr>
            <p:ph type="ctrTitle"/>
          </p:nvPr>
        </p:nvSpPr>
        <p:spPr>
          <a:xfrm>
            <a:off x="1207425" y="2555590"/>
            <a:ext cx="56934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3600"/>
              <a:buFont typeface="Cambria"/>
              <a:buNone/>
              <a:defRPr>
                <a:solidFill>
                  <a:srgbClr val="B2222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 idx="2"/>
          </p:nvPr>
        </p:nvSpPr>
        <p:spPr>
          <a:xfrm>
            <a:off x="311708" y="306121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5200"/>
              <a:buFont typeface="Cambria"/>
              <a:buNone/>
              <a:defRPr sz="5200">
                <a:solidFill>
                  <a:srgbClr val="B2222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 descr="jkdjfkjsdklfjd" title="jhjdhfjsdh"/>
          <p:cNvSpPr txBox="1">
            <a:spLocks noGrp="1"/>
          </p:cNvSpPr>
          <p:nvPr>
            <p:ph type="ctrTitle" idx="3"/>
          </p:nvPr>
        </p:nvSpPr>
        <p:spPr>
          <a:xfrm>
            <a:off x="313526" y="4125300"/>
            <a:ext cx="49677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None/>
              <a:defRPr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6986875" y="2432381"/>
            <a:ext cx="1962300" cy="9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200">
                <a:solidFill>
                  <a:srgbClr val="38761D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6">
          <p15:clr>
            <a:srgbClr val="FA7B17"/>
          </p15:clr>
        </p15:guide>
        <p15:guide id="2" pos="565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43712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3600"/>
              <a:buNone/>
              <a:defRPr>
                <a:solidFill>
                  <a:srgbClr val="B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419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2pPr>
            <a:lvl3pPr marL="1371600" lvl="2" indent="-419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3pPr>
            <a:lvl4pPr marL="1828800" lvl="3" indent="-419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4pPr>
            <a:lvl5pPr marL="2286000" lvl="4" indent="-419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5pPr>
            <a:lvl6pPr marL="2743200" lvl="5" indent="-419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6pPr>
            <a:lvl7pPr marL="3200400" lvl="6" indent="-419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7pPr>
            <a:lvl8pPr marL="3657600" lvl="7" indent="-419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8pPr>
            <a:lvl9pPr marL="4114800" lvl="8" indent="-4191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0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62728" y="4714800"/>
            <a:ext cx="644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" name="Google Shape;20;p3"/>
          <p:cNvCxnSpPr/>
          <p:nvPr/>
        </p:nvCxnSpPr>
        <p:spPr>
          <a:xfrm rot="10800000" flipH="1">
            <a:off x="383286" y="1098625"/>
            <a:ext cx="8594700" cy="1200"/>
          </a:xfrm>
          <a:prstGeom prst="straightConnector1">
            <a:avLst/>
          </a:prstGeom>
          <a:noFill/>
          <a:ln w="19050" cap="flat" cmpd="sng">
            <a:solidFill>
              <a:srgbClr val="B2222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3"/>
          <p:cNvSpPr txBox="1"/>
          <p:nvPr/>
        </p:nvSpPr>
        <p:spPr>
          <a:xfrm>
            <a:off x="4259825" y="4730075"/>
            <a:ext cx="36276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66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: CAOS">
  <p:cSld name="TITLE_2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ctrTitle"/>
          </p:nvPr>
        </p:nvSpPr>
        <p:spPr>
          <a:xfrm>
            <a:off x="311700" y="1039872"/>
            <a:ext cx="8520600" cy="15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5200"/>
              <a:buNone/>
              <a:defRPr sz="5200">
                <a:solidFill>
                  <a:srgbClr val="B2222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" name="Google Shape;24;p4" descr="jkdjfkjsdklfjd" title="jhjdhfjsdh"/>
          <p:cNvSpPr txBox="1">
            <a:spLocks noGrp="1"/>
          </p:cNvSpPr>
          <p:nvPr>
            <p:ph type="ctrTitle" idx="2"/>
          </p:nvPr>
        </p:nvSpPr>
        <p:spPr>
          <a:xfrm>
            <a:off x="1645609" y="2866575"/>
            <a:ext cx="61713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" name="Google Shape;25;p4" descr="jkdjfkjsdklfjd" title="jhjdhfjsdh"/>
          <p:cNvSpPr txBox="1">
            <a:spLocks noGrp="1"/>
          </p:cNvSpPr>
          <p:nvPr>
            <p:ph type="ctrTitle" idx="3"/>
          </p:nvPr>
        </p:nvSpPr>
        <p:spPr>
          <a:xfrm>
            <a:off x="320125" y="4565548"/>
            <a:ext cx="31374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" name="Google Shape;2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0125" y="63950"/>
            <a:ext cx="1460076" cy="142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6">
          <p15:clr>
            <a:srgbClr val="FA7B17"/>
          </p15:clr>
        </p15:guide>
        <p15:guide id="2" orient="horz" pos="40">
          <p15:clr>
            <a:srgbClr val="FA7B17"/>
          </p15:clr>
        </p15:guide>
        <p15:guide id="3" orient="horz" pos="96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3">
  <p:cSld name="TITLE_3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81000" y="114301"/>
            <a:ext cx="8382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381000" y="800100"/>
            <a:ext cx="8382000" cy="42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077200" y="4755356"/>
            <a:ext cx="685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0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0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0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0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0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0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0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0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sz="2000" b="0" i="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800">
              <a:solidFill>
                <a:srgbClr val="B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3712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Char char="●"/>
              <a:defRPr sz="30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■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●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■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●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419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3000"/>
              <a:buFont typeface="Cambria"/>
              <a:buChar char="■"/>
              <a:defRPr sz="3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94758" y="473566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44850" y="115213"/>
            <a:ext cx="848375" cy="82635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orient="horz" pos="1716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customXml" Target="../ink/ink3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ctrTitle" idx="2"/>
          </p:nvPr>
        </p:nvSpPr>
        <p:spPr>
          <a:xfrm>
            <a:off x="311700" y="423575"/>
            <a:ext cx="8520600" cy="4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000" dirty="0">
                <a:solidFill>
                  <a:schemeClr val="dk1"/>
                </a:solidFill>
              </a:rPr>
              <a:t>CASPER @ IIT Bombay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" sz="4800" b="1" dirty="0"/>
            </a:br>
            <a:r>
              <a:rPr lang="en" sz="3600" b="1" dirty="0"/>
              <a:t>Prefetcher interaction with cache </a:t>
            </a:r>
            <a:r>
              <a:rPr lang="en" sz="3600" b="1"/>
              <a:t>replacement poicies</a:t>
            </a:r>
            <a:br>
              <a:rPr lang="en" sz="3600" b="1"/>
            </a:br>
            <a:br>
              <a:rPr lang="en" sz="3600" b="1"/>
            </a:br>
            <a:endParaRPr sz="2000" dirty="0"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 sz="1800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800">
              <a:solidFill>
                <a:srgbClr val="B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08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73242" y="394107"/>
            <a:ext cx="831153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4000" dirty="0">
                <a:solidFill>
                  <a:schemeClr val="dk1"/>
                </a:solidFill>
              </a:rPr>
              <a:t>Eviction</a:t>
            </a:r>
            <a:endParaRPr sz="4000" dirty="0">
              <a:solidFill>
                <a:schemeClr val="dk1"/>
              </a:solidFill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62728" y="4714800"/>
            <a:ext cx="644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" name="Google Shape;48;p8">
            <a:extLst>
              <a:ext uri="{FF2B5EF4-FFF2-40B4-BE49-F238E27FC236}">
                <a16:creationId xmlns:a16="http://schemas.microsoft.com/office/drawing/2014/main" id="{A8A2F9F3-519E-4D75-AC5B-674CC44F2DCF}"/>
              </a:ext>
            </a:extLst>
          </p:cNvPr>
          <p:cNvSpPr txBox="1"/>
          <p:nvPr/>
        </p:nvSpPr>
        <p:spPr>
          <a:xfrm>
            <a:off x="473242" y="1399293"/>
            <a:ext cx="8390700" cy="3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>
              <a:lnSpc>
                <a:spcPct val="115000"/>
              </a:lnSpc>
              <a:buClr>
                <a:schemeClr val="dk1"/>
              </a:buClr>
              <a:buSzPts val="2000"/>
            </a:pPr>
            <a:r>
              <a:rPr lang="en-US" sz="24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 (hit) evicts C (non-dead)</a:t>
            </a:r>
          </a:p>
          <a:p>
            <a:pPr marL="101600" lvl="3">
              <a:lnSpc>
                <a:spcPct val="115000"/>
              </a:lnSpc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 is demanded again and needs to be refilled. </a:t>
            </a:r>
          </a:p>
          <a:p>
            <a:pPr marL="444500" lvl="3" indent="-342900">
              <a:lnSpc>
                <a:spcPct val="115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Evicts P before it is used – negative interaction</a:t>
            </a:r>
          </a:p>
          <a:p>
            <a:pPr marL="101600" lvl="7">
              <a:lnSpc>
                <a:spcPct val="115000"/>
              </a:lnSpc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How can we identify this interaction?</a:t>
            </a:r>
          </a:p>
          <a:p>
            <a:pPr marL="444500" lvl="3" indent="-342900">
              <a:lnSpc>
                <a:spcPct val="115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Evicts P after it is used – neutral</a:t>
            </a:r>
          </a:p>
          <a:p>
            <a:pPr marL="444500" lvl="3" indent="-342900">
              <a:lnSpc>
                <a:spcPct val="115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If P has multiple hits ?</a:t>
            </a:r>
          </a:p>
          <a:p>
            <a:pPr marL="444500" lvl="3" indent="-342900">
              <a:lnSpc>
                <a:spcPct val="115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44500" lvl="0" indent="-342900">
              <a:lnSpc>
                <a:spcPct val="115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796782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73242" y="394107"/>
            <a:ext cx="831153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4000" dirty="0">
                <a:solidFill>
                  <a:schemeClr val="dk1"/>
                </a:solidFill>
              </a:rPr>
              <a:t>Eviction</a:t>
            </a:r>
            <a:endParaRPr sz="4000" dirty="0">
              <a:solidFill>
                <a:schemeClr val="dk1"/>
              </a:solidFill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62728" y="4714800"/>
            <a:ext cx="644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Google Shape;48;p8">
            <a:extLst>
              <a:ext uri="{FF2B5EF4-FFF2-40B4-BE49-F238E27FC236}">
                <a16:creationId xmlns:a16="http://schemas.microsoft.com/office/drawing/2014/main" id="{A8A2F9F3-519E-4D75-AC5B-674CC44F2DCF}"/>
              </a:ext>
            </a:extLst>
          </p:cNvPr>
          <p:cNvSpPr txBox="1"/>
          <p:nvPr/>
        </p:nvSpPr>
        <p:spPr>
          <a:xfrm>
            <a:off x="473242" y="1399293"/>
            <a:ext cx="8390700" cy="3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>
              <a:lnSpc>
                <a:spcPct val="115000"/>
              </a:lnSpc>
              <a:buClr>
                <a:schemeClr val="dk1"/>
              </a:buClr>
              <a:buSzPts val="2000"/>
            </a:pPr>
            <a:r>
              <a:rPr lang="en-US" sz="24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 (non-dead) evicts P (hit)</a:t>
            </a:r>
          </a:p>
          <a:p>
            <a:pPr marL="101600" lvl="3">
              <a:lnSpc>
                <a:spcPct val="115000"/>
              </a:lnSpc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 is req again and needs to be refilled. </a:t>
            </a:r>
          </a:p>
          <a:p>
            <a:pPr marL="444500" lvl="4" indent="-342900">
              <a:lnSpc>
                <a:spcPct val="115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Evicts C before it is used – negative interaction</a:t>
            </a:r>
          </a:p>
          <a:p>
            <a:pPr marL="101600" lvl="7">
              <a:lnSpc>
                <a:spcPct val="115000"/>
              </a:lnSpc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How can we identify this interaction?</a:t>
            </a:r>
          </a:p>
          <a:p>
            <a:pPr marL="444500" lvl="3" indent="-342900">
              <a:lnSpc>
                <a:spcPct val="115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Evicts C after it is used – neutral</a:t>
            </a:r>
          </a:p>
          <a:p>
            <a:pPr marL="444500" lvl="3" indent="-342900">
              <a:lnSpc>
                <a:spcPct val="115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If C has multiple hits ?</a:t>
            </a:r>
          </a:p>
          <a:p>
            <a:pPr marL="444500" lvl="3" indent="-342900">
              <a:lnSpc>
                <a:spcPct val="115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44500" lvl="0" indent="-342900">
              <a:lnSpc>
                <a:spcPct val="115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9060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73242" y="394107"/>
            <a:ext cx="831153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4000" dirty="0">
                <a:solidFill>
                  <a:schemeClr val="dk1"/>
                </a:solidFill>
              </a:rPr>
              <a:t>Eviction</a:t>
            </a:r>
            <a:endParaRPr sz="4000" dirty="0">
              <a:solidFill>
                <a:schemeClr val="dk1"/>
              </a:solidFill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62728" y="4714800"/>
            <a:ext cx="644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Google Shape;48;p8">
            <a:extLst>
              <a:ext uri="{FF2B5EF4-FFF2-40B4-BE49-F238E27FC236}">
                <a16:creationId xmlns:a16="http://schemas.microsoft.com/office/drawing/2014/main" id="{A8A2F9F3-519E-4D75-AC5B-674CC44F2DCF}"/>
              </a:ext>
            </a:extLst>
          </p:cNvPr>
          <p:cNvSpPr txBox="1"/>
          <p:nvPr/>
        </p:nvSpPr>
        <p:spPr>
          <a:xfrm>
            <a:off x="473242" y="1399293"/>
            <a:ext cx="8390700" cy="3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>
              <a:lnSpc>
                <a:spcPct val="115000"/>
              </a:lnSpc>
              <a:buClr>
                <a:schemeClr val="dk1"/>
              </a:buClr>
              <a:buSzPts val="2000"/>
            </a:pPr>
            <a:r>
              <a:rPr lang="en-US" sz="24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Same arguments for the case of P(hit) evicts P(hit). </a:t>
            </a:r>
            <a:endParaRPr lang="en-US" sz="24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44500" lvl="3" indent="-342900">
              <a:lnSpc>
                <a:spcPct val="115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44500" lvl="0" indent="-342900">
              <a:lnSpc>
                <a:spcPct val="115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DD67AE4-B15E-4677-A1C0-118CF5E95632}"/>
                  </a:ext>
                </a:extLst>
              </p14:cNvPr>
              <p14:cNvContentPartPr/>
              <p14:nvPr/>
            </p14:nvContentPartPr>
            <p14:xfrm>
              <a:off x="1212480" y="2316240"/>
              <a:ext cx="7844400" cy="1504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DD67AE4-B15E-4677-A1C0-118CF5E956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3120" y="2306880"/>
                <a:ext cx="7863120" cy="152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4526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73242" y="394107"/>
            <a:ext cx="831153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4000" dirty="0">
                <a:solidFill>
                  <a:schemeClr val="dk1"/>
                </a:solidFill>
              </a:rPr>
              <a:t>Eviction</a:t>
            </a:r>
            <a:endParaRPr sz="4000" dirty="0">
              <a:solidFill>
                <a:schemeClr val="dk1"/>
              </a:solidFill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62728" y="4714800"/>
            <a:ext cx="644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Google Shape;48;p8">
            <a:extLst>
              <a:ext uri="{FF2B5EF4-FFF2-40B4-BE49-F238E27FC236}">
                <a16:creationId xmlns:a16="http://schemas.microsoft.com/office/drawing/2014/main" id="{A8A2F9F3-519E-4D75-AC5B-674CC44F2DCF}"/>
              </a:ext>
            </a:extLst>
          </p:cNvPr>
          <p:cNvSpPr txBox="1"/>
          <p:nvPr/>
        </p:nvSpPr>
        <p:spPr>
          <a:xfrm>
            <a:off x="473242" y="1399293"/>
            <a:ext cx="8390700" cy="3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indent="-342900">
              <a:lnSpc>
                <a:spcPct val="115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How to identify if P will get a hit in the future or not?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BEA8703-BF66-4CCB-8287-A9A403BFA8AE}"/>
                  </a:ext>
                </a:extLst>
              </p14:cNvPr>
              <p14:cNvContentPartPr/>
              <p14:nvPr/>
            </p14:nvContentPartPr>
            <p14:xfrm>
              <a:off x="1835280" y="2614680"/>
              <a:ext cx="6362640" cy="1955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BEA8703-BF66-4CCB-8287-A9A403BFA8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25920" y="2605320"/>
                <a:ext cx="6381360" cy="19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3614261-BBDB-4759-A6B3-72DA3A526DD0}"/>
                  </a:ext>
                </a:extLst>
              </p14:cNvPr>
              <p14:cNvContentPartPr/>
              <p14:nvPr/>
            </p14:nvContentPartPr>
            <p14:xfrm>
              <a:off x="2262417" y="3633505"/>
              <a:ext cx="874800" cy="3204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3614261-BBDB-4759-A6B3-72DA3A526DD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53057" y="3624145"/>
                <a:ext cx="893520" cy="33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417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73242" y="394107"/>
            <a:ext cx="831153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4000" dirty="0">
                <a:solidFill>
                  <a:schemeClr val="dk1"/>
                </a:solidFill>
              </a:rPr>
              <a:t>Work done</a:t>
            </a:r>
            <a:endParaRPr sz="4000" dirty="0">
              <a:solidFill>
                <a:schemeClr val="dk1"/>
              </a:solidFill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62728" y="4714800"/>
            <a:ext cx="644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" name="Google Shape;48;p8">
            <a:extLst>
              <a:ext uri="{FF2B5EF4-FFF2-40B4-BE49-F238E27FC236}">
                <a16:creationId xmlns:a16="http://schemas.microsoft.com/office/drawing/2014/main" id="{A8A2F9F3-519E-4D75-AC5B-674CC44F2DCF}"/>
              </a:ext>
            </a:extLst>
          </p:cNvPr>
          <p:cNvSpPr txBox="1"/>
          <p:nvPr/>
        </p:nvSpPr>
        <p:spPr>
          <a:xfrm>
            <a:off x="473242" y="1399293"/>
            <a:ext cx="8390700" cy="3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indent="-342900">
              <a:lnSpc>
                <a:spcPct val="115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Started implementing the simple cases.</a:t>
            </a:r>
          </a:p>
          <a:p>
            <a:pPr marL="444500" lvl="0" indent="-342900">
              <a:lnSpc>
                <a:spcPct val="115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371865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A4734-689F-4205-8FBF-F53B86D750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6128896"/>
      </p:ext>
    </p:extLst>
  </p:cSld>
  <p:clrMapOvr>
    <a:masterClrMapping/>
  </p:clrMapOvr>
</p:sld>
</file>

<file path=ppt/theme/theme1.xml><?xml version="1.0" encoding="utf-8"?>
<a:theme xmlns:a="http://schemas.openxmlformats.org/drawingml/2006/main" name="CAR3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4832</TotalTime>
  <Words>162</Words>
  <Application>Microsoft Office PowerPoint</Application>
  <PresentationFormat>On-screen Show (16:9)</PresentationFormat>
  <Paragraphs>29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Cambria</vt:lpstr>
      <vt:lpstr>Cambria Math</vt:lpstr>
      <vt:lpstr>Arial</vt:lpstr>
      <vt:lpstr>CAR3S</vt:lpstr>
      <vt:lpstr>CASPER @ IIT Bombay  Prefetcher interaction with cache replacement poicies  </vt:lpstr>
      <vt:lpstr>Eviction</vt:lpstr>
      <vt:lpstr>Eviction</vt:lpstr>
      <vt:lpstr>Eviction</vt:lpstr>
      <vt:lpstr>Eviction</vt:lpstr>
      <vt:lpstr>Work done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CASPER @ IIT Bombay  RnD Weekly Discussion Week of September 28, 2021  Sumon Nath sumon@cse.iitb.ac.in</dc:title>
  <dc:creator>Sumon Nath</dc:creator>
  <cp:lastModifiedBy>Sumon Nath</cp:lastModifiedBy>
  <cp:revision>33</cp:revision>
  <dcterms:modified xsi:type="dcterms:W3CDTF">2022-01-01T07:40:33Z</dcterms:modified>
</cp:coreProperties>
</file>