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sldIdLst>
    <p:sldId id="256" r:id="rId5"/>
    <p:sldId id="300" r:id="rId6"/>
    <p:sldId id="281" r:id="rId7"/>
    <p:sldId id="290" r:id="rId8"/>
    <p:sldId id="291" r:id="rId9"/>
    <p:sldId id="292" r:id="rId10"/>
    <p:sldId id="294" r:id="rId11"/>
    <p:sldId id="293" r:id="rId12"/>
    <p:sldId id="295" r:id="rId13"/>
    <p:sldId id="296" r:id="rId14"/>
    <p:sldId id="297" r:id="rId15"/>
    <p:sldId id="298" r:id="rId16"/>
    <p:sldId id="301" r:id="rId17"/>
    <p:sldId id="302" r:id="rId18"/>
    <p:sldId id="303" r:id="rId19"/>
    <p:sldId id="304" r:id="rId20"/>
    <p:sldId id="305" r:id="rId21"/>
    <p:sldId id="306" r:id="rId22"/>
    <p:sldId id="307" r:id="rId23"/>
    <p:sldId id="308" r:id="rId24"/>
    <p:sldId id="309" r:id="rId25"/>
    <p:sldId id="310" r:id="rId26"/>
    <p:sldId id="299"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0:16.53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84 288 0,'0'0'95'16,"0"0"-48"-16,0 0 57 16,0 0-44-16,0 0-8 15,0 0-8-15,14-24-5 16,-14 24-11-16,0 0-4 16,0 0 3-16,0 0-16 15,0 0-3-15,3 0 10 16,-3 0-18-16,0 0 0 0,3 3-3 15,0 18-1 1,3 2 4-16,5 3 2 0,-5-1-2 16,-3-4 5-16,-3-2-3 15,0 0-2-15,0 0 0 16,5-4 5-16,-5-4-5 16,0-2 0-16,0-1 0 15,0 2-2-15,0 1 4 16,3-1-2-16,-3 2 0 15,3 2 2-15,-3-4-2 16,3-4 0-16,-3-1 0 16,0-5 1-16,0 0 4 15,0 0-5-15,3 0 6 16,-3 0-6-16,0 0 13 0,0 0-10 16,3 0-3-16,0 0 17 15,5 0-14-15,4 0 1 16,11 0 2-16,11 0-6 15,9 0 15-15,6 0-14 16,4 0 0-16,4-5 1 16,-5-9 2-16,-3 6-4 15,1 0 0-15,-7-2 3 16,0 4-4-16,0-2 1 16,-3 1 0-16,3 1 0 15,3-2 5-15,6 2-6 16,4 0 1-16,10 3 0 15,-3 0 1-15,3 0-1 0,-6 0 0 16,-1-3-6 0,-7 2 9-16,-6 3-3 0,-6-4 0 15,-3 4 4-15,-11-3-9 16,-3 4 5-16,-3-2 0 16,-10 2-2-16,3 0 4 15,-3-4-2-15,0 4 0 16,3-3 4-16,1 3-5 15,1-3 1-15,2 0 0 16,3 3-4-16,-3 0 8 16,0 0-4-16,-5 0 0 15,5 0 2-15,-3 0-7 16,-2 0 5-16,5 0 0 16,-3 0-5-16,1 0 10 15,-1 0-5-15,6 0 0 0,0 0 4 16,-1 0-9-16,4 0 5 15,-6 0 0-15,0 0-6 16,-8 0 8-16,-6 0-2 16,0 0 0-16,0 0 5 15,-3 0-10-15,0 0 5 16,0 0 0-16,0 0-1 16,0 0 4-16,5 0-3 15,4 0 0-15,2 0 4 16,-2 0-10-16,8 0 6 0,-8 0 0 15,5 0-1 1,-2 0 2-16,-4-2-1 0,-2 2 0 16,-6-4 7-16,3 4-9 15,-3-2 2-15,0 2 0 16,0-4 8-16,0 4-7 16,0 0 9-16,0 0 3 15,0 0-12-15,0-1 19 16,0-4-15-16,0 4 2 15,0-7 5-15,0 0-7 16,0 2-4-16,0-3-1 16,0 0 8-16,0-3-11 15,0-1 3-15,0-1 0 16,0 2-4-16,0-2 9 16,0-7-5-16,0 3 0 0,0-4 4 15,0 8-8-15,0 2 4 16,0 10 0-16,0-2 1 15,0 4 2-15,0 0-3 16,0 0 0-16,0 0 2 16,0 0-8-16,0 0 6 15,0 0 0-15,0 0-1 16,0 0 6-16,0 0-5 16,0 0 0-16,0 0 1 15,0 0-8-15,0 0-12 16,0 0-58-16,-6 0-74 15,-23 21-232-15</inkml:trace>
  <inkml:trace contextRef="#ctx0" brushRef="#br0" timeOffset="929">809 291 231 0,'0'0'78'16,"0"0"-72"-16,0 0 29 16,0 0 19-16,0 0-19 0,0 0 12 15,3 0 25 1,-3 0-26-16,3-2-2 16,-3 2-10-16,0 0-1 0,4 0 0 15,-4 0-17-15,0 0 5 16,0 0-17-16,0 0-1 15,0 0 6-15,0 0-6 16,0 0-3-16,0 0 15 16,0 0-12-16,0 0 17 15,0 0-10-15,0 0-8 16,0 0 4-16,0 0-6 16,0 0 0-16,0 0 0 15,0 0 2-15,0 5-2 16,0 11 0-16,0-2 1 15,0 4-3-15,0 3 2 0,3 0 0 16,0 4-1 0,1 0 7-16,-1 3-3 0,0-6-3 15,1-1 0-15,-1-5-1 16,0-8 2-16,-3 2-1 16,0-8 0-16,0 0 1 15,3 4 0-15,-3 7-1 16,0 2 0-16,0 3-2 15,0 1 4-15,0-6-2 16,0-1 0-16,3-3 2 16,1-4-4-16,-4 0 2 15,0-2-20-15,0-3-104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6"/>
    </inkml:context>
    <inkml:brush xml:id="br0">
      <inkml:brushProperty name="width" value="0.05" units="cm"/>
      <inkml:brushProperty name="height" value="0.05" units="cm"/>
      <inkml:brushProperty name="color" value="#E71224"/>
    </inkml:brush>
  </inkml:definitions>
  <inkml:trace contextRef="#ctx0" brushRef="#br0">18547 11245 16383 0 0,'6'0'0'0'0,"6"0"0"0"0,14 0 0 0 0,6 0 0 0 0,9 0 0 0 0,4 0 0 0 0,4 0 0 0 0,0 0 0 0 0,-3 0 0 0 0,-5 0 0 0 0,-2 0 0 0 0,-9 0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8"/>
    </inkml:context>
    <inkml:brush xml:id="br0">
      <inkml:brushProperty name="width" value="0.05" units="cm"/>
      <inkml:brushProperty name="height" value="0.05" units="cm"/>
      <inkml:brushProperty name="color" value="#E71224"/>
    </inkml:brush>
  </inkml:definitions>
  <inkml:trace contextRef="#ctx0" brushRef="#br0">24977 11180 16383 0 0,'5'0'0'0'0,"2"-6"0"0"0,6-1 0 0 0,5 0 0 0 0,6-4 0 0 0,3 0 0 0 0,4 1 0 0 0,6 3 0 0 0,4 3 0 0 0,4-4 0 0 0,1 0 0 0 0,-8 6 0 0 0,-10 9 0 0 0,-9 4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9"/>
    </inkml:context>
    <inkml:brush xml:id="br0">
      <inkml:brushProperty name="width" value="0.05" units="cm"/>
      <inkml:brushProperty name="height" value="0.05" units="cm"/>
      <inkml:brushProperty name="color" value="#E71224"/>
    </inkml:brush>
  </inkml:definitions>
  <inkml:trace contextRef="#ctx0" brushRef="#br0">25431 11228 16383 0 0,'0'-5'0'0'0,"0"-8"0"0"0,-5-1 0 0 0,-8 1 0 0 0,-6 4 0 0 0,-1 8 0 0 0,-2 4 0 0 0,3 8 0 0 0,-1 1 0 0 0,3 5 0 0 0,-2-2 0 0 0,4 4 0 0 0,3 2 0 0 0,10-1 0 0 0,5 1 0 0 0,7-3 0 0 0,8 1 0 0 0,6-3 0 0 0,4-4 0 0 0,3-4 0 0 0,2-3 0 0 0,1-3 0 0 0,-1-2 0 0 0,-5 5 0 0 0,-7 7 0 0 0,-8 7 0 0 0,-6 5 0 0 0,-10 0 0 0 0,-3 0 0 0 0,-8-4 0 0 0,-5-5 0 0 0,-1 0 0 0 0,-2-2 0 0 0,-2-3 0 0 0,-3-4 0 0 0,-2-3 0 0 0,-2-7 0 0 0,-1-3 0 0 0,-1 0 0 0 0,1 1 0 0 0,-1 1 0 0 0,1-3 0 0 0,-1-1 0 0 0,6-5 0 0 0,13 1 0 0 0,15 3 0 0 0,6 2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0"/>
    </inkml:context>
    <inkml:brush xml:id="br0">
      <inkml:brushProperty name="width" value="0.05" units="cm"/>
      <inkml:brushProperty name="height" value="0.05" units="cm"/>
      <inkml:brushProperty name="color" value="#E71224"/>
    </inkml:brush>
  </inkml:definitions>
  <inkml:trace contextRef="#ctx0" brushRef="#br0">12494 13052 16383 0 0,'0'5'0'0'0,"-6"8"0"0"0,-1 6 0 0 0,0 7 0 0 0,2 3 0 0 0,1 2 0 0 0,1 2 0 0 0,7-5 0 0 0,3-1 0 0 0,5-7 0 0 0,7-5 0 0 0,5-6 0 0 0,4-4 0 0 0,3-3 0 0 0,1-2 0 0 0,1 4 0 0 0,0 2 0 0 0,0 0 0 0 0,0-7 0 0 0,5-3 0 0 0,2-1 0 0 0,-1 1 0 0 0,-1 0 0 0 0,-2 2 0 0 0,-1 0 0 0 0,-2 2 0 0 0,5-1 0 0 0,1 1 0 0 0,0 1 0 0 0,4-1 0 0 0,0 0 0 0 0,3 0 0 0 0,0 0 0 0 0,-2 0 0 0 0,1 0 0 0 0,0 0 0 0 0,-4 0 0 0 0,3 0 0 0 0,0 0 0 0 0,2 0 0 0 0,5 0 0 0 0,-1 0 0 0 0,2 0 0 0 0,3 0 0 0 0,3 0 0 0 0,3-5 0 0 0,2-2 0 0 0,0 0 0 0 0,-4 1 0 0 0,-7 2 0 0 0,-1 2 0 0 0,-4 0 0 0 0,-5 2 0 0 0,-4 0 0 0 0,-2 0 0 0 0,-3 0 0 0 0,-1 1 0 0 0,-1-1 0 0 0,0 0 0 0 0,1 0 0 0 0,5 0 0 0 0,1 0 0 0 0,7 0 0 0 0,5-5 0 0 0,0-2 0 0 0,-3 0 0 0 0,1 1 0 0 0,-1 2 0 0 0,-4 2 0 0 0,-4 0 0 0 0,-3 2 0 0 0,-2 0 0 0 0,-1 0 0 0 0,4 0 0 0 0,2 1 0 0 0,4-1 0 0 0,2 0 0 0 0,3-5 0 0 0,-1-3 0 0 0,2 2 0 0 0,-1 0 0 0 0,-4 2 0 0 0,-3 2 0 0 0,-4 0 0 0 0,-3 2 0 0 0,-1 0 0 0 0,-1 0 0 0 0,-6-5 0 0 0,-2-2 0 0 0,0 0 0 0 0,2 2 0 0 0,2 1 0 0 0,2 1 0 0 0,0 2 0 0 0,2 1 0 0 0,0 0 0 0 0,0 0 0 0 0,1 0 0 0 0,-1 0 0 0 0,-5-5 0 0 0,-8-7 0 0 0,-12-2 0 0 0,-7-4 0 0 0,-4-4 0 0 0,-1-5 0 0 0,0-2 0 0 0,-4 4 0 0 0,-1 5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1"/>
    </inkml:context>
    <inkml:brush xml:id="br0">
      <inkml:brushProperty name="width" value="0.05" units="cm"/>
      <inkml:brushProperty name="height" value="0.05" units="cm"/>
      <inkml:brushProperty name="color" value="#E71224"/>
    </inkml:brush>
  </inkml:definitions>
  <inkml:trace contextRef="#ctx0" brushRef="#br0">13763 13230 16383 0 0,'0'-5'0'0'0,"0"3"0"0"0,0 8 0 0 0,0 8 0 0 0,0 7 0 0 0,0 6 0 0 0,0 3 0 0 0,0 3 0 0 0,0 0 0 0 0,-6 1 0 0 0,-1-1 0 0 0,0 1 0 0 0,2-7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2"/>
    </inkml:context>
    <inkml:brush xml:id="br0">
      <inkml:brushProperty name="width" value="0.05" units="cm"/>
      <inkml:brushProperty name="height" value="0.05" units="cm"/>
      <inkml:brushProperty name="color" value="#E71224"/>
    </inkml:brush>
  </inkml:definitions>
  <inkml:trace contextRef="#ctx0" brushRef="#br0">16325 13044 16383 0 0,'0'5'0'0'0,"0"8"0"0"0,0 7 0 0 0,5 5 0 0 0,2 4 0 0 0,0 3 0 0 0,-1 1 0 0 0,-2 0 0 0 0,-2 1 0 0 0,5-7 0 0 0,6-6 0 0 0,7-3 0 0 0,5-4 0 0 0,4-4 0 0 0,2-4 0 0 0,2-2 0 0 0,-5 2 0 0 0,-2 1 0 0 0,0-1 0 0 0,1-1 0 0 0,2-2 0 0 0,1-1 0 0 0,1-1 0 0 0,0-1 0 0 0,2 0 0 0 0,-1 0 0 0 0,0-1 0 0 0,0 1 0 0 0,1 0 0 0 0,-1 0 0 0 0,0 5 0 0 0,0 2 0 0 0,0 6 0 0 0,0 0 0 0 0,0-3 0 0 0,0-1 0 0 0,1-4 0 0 0,-1-2 0 0 0,0-2 0 0 0,0-1 0 0 0,0 0 0 0 0,0 0 0 0 0,0-1 0 0 0,0 1 0 0 0,0-1 0 0 0,0-4 0 0 0,6-3 0 0 0,1 1 0 0 0,0 2 0 0 0,-1 1 0 0 0,-2 1 0 0 0,-2 2 0 0 0,0 0 0 0 0,-2 1 0 0 0,0 1 0 0 0,0-1 0 0 0,5 0 0 0 0,2 1 0 0 0,6-1 0 0 0,-1 0 0 0 0,5 0 0 0 0,3 0 0 0 0,0 0 0 0 0,-5 0 0 0 0,-4 0 0 0 0,-4 0 0 0 0,-3 0 0 0 0,-3 0 0 0 0,-1 0 0 0 0,5 0 0 0 0,1 0 0 0 0,6 0 0 0 0,0 0 0 0 0,4 0 0 0 0,-1 0 0 0 0,3 0 0 0 0,-2 0 0 0 0,-4 0 0 0 0,2 0 0 0 0,-2 0 0 0 0,-3 0 0 0 0,3 0 0 0 0,-1 0 0 0 0,4 0 0 0 0,4 0 0 0 0,4 0 0 0 0,4 0 0 0 0,3 0 0 0 0,2 5 0 0 0,-5 3 0 0 0,-1-2 0 0 0,-5 0 0 0 0,-1-2 0 0 0,-4-2 0 0 0,1 0 0 0 0,3-2 0 0 0,-1 0 0 0 0,0 0 0 0 0,-2 0 0 0 0,-4-1 0 0 0,1 1 0 0 0,-2 0 0 0 0,-2 0 0 0 0,1-6 0 0 0,0-1 0 0 0,-2 0 0 0 0,-3 2 0 0 0,-2 1 0 0 0,-2 1 0 0 0,-1 2 0 0 0,-1 0 0 0 0,-1 1 0 0 0,1 1 0 0 0,-1-1 0 0 0,1 0 0 0 0,0 1 0 0 0,0-1 0 0 0,5 0 0 0 0,3 0 0 0 0,-1 0 0 0 0,-2 0 0 0 0,-1 0 0 0 0,-1 0 0 0 0,-2-6 0 0 0,0-1 0 0 0,-1 0 0 0 0,0 2 0 0 0,0 1 0 0 0,-1 1 0 0 0,1 2 0 0 0,0 0 0 0 0,0 1 0 0 0,0 1 0 0 0,0-1 0 0 0,0 0 0 0 0,0 0 0 0 0,0 1 0 0 0,0-1 0 0 0,0 0 0 0 0,1 0 0 0 0,-1 0 0 0 0,0 0 0 0 0,0 0 0 0 0,0 0 0 0 0,0-6 0 0 0,0-1 0 0 0,0 0 0 0 0,0 2 0 0 0,0 1 0 0 0,0 1 0 0 0,0 2 0 0 0,0 0 0 0 0,-5-4 0 0 0,-8-8 0 0 0,-6-6 0 0 0,-6-6 0 0 0,-10-4 0 0 0,-4-2 0 0 0,0-2 0 0 0,0 0 0 0 0,1 5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3"/>
    </inkml:context>
    <inkml:brush xml:id="br0">
      <inkml:brushProperty name="width" value="0.05" units="cm"/>
      <inkml:brushProperty name="height" value="0.05" units="cm"/>
      <inkml:brushProperty name="color" value="#E71224"/>
    </inkml:brush>
  </inkml:definitions>
  <inkml:trace contextRef="#ctx0" brushRef="#br0">18653 13310 16383 0 0,'0'-6'0'0'0,"0"5"0"0"0,6 1 0 0 0,1 7 0 0 0,0 7 0 0 0,-2 7 0 0 0,-1 5 0 0 0,-1 4 0 0 0,-2 3 0 0 0,0 0 0 0 0,-1 0 0 0 0,-6-5 0 0 0,-2-2 0 0 0,1 0 0 0 0,1 1 0 0 0,2 2 0 0 0,7-5 0 0 0,3-6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6"/>
    </inkml:context>
    <inkml:brush xml:id="br0">
      <inkml:brushProperty name="width" value="0.05" units="cm"/>
      <inkml:brushProperty name="height" value="0.05" units="cm"/>
      <inkml:brushProperty name="color" value="#E71224"/>
    </inkml:brush>
  </inkml:definitions>
  <inkml:trace contextRef="#ctx0" brushRef="#br0">16087 9296 16383 0 0,'0'-6'0'0'0,"0"-7"0"0"0,5-6 0 0 0,2-6 0 0 0,0-5 0 0 0,-1-1 0 0 0,3-8 0 0 0,1-1 0 0 0,-2-1 0 0 0,-2 2 0 0 0,4-3 0 0 0,-1 0 0 0 0,-1 1 0 0 0,-2 3 0 0 0,-2 2 0 0 0,3 7 0 0 0,7 9 0 0 0,11 7 0 0 0,7 6 0 0 0,9 5 0 0 0,3 7 0 0 0,5 4 0 0 0,11 0 0 0 0,5-2 0 0 0,9-2 0 0 0,7-2 0 0 0,8-1 0 0 0,3-1 0 0 0,9-1 0 0 0,4 0 0 0 0,-1 0 0 0 0,0-1 0 0 0,-3-5 0 0 0,-6-1 0 0 0,-4 0 0 0 0,-1 1 0 0 0,0 2 0 0 0,-3 2 0 0 0,5-5 0 0 0,-3-1 0 0 0,1 1 0 0 0,-5 2 0 0 0,-6 1 0 0 0,-10-3 0 0 0,-12-2 0 0 0,-10 2 0 0 0,-14-4 0 0 0,-16 0 0 0 0,-18 2 0 0 0,-14 3 0 0 0,-10-4 0 0 0,-5 0 0 0 0,-4-3 0 0 0,-2-5 0 0 0,1 0 0 0 0,5-2 0 0 0,3 2 0 0 0,6-1 0 0 0,1 3 0 0 0,4-2 0 0 0,10 8 0 0 0,12 11 0 0 0,9 6 0 0 0,9 6 0 0 0,11 2 0 0 0,-1 3 0 0 0,-1-1 0 0 0,0-4 0 0 0,0 2 0 0 0,-1-2 0 0 0,0 2 0 0 0,0 5 0 0 0,-11 3 0 0 0,-9 4 0 0 0,-12 3 0 0 0,-11 1 0 0 0,-10 2 0 0 0,-6-6 0 0 0,1-1 0 0 0,0-6 0 0 0,-2-5 0 0 0,0-1 0 0 0,-3-2 0 0 0,6-4 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7"/>
    </inkml:context>
    <inkml:brush xml:id="br0">
      <inkml:brushProperty name="width" value="0.05" units="cm"/>
      <inkml:brushProperty name="height" value="0.05" units="cm"/>
      <inkml:brushProperty name="color" value="#E71224"/>
    </inkml:brush>
  </inkml:definitions>
  <inkml:trace contextRef="#ctx0" brushRef="#br0">18553 8527 16383 0 0,'0'5'0'0'0,"0"8"0"0"0,0 7 0 0 0,0 5 0 0 0,0 9 0 0 0,0 11 0 0 0,0 2 0 0 0,0 4 0 0 0,0 0 0 0 0,0-5 0 0 0,0-15 0 0 0,0-18 0 0 0,0-22 0 0 0,-6-15 0 0 0,-1-15 0 0 0,0-11 0 0 0,2-8 0 0 0,1 0 0 0 0,1 5 0 0 0,7 11 0 0 0,3 7 0 0 0,5 10 0 0 0,7 4 0 0 0,5 5 0 0 0,4 5 0 0 0,3 5 0 0 0,1 9 0 0 0,1 3 0 0 0,-5 7 0 0 0,-2 7 0 0 0,-6 4 0 0 0,0 5 0 0 0,-4 2 0 0 0,-4 2 0 0 0,-5 0 0 0 0,-3 0 0 0 0,-3 0 0 0 0,-1-11 0 0 0,-6-9 0 0 0,-2-18 0 0 0,0-13 0 0 0,2-10 0 0 0,7-5 0 0 0,4-2 0 0 0,6-1 0 0 0,6 0 0 0 0,7 1 0 0 0,4 7 0 0 0,2 2 0 0 0,3 5 0 0 0,0 2 0 0 0,1 3 0 0 0,-7 10 0 0 0,-1 12 0 0 0,-5 10 0 0 0,-7 8 0 0 0,-6 5 0 0 0,2 3 0 0 0,-1 7 0 0 0,-2 3 0 0 0,-2-1 0 0 0,-8-2 0 0 0,-3-2 0 0 0,-1-1 0 0 0,2-3 0 0 0,6-5 0 0 0,9-9 0 0 0,8-12 0 0 0,6-8 0 0 0,5-9 0 0 0,-3-8 0 0 0,0-7 0 0 0,-4-4 0 0 0,-2-3 0 0 0,-2-1 0 0 0,-6-6 0 0 0,-4-2 0 0 0,-4 0 0 0 0,3 8 0 0 0,0 15 0 0 0,-6 15 0 0 0,-3 14 0 0 0,-2 11 0 0 0,0 7 0 0 0,1 4 0 0 0,1 1 0 0 0,0 2 0 0 0,7-7 0 0 0,7-7 0 0 0,2-14 0 0 0,4-7 0 0 0,5-10 0 0 0,3-14 0 0 0,-3-9 0 0 0,1-4 0 0 0,2-7 0 0 0,-5-2 0 0 0,-4 2 0 0 0,-1 2 0 0 0,-3 3 0 0 0,-3 3 0 0 0,-4 12 0 0 0,-2 15 0 0 0,-3 16 0 0 0,5 5 0 0 0,1 7 0 0 0,-1 4 0 0 0,4 5 0 0 0,6 2 0 0 0,0 2 0 0 0,3 0 0 0 0,-1 0 0 0 0,-5 0 0 0 0,1 0 0 0 0,-1 0 0 0 0,-3-1 0 0 0,-4 0 0 0 0,-2 1 0 0 0,-8-1 0 0 0,-8 0 0 0 0,3-11 0 0 0,9-15 0 0 0,9-13 0 0 0,10-11 0 0 0,0-8 0 0 0,3-6 0 0 0,4-1 0 0 0,-4-2 0 0 0,1 0 0 0 0,-4-5 0 0 0,0-1 0 0 0,-2-5 0 0 0,0 1 0 0 0,-2 2 0 0 0,2 3 0 0 0,-3 2 0 0 0,-2 3 0 0 0,-10 13 0 0 0,-5 15 0 0 0,4 15 0 0 0,1 11 0 0 0,6 7 0 0 0,2 6 0 0 0,4-3 0 0 0,6-1 0 0 0,-1 0 0 0 0,1 1 0 0 0,-1 0 0 0 0,0 2 0 0 0,3-5 0 0 0,-3-1 0 0 0,2 0 0 0 0,-3 1 0 0 0,-11-3 0 0 0,-11-6 0 0 0,-22-6 0 0 0,-17-4 0 0 0,-17-4 0 0 0,-16-2 0 0 0,-5-2 0 0 0,11 0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8"/>
    </inkml:context>
    <inkml:brush xml:id="br0">
      <inkml:brushProperty name="width" value="0.05" units="cm"/>
      <inkml:brushProperty name="height" value="0.05" units="cm"/>
      <inkml:brushProperty name="color" value="#E71224"/>
    </inkml:brush>
  </inkml:definitions>
  <inkml:trace contextRef="#ctx0" brushRef="#br0">19076 8154 16383 0 0,'0'-5'0'0'0,"6"-2"0"0"0,7 0 0 0 0,6 1 0 0 0,6 2 0 0 0,-1 7 0 0 0,-5 8 0 0 0,-6 9 0 0 0,-4 5 0 0 0,-5-1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7"/>
    </inkml:context>
    <inkml:brush xml:id="br0">
      <inkml:brushProperty name="width" value="0.05" units="cm"/>
      <inkml:brushProperty name="height" value="0.05" units="cm"/>
      <inkml:brushProperty name="color" value="#E71224"/>
    </inkml:brush>
  </inkml:definitions>
  <inkml:trace contextRef="#ctx0" brushRef="#br0">19447 11165 16383 0 0,'0'6'0'0'0,"5"7"0"0"0,3 6 0 0 0,-2 6 0 0 0,0 5 0 0 0,-2 7 0 0 0,-1 3 0 0 0,-2 0 0 0 0,-1-1 0 0 0,0 4 0 0 0,0 5 0 0 0,0 0 0 0 0,5 3 0 0 0,2 3 0 0 0,0-1 0 0 0,-2-5 0 0 0,5-5 0 0 0,-1-4 0 0 0,5-4 0 0 0,5-7 0 0 0,4-9 0 0 0,5-7 0 0 0,-4-12 0 0 0,1-5 0 0 0,-5-8 0 0 0,1-6 0 0 0,1-7 0 0 0,-3-3 0 0 0,1-3 0 0 0,3-1 0 0 0,-3 0 0 0 0,-5 0 0 0 0,-5-1 0 0 0,-4 1 0 0 0,-3 1 0 0 0,-7-1 0 0 0,-9 7 0 0 0,-8 6 0 0 0,-5 8 0 0 0,-4 5 0 0 0,-2 4 0 0 0,-2 3 0 0 0,1 1 0 0 0,-1 5 0 0 0,1 3 0 0 0,5 5 0 0 0,8-1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9"/>
    </inkml:context>
    <inkml:brush xml:id="br0">
      <inkml:brushProperty name="width" value="0.05" units="cm"/>
      <inkml:brushProperty name="height" value="0.05" units="cm"/>
      <inkml:brushProperty name="color" value="#E71224"/>
    </inkml:brush>
  </inkml:definitions>
  <inkml:trace contextRef="#ctx0" brushRef="#br0">20857 8441 16383 0 0,'-6'0'0'0'0,"-1"-5"0"0"0,-5 3 0 0 0,-1 8 0 0 0,2 14 0 0 0,3 13 0 0 0,-3 19 0 0 0,1 11 0 0 0,-4 11 0 0 0,1 4 0 0 0,3 5 0 0 0,-3-1 0 0 0,1-3 0 0 0,-3-4 0 0 0,1-10 0 0 0,3-10 0 0 0,4-9 0 0 0,2-18 0 0 0,2-19 0 0 0,3-17 0 0 0,0-17 0 0 0,0-5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0"/>
    </inkml:context>
    <inkml:brush xml:id="br0">
      <inkml:brushProperty name="width" value="0.05" units="cm"/>
      <inkml:brushProperty name="height" value="0.05" units="cm"/>
      <inkml:brushProperty name="color" value="#E71224"/>
    </inkml:brush>
  </inkml:definitions>
  <inkml:trace contextRef="#ctx0" brushRef="#br0">20746 8457 16383 0 0,'-6'0'0'0'0,"-1"-5"0"0"0,6-2 0 0 0,8 0 0 0 0,8-4 0 0 0,14-1 0 0 0,6 3 0 0 0,8-3 0 0 0,8 0 0 0 0,1 3 0 0 0,-3 2 0 0 0,-5 3 0 0 0,-4 2 0 0 0,-8 6 0 0 0,-11 9 0 0 0,-8 7 0 0 0,-7 6 0 0 0,-9 9 0 0 0,-5 4 0 0 0,-6 7 0 0 0,-6 0 0 0 0,-5-1 0 0 0,-4-10 0 0 0,-3-9 0 0 0,0-5 0 0 0,-2-5 0 0 0,-4-6 0 0 0,-3-4 0 0 0,1-3 0 0 0,2-3 0 0 0,2-1 0 0 0,7-5 0 0 0,13-8 0 0 0,16-7 0 0 0,7 1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1"/>
    </inkml:context>
    <inkml:brush xml:id="br0">
      <inkml:brushProperty name="width" value="0.05" units="cm"/>
      <inkml:brushProperty name="height" value="0.05" units="cm"/>
      <inkml:brushProperty name="color" value="#E71224"/>
    </inkml:brush>
  </inkml:definitions>
  <inkml:trace contextRef="#ctx0" brushRef="#br0">21140 8591 16383 0 0,'6'0'0'0'0,"6"0"0"0"0,8 0 0 0 0,5 0 0 0 0,4 0 0 0 0,3-5 0 0 0,1-2 0 0 0,0-6 0 0 0,1-5 0 0 0,-6-6 0 0 0,-3 2 0 0 0,-4-1 0 0 0,-7-2 0 0 0,-6-3 0 0 0,-3-1 0 0 0,-9 4 0 0 0,-9 6 0 0 0,-8 6 0 0 0,-5 6 0 0 0,-4 9 0 0 0,-3 5 0 0 0,0 6 0 0 0,4 6 0 0 0,3 6 0 0 0,5 4 0 0 0,6 2 0 0 0,1 2 0 0 0,2 0 0 0 0,3 0 0 0 0,9 0 0 0 0,10 0 0 0 0,8 0 0 0 0,7-1 0 0 0,10 1 0 0 0,5-1 0 0 0,0-6 0 0 0,0-6 0 0 0,-2-8 0 0 0,3-11 0 0 0,-5-10 0 0 0,3-11 0 0 0,-7-11 0 0 0,-7-2 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2"/>
    </inkml:context>
    <inkml:brush xml:id="br0">
      <inkml:brushProperty name="width" value="0.05" units="cm"/>
      <inkml:brushProperty name="height" value="0.05" units="cm"/>
      <inkml:brushProperty name="color" value="#E71224"/>
    </inkml:brush>
  </inkml:definitions>
  <inkml:trace contextRef="#ctx0" brushRef="#br0">21648 8202 16383 0 0,'0'6'0'0'0,"0"6"0"0"0,0 8 0 0 0,0 11 0 0 0,5 10 0 0 0,2 11 0 0 0,6 0 0 0 0,-1 4 0 0 0,-1 2 0 0 0,-3-3 0 0 0,-2-5 0 0 0,-3-6 0 0 0,-8-11 0 0 0,-2-4 0 0 0,0-14 0 0 0,-4-14 0 0 0,-1-14 0 0 0,-3-8 0 0 0,0-8 0 0 0,4-9 0 0 0,2-4 0 0 0,10-5 0 0 0,9 0 0 0 0,8 2 0 0 0,7-2 0 0 0,5 1 0 0 0,2 9 0 0 0,2 5 0 0 0,0 8 0 0 0,0 8 0 0 0,-1 7 0 0 0,-5 10 0 0 0,-8 11 0 0 0,-7 8 0 0 0,-6 7 0 0 0,-5 4 0 0 0,4 7 0 0 0,1 4 0 0 0,-2 4 0 0 0,-1 1 0 0 0,-7-3 0 0 0,-2-3 0 0 0,4-3 0 0 0,3-3 0 0 0,6-7 0 0 0,2-3 0 0 0,5-5 0 0 0,5-2 0 0 0,5-3 0 0 0,3-4 0 0 0,-3-4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3"/>
    </inkml:context>
    <inkml:brush xml:id="br0">
      <inkml:brushProperty name="width" value="0.05" units="cm"/>
      <inkml:brushProperty name="height" value="0.05" units="cm"/>
      <inkml:brushProperty name="color" value="#E71224"/>
    </inkml:brush>
  </inkml:definitions>
  <inkml:trace contextRef="#ctx0" brushRef="#br0">22360 8362 16383 0 0,'-5'-5'0'0'0,"-8"3"0"0"0,-7 8 0 0 0,-5 8 0 0 0,2 7 0 0 0,-2 6 0 0 0,-1 3 0 0 0,-2 8 0 0 0,-1 2 0 0 0,-2 1 0 0 0,5-2 0 0 0,1-2 0 0 0,5-1 0 0 0,6-2 0 0 0,5-2 0 0 0,10 1 0 0 0,10-7 0 0 0,8-7 0 0 0,7-7 0 0 0,5-11 0 0 0,1-11 0 0 0,8-9 0 0 0,1-7 0 0 0,0-10 0 0 0,-8-5 0 0 0,-3-5 0 0 0,-2-1 0 0 0,-5-4 0 0 0,-7 3 0 0 0,-1 8 0 0 0,-2 6 0 0 0,-4 14 0 0 0,-4 16 0 0 0,-2 14 0 0 0,-2 11 0 0 0,0 13 0 0 0,-2 6 0 0 0,0 7 0 0 0,6 1 0 0 0,2-3 0 0 0,5-2 0 0 0,6-10 0 0 0,5-9 0 0 0,5-16 0 0 0,2-13 0 0 0,3-12 0 0 0,-6-3 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4"/>
    </inkml:context>
    <inkml:brush xml:id="br0">
      <inkml:brushProperty name="width" value="0.05" units="cm"/>
      <inkml:brushProperty name="height" value="0.05" units="cm"/>
      <inkml:brushProperty name="color" value="#E71224"/>
    </inkml:brush>
  </inkml:definitions>
  <inkml:trace contextRef="#ctx0" brushRef="#br0">22660 7992 16383 0 0,'0'-6'0'0'0,"0"4"0"0"0,0 8 0 0 0,0 8 0 0 0,0 13 0 0 0,-6 7 0 0 0,-1 9 0 0 0,0 7 0 0 0,2 7 0 0 0,1 5 0 0 0,-4-4 0 0 0,-1 0 0 0 0,2 1 0 0 0,1 1 0 0 0,2 2 0 0 0,2 1 0 0 0,1-5 0 0 0,1-7 0 0 0,6-7 0 0 0,1-4 0 0 0,6-11 0 0 0,6-3 0 0 0,4-7 0 0 0,5-7 0 0 0,8-4 0 0 0,4-11 0 0 0,5-3 0 0 0,1-13 0 0 0,-2-13 0 0 0,-8-1 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5"/>
    </inkml:context>
    <inkml:brush xml:id="br0">
      <inkml:brushProperty name="width" value="0.05" units="cm"/>
      <inkml:brushProperty name="height" value="0.05" units="cm"/>
      <inkml:brushProperty name="color" value="#E71224"/>
    </inkml:brush>
  </inkml:definitions>
  <inkml:trace contextRef="#ctx0" brushRef="#br0">23042 7964 16383 0 0,'0'5'0'0'0,"0"8"0"0"0,0 7 0 0 0,-6 10 0 0 0,-1 12 0 0 0,0 9 0 0 0,-4 8 0 0 0,0 3 0 0 0,-4 3 0 0 0,1 7 0 0 0,-3 2 0 0 0,2 4 0 0 0,3 0 0 0 0,4-1 0 0 0,3-10 0 0 0,2-10 0 0 0,2-10 0 0 0,1-17 0 0 0,1-26 0 0 0,0-13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6"/>
    </inkml:context>
    <inkml:brush xml:id="br0">
      <inkml:brushProperty name="width" value="0.05" units="cm"/>
      <inkml:brushProperty name="height" value="0.05" units="cm"/>
      <inkml:brushProperty name="color" value="#E71224"/>
    </inkml:brush>
  </inkml:definitions>
  <inkml:trace contextRef="#ctx0" brushRef="#br0">22810 8383 16383 0 0,'-6'0'0'0'0,"-1"-5"0"0"0,5-2 0 0 0,10-6 0 0 0,7 0 0 0 0,13 2 0 0 0,13-2 0 0 0,10 0 0 0 0,1 4 0 0 0,4-4 0 0 0,-3 2 0 0 0,-5 2 0 0 0,-5 2 0 0 0,-10 3 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7"/>
    </inkml:context>
    <inkml:brush xml:id="br0">
      <inkml:brushProperty name="width" value="0.05" units="cm"/>
      <inkml:brushProperty name="height" value="0.05" units="cm"/>
      <inkml:brushProperty name="color" value="#E71224"/>
    </inkml:brush>
  </inkml:definitions>
  <inkml:trace contextRef="#ctx0" brushRef="#br0">23246 8308 16383 0 0,'-5'5'0'0'0,"-2"8"0"0"0,0 7 0 0 0,1 5 0 0 0,-3 4 0 0 0,-1 8 0 0 0,2 3 0 0 0,-4 1 0 0 0,1-2 0 0 0,2-2 0 0 0,2-2 0 0 0,9-6 0 0 0,8-9 0 0 0,9-7 0 0 0,6-7 0 0 0,10-9 0 0 0,4-9 0 0 0,2-9 0 0 0,-2-6 0 0 0,-1-9 0 0 0,-2-4 0 0 0,-8-1 0 0 0,-7 2 0 0 0,-3 6 0 0 0,-4 5 0 0 0,-4 11 0 0 0,-5 15 0 0 0,-2 13 0 0 0,-2 10 0 0 0,-7 12 0 0 0,-2 12 0 0 0,0 9 0 0 0,2 6 0 0 0,2 4 0 0 0,-5 7 0 0 0,0 3 0 0 0,2-6 0 0 0,-4-4 0 0 0,0-1 0 0 0,2-7 0 0 0,2-1 0 0 0,-3-5 0 0 0,1-6 0 0 0,-4 2 0 0 0,0-3 0 0 0,-3-3 0 0 0,-5-2 0 0 0,2-14 0 0 0,-1-16 0 0 0,-3-20 0 0 0,2-14 0 0 0,0-13 0 0 0,3-16 0 0 0,4-11 0 0 0,11-3 0 0 0,11-3 0 0 0,9 7 0 0 0,13 9 0 0 0,13 8 0 0 0,9 6 0 0 0,7 6 0 0 0,4 9 0 0 0,9 3 0 0 0,-10 6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8"/>
    </inkml:context>
    <inkml:brush xml:id="br0">
      <inkml:brushProperty name="width" value="0.05" units="cm"/>
      <inkml:brushProperty name="height" value="0.05" units="cm"/>
      <inkml:brushProperty name="color" value="#E71224"/>
    </inkml:brush>
  </inkml:definitions>
  <inkml:trace contextRef="#ctx0" brushRef="#br0">24104 8043 16383 0 0,'5'0'0'0'0,"2"6"0"0"0,0 6 0 0 0,-1 8 0 0 0,-2 5 0 0 0,-2 10 0 0 0,-1 4 0 0 0,0 6 0 0 0,-1 7 0 0 0,0 5 0 0 0,-1-2 0 0 0,-4 1 0 0 0,-3 2 0 0 0,1 2 0 0 0,1-4 0 0 0,2-6 0 0 0,7-11 0 0 0,9-18 0 0 0,12-13 0 0 0,9-7 0 0 0,9-10 0 0 0,2-3 0 0 0,0 1 0 0 0,-2-4 0 0 0,-3 1 0 0 0,-8-2 0 0 0,-4 1 0 0 0,-1 3 0 0 0,1 4 0 0 0,-5-3 0 0 0,-6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8"/>
    </inkml:context>
    <inkml:brush xml:id="br0">
      <inkml:brushProperty name="width" value="0.05" units="cm"/>
      <inkml:brushProperty name="height" value="0.05" units="cm"/>
      <inkml:brushProperty name="color" value="#E71224"/>
    </inkml:brush>
  </inkml:definitions>
  <inkml:trace contextRef="#ctx0" brushRef="#br0">20003 11377 16383 0 0,'5'0'0'0'0,"2"6"0"0"0,0 6 0 0 0,-1 8 0 0 0,-2 5 0 0 0,-2 4 0 0 0,-1 3 0 0 0,0 1 0 0 0,-1 6 0 0 0,0 1 0 0 0,-1 6 0 0 0,1 5 0 0 0,0 0 0 0 0,0-4 0 0 0,5-15 0 0 0,8-23 0 0 0,6-20 0 0 0,1-13 0 0 0,-4-2 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9"/>
    </inkml:context>
    <inkml:brush xml:id="br0">
      <inkml:brushProperty name="width" value="0.05" units="cm"/>
      <inkml:brushProperty name="height" value="0.05" units="cm"/>
      <inkml:brushProperty name="color" value="#E71224"/>
    </inkml:brush>
  </inkml:definitions>
  <inkml:trace contextRef="#ctx0" brushRef="#br0">24761 8258 16383 0 0,'0'-6'0'0'0,"-5"-1"0"0"0,-3-5 0 0 0,2-7 0 0 0,5-4 0 0 0,5-5 0 0 0,6-2 0 0 0,7-2 0 0 0,6 4 0 0 0,4 2 0 0 0,4 0 0 0 0,1 4 0 0 0,2 1 0 0 0,-1 3 0 0 0,1 5 0 0 0,-1 5 0 0 0,-6 9 0 0 0,-2 10 0 0 0,-5 14 0 0 0,-1 14 0 0 0,-3 10 0 0 0,-5 15 0 0 0,-9 6 0 0 0,-11 8 0 0 0,-14 1 0 0 0,-10-1 0 0 0,-9-3 0 0 0,-3-10 0 0 0,-5-9 0 0 0,0-15 0 0 0,-1-9 0 0 0,1-10 0 0 0,5-2 0 0 0,4-6 0 0 0,9-10 0 0 0,10-12 0 0 0,9-9 0 0 0,12-2 0 0 0,11-3 0 0 0,10 1 0 0 0,7 6 0 0 0,4-1 0 0 0,8 2 0 0 0,3 4 0 0 0,5 9 0 0 0,-1 4 0 0 0,4 2 0 0 0,-1 6 0 0 0,1 1 0 0 0,-2 3 0 0 0,-4 0 0 0 0,2-3 0 0 0,-2-3 0 0 0,3-4 0 0 0,-1-2 0 0 0,-4-2 0 0 0,3-7 0 0 0,-1-1 0 0 0,-3-1 0 0 0,-8 2 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0"/>
    </inkml:context>
    <inkml:brush xml:id="br0">
      <inkml:brushProperty name="width" value="0.05" units="cm"/>
      <inkml:brushProperty name="height" value="0.05" units="cm"/>
      <inkml:brushProperty name="color" value="#E71224"/>
    </inkml:brush>
  </inkml:definitions>
  <inkml:trace contextRef="#ctx0" brushRef="#br0">11643 10001 16383 0 0,'-6'0'0'0'0,"5"0"0"0"0,1 6 0 0 0,1 6 0 0 0,1 8 0 0 0,-1 5 0 0 0,1 4 0 0 0,-2 3 0 0 0,1 1 0 0 0,5-5 0 0 0,6-7 0 0 0,8-8 0 0 0,5-5 0 0 0,4-4 0 0 0,3-4 0 0 0,1 0 0 0 0,0-2 0 0 0,1 1 0 0 0,-1 0 0 0 0,0 0 0 0 0,-1 0 0 0 0,1 1 0 0 0,-1-1 0 0 0,0 1 0 0 0,0 0 0 0 0,0 1 0 0 0,0-1 0 0 0,0 0 0 0 0,0 0 0 0 0,0 0 0 0 0,0 0 0 0 0,0 0 0 0 0,0 0 0 0 0,0 0 0 0 0,1 0 0 0 0,-1 0 0 0 0,0 0 0 0 0,0 0 0 0 0,0 0 0 0 0,0 0 0 0 0,0 0 0 0 0,0 0 0 0 0,6 0 0 0 0,1 0 0 0 0,0 0 0 0 0,-2 0 0 0 0,0 0 0 0 0,-3 0 0 0 0,-1 0 0 0 0,0 0 0 0 0,-1 0 0 0 0,0-6 0 0 0,0-1 0 0 0,-1 0 0 0 0,1 2 0 0 0,0 1 0 0 0,0 1 0 0 0,0 2 0 0 0,0 0 0 0 0,6-4 0 0 0,1-2 0 0 0,6 0 0 0 0,-1 2 0 0 0,5 1 0 0 0,-2 2 0 0 0,-3-5 0 0 0,-3 0 0 0 0,-4 0 0 0 0,-2 1 0 0 0,-2 3 0 0 0,-1 0 0 0 0,0 2 0 0 0,-1 1 0 0 0,1 0 0 0 0,-1 0 0 0 0,1 1 0 0 0,0-1 0 0 0,0 0 0 0 0,0 0 0 0 0,0 1 0 0 0,0-1 0 0 0,0 0 0 0 0,0 0 0 0 0,0 0 0 0 0,-5 5 0 0 0,-2 2 0 0 0,0 0 0 0 0,1-1 0 0 0,2-2 0 0 0,2-2 0 0 0,1-1 0 0 0,0 0 0 0 0,1-1 0 0 0,6 0 0 0 0,2-1 0 0 0,-1 1 0 0 0,-1 0 0 0 0,-2 0 0 0 0,-1 0 0 0 0,-2 0 0 0 0,0 0 0 0 0,-1 0 0 0 0,0 0 0 0 0,0 0 0 0 0,-1 0 0 0 0,1 0 0 0 0,0 0 0 0 0,0 0 0 0 0,0 0 0 0 0,0 0 0 0 0,0 0 0 0 0,0 0 0 0 0,0 0 0 0 0,0 0 0 0 0,0 0 0 0 0,1 0 0 0 0,-1 0 0 0 0,0 0 0 0 0,0 0 0 0 0,0 0 0 0 0,0 0 0 0 0,0 0 0 0 0,0 0 0 0 0,0 0 0 0 0,0 0 0 0 0,0 0 0 0 0,0 0 0 0 0,0 0 0 0 0,0 0 0 0 0,1 0 0 0 0,-1 0 0 0 0,0 0 0 0 0,0 0 0 0 0,0 0 0 0 0,0 0 0 0 0,0 0 0 0 0,0 0 0 0 0,0 0 0 0 0,0 0 0 0 0,0 0 0 0 0,0 0 0 0 0,0 0 0 0 0,0 0 0 0 0,1 0 0 0 0,-1-6 0 0 0,0-1 0 0 0,0 0 0 0 0,0 1 0 0 0,0 2 0 0 0,0 2 0 0 0,0 1 0 0 0,0 0 0 0 0,0 1 0 0 0,0 0 0 0 0,0 1 0 0 0,0-1 0 0 0,0 0 0 0 0,0 0 0 0 0,1 1 0 0 0,-1-1 0 0 0,0 0 0 0 0,0 0 0 0 0,0 0 0 0 0,0 0 0 0 0,0 0 0 0 0,0 0 0 0 0,0 0 0 0 0,0 0 0 0 0,0 0 0 0 0,0 5 0 0 0,0 2 0 0 0,0 0 0 0 0,1-1 0 0 0,-1-2 0 0 0,0-2 0 0 0,0-1 0 0 0,0 0 0 0 0,0-1 0 0 0,0 0 0 0 0,0-1 0 0 0,0 1 0 0 0,0 0 0 0 0,0 0 0 0 0,0 0 0 0 0,0 0 0 0 0,0 0 0 0 0,1 0 0 0 0,-1 0 0 0 0,0 0 0 0 0,0 0 0 0 0,-6-6 0 0 0,-1-1 0 0 0,0 0 0 0 0,-4-4 0 0 0,-5-6 0 0 0,-1 1 0 0 0,-2-4 0 0 0,-4-2 0 0 0,-3 1 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1"/>
    </inkml:context>
    <inkml:brush xml:id="br0">
      <inkml:brushProperty name="width" value="0.05" units="cm"/>
      <inkml:brushProperty name="height" value="0.05" units="cm"/>
      <inkml:brushProperty name="color" value="#E71224"/>
    </inkml:brush>
  </inkml:definitions>
  <inkml:trace contextRef="#ctx0" brushRef="#br0">14084 10134 16383 0 0,'5'0'0'0'0,"-3"0"0"0"0,-2 5 0 0 0,-1 8 0 0 0,-1 6 0 0 0,0 7 0 0 0,1 3 0 0 0,1 2 0 0 0,-1 2 0 0 0,1 6 0 0 0,0 7 0 0 0,-6 2 0 0 0,-1 3 0 0 0,0-2 0 0 0,2 2 0 0 0,1-2 0 0 0,1-4 0 0 0,2-5 0 0 0,1-3 0 0 0,0-2 0 0 0,-6-2 0 0 0,-1-2 0 0 0,6-5 0 0 0,9-7 0 0 0,7-7 0 0 0,8-6 0 0 0,5 2 0 0 0,9-1 0 0 0,3-1 0 0 0,6-2 0 0 0,6-1 0 0 0,5-2 0 0 0,4 0 0 0 0,2 4 0 0 0,7 2 0 0 0,8 0 0 0 0,2-2 0 0 0,3-1 0 0 0,9 4 0 0 0,6 0 0 0 0,8-1 0 0 0,2-7 0 0 0,5-3 0 0 0,5-2 0 0 0,-2-5 0 0 0,2-6 0 0 0,-3-1 0 0 0,1 3 0 0 0,-4-2 0 0 0,-3 2 0 0 0,-5-2 0 0 0,-3 1 0 0 0,-3-1 0 0 0,-1 1 0 0 0,4-2 0 0 0,2 2 0 0 0,-1-2 0 0 0,-6 2 0 0 0,-9 3 0 0 0,-9 4 0 0 0,-6 3 0 0 0,-4 3 0 0 0,-4 2 0 0 0,-6 0 0 0 0,-3 0 0 0 0,1 1 0 0 0,1 0 0 0 0,2-1 0 0 0,2 1 0 0 0,2-1 0 0 0,0 0 0 0 0,1 0 0 0 0,-5 0 0 0 0,-1-5 0 0 0,-6-3 0 0 0,-6 1 0 0 0,-5 2 0 0 0,1 1 0 0 0,-1 1 0 0 0,3 2 0 0 0,6 0 0 0 0,4 1 0 0 0,-1 1 0 0 0,2-1 0 0 0,-4 0 0 0 0,-5 1 0 0 0,-4-1 0 0 0,-5 0 0 0 0,-2 0 0 0 0,-3 0 0 0 0,0 0 0 0 0,-1 0 0 0 0,0 0 0 0 0,0 0 0 0 0,1 0 0 0 0,0 0 0 0 0,-1 0 0 0 0,1 0 0 0 0,-5-6 0 0 0,-13-1 0 0 0,-14 0 0 0 0,-8-4 0 0 0,-7 0 0 0 0,-6-4 0 0 0,-1-4 0 0 0,-1 0 0 0 0,-2-2 0 0 0,-3-2 0 0 0,-2-3 0 0 0,5-3 0 0 0,0 4 0 0 0,0 1 0 0 0,9 9 0 0 0,13 14 0 0 0,17 11 0 0 0,13 5 0 0 0,6 5 0 0 0,4-1 0 0 0,0 2 0 0 0,0-3 0 0 0,-1-4 0 0 0,-1 0 0 0 0,-7 5 0 0 0,-13 3 0 0 0,-15 4 0 0 0,-13 2 0 0 0,-9-2 0 0 0,-7-1 0 0 0,-9 0 0 0 0,-10 3 0 0 0,-1-5 0 0 0,2 0 0 0 0,14-4 0 0 0,19-6 0 0 0,16-9 0 0 0,9-7 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2"/>
    </inkml:context>
    <inkml:brush xml:id="br0">
      <inkml:brushProperty name="width" value="0.05" units="cm"/>
      <inkml:brushProperty name="height" value="0.05" units="cm"/>
      <inkml:brushProperty name="color" value="#E71224"/>
    </inkml:brush>
  </inkml:definitions>
  <inkml:trace contextRef="#ctx0" brushRef="#br0">18441 10473 16383 0 0,'0'6'0'0'0,"6"7"0"0"0,1 6 0 0 0,0 6 0 0 0,-1 4 0 0 0,-2 9 0 0 0,4 2 0 0 0,0 0 0 0 0,0-1 0 0 0,-8-2 0 0 0,-4-1 0 0 0,-1-2 0 0 0,1-12 0 0 0,0-15 0 0 0,2-15 0 0 0,0-11 0 0 0,1-13 0 0 0,1-6 0 0 0,0-3 0 0 0,0 0 0 0 0,5 2 0 0 0,3 2 0 0 0,4 8 0 0 0,1 2 0 0 0,4 1 0 0 0,4 5 0 0 0,3 1 0 0 0,5 3 0 0 0,1 5 0 0 0,2 4 0 0 0,1 4 0 0 0,0 8 0 0 0,-1 8 0 0 0,-4 9 0 0 0,-8 5 0 0 0,-8 4 0 0 0,-5 2 0 0 0,2-4 0 0 0,-1-1 0 0 0,-2-1 0 0 0,-2 2 0 0 0,-2 1 0 0 0,-6-4 0 0 0,-3-12 0 0 0,0-14 0 0 0,1-12 0 0 0,2-9 0 0 0,1-6 0 0 0,2-5 0 0 0,0-1 0 0 0,6 0 0 0 0,8-1 0 0 0,2 1 0 0 0,3 0 0 0 0,4 7 0 0 0,-1 2 0 0 0,1 5 0 0 0,2 6 0 0 0,3 11 0 0 0,-4 12 0 0 0,0 9 0 0 0,-4 7 0 0 0,-5 5 0 0 0,-5 3 0 0 0,-4 1 0 0 0,-3 0 0 0 0,-1 0 0 0 0,-2 0 0 0 0,0-1 0 0 0,0 0 0 0 0,0-1 0 0 0,0 0 0 0 0,6-5 0 0 0,2-13 0 0 0,6-9 0 0 0,0-11 0 0 0,3-4 0 0 0,-1-6 0 0 0,3-5 0 0 0,3-6 0 0 0,4-2 0 0 0,-2-3 0 0 0,-6-1 0 0 0,1 6 0 0 0,-4 1 0 0 0,-3 0 0 0 0,1-2 0 0 0,-1 0 0 0 0,-3 9 0 0 0,-2 13 0 0 0,-2 14 0 0 0,-3 10 0 0 0,0 8 0 0 0,-1 5 0 0 0,-1 3 0 0 0,6 1 0 0 0,2-1 0 0 0,5-5 0 0 0,6-8 0 0 0,5-7 0 0 0,0-12 0 0 0,0-6 0 0 0,-4-8 0 0 0,2-7 0 0 0,1-6 0 0 0,3-5 0 0 0,-3-1 0 0 0,1-8 0 0 0,1-2 0 0 0,-3 1 0 0 0,0 1 0 0 0,-3 2 0 0 0,-5 2 0 0 0,-5 12 0 0 0,-3 16 0 0 0,-3 14 0 0 0,-7 12 0 0 0,-3 7 0 0 0,6 6 0 0 0,8 2 0 0 0,14 1 0 0 0,10-6 0 0 0,10-7 0 0 0,3-2 0 0 0,1-5 0 0 0,-2 1 0 0 0,-3-3 0 0 0,-8 3 0 0 0,-15-2 0 0 0,-9 2 0 0 0,-18 4 0 0 0,-18 4 0 0 0,-8 3 0 0 0,-5-3 0 0 0,0-5 0 0 0,13-6 0 0 0,16-11 0 0 0,16-11 0 0 0,14-4 0 0 0,8-5 0 0 0,6-5 0 0 0,3-5 0 0 0,1-2 0 0 0,0-2 0 0 0,0 0 0 0 0,-1-1 0 0 0,0 0 0 0 0,-7 0 0 0 0,-2 0 0 0 0,-5 1 0 0 0,-12 5 0 0 0,-12 7 0 0 0,-12 8 0 0 0,-2 10 0 0 0,-4 7 0 0 0,2 7 0 0 0,4 7 0 0 0,10 6 0 0 0,12-1 0 0 0,5 0 0 0 0,6-3 0 0 0,5-1 0 0 0,5-3 0 0 0,-2 1 0 0 0,-1 3 0 0 0,2 3 0 0 0,2 3 0 0 0,1 3 0 0 0,-4 1 0 0 0,-12-4 0 0 0,-13-2 0 0 0,-18-5 0 0 0,-11 0 0 0 0,-6-4 0 0 0,-3 1 0 0 0,0-2 0 0 0,6-9 0 0 0,3-12 0 0 0,7-4 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3"/>
    </inkml:context>
    <inkml:brush xml:id="br0">
      <inkml:brushProperty name="width" value="0.05" units="cm"/>
      <inkml:brushProperty name="height" value="0.05" units="cm"/>
      <inkml:brushProperty name="color" value="#E71224"/>
    </inkml:brush>
  </inkml:definitions>
  <inkml:trace contextRef="#ctx0" brushRef="#br0">19341 10160 16383 0 0,'0'0'0'0'0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4"/>
    </inkml:context>
    <inkml:brush xml:id="br0">
      <inkml:brushProperty name="width" value="0.05" units="cm"/>
      <inkml:brushProperty name="height" value="0.05" units="cm"/>
      <inkml:brushProperty name="color" value="#E71224"/>
    </inkml:brush>
  </inkml:definitions>
  <inkml:trace contextRef="#ctx0" brushRef="#br0">20902 10398 16383 0 0,'0'6'0'0'0,"0"6"0"0"0,0 8 0 0 0,0 11 0 0 0,0 10 0 0 0,0 16 0 0 0,0 8 0 0 0,0 10 0 0 0,0 3 0 0 0,0-1 0 0 0,0-2 0 0 0,0-9 0 0 0,0-10 0 0 0,0-9 0 0 0,0-8 0 0 0,0-15 0 0 0,0-17 0 0 0,0-16 0 0 0,6-16 0 0 0,1-5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5"/>
    </inkml:context>
    <inkml:brush xml:id="br0">
      <inkml:brushProperty name="width" value="0.05" units="cm"/>
      <inkml:brushProperty name="height" value="0.05" units="cm"/>
      <inkml:brushProperty name="color" value="#E71224"/>
    </inkml:brush>
  </inkml:definitions>
  <inkml:trace contextRef="#ctx0" brushRef="#br0">20905 10435 16383 0 0,'0'-5'0'0'0,"5"-2"0"0"0,2-6 0 0 0,6 1 0 0 0,5 1 0 0 0,6 3 0 0 0,3 2 0 0 0,4 9 0 0 0,-5 8 0 0 0,0 3 0 0 0,-5 4 0 0 0,-1 5 0 0 0,-3 4 0 0 0,-5 2 0 0 0,-5 2 0 0 0,-8 2 0 0 0,-10-6 0 0 0,-8-1 0 0 0,-7 0 0 0 0,-4 1 0 0 0,-3-4 0 0 0,0 0 0 0 0,-1-5 0 0 0,0-10 0 0 0,6-12 0 0 0,8-6 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6"/>
    </inkml:context>
    <inkml:brush xml:id="br0">
      <inkml:brushProperty name="width" value="0.05" units="cm"/>
      <inkml:brushProperty name="height" value="0.05" units="cm"/>
      <inkml:brushProperty name="color" value="#E71224"/>
    </inkml:brush>
  </inkml:definitions>
  <inkml:trace contextRef="#ctx0" brushRef="#br0">21321 10581 16383 0 0,'5'0'0'0'0,"8"0"0"0"0,7-6 0 0 0,5-7 0 0 0,-1-6 0 0 0,-5-6 0 0 0,-1-5 0 0 0,-2-1 0 0 0,-5-2 0 0 0,-4-1 0 0 0,-3 1 0 0 0,-8 5 0 0 0,-8 8 0 0 0,-8 7 0 0 0,-6 11 0 0 0,-4 6 0 0 0,3 8 0 0 0,1 7 0 0 0,4 6 0 0 0,2 5 0 0 0,-3 1 0 0 0,4 2 0 0 0,4 1 0 0 0,0-1 0 0 0,2 6 0 0 0,3 1 0 0 0,4 0 0 0 0,8-2 0 0 0,9-2 0 0 0,8-7 0 0 0,7-8 0 0 0,4-3 0 0 0,2-4 0 0 0,7-10 0 0 0,2-5 0 0 0,0-9 0 0 0,3-2 0 0 0,0-4 0 0 0,-7-1 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7"/>
    </inkml:context>
    <inkml:brush xml:id="br0">
      <inkml:brushProperty name="width" value="0.05" units="cm"/>
      <inkml:brushProperty name="height" value="0.05" units="cm"/>
      <inkml:brushProperty name="color" value="#E71224"/>
    </inkml:brush>
  </inkml:definitions>
  <inkml:trace contextRef="#ctx0" brushRef="#br0">21591 10319 16383 0 0,'-5'5'0'0'0,"3"8"0"0"0,2 7 0 0 0,2 10 0 0 0,-1 7 0 0 0,1 1 0 0 0,-1 1 0 0 0,0-2 0 0 0,-1-1 0 0 0,0-1 0 0 0,1-2 0 0 0,4-11 0 0 0,2-21 0 0 0,0-16 0 0 0,4-10 0 0 0,0-7 0 0 0,4-4 0 0 0,-1 0 0 0 0,3 5 0 0 0,4 3 0 0 0,3 6 0 0 0,4 7 0 0 0,2 5 0 0 0,-3 11 0 0 0,-8 10 0 0 0,0 4 0 0 0,-4 4 0 0 0,-5 4 0 0 0,-3 4 0 0 0,-4 3 0 0 0,-1 2 0 0 0,-2 1 0 0 0,4-6 0 0 0,3-1 0 0 0,-1 0 0 0 0,-1 1 0 0 0,4-4 0 0 0,6-6 0 0 0,6 0 0 0 0,10-9 0 0 0,5-6 0 0 0,8-2 0 0 0,-4-3 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8"/>
    </inkml:context>
    <inkml:brush xml:id="br0">
      <inkml:brushProperty name="width" value="0.05" units="cm"/>
      <inkml:brushProperty name="height" value="0.05" units="cm"/>
      <inkml:brushProperty name="color" value="#E71224"/>
    </inkml:brush>
  </inkml:definitions>
  <inkml:trace contextRef="#ctx0" brushRef="#br0">22238 10372 16383 0 0,'-5'0'0'0'0,"-8"0"0"0"0,-7 0 0 0 0,1 5 0 0 0,-3 2 0 0 0,-3 6 0 0 0,3 5 0 0 0,0 6 0 0 0,3 3 0 0 0,6 4 0 0 0,-2-5 0 0 0,3 0 0 0 0,3 0 0 0 0,3 2 0 0 0,3 1 0 0 0,1 1 0 0 0,7-4 0 0 0,3-2 0 0 0,5-4 0 0 0,6-6 0 0 0,5-11 0 0 0,4-11 0 0 0,3-9 0 0 0,1-9 0 0 0,1-3 0 0 0,-5-4 0 0 0,-2-1 0 0 0,-6-1 0 0 0,0 1 0 0 0,-4 1 0 0 0,-10 5 0 0 0,-6 14 0 0 0,-3 13 0 0 0,-1 14 0 0 0,0 9 0 0 0,1 7 0 0 0,1 4 0 0 0,6 1 0 0 0,3 1 0 0 0,5-6 0 0 0,6-7 0 0 0,6-14 0 0 0,-2-13 0 0 0,1-11 0 0 0,-3-3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9"/>
    </inkml:context>
    <inkml:brush xml:id="br0">
      <inkml:brushProperty name="width" value="0.05" units="cm"/>
      <inkml:brushProperty name="height" value="0.05" units="cm"/>
      <inkml:brushProperty name="color" value="#E71224"/>
    </inkml:brush>
  </inkml:definitions>
  <inkml:trace contextRef="#ctx0" brushRef="#br0">22635 9977 16383 0 0,'-5'-5'0'0'0,"-8"-2"0"0"0,-1 5 0 0 0,1 9 0 0 0,-2 9 0 0 0,-4 12 0 0 0,1 13 0 0 0,-1 4 0 0 0,1 6 0 0 0,0-1 0 0 0,2 3 0 0 0,3 2 0 0 0,0 4 0 0 0,1 2 0 0 0,3-4 0 0 0,3 0 0 0 0,2-5 0 0 0,3 0 0 0 0,0-4 0 0 0,7-4 0 0 0,7-10 0 0 0,7-10 0 0 0,6-10 0 0 0,9-7 0 0 0,4-10 0 0 0,6-5 0 0 0,7-6 0 0 0,0-6 0 0 0,-4-11 0 0 0,-10-11 0 0 0,-11 2 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0"/>
    </inkml:context>
    <inkml:brush xml:id="br0">
      <inkml:brushProperty name="width" value="0.05" units="cm"/>
      <inkml:brushProperty name="height" value="0.05" units="cm"/>
      <inkml:brushProperty name="color" value="#E71224"/>
    </inkml:brush>
  </inkml:definitions>
  <inkml:trace contextRef="#ctx0" brushRef="#br0">22791 9948 16383 0 0,'0'6'0'0'0,"0"6"0"0"0,0 8 0 0 0,0 11 0 0 0,0 11 0 0 0,0 14 0 0 0,0 10 0 0 0,0 9 0 0 0,-5 3 0 0 0,-2 4 0 0 0,-6 0 0 0 0,1-4 0 0 0,1-9 0 0 0,3-11 0 0 0,2-22 0 0 0,9-15 0 0 0,3-18 0 0 0,0-9 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1"/>
    </inkml:context>
    <inkml:brush xml:id="br0">
      <inkml:brushProperty name="width" value="0.05" units="cm"/>
      <inkml:brushProperty name="height" value="0.05" units="cm"/>
      <inkml:brushProperty name="color" value="#E71224"/>
    </inkml:brush>
  </inkml:definitions>
  <inkml:trace contextRef="#ctx0" brushRef="#br0">22728 10272 16383 0 0,'5'0'0'0'0,"8"0"0"0"0,12 0 0 0 0,13-6 0 0 0,5-1 0 0 0,7 0 0 0 0,-1 1 0 0 0,-2 2 0 0 0,-4 2 0 0 0,-9 1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2"/>
    </inkml:context>
    <inkml:brush xml:id="br0">
      <inkml:brushProperty name="width" value="0.05" units="cm"/>
      <inkml:brushProperty name="height" value="0.05" units="cm"/>
      <inkml:brushProperty name="color" value="#E71224"/>
    </inkml:brush>
  </inkml:definitions>
  <inkml:trace contextRef="#ctx0" brushRef="#br0">23157 10393 16383 0 0,'-6'0'0'0'0,"-1"5"0"0"0,0 8 0 0 0,2 7 0 0 0,1 5 0 0 0,1 4 0 0 0,2 3 0 0 0,6-5 0 0 0,7-6 0 0 0,14-7 0 0 0,7-6 0 0 0,3-5 0 0 0,1-7 0 0 0,0-9 0 0 0,5-8 0 0 0,0-6 0 0 0,-1-3 0 0 0,-8-3 0 0 0,-4 0 0 0 0,-7-1 0 0 0,-2 0 0 0 0,2 1 0 0 0,-4 0 0 0 0,-4 12 0 0 0,-10 19 0 0 0,-7 16 0 0 0,-7 17 0 0 0,-2 14 0 0 0,1 4 0 0 0,2 5 0 0 0,3 10 0 0 0,-4 5 0 0 0,1 1 0 0 0,2 0 0 0 0,1 5 0 0 0,-3 5 0 0 0,0 1 0 0 0,1 2 0 0 0,3 4 0 0 0,-5-2 0 0 0,1-5 0 0 0,-4-10 0 0 0,0-12 0 0 0,-3-16 0 0 0,-5-20 0 0 0,-3-20 0 0 0,-4-20 0 0 0,-8-19 0 0 0,-3-14 0 0 0,0-8 0 0 0,0-6 0 0 0,8 2 0 0 0,8 8 0 0 0,15 6 0 0 0,18 8 0 0 0,19-2 0 0 0,21-3 0 0 0,18 0 0 0 0,15 2 0 0 0,8-1 0 0 0,6 0 0 0 0,-3 4 0 0 0,-6 2 0 0 0,-19 8 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3"/>
    </inkml:context>
    <inkml:brush xml:id="br0">
      <inkml:brushProperty name="width" value="0.05" units="cm"/>
      <inkml:brushProperty name="height" value="0.05" units="cm"/>
      <inkml:brushProperty name="color" value="#E71224"/>
    </inkml:brush>
  </inkml:definitions>
  <inkml:trace contextRef="#ctx0" brushRef="#br0">24527 9922 16383 0 0,'0'5'0'0'0,"0"8"0"0"0,0 7 0 0 0,0 10 0 0 0,0 12 0 0 0,5 9 0 0 0,3 8 0 0 0,-1 3 0 0 0,-2 3 0 0 0,-1 1 0 0 0,-1 1 0 0 0,-8-1 0 0 0,-1 5 0 0 0,-1-4 0 0 0,1-3 0 0 0,2-6 0 0 0,1-8 0 0 0,1-7 0 0 0,7-11 0 0 0,8-11 0 0 0,7-14 0 0 0,5-8 0 0 0,4-10 0 0 0,3-3 0 0 0,1 1 0 0 0,7-3 0 0 0,0 2 0 0 0,6 3 0 0 0,5-3 0 0 0,5 2 0 0 0,-1 3 0 0 0,-5 3 0 0 0,-6 2 0 0 0,-4-4 0 0 0,-15 0 0 0 0,-11 2 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4"/>
    </inkml:context>
    <inkml:brush xml:id="br0">
      <inkml:brushProperty name="width" value="0.05" units="cm"/>
      <inkml:brushProperty name="height" value="0.05" units="cm"/>
      <inkml:brushProperty name="color" value="#E71224"/>
    </inkml:brush>
  </inkml:definitions>
  <inkml:trace contextRef="#ctx0" brushRef="#br0">25205 10126 16383 0 0,'0'-5'0'0'0,"6"-2"0"0"0,1-6 0 0 0,5-5 0 0 0,1-6 0 0 0,3-3 0 0 0,0-4 0 0 0,1-1 0 0 0,-1-1 0 0 0,2 5 0 0 0,-3 2 0 0 0,-3 11 0 0 0,-4 14 0 0 0,-3 11 0 0 0,-3 11 0 0 0,-1 6 0 0 0,-1 11 0 0 0,-1 8 0 0 0,0 3 0 0 0,1 3 0 0 0,-1 5 0 0 0,-5-3 0 0 0,-1 1 0 0 0,0-4 0 0 0,1 1 0 0 0,-3-4 0 0 0,-1-4 0 0 0,2-4 0 0 0,2-3 0 0 0,-4-3 0 0 0,1-2 0 0 0,1 0 0 0 0,2-1 0 0 0,3 0 0 0 0,-5-5 0 0 0,0-2 0 0 0,-5-4 0 0 0,-5-7 0 0 0,-5-4 0 0 0,-4-5 0 0 0,-3-2 0 0 0,9-2 0 0 0,8-7 0 0 0,12-1 0 0 0,11 0 0 0 0,10 2 0 0 0,7 1 0 0 0,9 2 0 0 0,5 2 0 0 0,5 0 0 0 0,1 1 0 0 0,-2 0 0 0 0,-3 1 0 0 0,-4-1 0 0 0,-2 0 0 0 0,-3 0 0 0 0,0 1 0 0 0,-12-1 0 0 0,-10 0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0"/>
    </inkml:context>
    <inkml:brush xml:id="br0">
      <inkml:brushProperty name="width" value="0.05" units="cm"/>
      <inkml:brushProperty name="height" value="0.05" units="cm"/>
      <inkml:brushProperty name="color" value="#E71224"/>
    </inkml:brush>
  </inkml:definitions>
  <inkml:trace contextRef="#ctx0" brushRef="#br0">20214 11139 16383 0 0,'6'0'0'0'0,"1"5"0"0"0,5 8 0 0 0,1 7 0 0 0,-2 10 0 0 0,-3 7 0 0 0,-3 7 0 0 0,-2 7 0 0 0,-1 6 0 0 0,3 10 0 0 0,2 4 0 0 0,0 1 0 0 0,-2-1 0 0 0,-2 4 0 0 0,-1-6 0 0 0,-1-3 0 0 0,0-7 0 0 0,-1-20 0 0 0,-1-21 0 0 0,1-20 0 0 0,0-9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1"/>
    </inkml:context>
    <inkml:brush xml:id="br0">
      <inkml:brushProperty name="width" value="0.05" units="cm"/>
      <inkml:brushProperty name="height" value="0.05" units="cm"/>
      <inkml:brushProperty name="color" value="#E71224"/>
    </inkml:brush>
  </inkml:definitions>
  <inkml:trace contextRef="#ctx0" brushRef="#br0">20241 11423 16383 0 0,'0'-5'0'0'0,"5"-2"0"0"0,8 0 0 0 0,6 1 0 0 0,7 2 0 0 0,3 2 0 0 0,2 0 0 0 0,2-4 0 0 0,6-1 0 0 0,2 0 0 0 0,5-3 0 0 0,5-1 0 0 0,0 2 0 0 0,-4 2 0 0 0,-4-3 0 0 0,-4 0 0 0 0,-14 8 0 0 0,-11 3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2"/>
    </inkml:context>
    <inkml:brush xml:id="br0">
      <inkml:brushProperty name="width" value="0.05" units="cm"/>
      <inkml:brushProperty name="height" value="0.05" units="cm"/>
      <inkml:brushProperty name="color" value="#E71224"/>
    </inkml:brush>
  </inkml:definitions>
  <inkml:trace contextRef="#ctx0" brushRef="#br0">22796 11174 16383 0 0,'5'0'0'0'0,"2"-5"0"0"0,6-2 0 0 0,5-6 0 0 0,-5 1 0 0 0,-11 1 0 0 0,-5 8 0 0 0,-8 5 0 0 0,-8 2 0 0 0,-5 6 0 0 0,-5 6 0 0 0,-3 6 0 0 0,-1 5 0 0 0,0 4 0 0 0,-1 1 0 0 0,1 1 0 0 0,6 0 0 0 0,1 1 0 0 0,1-1 0 0 0,3-1 0 0 0,2 1 0 0 0,2 5 0 0 0,0 1 0 0 0,3 5 0 0 0,4 7 0 0 0,4-1 0 0 0,2 2 0 0 0,4-2 0 0 0,6-4 0 0 0,8-4 0 0 0,7-5 0 0 0,6-2 0 0 0,9-2 0 0 0,5-7 0 0 0,0-2 0 0 0,-1-5 0 0 0,-1-6 0 0 0,-3-5 0 0 0,0-4 0 0 0,-2-3 0 0 0,-1-6 0 0 0,0-9 0 0 0,0-1 0 0 0,5-4 0 0 0,-3-4 0 0 0,2-4 0 0 0,2-2 0 0 0,-6-2 0 0 0,-8-2 0 0 0,-9 1 0 0 0,-7-1 0 0 0,-4 0 0 0 0,-3 0 0 0 0,-8 1 0 0 0,-1 0 0 0 0,-6-1 0 0 0,-6 7 0 0 0,-5 1 0 0 0,-3 0 0 0 0,-8 4 0 0 0,-4 5 0 0 0,-5 12 0 0 0,-12 11 0 0 0,-7 10 0 0 0,2 3 0 0 0,6-3 0 0 0,12 1 0 0 0,15 4 0 0 0,16 3 0 0 0,12-3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3"/>
    </inkml:context>
    <inkml:brush xml:id="br0">
      <inkml:brushProperty name="width" value="0.05" units="cm"/>
      <inkml:brushProperty name="height" value="0.05" units="cm"/>
      <inkml:brushProperty name="color" value="#E71224"/>
    </inkml:brush>
  </inkml:definitions>
  <inkml:trace contextRef="#ctx0" brushRef="#br0">23442 11165 16383 0 0,'6'6'0'0'0,"1"7"0"0"0,0 6 0 0 0,4 6 0 0 0,0 10 0 0 0,-2 9 0 0 0,-2 3 0 0 0,-2 5 0 0 0,-3 9 0 0 0,-1 6 0 0 0,-1 1 0 0 0,0-4 0 0 0,0-3 0 0 0,-1 0 0 0 0,1-6 0 0 0,0-6 0 0 0,-1-7 0 0 0,7-9 0 0 0,1-6 0 0 0,5-7 0 0 0,6-7 0 0 0,6-6 0 0 0,4-4 0 0 0,2-2 0 0 0,2-7 0 0 0,1-3 0 0 0,1-5 0 0 0,-1-5 0 0 0,0-6 0 0 0,-1 2 0 0 0,1 0 0 0 0,-1-3 0 0 0,0-1 0 0 0,-5-2 0 0 0,-8-2 0 0 0,-1 0 0 0 0,-4-1 0 0 0,-4-1 0 0 0,-10 1 0 0 0,-4-1 0 0 0,-7 1 0 0 0,-7 5 0 0 0,-7 8 0 0 0,-3 6 0 0 0,-3 6 0 0 0,-2 4 0 0 0,-1 8 0 0 0,1 3 0 0 0,0 6 0 0 0,0 6 0 0 0,-5 5 0 0 0,-2 9 0 0 0,1 4 0 0 0,1-4 0 0 0,8-3 0 0 0,8-6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4"/>
    </inkml:context>
    <inkml:brush xml:id="br0">
      <inkml:brushProperty name="width" value="0.05" units="cm"/>
      <inkml:brushProperty name="height" value="0.05" units="cm"/>
      <inkml:brushProperty name="color" value="#E71224"/>
    </inkml:brush>
  </inkml:definitions>
  <inkml:trace contextRef="#ctx0" brushRef="#br0">24226 11324 16383 0 0,'0'6'0'0'0,"-6"1"0"0"0,-1 11 0 0 0,0 7 0 0 0,2 11 0 0 0,1 5 0 0 0,-4 5 0 0 0,-1 2 0 0 0,2 2 0 0 0,1 0 0 0 0,2-5 0 0 0,2-4 0 0 0,-4 2 0 0 0,-2-1 0 0 0,2-2 0 0 0,0-2 0 0 0,3-3 0 0 0,6-6 0 0 0,9-9 0 0 0,1-19 0 0 0,6-14 0 0 0,-2-6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5"/>
    </inkml:context>
    <inkml:brush xml:id="br0">
      <inkml:brushProperty name="width" value="0.05" units="cm"/>
      <inkml:brushProperty name="height" value="0.05" units="cm"/>
      <inkml:brushProperty name="color" value="#E71224"/>
    </inkml:brush>
  </inkml:definitions>
  <inkml:trace contextRef="#ctx0" brushRef="#br0">24077 11061 16383 0 0,'0'-6'0'0'0,"0"5"0"0"0,0 1 0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0:56.888"/>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2 126 391 0,'0'0'85'16,"0"0"-67"-16,0 0 99 0,0 0-63 15,0 0 2-15,0 0-13 16,-2-6-9-16,2 6-18 15,0 0-16-15,0 0 0 0,0 3-6 16,0 7 6-16,0 1 6 16,0 3-2-16,0 1 3 31,3 2 10-31,-1 1-12 16,-1 0 8-16,0 0-8 0,2-1-4 15,0 0 3-15,-2-2 0 16,3 0-4-16,-1-3 3 15,1 0-2-15,0-2 2 16,0-2-3-16,0 1 0 16,1-2 2-16,1-1-2 0,-1-2 0 15,2-2 8-15,-1-1-5 16,3 1 2-16,-1-2-4 16,1 0-1-16,2 0 0 15,-2 0 1-15,-1 0-1 16,0 0 2-16,-1-5 0 15,0-3 2-15,1 0-4 0,0 0 2 32,1-1-3-32,-2 1 7 0,-1-2-6 0,0 0 0 15,-1-1 2-15,-1-2 1 0,-1-2-3 16,-1-2 1-16,0 0-6 16,1-4 9-16,-2 2-4 15,-1-1 0 1,1 2 4-16,-1 4-5 15,0 1 1-15,0 5 0 16,0 1 0-16,0 3 3 16,0 1-2-16,0 1-1 15,0-2 3-15,0 2-5 16,0 0 2-16,0 1-10 16,0-1 6-16,0 2-32 0,0 0-49 15,0 0-135-15,0 0-184 16</inkml:trace>
  <inkml:trace contextRef="#ctx0" brushRef="#br0" timeOffset="973">310 136 364 0,'0'0'105'16,"0"0"-91"-16,0 0 134 16,0 0-86-16,0 0-40 15,0 0 5-15,4-4-27 16,-3 8 0-16,2 10 13 16,-2 4 3-16,0 4 13 0,-1-1-12 15,0 1-17-15,0 2 16 16,0-1-16-16,1 1 0 0,1-4 6 15,-1-4-1-15,2-3-5 16,-2-6 2-16,0-5 3 16,-1 0-2-16,2-2-1 15,-2 0 8-15,0 0 23 16,0 0-11-16,2 0 17 16,-2-4-1-16,1-7-24 0,0-3-4 15,0-7-10-15,-1-3 0 16,0-3 2-16,0-2-2 15,0 1 0-15,0 4 0 16,0 3 0-16,0 4-6 16,0 5 6-16,0 4 0 15,0 5-1 1,0 2 4-16,0 1 1 16,0 0-4-16,0 0-4 15,0 0 2-15,0 0-7 0,0 0-10 16,5 1 14-16,4 7-3 15,5 4 8-15,1 4 0 16,3 2 5-16,-1 3-9 16,-1 1 4-16,1-1 0 0,-4 3 1 15,0-5 0-15,-2-4-1 16,0 0 0-16,-3-7 7 16,-3-1-15-16,0-2 8 15,-4-4 0-15,-1 1-1 16,1-2 5-16,-1 0-3 15,0 0-1 1,0 0 6-16,0 0-3 16,0 0 6-16,0 0 7 15,0 0 14-15,0-9-4 0,1-4-19 16,1-4-7 0,-2-3 2-16,1-2-4 0,-1-4 2 15,0 0 0-15,0-3-1 16,0 1 0-16,0 5-2 0,0 6 2 15,0 10 0-15,0 4-4 16,0 3 5-16,0 0-3 16,0 0-1-16,0 0-18 15,0 1-42-15,0 10-69 16,0 3-16-16,0-2-358 16</inkml:trace>
  <inkml:trace contextRef="#ctx0" brushRef="#br0" timeOffset="1490">726 158 331 0,'0'0'59'15,"0"0"-32"-15,0 0 100 16,0 0-88-16,0 0 7 16,0 0 31-16,0-11-36 31,0 11 6-31,0 0-25 15,0 0-18-15,0 0 15 0,0 0-15 16,0 0 7-16,0 0-5 16,-4 0-1-16,-6 10-5 15,-3 4 10-15,0 2-5 16,-1 2 20-16,4 0-25 16,0 0 6-16,5-2 2 15,2 1-7-15,2 0 8 0,1-1-9 16,0-2 4-16,2 1-5 0,7-2 2 15,0-3-1-15,1-1 3 16,0-3 1-16,-2-1 1 16,1-3-5-16,3-2 2 15,1 0 7-15,4 0-9 16,5-7-6-16,-1-3-13 16,-2-1-102-1,-10 0-203-15</inkml:trace>
  <inkml:trace contextRef="#ctx0" brushRef="#br0" timeOffset="2076">1019 186 298 0,'0'0'28'0,"0"0"-26"0,0 0 94 15,0 0-46-15,0 0 10 16,0 0 47-16,-55-42-55 15,46 42-24-15,-5 0-10 16,0 0-3-16,-4 1 19 0,2 6-18 16,2 1-4-16,4-1 12 15,0 3-21-15,3 1 1 16,1 4 5-16,-1 4-6 16,3 2 15-16,1 1-18 15,2-1 2-15,1 0 0 0,0-2 5 16,0-3-5-16,3-1-2 15,5-4 3-15,2-2-3 16,-2-3 0-16,3-4 1 0,0-2 14 31,2 0-11-31,2 0 7 16,3-9-6-16,-2-1-4 16,-3-1 5-16,-2 0-6 15,-3 0 0-15,-3 2 1 0,-2-2 2 16,-2-2-3-16,-1-1 0 15,0-3-10-15,0-1 9 16,-5 0-21-16,-3-3-15 16,1 4-14-16,3 1-38 15,4 4-76-15,0 5-101 16</inkml:trace>
  <inkml:trace contextRef="#ctx0" brushRef="#br0" timeOffset="2925">1121 126 522 0,'0'0'108'0,"0"0"-74"0,0 0 13 16,0 0-26-16,0 0-16 15,0 0 2-15,1 10 9 16,2 2 4-16,0 2-6 16,-2 1 16-16,0 4-23 15,1 3 6-15,-1 2-2 16,1 3-7-16,-1 2 21 0,0-1-19 15,0-5-5-15,1-4 10 16,-1-6-10-16,2-6 2 16,-2-5 0-16,-1-2-1 0,2 0 24 15,-2 0 12 1,1 0 6-16,0-6 18 0,1-7-54 16,0-4-6-1,0-4-2 1,-1-1 11-16,-1-4-19 0,0-3 8 15,0-1 0-15,0 2-7 16,0 4 4-16,0 6 3 16,0 7 0-16,0 6 3 15,0 4-8-15,0-1 5 16,0 2-1-16,0 0-7 0,0 0-4 16,0 0 7-16,8 4-4 15,3 5 9-15,2 4-7 16,3 1 7-16,1 2 0 15,0 5-9-15,2-1 13 16,-3 1-4-16,0-4 0 16,-3-3 2-1,-3-5-7-15,-3-3 5 16,-5-3 0-16,0-3-3 16,-1 2 4-16,-1-2-1 15,0 0 0-15,0 0 5 0,0 0-9 16,0 0 4-16,0 0 0 15,0 0 8-15,0 0-5 16,0 0 20-16,0-2 7 0,3-7-10 16,-1-4-10-16,3-3-10 15,-3 0 0-15,-1-3 8 16,2 0-4-16,-1-1-3 16,-1-1-1-16,0 0 2 15,-1 3-11-15,1 2 5 16,-1 1-16-1,0 1 3-15,0 2-45 16,2 0-42-16,2 2-105 16,3 2-292-16</inkml:trace>
  <inkml:trace contextRef="#ctx0" brushRef="#br0" timeOffset="3442">1588 120 513 0,'0'0'108'0,"0"0"-47"15,0 0 4-15,0 0-47 16,0 0 13-16,0 0-10 15,-1-2-5-15,1 13-15 0,0 5 10 16,0 4 22-16,0 3-18 16,0 0-3-16,0 4 11 0,0-4-15 15,0-4 3-15,0-1-8 16,0-5 1-16,0-3 0 16,0-3-4-16,0-3 0 15,0-1-1-15,0-2-6 16,0 0 7-1,0-1-15-15,0 0-13 16,0 0-2-16,0 0-55 16,0 0 9-16,0-1-13 15,1-10-155-15</inkml:trace>
  <inkml:trace contextRef="#ctx0" brushRef="#br0" timeOffset="3910">1523 128 374 0,'0'0'34'0,"0"0"63"15,0 0-6-15,0 0-72 16,0 0 41-16,0 0-12 16,8-17 5-16,-3 15-23 0,4 2-20 15,5-2 4-15,1 2-10 16,-2 0-2-16,2 0 12 15,-2 0-11-15,2 0 3 16,0 0 1-16,1 6-3 16,1 2 5-1,-2 0-7-15,0 3 0 16,-1 1 1-16,-4 0 1 16,-2 1-5-16,-1-2 1 15,0 3 0-15,-3-1 3 16,-2 2-3-16,0-1 0 15,-2-1-3-15,0 3 4 16,0-3-1-16,-2-1 0 0,-7-1 6 16,-3 0-4-16,-5-1-2 15,-2-2 0-15,-1 0-4 16,-3-5 6 0,3-2-2-16,1 1 0 15,3-2-6-15,4 0 5 16,4-2-7-16,0-8-10 15,2-3-32-15,3-2-78 16,3-4-109-16</inkml:trace>
  <inkml:trace contextRef="#ctx0" brushRef="#br0" timeOffset="4279">1798 122 426 0,'0'0'230'0,"0"0"-208"16,0 0-7-16,0 0 9 0,0 0-2 16,0 0 7-16,22 18 14 15,-17-4-25-15,0 2-3 16,0 1 4-16,-2 1-12 15,0-1 4-15,0 2 5 16,-2-1-14-16,0-1 15 16,1-1-17-16,0-2 0 15,-2-5 2-15,2-1 2 16,1-5-4-16,-3-2 0 16,1-1 8-16,-1 0-6 15,0 0-2-15,0 0 0 16,0 0-5-16,0 0-17 15,0 0-75-15,0-6-191 0</inkml:trace>
  <inkml:trace contextRef="#ctx0" brushRef="#br0" timeOffset="5530">2035 109 117 0,'0'0'182'0,"0"0"-96"16,0 0 36-16,0 0-25 0,0 0-32 16,0 0-24-16,0 0-9 15,-2-3-12-15,2 4-19 16,0 9 4-16,0 3 18 16,0 3 6-16,0 1 8 15,0 0-31-15,3 1 10 16,1 2 2-1,-1 1-14-15,-1 3 15 16,0-3-13-16,1 1-3 16,-2-4 4-16,0-4-6 15,0-3-1-15,-1-3 1 16,2-6 2-16,-2-2-3 16,0 0 4-16,0 0 3 0,0 0 18 15,0 0-25-15,0-11-5 0,0-4-52 16,-2-3-77-16,-6-5-66 15,-1-2-126-15</inkml:trace>
  <inkml:trace contextRef="#ctx0" brushRef="#br0" timeOffset="5831">1923 99 317 0,'0'0'51'16,"0"0"13"-16,0 0 52 16,0 0-63-16,0 0 4 15,0 0-12-15,-2 0-21 0,12 0-1 16,5 0 4-16,5 0-10 16,2 0 3-16,-1-4-16 15,1 0 5-15,-1-1-2 0,-1 0-4 16,-4 2 2-1,-5 1-5-15,-3 2 0 0,-2 0-4 32,-1 0-31-32,0 0-21 0,0 5-21 15,-2 2-151-15,2 0-19 16</inkml:trace>
  <inkml:trace contextRef="#ctx0" brushRef="#br0" timeOffset="6216">2248 105 489 0,'0'0'74'15,"0"0"-28"-15,0 0 62 16,0 0-69-16,0 0 0 0,0 0-17 16,-1-1-3-16,1 1-19 15,0 7 0-15,0 6 16 16,0 3-7 0,0 2 13-16,0 3 7 15,0 1-19-15,0-1 11 16,0 1-21-16,0-3 5 15,0-2-3-15,0-4 4 16,0-4-4-16,0-2-2 16,0-3 4-16,0-2-8 15,0 0-5-15,1 2-19 0,3 0-27 16,4-2-123-16,5-2-236 16</inkml:trace>
  <inkml:trace contextRef="#ctx0" brushRef="#br0" timeOffset="6702">2495 88 501 0,'0'0'50'0,"0"0"-2"0,0 0 93 16,0 0-121-16,0 0 26 16,0 0-16-16,-36 1-22 15,22 10 18-15,-2 2-14 16,-2 3 14-16,2 0-9 16,2 1-9-16,4 2 21 15,0 1-27-15,5 0 0 0,2 0 11 16,3-1-12-16,0-3 4 15,0-2-5-15,6-3-3 16,3-3 0-16,0-3-1 16,3-4 4-16,2-1 7 15,2 0-7-15,0-2 3 0,3-7-1 32,-3-6 5-32,2-2-12 15,-4-1 5-15,0-3 0 0,-4 2-6 16,-4 0 14-16,-5-1-8 15,-1-1 0-15,0 3 1 16,-12 0-7-16,-4 2-10 16,-1 5-13-16,1 6-7 15,-1 3-74-15,7 2-115 0,4 3-177 16</inkml:trace>
  <inkml:trace contextRef="#ctx0" brushRef="#br0" timeOffset="7520">2616 91 300 0,'0'0'309'0,"0"0"-260"15,0 0 50-15,0 0-40 0,0 0-59 16,0 0 0-16,2 10 5 16,-2 7-1-16,0 4 13 15,0 2-6-15,0 0-5 16,1 0 8-16,1 0-12 16,0-2 5-16,1-1 2 15,-2-6-8 1,2-2 9-16,-2-3-10 15,0-2 4-15,1-4-8 16,-2 0 4-16,0-2 0 16,0-1 1-16,0 0 2 15,0 0-1-15,0 0 8 16,0 0-1-16,0-2 34 16,0-11-16-16,0-4-18 0,1-5 0 15,1-3-8-15,-1-1 8 0,1-2-9 16,0 1 0-16,0 0-6 15,0 6 6-15,-1 4 0 16,2 7-1-16,-1 6 7 16,0 3-5-16,-1 1 5 15,-1 0-4-15,2 0-4 0,-1 0-1 16,5 0-6-16,2 6 6 16,2 5-3-16,3 2 5 15,-1 4 0-15,1 3 0 16,2 2-8-16,0 0 9 15,-1 1 0-15,2-3-1 16,-1 0-9 0,-1-4 10-16,-4-7-3 15,-3-4-1-15,-4-5 2 16,-2 0-2-16,-1 0 4 16,0 0 6-16,1 0-5 15,2-1 19-15,1-9-20 16,0-4 2-16,-1-2 1 15,-1-1-2-15,-2-2 4 0,0-2 9 16,0-1-11-16,0-1 8 0,0-1 0 16,0 0-11-16,-1 0 3 15,0 3 1-15,1 3-4 16,0 7 0-16,0 4-4 16,0 4-3-16,0 3-21 15,0 0-42 1,6 4-147-16,2 7-19 15,1 0-180-15</inkml:trace>
  <inkml:trace contextRef="#ctx0" brushRef="#br0" timeOffset="8137">3006 75 651 0,'0'0'29'0,"0"0"-16"16,0 0 46-16,0 0-58 15,0 0-1-15,0 0 26 0,0 0-2 16,-40 67 6-16,34-46-27 16,0 2-2-16,-1-1 16 15,0-2-10-15,-1 2 7 16,3-4-10-16,0-1 0 15,2-6-3-15,0-3-1 16,2-6 0 0,1-2 9-16,0 0-6 15,0 0 9-15,0 0 27 16,0-8 15-16,0-7-13 16,4-5-40-16,4-6 1 15,3-1-1-15,-3-2 1 16,0-2-2-16,-1 3 0 15,2-1 3-15,-1 1-7 0,1 5 4 16,-1 4 0-16,0 4-5 0,-3 9 1 16,-3 4 4-16,1 2 0 15,-3 0-10-15,1 0 9 16,4 10-18-16,4 3 14 16,3 5-3-16,4 4 10 15,1-1-2 1,0 1 0-16,0 1 6 15,-4 2-12-15,-2-2 6 16,-2 2 0-16,-3-4-4 16,-2 1 8-16,-1-4-4 15,-2-2 0-15,-1-4 5 16,1-3-12-16,1-5 7 16,-2-2 0-16,0-2-8 0,0 0 6 15,0 0-22-15,0 0-20 16,-2 0-109-16,-13-2-234 15</inkml:trace>
  <inkml:trace contextRef="#ctx0" brushRef="#br0" timeOffset="8353">2937 205 519 0,'0'0'56'0,"0"0"10"16,0 0 15-16,0 0-81 16,0 0 17-16,0 0 12 0,67-20-24 15,-46 15-2-15,-1 2-3 16,-1-1-8-16,-2-1-2 16,-2 0-59-16,-4-1-276 15</inkml:trace>
  <inkml:trace contextRef="#ctx0" brushRef="#br0" timeOffset="8839">3260 50 554 0,'0'0'12'0,"0"0"-10"16,0 0 111-16,0 0-68 16,0 0 10-16,0 0 14 15,0-10-62-15,0 10-5 16,0 1-4-16,0 6 0 16,0 5 2-16,0 2 7 0,4 1-3 15,0 3 12-15,-1 3-15 16,1 3 0-16,-3 1 18 15,0 1-10-15,-1 2 4 16,2-3-13-16,-2-2 3 16,0-4 0-16,0-4-3 15,1-5 0 1,-1-6 1-16,2-1 3 16,-1-2-3-16,0-1 3 15,-1 0 1-15,2 0 2 0,-2 0-4 16,1 0 11-16,3 0 9 15,7 0-13-15,7 0 5 16,8 0-12-16,6 0 3 16,1 0-8-16,-1-3 2 0,-1-1-15 15,-3-1-3-15,-6 1-35 16,-12-3-184-16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6"/>
    </inkml:context>
    <inkml:brush xml:id="br0">
      <inkml:brushProperty name="width" value="0.05" units="cm"/>
      <inkml:brushProperty name="height" value="0.05" units="cm"/>
      <inkml:brushProperty name="color" value="#E71224"/>
    </inkml:brush>
  </inkml:definitions>
  <inkml:trace contextRef="#ctx0" brushRef="#br0">24421 11061 16383 0 0,'0'-6'0'0'0,"0"5"0"0"0,0 6 0 0 0,0 9 0 0 0,0 13 0 0 0,5 13 0 0 0,3 9 0 0 0,-1 9 0 0 0,-2 10 0 0 0,-1 5 0 0 0,-1 0 0 0 0,-2-1 0 0 0,-1-1 0 0 0,1-9 0 0 0,-7-13 0 0 0,-2-16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7"/>
    </inkml:context>
    <inkml:brush xml:id="br0">
      <inkml:brushProperty name="width" value="0.05" units="cm"/>
      <inkml:brushProperty name="height" value="0.05" units="cm"/>
      <inkml:brushProperty name="color" value="#E71224"/>
    </inkml:brush>
  </inkml:definitions>
  <inkml:trace contextRef="#ctx0" brushRef="#br0">24342 11377 16383 0 0,'0'-6'0'0'0,"5"-6"0"0"0,8-3 0 0 0,6-2 0 0 0,7 0 0 0 0,3 3 0 0 0,2 5 0 0 0,2-2 0 0 0,1 1 0 0 0,-1 2 0 0 0,6 2 0 0 0,1 3 0 0 0,5 1 0 0 0,0-4 0 0 0,4-1 0 0 0,-7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8"/>
    </inkml:context>
    <inkml:brush xml:id="br0">
      <inkml:brushProperty name="width" value="0.05" units="cm"/>
      <inkml:brushProperty name="height" value="0.05" units="cm"/>
      <inkml:brushProperty name="color" value="#E71224"/>
    </inkml:brush>
  </inkml:definitions>
  <inkml:trace contextRef="#ctx0" brushRef="#br0">24449 11509 16383 0 0,'-6'6'0'0'0,"5"1"0"0"0,1 5 0 0 0,1 7 0 0 0,1 4 0 0 0,-1 5 0 0 0,6 2 0 0 0,1 3 0 0 0,-1 0 0 0 0,-1 0 0 0 0,-2 0 0 0 0,-1-6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9"/>
    </inkml:context>
    <inkml:brush xml:id="br0">
      <inkml:brushProperty name="width" value="0.05" units="cm"/>
      <inkml:brushProperty name="height" value="0.05" units="cm"/>
      <inkml:brushProperty name="color" value="#E71224"/>
    </inkml:brush>
  </inkml:definitions>
  <inkml:trace contextRef="#ctx0" brushRef="#br0">11324 11396 16383 0 0,'6'-6'0'0'0,"6"-7"0"0"0,8-1 0 0 0,5-4 0 0 0,4 1 0 0 0,3 4 0 0 0,1-2 0 0 0,0 8 0 0 0,1 4 0 0 0,-6 9 0 0 0,-3 8 0 0 0,-5 8 0 0 0,-5 5 0 0 0,-7 4 0 0 0,-3 1 0 0 0,-9 7 0 0 0,-4 2 0 0 0,-5 5 0 0 0,-6 6 0 0 0,-1-1 0 0 0,-1-4 0 0 0,2-3 0 0 0,0-11 0 0 0,-4-10 0 0 0,-2-9 0 0 0,-3-1 0 0 0,-2-4 0 0 0,-1-2 0 0 0,4-9 0 0 0,13-3 0 0 0,14-7 0 0 0,6 5 0 0 0,9 2 0 0 0,6 4 0 0 0,6 6 0 0 0,3 3 0 0 0,3 0 0 0 0,0-2 0 0 0,1-1 0 0 0,-1-2 0 0 0,0-2 0 0 0,0 0 0 0 0,0-6 0 0 0,-6-3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0"/>
    </inkml:context>
    <inkml:brush xml:id="br0">
      <inkml:brushProperty name="width" value="0.05" units="cm"/>
      <inkml:brushProperty name="height" value="0.05" units="cm"/>
      <inkml:brushProperty name="color" value="#E71224"/>
    </inkml:brush>
  </inkml:definitions>
  <inkml:trace contextRef="#ctx0" brushRef="#br0">12031 11334 16383 0 0,'0'-5'0'0'0,"-5"-3"0"0"0,-2-4 0 0 0,-6-1 0 0 0,-5 2 0 0 0,-6 3 0 0 0,-3 8 0 0 0,-4 5 0 0 0,4 6 0 0 0,2 1 0 0 0,4 5 0 0 0,1 4 0 0 0,3 5 0 0 0,5 2 0 0 0,4 3 0 0 0,4 1 0 0 0,3 1 0 0 0,1 0 0 0 0,0 0 0 0 0,7 0 0 0 0,1-1 0 0 0,5 1 0 0 0,6-1 0 0 0,-1 0 0 0 0,3-5 0 0 0,-3-3 0 0 0,1-4 0 0 0,3-6 0 0 0,3-6 0 0 0,3-3 0 0 0,2-4 0 0 0,1-6 0 0 0,2-3 0 0 0,-6-6 0 0 0,-7-5 0 0 0,-2-6 0 0 0,-3-3 0 0 0,-5-3 0 0 0,-4-1 0 0 0,-8-1 0 0 0,-4 0 0 0 0,-1-1 0 0 0,-5 2 0 0 0,-6-1 0 0 0,1 1 0 0 0,3-1 0 0 0,-2 1 0 0 0,2 0 0 0 0,-2 6 0 0 0,-4 6 0 0 0,-4 13 0 0 0,2 8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1"/>
    </inkml:context>
    <inkml:brush xml:id="br0">
      <inkml:brushProperty name="width" value="0.05" units="cm"/>
      <inkml:brushProperty name="height" value="0.05" units="cm"/>
      <inkml:brushProperty name="color" value="#E71224"/>
    </inkml:brush>
  </inkml:definitions>
  <inkml:trace contextRef="#ctx0" brushRef="#br0">12330 11568 16383 0 0,'0'-5'0'0'0,"5"-3"0"0"0,8 2 0 0 0,6 0 0 0 0,7 2 0 0 0,3 2 0 0 0,2 0 0 0 0,2 2 0 0 0,-5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2"/>
    </inkml:context>
    <inkml:brush xml:id="br0">
      <inkml:brushProperty name="width" value="0.05" units="cm"/>
      <inkml:brushProperty name="height" value="0.05" units="cm"/>
      <inkml:brushProperty name="color" value="#E71224"/>
    </inkml:brush>
  </inkml:definitions>
  <inkml:trace contextRef="#ctx0" brushRef="#br0">12739 11299 16383 0 0,'0'-5'0'0'0,"0"3"0"0"0,-6 2 0 0 0,-1 7 0 0 0,0 7 0 0 0,-4 2 0 0 0,0 3 0 0 0,7-1 0 0 0,10-5 0 0 0,9-3 0 0 0,8-4 0 0 0,5-3 0 0 0,3-2 0 0 0,3-1 0 0 0,-1-1 0 0 0,1 0 0 0 0,-5 6 0 0 0,-3 7 0 0 0,-6 7 0 0 0,-6 6 0 0 0,-5 4 0 0 0,-10 3 0 0 0,-5 1 0 0 0,-6 0 0 0 0,-2 1 0 0 0,-4-6 0 0 0,-4-3 0 0 0,-9 1 0 0 0,-5-5 0 0 0,-2 0 0 0 0,1 2 0 0 0,0-3 0 0 0,7-11 0 0 0,9-12 0 0 0,7-16 0 0 0,7-11 0 0 0,4 0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3"/>
    </inkml:context>
    <inkml:brush xml:id="br0">
      <inkml:brushProperty name="width" value="0.05" units="cm"/>
      <inkml:brushProperty name="height" value="0.05" units="cm"/>
      <inkml:brushProperty name="color" value="#E71224"/>
    </inkml:brush>
  </inkml:definitions>
  <inkml:trace contextRef="#ctx0" brushRef="#br0">12700 11277 16383 0 0,'5'0'0'0'0,"8"0"0"0"0,7-5 0 0 0,5-3 0 0 0,4 1 0 0 0,3 2 0 0 0,1 1 0 0 0,0 1 0 0 0,1 2 0 0 0,-7 1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4"/>
    </inkml:context>
    <inkml:brush xml:id="br0">
      <inkml:brushProperty name="width" value="0.05" units="cm"/>
      <inkml:brushProperty name="height" value="0.05" units="cm"/>
      <inkml:brushProperty name="color" value="#E71224"/>
    </inkml:brush>
  </inkml:definitions>
  <inkml:trace contextRef="#ctx0" brushRef="#br0">13097 11509 16383 0 0,'0'6'0'0'0,"5"1"0"0"0,8 0 0 0 0,1-7 0 0 0,4-3 0 0 0,4-2 0 0 0,-1 7 0 0 0,1 1 0 0 0,2 2 0 0 0,2-1 0 0 0,-2-6 0 0 0,-1-4 0 0 0,-4 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5"/>
    </inkml:context>
    <inkml:brush xml:id="br0">
      <inkml:brushProperty name="width" value="0.05" units="cm"/>
      <inkml:brushProperty name="height" value="0.05" units="cm"/>
      <inkml:brushProperty name="color" value="#E71224"/>
    </inkml:brush>
  </inkml:definitions>
  <inkml:trace contextRef="#ctx0" brushRef="#br0">13792 11218 16383 0 0,'-5'0'0'0'0,"-8"0"0"0"0,-6 0 0 0 0,-1 6 0 0 0,-2 6 0 0 0,-3 8 0 0 0,3 5 0 0 0,6 4 0 0 0,4 3 0 0 0,0 1 0 0 0,2 0 0 0 0,2 1 0 0 0,2-1 0 0 0,3 0 0 0 0,2 0 0 0 0,1-1 0 0 0,0 0 0 0 0,0 0 0 0 0,1 0 0 0 0,-1 0 0 0 0,6-5 0 0 0,2-2 0 0 0,4-6 0 0 0,6 1 0 0 0,6-10 0 0 0,4-6 0 0 0,-3-9 0 0 0,0-4 0 0 0,-5-6 0 0 0,1 0 0 0 0,-5-3 0 0 0,-3-4 0 0 0,0 1 0 0 0,-2 0 0 0 0,-2-3 0 0 0,-3-2 0 0 0,-3-3 0 0 0,-7-1 0 0 0,-8 4 0 0 0,-8 6 0 0 0,-6 8 0 0 0,-3 4 0 0 0,-3 5 0 0 0,-2 7 0 0 0,1 4 0 0 0,-1 6 0 0 0,6 0 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08.889"/>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25 0 479 0,'0'0'49'0,"0"0"41"16,0 0-14-1,0 0-52-15,0 0-16 16,0 0-5-16,0 0 6 16,-1 37 2-16,1-17 24 15,0 1-11-15,0-1-18 16,3 1 23-16,0-4-15 15,1 2-6-15,-2-2 7 16,0-2-14-16,2 1 2 0,-2-1-3 16,1-3 2-16,-2-3-8 0,2-3 6 15,-2-2-10-15,0-2 6 16,1-1-15-16,-1-1 16 16,2 0-1-16,2 0-50 15,-2-7-116-15,0-5-238 16</inkml:trace>
  <inkml:trace contextRef="#ctx0" brushRef="#br0" timeOffset="680">16 37 524 0,'0'0'135'0,"0"0"-107"16,0 0 35-16,0 0-21 15,0 0-17-15,0 0-8 16,52-19 0-16,-24 18-15 16,-1 1 13-16,-4 0-15 15,-5 2 2-15,-3 8-11 16,-7 2 9-16,-3-1-2 0,-3 1-2 16,-2-1-22-16,0 0 19 15,0-2-14-15,-2 2-2 0,-11 0 12 16,-7 2-7-16,-5 0 8 15,-4-1-18-15,-3 1-19 16,6-4 11-16,7-6 0 16,7-2 21-1,8-1 11-15,2 0 8 16,2 0 19-16,0 0 32 16,0 0-31-16,2-3 12 15,6-1-32-15,2-1 7 16,2 3 21-16,1-1-22 15,3-2 19-15,0 3-6 16,3 0-11-16,1 2 6 0,-2 0-15 16,-3 0-1-16,-1 0-2 15,-2 3 1-15,-3 5-1 16,1 0 0-16,0 1-3 16,-2-1-2-16,-2-1 5 0,0 1-2 15,-3-2-3 1,0 1 2-1,0 0 3-15,-3 0 0 16,0 5-6-16,0-2 1 16,-1 2 0-16,-12 0 3 0,0 1-1 15,-2-3 2-15,2-3 1 16,1 1 0-16,1-4 2 16,2-3-6-16,-3 0 4 15,-4-1 0-15,-5 0-4 0,0 0-2 16,-3 0-16-16,2 0-14 15,5-2-18-15,3-2 25 16,7-2-37-16,5 0 5 16,2-2-26-16,0-1-169 15</inkml:trace>
  <inkml:trace contextRef="#ctx0" brushRef="#br0" timeOffset="9360">349 60 306 0,'0'0'57'15,"0"0"6"-15,0 0-15 16,0 0-19-16,0 0 9 15,0 0-11-15,0 0-1 16,0 10-18-16,0-5-1 16,0 2 14-16,0 2-6 15,0 3 17-15,2 4-3 0,-2-1-19 16,2 5 13-16,-2-1-16 16,1 1-1-16,1 1 10 15,-1 1-12-15,-1-2 4 16,0 0-5-16,0-6 1 15,1-2-3-15,1-5-1 16,-1-3 0-16,1-3 3 16,-2-1 1-16,0 0-1 15,0 0-3-15,0 0 3 16,0 0-7-16,0 0-17 0,0 0-69 16,0 0-130-16,0 0-104 15</inkml:trace>
  <inkml:trace contextRef="#ctx0" brushRef="#br0" timeOffset="10205">309 69 295 0,'0'0'17'15,"0"0"69"-15,0 0 7 16,0 0-62-16,0 0 28 16,0 0 3-16,4-14-55 15,8 10 3-15,3 0-8 16,2 2 0-16,4-1 19 16,-3 1-16-16,3 2 8 0,1 0-6 15,-1 0-1 1,1 0 2-16,-2 0-6 0,-4 5-2 15,1 3 0-15,-8-1-1 16,-1 2-1-16,-1 0 1 16,-5 0 0-16,2-1-5 15,-2 2 1-15,-2 0 5 0,0 2-2 0,0 1 1 16,-4 2 0-16,-8-1-9 16,-3 0-2-16,-3-4 10 15,2 1-13-15,-1-3 12 16,-2-1-3-16,-3-1 1 15,-1-1 1-15,-2 1-31 16,2-3-12 0,7 1 20-1,4-2 2-15,7-2 12 0,3 0 13 16,2 0 0-16,0 0 12 16,0 0 10-16,0 0-12 15,0-4-3-15,6 0-1 16,1 2 1-16,-1-1-1 15,0 2-4-15,-3 0 26 0,2 1-9 16,0 0-10-16,2 0 11 16,1 0-8-16,2 0-1 0,3 0 5 15,2 1-10 1,-1 5 10-16,0 0-9 0,-1 0-6 16,-1 1 10-16,0-1-8 15,-1 0 4-15,-3-1 1 16,-1-2-6-1,-2 0-3-15,0 1 1 16,1 1 0-16,2 0 0 16,1-1 0-16,6 0-3 15,1 0-4-15,4-2-24 16,5-2-20-16,-3 0-250 16</inkml:trace>
  <inkml:trace contextRef="#ctx0" brushRef="#br0" timeOffset="10906">707 29 390 0,'0'0'32'16,"0"0"-21"-16,0 0-11 16,0 0 19-16,0 0 51 15,-30 80 17-15,25-56-46 16,-1 0-3-16,1 0-24 15,2-2-5-15,-1 0 10 16,1-2-18-16,2-3 9 0,-2-1-10 16,2-4 5-16,0-3-9 15,1-6 4-15,0 0 0 16,0-3 11-16,0 0-9 0,0 0 22 16,0 0 28-16,0-3-1 15,0-9-17-15,0-3-34 16,5-5 0-1,2-3-3 1,-2-1 6-16,0-1-3 0,-2-3 0 16,2 0-9-16,1 4 7 15,-1 6-11-15,2 5 13 16,-3 7-3-16,0 3 8 16,-1 2-5-16,1 1 0 15,0 0-15-15,2 0 14 0,3 6-5 16,0 4 5-16,2 3-5 15,-2 4 6-15,1 2 0 16,-1 3 0-16,-1 1 8 16,-1 0-13-16,-3-2 5 15,-2-1 0-15,0-4 1 16,-1-5 4-16,1-2-5 0,-1-4 0 16,-1-3 3-16,0 1-9 15,0-2 6-15,0 2-23 16,0 1-17-16,0 0-103 0,-1-4-177 15</inkml:trace>
  <inkml:trace contextRef="#ctx0" brushRef="#br0" timeOffset="11144">681 219 324 0,'0'0'55'15,"0"0"-28"-15,0 0 21 16,0 0-16-16,0 0 27 16,0 0-2-16,62-4-35 15,-44 1-15-15,2 0-7 16,0 1-14-1,-3-1-108-15,-2-1-122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6"/>
    </inkml:context>
    <inkml:brush xml:id="br0">
      <inkml:brushProperty name="width" value="0.05" units="cm"/>
      <inkml:brushProperty name="height" value="0.05" units="cm"/>
      <inkml:brushProperty name="color" value="#E71224"/>
    </inkml:brush>
  </inkml:definitions>
  <inkml:trace contextRef="#ctx0" brushRef="#br0">14076 11435 16383 0 0,'5'0'0'0'0,"8"0"0"0"0,7 0 0 0 0,5 0 0 0 0,4 0 0 0 0,-3-5 0 0 0,0-3 0 0 0,0 1 0 0 0,2 2 0 0 0,-4 1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7"/>
    </inkml:context>
    <inkml:brush xml:id="br0">
      <inkml:brushProperty name="width" value="0.05" units="cm"/>
      <inkml:brushProperty name="height" value="0.05" units="cm"/>
      <inkml:brushProperty name="color" value="#E71224"/>
    </inkml:brush>
  </inkml:definitions>
  <inkml:trace contextRef="#ctx0" brushRef="#br0">14102 11568 16383 0 0,'6'0'0'0'0,"6"-5"0"0"0,8-3 0 0 0,11 2 0 0 0,5 0 0 0 0,3 2 0 0 0,-1 2 0 0 0,0 0 0 0 0,-8 2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8"/>
    </inkml:context>
    <inkml:brush xml:id="br0">
      <inkml:brushProperty name="width" value="0.05" units="cm"/>
      <inkml:brushProperty name="height" value="0.05" units="cm"/>
      <inkml:brushProperty name="color" value="#E71224"/>
    </inkml:brush>
  </inkml:definitions>
  <inkml:trace contextRef="#ctx0" brushRef="#br0">15055 11368 16383 0 0,'0'-6'0'0'0,"0"-6"0"0"0,-6-8 0 0 0,-7 0 0 0 0,-6 4 0 0 0,-6 4 0 0 0,-5 4 0 0 0,-1 4 0 0 0,-2 7 0 0 0,-1 4 0 0 0,6 6 0 0 0,2 6 0 0 0,6 6 0 0 0,5 3 0 0 0,1 3 0 0 0,8-4 0 0 0,5-1 0 0 0,2 0 0 0 0,7-3 0 0 0,2-2 0 0 0,5 3 0 0 0,5-4 0 0 0,4-11 0 0 0,5-6 0 0 0,1-4 0 0 0,3-7 0 0 0,0-3 0 0 0,0-4 0 0 0,-6-6 0 0 0,-7-4 0 0 0,-1 2 0 0 0,-5-1 0 0 0,-4-1 0 0 0,-4-2 0 0 0,-3 8 0 0 0,4 14 0 0 0,0 18 0 0 0,-1 13 0 0 0,-1 12 0 0 0,-2 6 0 0 0,-1 6 0 0 0,-7 0 0 0 0,-2-4 0 0 0,0-3 0 0 0,1-4 0 0 0,2-3 0 0 0,1-2 0 0 0,2-2 0 0 0,0 0 0 0 0,7-6 0 0 0,1-2 0 0 0,0 0 0 0 0,-1-3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9"/>
    </inkml:context>
    <inkml:brush xml:id="br0">
      <inkml:brushProperty name="width" value="0.05" units="cm"/>
      <inkml:brushProperty name="height" value="0.05" units="cm"/>
      <inkml:brushProperty name="color" value="#E71224"/>
    </inkml:brush>
  </inkml:definitions>
  <inkml:trace contextRef="#ctx0" brushRef="#br0">15663 11298 16383 0 0,'0'5'0'0'0,"6"8"0"0"0,1 12 0 0 0,0 7 0 0 0,-1 4 0 0 0,-3 2 0 0 0,0 4 0 0 0,-2 1 0 0 0,0 4 0 0 0,-1 5 0 0 0,0-1 0 0 0,-1-3 0 0 0,1-5 0 0 0,5 1 0 0 0,2-1 0 0 0,0-3 0 0 0,4-2 0 0 0,6-14 0 0 0,5-10 0 0 0,4-8 0 0 0,4-10 0 0 0,2-5 0 0 0,0-6 0 0 0,1-6 0 0 0,-5-5 0 0 0,-2-3 0 0 0,-6-2 0 0 0,-5-2 0 0 0,-12 5 0 0 0,-6 2 0 0 0,-2 0 0 0 0,-1-1 0 0 0,-4 3 0 0 0,-7 2 0 0 0,-5 3 0 0 0,-4 11 0 0 0,-4 7 0 0 0,-7 4 0 0 0,-3 0 0 0 0,-1 1 0 0 0,8 5 0 0 0,3 0 0 0 0,13 5 0 0 0,9 0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
    </inkml:context>
    <inkml:brush xml:id="br0">
      <inkml:brushProperty name="width" value="0.05" units="cm"/>
      <inkml:brushProperty name="height" value="0.05" units="cm"/>
      <inkml:brushProperty name="color" value="#E71224"/>
    </inkml:brush>
  </inkml:definitions>
  <inkml:trace contextRef="#ctx0" brushRef="#br0">16066 11456 16383 0 0,'0'6'0'0'0,"0"7"0"0"0,-5 6 0 0 0,-3 12 0 0 0,1 5 0 0 0,2 3 0 0 0,1 5 0 0 0,1 0 0 0 0,2-1 0 0 0,1-3 0 0 0,0-2 0 0 0,0-3 0 0 0,0-12 0 0 0,0-11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1"/>
    </inkml:context>
    <inkml:brush xml:id="br0">
      <inkml:brushProperty name="width" value="0.05" units="cm"/>
      <inkml:brushProperty name="height" value="0.05" units="cm"/>
      <inkml:brushProperty name="color" value="#E71224"/>
    </inkml:brush>
  </inkml:definitions>
  <inkml:trace contextRef="#ctx0" brushRef="#br0">15928 11245 16383 0 0,'0'5'0'0'0,"0"2"0"0"0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2"/>
    </inkml:context>
    <inkml:brush xml:id="br0">
      <inkml:brushProperty name="width" value="0.05" units="cm"/>
      <inkml:brushProperty name="height" value="0.05" units="cm"/>
      <inkml:brushProperty name="color" value="#E71224"/>
    </inkml:brush>
  </inkml:definitions>
  <inkml:trace contextRef="#ctx0" brushRef="#br0">16219 11192 16383 0 0,'0'5'0'0'0,"0"8"0"0"0,0 12 0 0 0,5 8 0 0 0,3 3 0 0 0,-1 1 0 0 0,-2 0 0 0 0,-1-1 0 0 0,-1-2 0 0 0,-2 6 0 0 0,-1 0 0 0 0,0 5 0 0 0,0 5 0 0 0,0 5 0 0 0,0 5 0 0 0,-1-3 0 0 0,1-6 0 0 0,0-6 0 0 0,0-15 0 0 0,0-14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3"/>
    </inkml:context>
    <inkml:brush xml:id="br0">
      <inkml:brushProperty name="width" value="0.05" units="cm"/>
      <inkml:brushProperty name="height" value="0.05" units="cm"/>
      <inkml:brushProperty name="color" value="#E71224"/>
    </inkml:brush>
  </inkml:definitions>
  <inkml:trace contextRef="#ctx0" brushRef="#br0">16113 11552 16383 0 0,'6'0'0'0'0,"1"-6"0"0"0,5-1 0 0 0,6-5 0 0 0,6-1 0 0 0,4 2 0 0 0,2 3 0 0 0,2 3 0 0 0,1-4 0 0 0,1 1 0 0 0,-1 1 0 0 0,-6 1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4"/>
    </inkml:context>
    <inkml:brush xml:id="br0">
      <inkml:brushProperty name="width" value="0.05" units="cm"/>
      <inkml:brushProperty name="height" value="0.05" units="cm"/>
      <inkml:brushProperty name="color" value="#E71224"/>
    </inkml:brush>
  </inkml:definitions>
  <inkml:trace contextRef="#ctx0" brushRef="#br0">16584 11550 16383 0 0,'0'-5'0'0'0,"6"-8"0"0"0,1-7 0 0 0,-6 0 0 0 0,-8 4 0 0 0,-8 9 0 0 0,-8 7 0 0 0,0 8 0 0 0,0 9 0 0 0,8 0 0 0 0,12 4 0 0 0,12-2 0 0 0,5 1 0 0 0,5-2 0 0 0,0 0 0 0 0,1-2 0 0 0,4-4 0 0 0,-3 1 0 0 0,1-1 0 0 0,-4 2 0 0 0,1 0 0 0 0,-3 2 0 0 0,-4 4 0 0 0,-10 4 0 0 0,-10 3 0 0 0,-10-2 0 0 0,-7-6 0 0 0,-4-1 0 0 0,-4-3 0 0 0,0-5 0 0 0,4-8 0 0 0,8-11 0 0 0,1-4 0 0 0,5-5 0 0 0,4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5"/>
    </inkml:context>
    <inkml:brush xml:id="br0">
      <inkml:brushProperty name="width" value="0.05" units="cm"/>
      <inkml:brushProperty name="height" value="0.05" units="cm"/>
      <inkml:brushProperty name="color" value="#E71224"/>
    </inkml:brush>
  </inkml:definitions>
  <inkml:trace contextRef="#ctx0" brushRef="#br0">20665 11540 16383 0 0,'0'-5'0'0'0,"-5"-2"0"0"0,-8 0 0 0 0,-6 1 0 0 0,-1 8 0 0 0,-2 8 0 0 0,3 8 0 0 0,-1 1 0 0 0,3 3 0 0 0,4 3 0 0 0,10-3 0 0 0,5 1 0 0 0,9-4 0 0 0,6-5 0 0 0,7-5 0 0 0,5-4 0 0 0,2-3 0 0 0,2-2 0 0 0,1 0 0 0 0,-1 4 0 0 0,-5 8 0 0 0,-7 7 0 0 0,-8 5 0 0 0,-6 5 0 0 0,-9-3 0 0 0,-11-1 0 0 0,-7-4 0 0 0,-7 0 0 0 0,-3-4 0 0 0,-3-5 0 0 0,-1-4 0 0 0,0-4 0 0 0,5-7 0 0 0,3-4 0 0 0,6-6 0 0 0,5-7 0 0 0,7 1 0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23.824"/>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96 163 0,'0'0'60'0,"0"0"-9"15,0 0 17-15,0 0 6 16,0 0-34-16,0 0 10 0,0-24-1 16,0 22 3-16,0 2 6 15,0 0-13-15,0 0-21 0,0 0 7 16,0 0-28-16,0 0 4 16,0 0-7-16,0 0 1 15,0 6-1-15,0 7 3 16,0 1 1-16,0 3 11 15,0 1-11-15,2 0 3 16,1 1 4 0,-2-2-7-16,2-1 6 15,-2 0-10-15,-1-3 0 16,1-1-1-16,1-1 6 16,-2-1-5-16,1-2 0 15,-1-1 4-15,0-1-3 16,0-2-1-16,0-3 0 15,0-1-3-15,0 0 7 0,2 0-4 16,-2 0 11-16,0 0-3 16,0 0 17-16,0 0-15 15,0 0-2-15,0 0 12 16,1 0-19-16,-1 0 5 0,0 0-3 16,0 0 1-16,0 0 5 15,0 0-9-15,1-3 0 0,-1-2 7 16,1-2-3-16,1 0-4 15,-2-1 0-15,0 1 3 16,1-1-6-16,-1 3 3 16,0-4 0-16,0 3 0 15,0-2 2-15,0-3-2 16,0 1 0 0,0-2 2-16,0-3-2 15,0 0 0-15,0-3 0 16,0-2-5-16,0 2 6 15,0 0-1-15,0 5 0 16,0 3-2-16,0 4 1 16,0 3 1-16,0 3 0 15,0 0-4-15,0 0 9 0,0 0-5 16,2 0 0-16,-2 0 3 16,0 0 4-16,1 0-7 0,-1 0 0 15,0 0-4 1,1 0-1-16,3 0-3 15,3 3 6-15,2 6 2 0,4 4-4 32,-1 0 4-32,3 3 0 0,-1 0 1 15,2-2 2-15,0 2-3 16,1-3 0-16,-4 0 1 16,-1-2-2-16,-4-2 1 15,-1-2 0-15,-3-1-4 16,0 0 8-16,0 1-4 15,1 2 0-15,0-1 4 0,2 2-8 16,-1-2 4-16,-2 0 0 16,0-3-4-16,-1-2 6 15,-2-2-2-15,-1-1 0 16,0 0 7-16,0 0-7 16,0 0 0-16,1 0 9 15,-1 0 21-15,0 0 3 0,1-2 8 16,1-11-35-16,-1-3 6 15,2-4-15-15,-3-1 3 16,0-1 0-16,0-1-2 16,0-1 4-16,0 0-2 15,0 0 0-15,0 1-6 0,0 5 0 16,0 7 6 0,0 1 0-16,0 4-9 15,0 3 6-15,1-1 1 16,0 2 2-16,1 0-18 15,-1 1 15-15,1-1-15 16,-2 1-24-16,0 1-26 16,1 0-150-16,-1 5-273 15</inkml:trace>
  <inkml:trace contextRef="#ctx0" brushRef="#br0" timeOffset="603">478 38 439 0,'0'0'40'16,"0"0"-7"-16,0 0 68 16,0 0-90-16,0 0 0 0,0 0 10 15,-50 5 20-15,39 6-24 16,-1 3 1-16,3 0 11 16,0 0-15-16,0-1 3 0,3 0 1 15,0 0-16-15,2 2 19 16,0 1-20-16,1 1 8 15,3 0 9-15,0-1-14 16,0-1 11-16,0-3 1 16,6-1-16-16,2-4 16 15,-2-2-12-15,4-2 5 0,0-3 9 16,2 0-10-16,4 0 7 16,0 0-15-16,0-8 5 15,0 1-12-15,0 0-17 16,1 0-26-16,1 0-76 15,1 0-71-15,-5 0-85 32</inkml:trace>
  <inkml:trace contextRef="#ctx0" brushRef="#br0" timeOffset="1004">662 32 648 0,'0'0'44'15,"0"0"-43"-15,0 0 69 16,0 0-50-16,0 0-16 16,0 0 4-16,-4 12-2 0,4 6 2 15,0 3 30 1,0 3-26-16,-2 0 17 16,1-1-8-16,1-2-14 0,0-2 13 15,0-3-19-15,0-1 0 0,0-4 4 16,0-4-2-16,0-1 2 15,0-4-5-15,0 1-10 16,0-2 1-16,0 0-33 16,0-1-72-16,1 0-190 15</inkml:trace>
  <inkml:trace contextRef="#ctx0" brushRef="#br0" timeOffset="1338">779 35 672 0,'0'0'55'16,"0"0"-55"-16,0 0 0 15,0 0 12-15,0 0 33 0,0 76 8 16,0-55-18-16,0-1-18 15,0-3-1-15,0 0 4 0,0-1-19 16,0 1 10-16,1 0-3 16,0 0-7-16,1 0 4 15,0-3-4-15,1-1-1 16,-2-4 0-16,2-3-13 16,-3-3 2-16,2-3-23 15,-2 0-18 1,0 0 8-16,0-4-75 15,0-7-205-15</inkml:trace>
  <inkml:trace contextRef="#ctx0" brushRef="#br0" timeOffset="1540">663 167 325 0,'0'0'104'16,"0"0"-77"-16,0 0 29 15,0 0-23-15,0 0 61 32,0 0-32-32,45 0-44 0,-24-2 2 0,3-2-20 15,0 2-6 1,2-1 2-16,-1 1-74 16,1-3-230-16</inkml:trace>
  <inkml:trace contextRef="#ctx0" brushRef="#br0" timeOffset="1873">987 33 549 0,'0'0'132'0,"0"0"-110"0,0 0 23 16,0 0-29-16,0 0-11 15,0 0 4 1,0 19 31-16,0-3-11 16,0 3 2-16,0 2-27 15,0 3 6-15,0 1 14 16,0 3-14-16,0-1 2 16,0-2 4-16,-1-4-16 15,-1-5 4-15,1-7-4 16,1-4 0-16,0-3 3 0,0-2 3 15,0 0-3-15,0 0 0 16,8-12-3-16,1-3-56 0,-2-4-108 16,-3-1-257-16</inkml:trace>
  <inkml:trace contextRef="#ctx0" brushRef="#br0" timeOffset="2143">929 48 560 0,'0'0'90'16,"0"0"-61"-16,0 0 95 0,0 0-82 16,0 0 1-16,0 0-30 15,24-20-11-15,-9 17 1 16,0-1 3-16,-2 4-3 15,-2-2-3-15,1 1 5 16,2 1-13-16,0-1 8 0,2 1-29 16,3 0-53-16,-3 0-106 15,-3 1-173-15</inkml:trace>
  <inkml:trace contextRef="#ctx0" brushRef="#br0" timeOffset="2391">934 165 336 0,'0'0'166'0,"0"0"-107"16,0 0 23-16,0 0-13 16,0 0-16-16,0 0 12 15,9 4-20-15,1-4-38 16,3 0 11-16,-2 0-9 0,3 0-1 15,0-3-14-15,4-1 6 16,-2 3-15-16,0 1-33 16,-2 0-105-16,-2 0-88 15,-4 0-59-15</inkml:trace>
  <inkml:trace contextRef="#ctx0" brushRef="#br0" timeOffset="2644">979 266 300 0,'0'0'44'16,"0"0"42"-16,0 0 4 0,0 0-34 16,0 0 12-16,0 0-27 15,0 0 8-15,-2 17 2 16,12-17-17-16,2 0 13 15,3 0-31-15,0 0-5 16,1 0-11-16,1 0 1 0,2-1-2 31,1-3-26-31,0 2-76 16,-1-3-91-16,-3-1-205 0</inkml:trace>
  <inkml:trace contextRef="#ctx0" brushRef="#br0" timeOffset="3362">1312 0 333 0,'0'0'68'16,"0"0"-21"-16,0 0 56 0,0 0-64 31,0 0-9-31,0 0 3 16,-74 2 6-16,61 7-37 0,-1 1 4 15,0 2 4-15,0 0-9 16,4 0 14-16,3 1-11 16,4-3-3-16,3 2 12 15,0-2-11-15,0-1-2 16,4 0 6-16,5-2-3 0,4-1 7 16,0-2-10-16,1-1 0 15,-3 0 7-15,1-3-4 16,2 2-3-16,1-2 0 15,-1 1 4-15,2 0 1 16,-1 1-5-16,0 1 0 16,2-1-3-1,-4 1 3-15,0 1 0 16,0 1-3-16,-1 2 5 16,-2-1-4-16,0 3 2 15,-4-2 0-15,-1-1 0 16,0 1 1-16,-3-1-1 15,1-1 0-15,-1-1 5 0,-2-1-5 16,0 0 0-16,0 3 0 16,0 1 0-16,-2 0 4 0,-8 2-3 15,-1-1 8-15,-3 0-7 16,0-2 11-16,-3-2 1 16,2-1-5-16,0-1 10 15,2-1-14-15,0-1-1 16,-2 0-4-16,0 0 2 0,0 0-5 15,2 0-13-15,3 0-35 16,5-7-65-16,5-2-237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6"/>
    </inkml:context>
    <inkml:brush xml:id="br0">
      <inkml:brushProperty name="width" value="0.05" units="cm"/>
      <inkml:brushProperty name="height" value="0.05" units="cm"/>
      <inkml:brushProperty name="color" value="#E71224"/>
    </inkml:brush>
  </inkml:definitions>
  <inkml:trace contextRef="#ctx0" brushRef="#br0">24830 11494 16383 0 0,'0'-6'0'0'0,"0"-7"0"0"0,-5-1 0 0 0,-8 2 0 0 0,-7 2 0 0 0,-5 4 0 0 0,2 7 0 0 0,-2 5 0 0 0,5 6 0 0 0,-1 1 0 0 0,4 4 0 0 0,-1 4 0 0 0,3 4 0 0 0,3 4 0 0 0,5 2 0 0 0,8-5 0 0 0,4 0 0 0 0,7-6 0 0 0,7-5 0 0 0,5-6 0 0 0,5-4 0 0 0,2-3 0 0 0,1 4 0 0 0,2 0 0 0 0,-6 5 0 0 0,-8 6 0 0 0,-6 6 0 0 0,-7 4 0 0 0,-9-2 0 0 0,-10-6 0 0 0,-9-6 0 0 0,-5-5 0 0 0,-5-9 0 0 0,4-11 0 0 0,6-2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7"/>
    </inkml:context>
    <inkml:brush xml:id="br0">
      <inkml:brushProperty name="width" value="0.05" units="cm"/>
      <inkml:brushProperty name="height" value="0.05" units="cm"/>
      <inkml:brushProperty name="color" value="#E71224"/>
    </inkml:brush>
  </inkml:definitions>
  <inkml:trace contextRef="#ctx0" brushRef="#br0">22410 11639 16383 0 0,'6'5'0'0'0,"1"-3"0"0"0,5-8 0 0 0,1-8 0 0 0,-2-7 0 0 0,2 0 0 0 0,0-2 0 0 0,2 3 0 0 0,0-1 0 0 0,-4 4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0"/>
    </inkml:context>
    <inkml:brush xml:id="br0">
      <inkml:brushProperty name="width" value="0.05" units="cm"/>
      <inkml:brushProperty name="height" value="0.05" units="cm"/>
      <inkml:brushProperty name="color" value="#E71224"/>
    </inkml:brush>
  </inkml:definitions>
  <inkml:trace contextRef="#ctx0" brushRef="#br0">18177 10385 16383 0 0,'0'5'0'0'0,"5"8"0"0"0,8 7 0 0 0,1 5 0 0 0,4-1 0 0 0,4 0 0 0 0,4-3 0 0 0,-2-1 0 0 0,0-3 0 0 0,1-4 0 0 0,2-5 0 0 0,2-4 0 0 0,1-2 0 0 0,2 4 0 0 0,0 1 0 0 0,0-1 0 0 0,1-2 0 0 0,-1 0 0 0 0,0-2 0 0 0,1-2 0 0 0,4 1 0 0 0,3-1 0 0 0,-1-1 0 0 0,-2 1 0 0 0,-1 0 0 0 0,-1 0 0 0 0,-2 0 0 0 0,0 0 0 0 0,-1-1 0 0 0,5 1 0 0 0,2 0 0 0 0,0-5 0 0 0,-2-2 0 0 0,-1 0 0 0 0,-1 1 0 0 0,-2 2 0 0 0,-1 2 0 0 0,1 1 0 0 0,-2 0 0 0 0,1 1 0 0 0,0 0 0 0 0,0 1 0 0 0,0-1 0 0 0,0 0 0 0 0,0 0 0 0 0,0 0 0 0 0,0 0 0 0 0,0 0 0 0 0,0 0 0 0 0,0 0 0 0 0,0 0 0 0 0,0 0 0 0 0,0 0 0 0 0,0 0 0 0 0,0 0 0 0 0,1 0 0 0 0,-1 0 0 0 0,0 0 0 0 0,0 0 0 0 0,0 0 0 0 0,0 0 0 0 0,0 0 0 0 0,0 0 0 0 0,0 0 0 0 0,-5 6 0 0 0,-2 1 0 0 0,-6 6 0 0 0,0-1 0 0 0,-3 5 0 0 0,1-2 0 0 0,-3 3 0 0 0,3-3 0 0 0,-3 3 0 0 0,3-2 0 0 0,-3 1 0 0 0,3 4 0 0 0,-2 3 0 0 0,2-7 0 0 0,-7-7 0 0 0,-6-11 0 0 0,-3-10 0 0 0,-2-9 0 0 0,-1-7 0 0 0,1-4 0 0 0,4 4 0 0 0,4 0 0 0 0,4 0 0 0 0,7 4 0 0 0,0 1 0 0 0,2 4 0 0 0,4 5 0 0 0,3 4 0 0 0,2 5 0 0 0,1-3 0 0 0,2-1 0 0 0,1 2 0 0 0,-1 1 0 0 0,1 2 0 0 0,0 2 0 0 0,-1 0 0 0 0,0 1 0 0 0,1 0 0 0 0,-1 0 0 0 0,0 1 0 0 0,0-1 0 0 0,0 0 0 0 0,0 0 0 0 0,0 0 0 0 0,0 0 0 0 0,0 0 0 0 0,0 0 0 0 0,0 0 0 0 0,0 0 0 0 0,0 0 0 0 0,1 0 0 0 0,-1 0 0 0 0,5 0 0 0 0,2 0 0 0 0,0 0 0 0 0,5 0 0 0 0,-1 0 0 0 0,4 0 0 0 0,-1 0 0 0 0,3 0 0 0 0,-2 0 0 0 0,-3 0 0 0 0,-3 0 0 0 0,-4 0 0 0 0,-3 0 0 0 0,-1 0 0 0 0,-1 0 0 0 0,0 0 0 0 0,-1 0 0 0 0,0 0 0 0 0,1 0 0 0 0,5 0 0 0 0,2 0 0 0 0,0 0 0 0 0,-1 6 0 0 0,-2 1 0 0 0,-2 0 0 0 0,0-2 0 0 0,-2-1 0 0 0,0-1 0 0 0,0-2 0 0 0,0 0 0 0 0,0-1 0 0 0,0 0 0 0 0,-1-1 0 0 0,1 1 0 0 0,0 0 0 0 0,0-1 0 0 0,1 1 0 0 0,-1 0 0 0 0,0-5 0 0 0,0-2 0 0 0,0 0 0 0 0,0 1 0 0 0,0 2 0 0 0,0 2 0 0 0,0 0 0 0 0,6 2 0 0 0,1 0 0 0 0,0 0 0 0 0,-1 0 0 0 0,-2 1 0 0 0,-2-1 0 0 0,0 0 0 0 0,-2 0 0 0 0,0 0 0 0 0,-5-5 0 0 0,-3-2 0 0 0,1 0 0 0 0,1 1 0 0 0,2-3 0 0 0,2-1 0 0 0,-5-4 0 0 0,-1 1 0 0 0,-4-3 0 0 0,-6-5 0 0 0,-5-4 0 0 0,-5-2 0 0 0,4 2 0 0 0,-1 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1"/>
    </inkml:context>
    <inkml:brush xml:id="br0">
      <inkml:brushProperty name="width" value="0.05" units="cm"/>
      <inkml:brushProperty name="height" value="0.05" units="cm"/>
      <inkml:brushProperty name="color" value="#E71224"/>
    </inkml:brush>
  </inkml:definitions>
  <inkml:trace contextRef="#ctx0" brushRef="#br0">19579 11113 16383 0 0,'0'5'0'0'0,"0"8"0"0"0,0 6 0 0 0,0 6 0 0 0,6-1 0 0 0,1 1 0 0 0,0 1 0 0 0,-2 1 0 0 0,-1 3 0 0 0,-1 1 0 0 0,-2 0 0 0 0,0 1 0 0 0,4-5 0 0 0,2-1 0 0 0,0-6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2"/>
    </inkml:context>
    <inkml:brush xml:id="br0">
      <inkml:brushProperty name="width" value="0.05" units="cm"/>
      <inkml:brushProperty name="height" value="0.05" units="cm"/>
      <inkml:brushProperty name="color" value="#E71224"/>
    </inkml:brush>
  </inkml:definitions>
  <inkml:trace contextRef="#ctx0" brushRef="#br0">20015 11109 16383 0 0,'-5'-5'0'0'0,"-8"-3"0"0"0,-1-4 0 0 0,-4 5 0 0 0,-5 3 0 0 0,-3 3 0 0 0,3 7 0 0 0,-1 2 0 0 0,4 5 0 0 0,6 7 0 0 0,-1 4 0 0 0,3 4 0 0 0,3 3 0 0 0,3 1 0 0 0,8 1 0 0 0,3 1 0 0 0,8-1 0 0 0,5-6 0 0 0,1-1 0 0 0,2-6 0 0 0,3-6 0 0 0,3-11 0 0 0,2-6 0 0 0,2-3 0 0 0,1 1 0 0 0,-5-6 0 0 0,-1 0 0 0 0,-6-3 0 0 0,0-6 0 0 0,-4-4 0 0 0,-5-4 0 0 0,-3-2 0 0 0,-5-2 0 0 0,-1-1 0 0 0,-7 0 0 0 0,-3 0 0 0 0,-5 0 0 0 0,-6 1 0 0 0,-6-1 0 0 0,3 1 0 0 0,-2 11 0 0 0,4 8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3"/>
    </inkml:context>
    <inkml:brush xml:id="br0">
      <inkml:brushProperty name="width" value="0.05" units="cm"/>
      <inkml:brushProperty name="height" value="0.05" units="cm"/>
      <inkml:brushProperty name="color" value="#E71224"/>
    </inkml:brush>
  </inkml:definitions>
  <inkml:trace contextRef="#ctx0" brushRef="#br0">20532 11043 16383 0 0,'0'-6'0'0'0,"0"-6"0"0"0,0-8 0 0 0,0 6 0 0 0,0 10 0 0 0,0 12 0 0 0,0 15 0 0 0,0 9 0 0 0,0 4 0 0 0,5 8 0 0 0,2 1 0 0 0,0-1 0 0 0,-1 2 0 0 0,-2 0 0 0 0,4-4 0 0 0,0-2 0 0 0,5-9 0 0 0,5-10 0 0 0,6-7 0 0 0,3-13 0 0 0,3-11 0 0 0,2-10 0 0 0,-4-7 0 0 0,-3-4 0 0 0,-4-2 0 0 0,-6-1 0 0 0,-6-1 0 0 0,-10-4 0 0 0,-4-2 0 0 0,-8 7 0 0 0,-6 3 0 0 0,-5 7 0 0 0,-5 13 0 0 0,-3 8 0 0 0,0 11 0 0 0,-2 9 0 0 0,6 7 0 0 0,8 4 0 0 0,6 4 0 0 0,7-4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4"/>
    </inkml:context>
    <inkml:brush xml:id="br0">
      <inkml:brushProperty name="width" value="0.05" units="cm"/>
      <inkml:brushProperty name="height" value="0.05" units="cm"/>
      <inkml:brushProperty name="color" value="#E71224"/>
    </inkml:brush>
  </inkml:definitions>
  <inkml:trace contextRef="#ctx0" brushRef="#br0">21008 11086 16383 0 0,'0'5'0'0'0,"0"8"0"0"0,0 7 0 0 0,0 5 0 0 0,0 4 0 0 0,0 3 0 0 0,0 1 0 0 0,0 0 0 0 0,0-10 0 0 0,5-10 0 0 0,3-7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5"/>
    </inkml:context>
    <inkml:brush xml:id="br0">
      <inkml:brushProperty name="width" value="0.05" units="cm"/>
      <inkml:brushProperty name="height" value="0.05" units="cm"/>
      <inkml:brushProperty name="color" value="#E71224"/>
    </inkml:brush>
  </inkml:definitions>
  <inkml:trace contextRef="#ctx0" brushRef="#br0">20955 10901 16383 0 0,'0'5'0'0'0,"5"3"0"0"0,3-2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6"/>
    </inkml:context>
    <inkml:brush xml:id="br0">
      <inkml:brushProperty name="width" value="0.05" units="cm"/>
      <inkml:brushProperty name="height" value="0.05" units="cm"/>
      <inkml:brushProperty name="color" value="#E71224"/>
    </inkml:brush>
  </inkml:definitions>
  <inkml:trace contextRef="#ctx0" brushRef="#br0">21230 10795 16383 0 0,'0'5'0'0'0,"0"8"0"0"0,0 12 0 0 0,0 8 0 0 0,0 8 0 0 0,0 9 0 0 0,0 7 0 0 0,0-2 0 0 0,-6 2 0 0 0,-1-4 0 0 0,0-5 0 0 0,2-6 0 0 0,1 1 0 0 0,-4-1 0 0 0,-1-2 0 0 0,2-3 0 0 0,1-2 0 0 0,8-7 0 0 0,3-14 0 0 0,1-14 0 0 0,-1-8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7"/>
    </inkml:context>
    <inkml:brush xml:id="br0">
      <inkml:brushProperty name="width" value="0.05" units="cm"/>
      <inkml:brushProperty name="height" value="0.05" units="cm"/>
      <inkml:brushProperty name="color" value="#E71224"/>
    </inkml:brush>
  </inkml:definitions>
  <inkml:trace contextRef="#ctx0" brushRef="#br0">21167 11080 16383 0 0,'5'0'0'0'0,"8"-6"0"0"0,12-6 0 0 0,13-3 0 0 0,11-3 0 0 0,7 2 0 0 0,1-3 0 0 0,-5 2 0 0 0,-10 5 0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30.89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12 79 0,'0'0'154'0,"0"0"-100"16,0 0 8 0,0 0 2-16,0 0-38 0,0 0 11 15,0-5 9-15,0 4-10 16,0 0 12-16,0 0-25 16,0-1 1-16,0 1 8 15,0 0-16-15,0 1 5 0,0 0-18 16,0 0 2-16,0 0-4 15,0 0-1-15,0 0 0 16,0 0 0-16,0 0-4 16,0 0 4-16,0 0 0 15,1 6 2-15,0 4-4 0,2 1 4 32,0 2-2-32,-1 3 8 15,1-1-5-15,0 1 5 16,-2-2 5-16,2 0-11 15,-2-2 7-15,2-1-3 16,-2-1-6-16,0-3 6 0,3 0-4 16,-2 0 4-16,1-1-6 15,0-1 0-15,-2 0 1 0,0-1-1 16,2 0 0 0,-2 1 1-16,2 2 2 0,-1-3-4 15,0 1 1-15,0-1 0 16,0-1 0-16,1 0 1 15,-2 0-1-15,0 0 0 16,0-1 4-16,1 0-2 0,-2-2-2 16,0 0 1-16,0 0-2 15,0 0 4-15,0 0-3 16,0 0 7-16,1 0-6 16,-1 0 12-16,0 0-10 15,2 0 4-15,-2 0 4 16,3 0-7-1,1 0-1-15,1 0 8 16,1 0-8-16,1 2 8 16,4-2-10-16,3 0 1 15,0 0 7-15,3 0-7 16,1 0-2-16,1 0 3 0,1-2 0 16,0 0-4-16,2 0 1 15,-1 1 0-15,0 1-1 0,0 0 2 16,0 0-1-16,2 0 0 15,1 0 6-15,3 0-8 16,6-2 2-16,4-1 0 16,6-3 0-16,2 1 3 15,2-1-3-15,-3 2 0 16,-4 2 5 0,-1 1-9-16,-4 1 4 15,-3 0 0-15,-1 0-2 16,0 0 4-16,1-2-2 15,3 0 2-15,0-3 4 16,1 0-2-16,0 0-4 16,-1-1 0-16,2 4 7 15,-2-3-2-15,0 3-4 0,2 1-1 16,-2-2 5-16,0 2-6 16,-2 0 1-16,-5 0 0 0,-2 1 0 15,1-3 2 1,2 2-2-16,0-2 0 0,4 1 4 15,-2 0-6-15,5 2 2 16,-1 0 0-16,0 0-2 0,-4 0 9 16,-2 0-7-16,-5 0 0 15,-1 0 2-15,-1 0-6 16,-2 0 4-16,1 0 0 16,3 0-3-16,3 0 8 15,3 0-5-15,-1 0 0 16,2 0 3-1,-3 0-9-15,-3 0 6 16,-3 0 0-16,-1 0 0 16,0 0 4-16,-1 0-4 15,3 0 0-15,0 0 3 16,0 0-6-16,1 0 3 16,-1 0 0-16,0 0-3 15,-2 0 7-15,-1 0-4 0,-2 0 0 16,-2 0 4-16,-4 2-10 15,0 0 6-15,-2-2 0 0,2 0-2 16,1 0 6-16,3 2-4 16,3-2 0-16,1 0 4 15,0 0-10-15,-1 0 6 16,0 0 0 0,-3 0-4-16,0 1 9 15,-1 0-5-15,-6 0 0 16,2 1 3-16,-3-2-7 15,-1 0 4-15,1 0 0 16,0 0-6-16,0 0 10 16,0 0-4-16,0 0 0 15,3 0 5-15,-2 0-10 0,3 1 5 16,2 0 0-16,-4 0-6 16,1 0 8-16,-2 2-2 15,0-3 0-15,-3 0 7 16,4 0-11-16,0 0 4 15,2 0 0-15,-2 0-6 16,-1 0 9-16,0 0-3 0,-3 0 0 0,1 0 3 16,-2 0-9-1,0 0 6-15,-2 0 0 0,0 0-6 16,2 0 9-16,2 0-3 16,3 0 0-16,2 2 4 15,2-1-13-15,3 2 9 16,-1-1 0-1,-3 0-6-15,2 1 3 16,-4 2 3-16,-3-4-2 16,0 1 1-16,-6 0-6 15,1-2 7-15,-1 0 0 16,-2 2-2-16,1-2 7 16,0 0-5-16,-1 0 0 15,1 0 3-15,-1 0-8 0,2 0 5 16,1 2-5-16,-1-2 2 15,3 3 0-15,-3-1 3 16,2 0-2-16,-1 0 4 16,2-2-9-16,-1 1 7 15,1 1 0-15,2-2-1 0,1 1 6 32,2 0-5-32,-2 0 0 0,1 0 2 15,-1 0-6 1,-1 0 4-16,-1 1-1 0,-1-1-3 15,-3-1 6-15,1 0-2 16,0 1 0-16,-3 0 2 16,0 1-2-16,0-2 0 15,0 0 0-15,0 0 3 0,0 0 1 16,0 0-4-16,0 0 0 16,0 0 3-16,0 0-8 15,0 0 7-15,0 0-2 16,0 0 12-16,0 0-4 15,0 0 10-15,0 0-5 16,0 0-11-16,0 0 25 0,0 0-26 16,0 0-1-16,0 0 20 15,0-4-19-15,0 0 9 16,1 0-5-16,-1-1 0 16,0 0 5-16,0-2-8 15,0-1 1-15,0 0-1 0,0 0 4 31,0-1-6-31,0 1 0 0,0-2 1 16,0 0-7-16,0-1 7 16,0-1-1-16,0 0 0 15,0 0 3-15,0 2-4 16,0 4 1-16,0 1 0 16,0 2 0-16,0 0 0 15,0 3 0-15,0-1 4 0,0 1 0 16,0 0 6-16,0 0-10 15,0 0 3-15,0 0-2 16,0 0-1-16,0 0 0 16,0 0 0-16,0 0 5 15,0 0-8-15,0 0 3 0,0 0-11 32,0 0 8-32,0 0-31 15,0 0-33-15,-8 7-24 16,-8 1-125-16</inkml:trace>
  <inkml:trace contextRef="#ctx0" brushRef="#br0" timeOffset="1233">1697 143 204 0,'0'0'77'0,"0"0"-31"15,0 0 37-15,0 0-18 16,0 0 13-16,0 0 5 0,0 0-30 16,0 0 2-1,0 0-23-15,0 0-11 0,0 0 12 16,0 0-26-16,0 0 8 15,0 0-15-15,0 0 8 16,0 0-11 0,0 0 3-16,0 0 0 15,0 1-1-15,0 5 8 16,3 1-7-16,1 2 8 16,-1 0-7-16,2 1 18 15,-2 1-19-15,0 0 0 16,0 0 6-16,0 0-2 15,-2 1-2-15,1 0-2 0,0 1 5 16,-1 0-7-16,-1 2 2 16,2-3 0-16,-1 0 4 15,0-2-1-15,0-1-1 16,-1-1-1-16,2-1 4 16,-2-1-8-16,1 0 3 0,1 0 0 15,-1 1 2-15,1 2 0 16,0-1-2-16,0 1 0 0,-2-2 6 15,0 1-9 1,0-1 3-16,0 0 0 0,0-1 1 16,0 0 3-16,0-1-4 15,1-1 0-15,-1 1 6 16,1 0-13 0,-1-1 7-16,0-1 0 15,0-1-2-15,0-1 7 16,1 0-5-16,-1 0 0 15,0-1 5-15,0 2-10 16,0-2 5-16,0 0 0 16,0 1-1-16,0-1 6 15,0 0-5-15,0 0 0 0,0 0 3 16,0 0-9-16,0 0 6 16,0 0 0-16,0 0-2 15,2 0 6-15,-2 0-4 16,0 0 0-16,0 0 7 15,0 0-9-15,0 0 2 0,0 0 0 32,0 0 9-32,0 0-9 15,0 0 17-15,0 0-6 0,0 0-10 16,1 0 0 0,1 0-1-16,-1 0-42 0,1 0-120 15,-2-5-601-15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8"/>
    </inkml:context>
    <inkml:brush xml:id="br0">
      <inkml:brushProperty name="width" value="0.05" units="cm"/>
      <inkml:brushProperty name="height" value="0.05" units="cm"/>
      <inkml:brushProperty name="color" value="#E71224"/>
    </inkml:brush>
  </inkml:definitions>
  <inkml:trace contextRef="#ctx0" brushRef="#br0">21745 11038 16383 0 0,'0'-6'0'0'0,"-6"-1"0"0"0,-7 0 0 0 0,-6 1 0 0 0,-1 8 0 0 0,-2 8 0 0 0,-3 3 0 0 0,-2 4 0 0 0,3 6 0 0 0,0-3 0 0 0,5 2 0 0 0,-1 3 0 0 0,4 2 0 0 0,9-4 0 0 0,7 0 0 0 0,8-3 0 0 0,3-12 0 0 0,5-6 0 0 0,6-4 0 0 0,3-2 0 0 0,4 1 0 0 0,3-1 0 0 0,0 2 0 0 0,-4 6 0 0 0,-3 2 0 0 0,-4 6 0 0 0,-6 7 0 0 0,-12-1 0 0 0,-6 2 0 0 0,-7-1 0 0 0,-3 0 0 0 0,-4-2 0 0 0,0 1 0 0 0,-1-3 0 0 0,-5-3 0 0 0,-2-4 0 0 0,-4-4 0 0 0,-1-2 0 0 0,-2-1 0 0 0,0-1 0 0 0,5-7 0 0 0,7-6 0 0 0,12-2 0 0 0,8 2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9"/>
    </inkml:context>
    <inkml:brush xml:id="br0">
      <inkml:brushProperty name="width" value="0.05" units="cm"/>
      <inkml:brushProperty name="height" value="0.05" units="cm"/>
      <inkml:brushProperty name="color" value="#E71224"/>
    </inkml:brush>
  </inkml:definitions>
  <inkml:trace contextRef="#ctx0" brushRef="#br0">22781 10478 16383 0 0,'5'0'0'0'0,"8"6"0"0"0,6 1 0 0 0,7 0 0 0 0,3 4 0 0 0,2 0 0 0 0,2-2 0 0 0,1-2 0 0 0,5-2 0 0 0,1-3 0 0 0,0-1 0 0 0,-2 0 0 0 0,-1-2 0 0 0,3 1 0 0 0,0 5 0 0 0,0 2 0 0 0,-3-1 0 0 0,5 0 0 0 0,-1-3 0 0 0,4 0 0 0 0,1-2 0 0 0,2-6 0 0 0,-1-2 0 0 0,2 0 0 0 0,-1 1 0 0 0,-4 2 0 0 0,-4 1 0 0 0,-3 2 0 0 0,-3 0 0 0 0,-1 1 0 0 0,-1 0 0 0 0,5 0 0 0 0,2 1 0 0 0,-1-1 0 0 0,-1 0 0 0 0,-1 0 0 0 0,-2 6 0 0 0,-1 1 0 0 0,0 0 0 0 0,-1-1 0 0 0,0-3 0 0 0,0 0 0 0 0,-6 4 0 0 0,-1 0 0 0 0,0 6 0 0 0,-5 5 0 0 0,1 0 0 0 0,-3 2 0 0 0,-1 3 0 0 0,-1 4 0 0 0,0-4 0 0 0,-1 0 0 0 0,2-3 0 0 0,-3-11 0 0 0,-2-13 0 0 0,1-5 0 0 0,-1-7 0 0 0,2-1 0 0 0,0-2 0 0 0,2 1 0 0 0,-2-1 0 0 0,3-3 0 0 0,4 2 0 0 0,3-1 0 0 0,4-2 0 0 0,2 3 0 0 0,1-1 0 0 0,7 3 0 0 0,2 0 0 0 0,0 2 0 0 0,-2 4 0 0 0,4 4 0 0 0,6 4 0 0 0,0 2 0 0 0,2-4 0 0 0,-1-1 0 0 0,-4 1 0 0 0,-4 1 0 0 0,-3 2 0 0 0,-3 1 0 0 0,-8 7 0 0 0,-2 1 0 0 0,-1 1 0 0 0,2-1 0 0 0,2-1 0 0 0,1-3 0 0 0,1 0 0 0 0,1-2 0 0 0,1 1 0 0 0,-5 4 0 0 0,-2 2 0 0 0,1-1 0 0 0,0 0 0 0 0,3-3 0 0 0,0-6 0 0 0,2-3 0 0 0,1 0 0 0 0,0 0 0 0 0,0 2 0 0 0,-5-4 0 0 0,-2-1 0 0 0,1 1 0 0 0,0 3 0 0 0,2 1 0 0 0,2 2 0 0 0,1 1 0 0 0,-5-5 0 0 0,-1-1 0 0 0,0 0 0 0 0,2 2 0 0 0,-4-4 0 0 0,0-1 0 0 0,-5-3 0 0 0,1 0 0 0 0,-3-4 0 0 0,1 2 0 0 0,-8 4 0 0 0,-11 2 0 0 0,-15 10 0 0 0,-6 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5"/>
    </inkml:context>
    <inkml:brush xml:id="br0">
      <inkml:brushProperty name="width" value="0.05" units="cm"/>
      <inkml:brushProperty name="height" value="0.05" units="cm"/>
      <inkml:brushProperty name="color" value="#E71224"/>
    </inkml:brush>
  </inkml:definitions>
  <inkml:trace contextRef="#ctx0" brushRef="#br0">11509 10457 16383 0 0,'0'6'0'0'0,"6"6"0"0"0,7 3 0 0 0,1 3 0 0 0,4-2 0 0 0,4 3 0 0 0,4-2 0 0 0,3 1 0 0 0,2-2 0 0 0,1 1 0 0 0,1-2 0 0 0,0-3 0 0 0,0-4 0 0 0,-1-4 0 0 0,1-1 0 0 0,-1-3 0 0 0,0 0 0 0 0,0-1 0 0 0,0 0 0 0 0,1 1 0 0 0,-1-1 0 0 0,0 1 0 0 0,0 0 0 0 0,0 0 0 0 0,5 0 0 0 0,3 0 0 0 0,4 0 0 0 0,6-6 0 0 0,1-1 0 0 0,-4 0 0 0 0,1 1 0 0 0,-2 3 0 0 0,-3 0 0 0 0,2 2 0 0 0,-2 0 0 0 0,-2-4 0 0 0,-3-2 0 0 0,-2 0 0 0 0,3 2 0 0 0,1 1 0 0 0,5-4 0 0 0,5 0 0 0 0,-1 1 0 0 0,3 1 0 0 0,3 2 0 0 0,-2-3 0 0 0,-4-2 0 0 0,-6 2 0 0 0,-5 2 0 0 0,3 1 0 0 0,-1 2 0 0 0,-1-4 0 0 0,-2-2 0 0 0,4 1 0 0 0,-1-3 0 0 0,0-1 0 0 0,3 2 0 0 0,6-3 0 0 0,-1 0 0 0 0,3 3 0 0 0,3 2 0 0 0,-1-2 0 0 0,0-1 0 0 0,-2 2 0 0 0,0 3 0 0 0,-3 1 0 0 0,-4 2 0 0 0,-4 1 0 0 0,-4-4 0 0 0,-1-2 0 0 0,-3 0 0 0 0,0 2 0 0 0,-1 2 0 0 0,0 6 0 0 0,6 3 0 0 0,2 0 0 0 0,-1 0 0 0 0,0-2 0 0 0,-2-1 0 0 0,-2-1 0 0 0,0-2 0 0 0,-2 0 0 0 0,1 0 0 0 0,-2 0 0 0 0,-4 5 0 0 0,-3 2 0 0 0,1 0 0 0 0,1-2 0 0 0,-3 5 0 0 0,-1-1 0 0 0,2 0 0 0 0,-3 2 0 0 0,0 0 0 0 0,-4 4 0 0 0,1-1 0 0 0,-2 2 0 0 0,1 0 0 0 0,-2 1 0 0 0,-4 4 0 0 0,2-2 0 0 0,-2 1 0 0 0,4-8 0 0 0,4-11 0 0 0,4-7 0 0 0,-1-6 0 0 0,0-8 0 0 0,3 0 0 0 0,7 3 0 0 0,4-1 0 0 0,7 3 0 0 0,1-1 0 0 0,5 1 0 0 0,-1 4 0 0 0,2-2 0 0 0,-2 1 0 0 0,-3 3 0 0 0,-5 3 0 0 0,-2 2 0 0 0,-4 2 0 0 0,-1 2 0 0 0,-1 0 0 0 0,-1 0 0 0 0,1 1 0 0 0,-1-6 0 0 0,0-2 0 0 0,1 0 0 0 0,0 2 0 0 0,0 1 0 0 0,0 2 0 0 0,0 0 0 0 0,0 2 0 0 0,0 0 0 0 0,0 0 0 0 0,0 0 0 0 0,1 1 0 0 0,-1-1 0 0 0,0 0 0 0 0,0 0 0 0 0,0 0 0 0 0,5 0 0 0 0,3 0 0 0 0,-1 0 0 0 0,4 6 0 0 0,0 1 0 0 0,-2 0 0 0 0,-2-2 0 0 0,-2-1 0 0 0,-2-1 0 0 0,-2-2 0 0 0,-1 0 0 0 0,0 4 0 0 0,-1 2 0 0 0,1 0 0 0 0,0-2 0 0 0,-1-1 0 0 0,1-2 0 0 0,6-1 0 0 0,1 5 0 0 0,0 1 0 0 0,-1 0 0 0 0,-2-2 0 0 0,-2-1 0 0 0,0-2 0 0 0,-2-1 0 0 0,0 0 0 0 0,0-1 0 0 0,0-1 0 0 0,0 1 0 0 0,-1 0 0 0 0,1 0 0 0 0,6-1 0 0 0,1 1 0 0 0,0 0 0 0 0,-1 0 0 0 0,-2 0 0 0 0,-2 0 0 0 0,0 0 0 0 0,-2 0 0 0 0,-5 6 0 0 0,-3 1 0 0 0,1 0 0 0 0,1-1 0 0 0,2-2 0 0 0,2-2 0 0 0,0-1 0 0 0,2 0 0 0 0,0-1 0 0 0,0 0 0 0 0,1 5 0 0 0,-1 2 0 0 0,0-1 0 0 0,1 0 0 0 0,-1-2 0 0 0,0-2 0 0 0,0-1 0 0 0,0 0 0 0 0,0-1 0 0 0,0 0 0 0 0,0-1 0 0 0,0 6 0 0 0,0 2 0 0 0,0 0 0 0 0,1-1 0 0 0,-1-2 0 0 0,0-2 0 0 0,-6-6 0 0 0,-1-3 0 0 0,0 0 0 0 0,2 2 0 0 0,1 0 0 0 0,1 2 0 0 0,-3-4 0 0 0,-2 0 0 0 0,1-1 0 0 0,2 3 0 0 0,1 1 0 0 0,2-3 0 0 0,1-2 0 0 0,1 2 0 0 0,-5-4 0 0 0,-2 0 0 0 0,0-3 0 0 0,2 0 0 0 0,-4-3 0 0 0,0 2 0 0 0,-5-2 0 0 0,1 2 0 0 0,-3-3 0 0 0,1-3 0 0 0,-3-3 0 0 0,-3-4 0 0 0,-3 9 0 0 0,-4 13 0 0 0,-7 8 0 0 0,-4 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6"/>
    </inkml:context>
    <inkml:brush xml:id="br0">
      <inkml:brushProperty name="width" value="0.05" units="cm"/>
      <inkml:brushProperty name="height" value="0.05" units="cm"/>
      <inkml:brushProperty name="color" value="#E71224"/>
    </inkml:brush>
  </inkml:definitions>
  <inkml:trace contextRef="#ctx0" brushRef="#br0">12254 11232 16383 0 0,'0'-6'0'0'0,"-6"-1"0"0"0,-1-6 0 0 0,0-5 0 0 0,7-5 0 0 0,9-5 0 0 0,13-3 0 0 0,9-1 0 0 0,5 5 0 0 0,1 6 0 0 0,0 8 0 0 0,0 5 0 0 0,-2 10 0 0 0,-1 10 0 0 0,-7 8 0 0 0,-7 7 0 0 0,-7 3 0 0 0,-12 3 0 0 0,-11 1 0 0 0,-10 0 0 0 0,-11 0 0 0 0,-7-1 0 0 0,9-5 0 0 0,14-8 0 0 0,16-8 0 0 0,13-5 0 0 0,10-4 0 0 0,5 3 0 0 0,5 0 0 0 0,0 5 0 0 0,-4 6 0 0 0,-2 0 0 0 0,-7 2 0 0 0,-6 4 0 0 0,-11-2 0 0 0,-6 1 0 0 0,-14-4 0 0 0,-10 1 0 0 0,-5 3 0 0 0,-4-3 0 0 0,-6-4 0 0 0,-2-5 0 0 0,1-4 0 0 0,3-3 0 0 0,1-2 0 0 0,8-7 0 0 0,9-8 0 0 0,3-6 0 0 0,4-6 0 0 0,10 1 0 0 0,6 0 0 0 0,2 5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7"/>
    </inkml:context>
    <inkml:brush xml:id="br0">
      <inkml:brushProperty name="width" value="0.05" units="cm"/>
      <inkml:brushProperty name="height" value="0.05" units="cm"/>
      <inkml:brushProperty name="color" value="#E71224"/>
    </inkml:brush>
  </inkml:definitions>
  <inkml:trace contextRef="#ctx0" brushRef="#br0">12677 11224 16383 0 0,'-5'0'0'0'0,"-3"-5"0"0"0,1-8 0 0 0,7-1 0 0 0,4-4 0 0 0,5-4 0 0 0,8-4 0 0 0,6 2 0 0 0,5 0 0 0 0,3 4 0 0 0,1 6 0 0 0,-4 10 0 0 0,-2 12 0 0 0,-5 9 0 0 0,-6 8 0 0 0,0 10 0 0 0,-3 5 0 0 0,-4 1 0 0 0,-7-1 0 0 0,-6 3 0 0 0,-6 6 0 0 0,-12 0 0 0 0,-9 2 0 0 0,-3 4 0 0 0,-1-3 0 0 0,-1-9 0 0 0,12-18 0 0 0,10-19 0 0 0,13-15 0 0 0,13-13 0 0 0,9-1 0 0 0,7 2 0 0 0,5 6 0 0 0,1 4 0 0 0,2 5 0 0 0,0 8 0 0 0,-1 5 0 0 0,-6 6 0 0 0,-2 0 0 0 0,-1-1 0 0 0,2-3 0 0 0,1-3 0 0 0,2-2 0 0 0,0-3 0 0 0,2 0 0 0 0,0-2 0 0 0,-5 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8"/>
    </inkml:context>
    <inkml:brush xml:id="br0">
      <inkml:brushProperty name="width" value="0.05" units="cm"/>
      <inkml:brushProperty name="height" value="0.05" units="cm"/>
      <inkml:brushProperty name="color" value="#E71224"/>
    </inkml:brush>
  </inkml:definitions>
  <inkml:trace contextRef="#ctx0" brushRef="#br0">13229 11195 16383 0 0,'6'0'0'0'0,"6"0"0"0"0,8 0 0 0 0,5 0 0 0 0,4 0 0 0 0,3 0 0 0 0,1-5 0 0 0,0-2 0 0 0,-5 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9"/>
    </inkml:context>
    <inkml:brush xml:id="br0">
      <inkml:brushProperty name="width" value="0.05" units="cm"/>
      <inkml:brushProperty name="height" value="0.05" units="cm"/>
      <inkml:brushProperty name="color" value="#E71224"/>
    </inkml:brush>
  </inkml:definitions>
  <inkml:trace contextRef="#ctx0" brushRef="#br0">13705 11033 16383 0 0,'0'6'0'0'0,"0"6"0"0"0,0 8 0 0 0,0 5 0 0 0,0 4 0 0 0,0 8 0 0 0,0 4 0 0 0,6-1 0 0 0,1 4 0 0 0,0 6 0 0 0,-1 0 0 0 0,-2-4 0 0 0,-2-3 0 0 0,-1-5 0 0 0,0-13 0 0 0,-1-17 0 0 0,0-9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0"/>
    </inkml:context>
    <inkml:brush xml:id="br0">
      <inkml:brushProperty name="width" value="0.05" units="cm"/>
      <inkml:brushProperty name="height" value="0.05" units="cm"/>
      <inkml:brushProperty name="color" value="#E71224"/>
    </inkml:brush>
  </inkml:definitions>
  <inkml:trace contextRef="#ctx0" brushRef="#br0">14029 11065 16383 0 0,'-6'0'0'0'0,"-1"-6"0"0"0,-5-7 0 0 0,-7 5 0 0 0,1 8 0 0 0,-2 10 0 0 0,-4 3 0 0 0,3 5 0 0 0,5 5 0 0 0,-1 4 0 0 0,3 3 0 0 0,4 1 0 0 0,9 2 0 0 0,5 0 0 0 0,6 0 0 0 0,8-6 0 0 0,6-1 0 0 0,5-6 0 0 0,2-6 0 0 0,2-6 0 0 0,0-3 0 0 0,1-4 0 0 0,-7-6 0 0 0,-1-3 0 0 0,-5-6 0 0 0,-2 0 0 0 0,-3-3 0 0 0,-5-4 0 0 0,-3-5 0 0 0,-10-2 0 0 0,-4-3 0 0 0,-1 0 0 0 0,-4-2 0 0 0,-1 0 0 0 0,1 0 0 0 0,-2 0 0 0 0,1 6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1"/>
    </inkml:context>
    <inkml:brush xml:id="br0">
      <inkml:brushProperty name="width" value="0.05" units="cm"/>
      <inkml:brushProperty name="height" value="0.05" units="cm"/>
      <inkml:brushProperty name="color" value="#E71224"/>
    </inkml:brush>
  </inkml:definitions>
  <inkml:trace contextRef="#ctx0" brushRef="#br0">14473 11033 16383 0 0,'0'6'0'0'0,"0"6"0"0"0,0 8 0 0 0,0 5 0 0 0,0 4 0 0 0,0 3 0 0 0,0 1 0 0 0,0 0 0 0 0,0 1 0 0 0,0-1 0 0 0,5-6 0 0 0,-3-1 0 0 0,-2-6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2"/>
    </inkml:context>
    <inkml:brush xml:id="br0">
      <inkml:brushProperty name="width" value="0.05" units="cm"/>
      <inkml:brushProperty name="height" value="0.05" units="cm"/>
      <inkml:brushProperty name="color" value="#E71224"/>
    </inkml:brush>
  </inkml:definitions>
  <inkml:trace contextRef="#ctx0" brushRef="#br0">14314 11176 16383 0 0,'5'0'0'0'0,"14"0"0"0"0,7-6 0 0 0,12-1 0 0 0,4 0 0 0 0,0 1 0 0 0,-1-3 0 0 0,-2-1 0 0 0,-2 2 0 0 0,-8 2 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34.97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141 215 203 0,'0'0'86'16,"0"0"-44"-16,0 0 61 16,0 0-37-16,0 0-17 15,0 0 26-15,0 0-22 16,0-18-21-16,0 17 16 0,0-2-26 31,0 2 4-31,0 0 4 16,-1 0-19-16,-1 1 0 0,-2 0-7 15,-1-2-1-15,-2 2-5 16,0 0 2-16,0 0 0 16,-1 0-1-16,0 0 6 15,-1 4-5-15,-3 7 0 16,-2 3 6-16,1 3 1 0,-2 3-6 15,3-3 1-15,3 2 6 16,4-5-8-16,3-2 3 16,2 0-3-16,0 1 4 15,3-1-5-15,7 0 4 16,4-1 1-16,1-3-1 16,-1 0-1-16,3-5 9 0,-4-2-8 31,2-1-1-31,-2 0 4 0,2 0 1 0,0-6-6 15,-2-1 1-15,-3 0 4 0,-5 2-4 16,-2 1-2-16,-2 1-3 16,-1 2-6-16,0-1-36 31,0 1-62-31,0-2-178 16</inkml:trace>
  <inkml:trace contextRef="#ctx0" brushRef="#br0" timeOffset="733">345 194 307 0,'0'0'55'0,"0"0"-40"15,0 0 84-15,0 0-80 16,0 0 12-16,0 0 39 16,-5-22-16-1,2 22-12-15,0 0-12 16,1 0 2-16,-2 0 0 15,-1 0-24-15,-1 0 6 16,-2 0-13-16,0 0 1 16,-2 9 7-16,1 2-5 0,-1 3 1 15,2 1 5-15,0 3-7 16,3-1 12-16,1 1-15 16,1 0 0-16,3 1 7 0,0-3-2 15,0 0-5-15,3-2 0 16,5-4 3-16,0-1-3 15,0-2 0-15,0-3 0 16,0-3 10-16,0-1-8 16,2 0 8-16,0 0 3 0,4 0-10 15,-1-8 7-15,1 0-10 16,-2-1 0-16,-4-1 8 16,0-1-5-16,0-3-1 15,-1 1 2-15,-1-1-2 16,-4-2-2-16,-2 0 0 15,0-2-8 1,0 1 3-16,-4-2-52 16,-11 1-40-16,-1 0-112 15,1 3-242-15</inkml:trace>
  <inkml:trace contextRef="#ctx0" brushRef="#br0" timeOffset="1737">571 170 485 0,'0'0'87'0,"0"0"-45"16,0 0 68-16,0 0-84 15,0 0-20-15,0 0-7 16,0 5 1-16,0 12 0 15,0 4 36-15,0 3-18 16,0-1 6-16,-1-3-13 0,1-1-9 16,0 1 4-16,0-4-4 15,0 2-1-15,0-4 8 16,1-1-5-16,1-6-1 16,1-2-3-16,-1-3 6 0,-2-2-6 15,0 0 2 1,1 0 2-16,-1 0 29 0,1 0-4 0,1-6 13 15,0-6-42-15,1-1 7 16,0-2-7-16,-2-3 0 16,0-3 0-16,-1-1-5 15,0-1 2-15,0 1 1 16,0-2 2-16,0 5 0 16,0 6-6-1,0 6 6-15,0 3 0 16,0 3 3-16,0 1 1 15,0 0-5-15,0 0 1 16,0 0-25-16,6 1 18 16,3 7-3-16,3 7 10 15,4 2-4-15,2 1 7 16,-3 3-3-16,2-2 0 0,-1-2 6 16,0 0-7-16,-1-5 1 15,-3-3 0-15,-4-3-8 0,-3-5 15 16,-3 1-7-16,-2-2 0 15,0 0 1-15,0 0 15 16,0 0-8-16,1 0 7 31,2-9-9-31,-2-4 0 0,0 1-6 16,-1-3 0-16,0 0 0 16,0-3-7-16,0-3 6 15,-2 0 1-15,-4-2-6 16,1 5 6-16,4 3 0 15,0 5 0-15,1 7 1 16,0 1-11-16,0 2 3 0,0 0-48 16,0 7-84-16,0 6-25 15,0-3-292-15</inkml:trace>
  <inkml:trace contextRef="#ctx0" brushRef="#br0" timeOffset="2107">919 179 527 0,'0'0'53'16,"0"0"3"-16,0 0-6 15,0 0-40-15,0 0-3 16,0 0-6-16,-2 13 28 16,2 0-2-16,0 2 2 15,0-1 1-15,0 2-21 16,0 0 15-16,0-2-13 0,0 0-2 16,2-1-8-16,-2-2 6 15,1-2-7-15,0-1 0 16,-1-1 0-16,2-3-7 0,-2-2 2 15,1-2-6 1,-1 0-13-16,0 0-25 0,0 0-27 31,0-5-145-31</inkml:trace>
  <inkml:trace contextRef="#ctx0" brushRef="#br0" timeOffset="2593">857 136 74 0,'0'0'506'0,"0"0"-489"16,0 0 42-16,0 0 8 16,0 0-53-16,0 0 26 15,4 0-23-15,9 0-14 16,1 0 22-1,0 0-19-15,1 0 17 16,2 0-4-16,0 0-15 16,2 1 11-16,-2 4-11 15,1 0-1-15,-3 4-6 0,0 0 4 16,-4 3-1-16,1 2 0 16,-2-1 2-16,-4 0-5 15,0-1 3-15,-2 3 0 0,-1-1-3 16,-3 5 4-16,0-3-1 15,0 3 0-15,0-3 2 16,-2 0-4-16,-4-1 2 16,-2-3 0-16,0-5 11 15,1-1-11-15,-1-2 6 16,-3-2-6-16,-5 1 7 0,-4-1-6 31,-2-2-1-31,1 0 0 16,0 0-8-16,5 0 6 15,4 0-5-15,3-1-4 0,3-3-15 0,1-2-10 16,4 0-40-16,1 0-63 0,0-1-184 31</inkml:trace>
  <inkml:trace contextRef="#ctx0" brushRef="#br0" timeOffset="3057">1194 151 494 0,'0'0'123'15,"0"0"-105"-15,0 0 85 16,0 0-69-16,0 0-13 0,0 0 21 16,1-5-31-1,1 5-3-15,0 7-8 0,-1 4 5 16,0 2 14 0,2 2-17-16,-2 0-1 0,0 4 23 15,2-2-21-15,-2 0 15 16,-1 0-8-16,2-2-7 0,0 0 5 15,0-2-7-15,0-2 0 16,2-3 13-16,-2 0-13 16,1-3 8-16,-2-3-9 15,-1-1 7-15,0-1-16 16,0 0 5 0,0 2-22-16,1-2 4 15,-1 0-27-15,1 0-26 16,2 0-16-16,2 0-77 15,5 0-50-15</inkml:trace>
  <inkml:trace contextRef="#ctx0" brushRef="#br0" timeOffset="3488">1475 144 525 0,'0'0'55'15,"0"0"11"-15,0 0 60 16,0 0-89-1,0 0-7-15,0 0-4 16,0-7-26-16,0 21 0 16,0 1 3-16,0 5 6 15,0-2 14-15,0-1-18 16,0-1-4-16,0-1 12 16,0 1-7-16,0 1-3 15,0 0-3-15,0-3 5 0,0-2-7 16,0-3 2-16,0-4 0 15,0-4-2-15,0 0 5 16,0-1-6-16,0 0 0 0,0 0-32 16,-3-1-31-16,-6-11-214 15</inkml:trace>
  <inkml:trace contextRef="#ctx0" brushRef="#br0" timeOffset="3757">1359 131 417 0,'0'0'173'16,"0"0"-164"-16,0 0 56 16,0 0-14-16,0 0-6 15,0 0 15-15,21 0-50 16,-4 0 6-16,3 0 3 15,0 0-18-15,1 0 5 16,-1 0-6-16,-3 0 5 0,-2 1-11 16,-1 1 6-16,0 0-27 0,0 1-22 15,-1-2-111-15,-4-1-244 16</inkml:trace>
  <inkml:trace contextRef="#ctx0" brushRef="#br0" timeOffset="4211">1708 129 385 0,'0'0'159'15,"0"0"-126"-15,0 0 40 16,0 0-45-16,0 0-26 16,0 0 3-16,0 6 14 0,0 4 0 15,0 2 0-15,0 1 4 16,0 3 4-16,0 1-1 15,0 2-10-15,0 1-8 16,0-1 21-16,0-1-26 16,-2 0 16-16,1-3-9 15,-1 0-8-15,2-4 8 0,0-5-10 16,0-2 0-16,0-2 1 16,0-2 1-16,0 0-2 15,0 0 4-15,0 0 1 16,0 0-10-16,0 0-4 15,0 0-35-15,0 0-21 16,0 0-65-16,0 0-157 0,0-2-49 16</inkml:trace>
  <inkml:trace contextRef="#ctx0" brushRef="#br0" timeOffset="4860">1935 187 334 0,'0'0'85'0,"0"0"-52"15,0 0 68-15,0 0-62 16,0 0-34-16,0 0-3 16,0-8 1-16,0 8-3 15,0 0-2-15,0 0-1 16,0 0-4 0,0 0 7-16,0 0 5 15,0 0-4-15,0 0 12 16,0 0-8-16,0 0 9 15,0 0 7-15,0 0-15 16,0 0 5-16,0 0 2 0,0 0 2 16,0 0 15-16,0 0-13 15,0 0 0-15,0 0 5 0,0 0-19 16,0 0 14-16,0 0-3 16,0 0-11-16,0 0 6 15,0 0-8-15,0 0 0 16,0 0 6-16,0 0-4 15,0 0 1-15,0 0-4 16,0 0 2 0,0 0-4-16,0 0 2 15,0 0 0-15,0 0 0 16,0 0 5-16,0 0-5 16,0 0 0-16,0 0 8 15,0 0-10-15,0 0 2 16,0 0 0-16,0 0 1 15,0 0-1-15,0 0 0 0,0 0 0 0,0 0-4 16,1 0 4 0,1 0-53-16,0 0-135 0,-2 0-295 15</inkml:trace>
  <inkml:trace contextRef="#ctx0" brushRef="#br0" timeOffset="7657">1959 132 308 0,'0'0'17'0,"0"0"30"16,0 0 40-16,0 0-72 16,0 0 40-16,0 0 11 15,-8-14-38-15,7 12 9 16,-1 1-4-16,-1-1-2 0,2 1-7 16,-2 1-20-1,0 0 11-15,1 0-15 0,1 0 0 16,-2 0-2-16,0 0 6 15,-1 0-4-15,-4 4 0 16,-2 9 8-16,-2 4 1 16,0 2 0-16,3 1 4 15,1-1 7-15,1-1-19 16,3-1 3-16,3-2 0 16,1-1 3-16,0-1-7 15,0-1 0-15,0 1 0 16,6-3 2-16,3-1 2 0,3-2-2 15,-1-2 2-15,0-1 0 16,1-4 7-16,-2 0-10 16,2 0 1-16,-1 0 5 15,0 0-2-15,-1-8 0 16,0-1-2-16,-3-1 2 16,1-2 8-16,-3-2-12 15,0 0 7-15,-1 0 7 16,0-3-15-16,-1-1 4 15,-3-2-4-15,0 0 3 16,0 0-11-16,0 0 2 16,-3 2 1-16,-5 1 1 15,2 3-23-15,1 6 6 16,-1 4-1-16,2 4-34 0,-1 0-37 16,-4 7-81-16,3 8 0 15,3-1-134-15</inkml:trace>
  <inkml:trace contextRef="#ctx0" brushRef="#br0" timeOffset="8453">2140 147 677 0,'0'0'40'0,"0"0"35"15,0 0-25-15,0 0-39 16,0 0-11-16,0 0-2 15,0 23 2-15,0-5 0 16,0 1 9-16,0 0-1 16,0-2-6-16,0-2 5 15,0-2-7-15,0 0 1 16,0-4-4-16,0-1 7 0,0-3-4 16,0-4 0-1,0-1 2-15,0 0-2 0,0 0 3 16,0 0 10-16,0 0 20 15,0-4 6-15,0-8-27 16,3-4-8-16,-1-3 1 16,3-1-2-16,-4-5-3 15,-1 1 1-15,0 1-3 16,0 6 6-16,0 6-4 16,0 6 0-16,0 5 1 15,0 0-3-15,1 0 2 16,0 0-10-16,4 0 2 0,2 3-12 15,2 8 20 1,3 2 0-16,1 4 0 0,2 1 1 16,-1 0-1-16,-1 0 1 15,0 0-6-15,-1-1 7 16,1-2-2-16,-4-2 0 16,-1-3 2-16,-4-4-4 15,-1-2 2-15,-2-4 0 16,0 2 2-16,-1-2 0 15,0 0 4-15,0 0 10 16,0 0 8-16,2-5 16 16,-1-6-34-16,3-3-3 15,-1-4 0-15,1-3 0 0,-3-2-3 16,2-2 0-16,-2-2 0 16,0 4-3-16,2 3 1 15,0 6-10-15,-2 9 11 16,2 1-26-16,0 4-14 15,-1 0-95-15,2 8-179 16,2 3-124-16</inkml:trace>
  <inkml:trace contextRef="#ctx0" brushRef="#br0" timeOffset="9023">2503 95 715 0,'0'0'12'15,"0"0"6"-15,0 0 46 16,0 0-64-16,0 0-1 16,0 0 1-16,-12 62 12 15,7-36 8-15,-2-2-16 16,0-1 11-16,0-3-3 15,2-3-11-15,-1-3 15 16,3-2-13-16,0-2-3 16,1-4 3-16,1-3 1 15,1-3-4-15,0 0 9 16,0 0-5-16,0 0 32 0,0-3 19 16,0-13 3-16,7-6-45 15,1-6-8-15,0-2-5 16,0-3 0-16,2-1 2 15,-1 3-9-15,0 3 1 16,-1 8 5-16,-3 6-7 16,2 5 11-16,-2 2-3 15,0 4 0-15,3 3-17 16,3 0 16-16,4 13-13 16,3 9 12-16,-1 2-4 15,-2 0 6-15,-4-1 0 16,-3-2 0-16,0-3 5 15,-4-3-10-15,0-2 5 16,-1 5-4-16,-3-3-3 0,2 3-2 16,-2-1 2-16,0-1-16 15,0 0-22-15,1-4 16 16,0-5-83-16,3-2 8 16,-2-5-94-16,0 0-77 15</inkml:trace>
  <inkml:trace contextRef="#ctx0" brushRef="#br0" timeOffset="9219">2529 213 267 0,'0'0'187'0,"0"0"-186"16,0 0 43-16,0 0-30 15,0 0-9-15,89-31 25 16,-66 24-25-16,-1 1-5 16,-4-1-94-16</inkml:trace>
  <inkml:trace contextRef="#ctx0" brushRef="#br0" timeOffset="9629">2802 80 684 0,'0'0'56'0,"0"0"-18"0,0 0 43 16,0 0-69-16,0 0-12 15,0 0 7-15,0 15-11 16,6 5 8-16,-2 4 0 15,0 2 8-15,-3 2-10 16,2 0 5-16,-3 0 9 16,0-4-14-16,1-4 17 15,-1-2-19-15,0-5 1 16,3-5 4-16,-3-3-3 0,0-4 2 16,2-1 1-1,0 0-4-15,1 0 23 0,-2 0-5 16,7 0-4-16,5 0 9 15,5 0-24-15,1 0 7 16,-3-1-7-16,-1-3 0 16,-2 2-5-16,5-1 5 15,0 1-18-15,-1 2-15 16,-6 0-79-16,-5 0-239 16</inkml:trace>
  <inkml:trace contextRef="#ctx0" brushRef="#br0" timeOffset="11588">3420 101 522 0,'0'0'155'0,"0"0"-126"0,0 0-16 16,0 0-5-16,0 0 5 15,0 0 1-15,0 0 27 16,22 73 0-16,-14-50-17 16,-1 0-3-16,-2-3-5 15,-1-2-2-15,-2-2 8 16,-1-4-22-16,0-1 0 16,-1-1 4-16,0-5-2 15,0 1-4-15,0-4 1 16,0 0-17-16,0-2 12 15,0 0-29-15,0 0 1 0,0 0-3 16,-2-8-89-16,-11-8-215 16</inkml:trace>
  <inkml:trace contextRef="#ctx0" brushRef="#br0" timeOffset="12211">3418 104 526 0,'0'0'91'0,"0"0"-66"16,0 0 97-16,0 0-72 15,0 0-22-15,0 0-17 16,60-33 6-16,-34 32-3 0,-1 1-9 16,-5 0 5-16,-3 0-10 15,-7 6-2-15,-2 6-3 16,-2 0-4-16,-2 1-3 15,-3 2-2-15,-1-2-17 16,0-1 15-16,0 0 1 16,-11-1-15-16,-2-1 6 15,-2-3-7-15,0-1 16 16,2-2 9-16,5-3-2 16,1 0 8-16,5-1 0 15,-1 0 1-15,3 0 34 16,0 0 9-16,0 0-7 0,0-2-1 15,4-3-16 1,5 0-11-16,3 2-9 0,1 0 0 16,-1 1 1-16,-3 2 0 15,0 0-1-15,-1 0 0 16,2 0-2-16,0 9 0 16,0 1 0-16,-2 2 2 15,0-1-5-15,-1 0 6 16,-2-2-1-16,-1 2 0 15,-3-3-4-15,-1 1 3 16,0 1-4-16,0 2 2 16,0-1 0-16,-9 0-1 0,-3-2 4 15,-2 0 0 1,1 0 3-16,0-3-2 16,2-1-1-16,4-2 0 15,-1 0-1-15,0-3 5 0,-4 1-4 16,-3-1 0-16,1 0-11 15,-1 0-9-15,4-5-42 16,4-6-57-16,5-4-78 16</inkml:trace>
  <inkml:trace contextRef="#ctx0" brushRef="#br0" timeOffset="13605">3774 123 603 0,'0'0'47'16,"0"0"-41"-16,0 0 59 15,0 0-65-15,0 0 2 16,0 0-7-16,2 6 13 16,1 10-8-16,-1 3 16 15,0 3-6-15,-2 1 9 0,0 0-10 16,0-1-4-16,0-1 7 16,0-3-9-16,0 0-1 15,0-5 1-15,0-6 2 16,0-3-3-16,0-4-2 15,0 0 0-15,0 0 18 16,0 0-2-16,0 0 24 16,0 0 12-16,0 0-12 15,0-7 3-15,0-7-43 16,0-3 0-16,0-3-2 16,0-2 2-16,0 0 0 15,0 2 0-15,3 0-7 16,0 3 1-16,1 3 1 0,1 3 5 15,-1 4-9 1,1 0 14-16,-2 4-5 0,1 0 0 16,0 0 9-16,2-2-14 15,1 2 5-15,-1-1 0 16,-1 0-7-16,1 0 10 16,-2 2-3-16,-3 0 0 15,2 2 5-15,-2 0-16 16,-1 0 11-16,0 0 0 15,0 0-7-15,0 0 10 16,0 0-3-16,0 0 0 16,2 0 4-16,-2 0-6 0,1-2 2 15,0 1 0 1,0 0-6-16,1 0 9 16,-2 1-3-16,0 0 0 0,0 0-7 15,0 0 0-15,0 0 3 16,0 0 3-16,0 0-8 15,1 0 5-15,2 0 0 16,-2 0 4-16,5 0-1 16,-1 0-3-16,-2 0 4 15,-1 0 0-15,0 0-4 16,-2 0 8-16,0 0-4 16,0 0 0-16,1 0 3 15,-1 0-8-15,0 0 5 16,0 0 0-16,0 0-2 15,0 0 7-15,0 0-5 0,0 0 0 16,0 0 4-16,0 0-7 16,0 0 3-16,0 0 0 15,0 0-4-15,0 0 7 16,0 0-3-16,0 0 0 16,0 0-6-16,1 0-2 15,3 0 8-15,0 0 0 16,2 0-2-16,-1 1 5 15,0 1-3-15,2 4 0 16,-1-2 0-16,2 4-6 16,-2 0 6-16,0 3 0 15,-1 0-5-15,-1-2 7 16,2 2-2-16,-5 0 0 16,-1-4 2-16,0 1-11 0,0-2 9 15,0-2-10-15,-4 1 10 16,-6 1-10-16,-4 0 10 15,-3 0-1-15,-5 1-7 16,1-3 4-16,3 1-10 16,3-3 0-16,5 0 12 15,3-2-8-15,1 0 10 16,2 0 0-16,1 0 0 16,2 0-1-16,1 0 2 15,0-2-1-15,0 0 11 16,0 1-10-16,0 0 13 0,0 1-6 15,3 0-8 1,2 0 16-16,3 0-16 0,5 0 0 16,1 0 0-16,2 2 5 15,0 7-5-15,-1-1 0 16,2 1 0-16,-2 4-5 16,0-4 5-16,1 1 0 15,-4-1 3-15,-4-3 1 16,-1-2-4-16,-3-1 0 15,-1-3 2-15,-3 1-11 16,1-1 6-16,0 0-10 16,-1 1-18-16,2-1-85 0,1 0-162 15</inkml:trace>
  <inkml:trace contextRef="#ctx0" brushRef="#br0" timeOffset="14278">4165 131 502 0,'0'0'49'0,"0"0"23"16,0 0-30-16,0 0-42 16,0 0 6-16,0 0 3 15,0 27 21-15,0-9 7 16,-3 3-21-16,-3 0 4 16,1 1 0-16,-1 0-10 15,0 0 11-15,1-3-17 16,1-2-2-16,0-5 0 15,3-5-1-15,1-4-1 16,0-2 3-16,0-1 2 16,0 0 19-16,0 0 17 15,0 0 11-15,0-1 9 0,0-11-43 16,0-6-12-16,3-2-6 16,3-3 1-16,1-3-4 15,-2-4 0-15,-1 2-6 16,0 0 8-16,0 2-11 15,0 5 8-15,0 5 1 16,-1 6 1-16,-1 4-1 16,1 4 3-16,-1 1 0 15,-1 1-8-15,3 0-2 16,3 0-8-16,4 8 8 16,7 5 10-16,-1 4 0 15,1 1 0-15,-2 3 0 16,-1 2-5-16,-1 2 8 0,-4 2-3 15,0-3 0 1,-3-1 3-16,-4-4-5 0,3-1 2 16,-4-5 0-16,1-5-3 15,-1-2 3-15,-2-3-1 16,0-1-12-16,0 1-39 16,-3-2-55-16,-15-1-27 15,-2 0-326-15</inkml:trace>
  <inkml:trace contextRef="#ctx0" brushRef="#br0" timeOffset="14471">4170 226 436 0,'0'0'71'15,"0"0"-30"-15,0 0 20 16,0 0-46-16,0 0-3 15,84-5 3-15,-64 5-9 16,-4 0-6-16,-1 0-51 16,-2 0-178-16</inkml:trace>
  <inkml:trace contextRef="#ctx0" brushRef="#br0" timeOffset="15203">4451 104 511 0,'0'0'170'0,"0"0"-166"16,0 0 38-16,0 0-42 16,0 0 2-16,0 0 15 15,0 36 4-15,0-20-4 16,0 0 1-16,0-1-15 15,0 2 16-15,-3 0-9 16,1 0-6-16,-3 1 8 16,3-3-10-16,-1-2-2 15,2-6 0-15,1-2 7 0,0-3-5 16,0-2-1-16,0 0 8 16,0 0 42-16,0 0 2 15,0 0 9-15,0-11-31 16,-1-3-24-16,-1-3-10 15,1-1 3-15,-1-4 0 16,2-2-3-16,-1-2 6 16,1 1-3-16,0 5 0 15,0 7 2-15,0 4-11 16,0 6 9-16,0 3 0 16,0 0-6-16,0 0-1 15,0 0 1-15,8 0-12 16,5 8 15-16,4 8-3 15,1 3 6-15,0 5 0 0,-1 4-6 16,1-2 8-16,-2 1-2 16,-2-4 0-16,-1-5 3 15,-2-2-6-15,-4-5 3 16,-2-5 0-16,-3-2-2 16,-2-4 7-16,0 2-5 15,0-2 12-15,0 0-9 16,0 0 28-16,0-4-4 15,3-9-16-15,0-6-10 16,-1-1 3-16,-2-3-4 16,0-2 0-16,0-3 5 0,0-1-12 15,-2 1 7 1,-1 3 0-16,-1 4-7 0,3 5 4 16,1 6 2-16,0 7 1 15,0 2-24-15,0 1-1 16,0 0-66-16,0 0-62 15,0 8-11-15,0 3-83 16,4 0-42-16</inkml:trace>
  <inkml:trace contextRef="#ctx0" brushRef="#br0" timeOffset="15645">4799 91 69 0,'0'0'355'16,"0"0"-349"-16,0 0 104 16,0 0-16-16,0 0-56 15,0 0 46-15,0-8-29 16,0 8-14-16,0 0-23 15,-4 0-18-15,-4 0 11 16,-3 6-6-16,-2 2-2 16,-1 1 11-16,2 3-11 15,1 1 6-15,2 1 5 0,-1 0-6 16,1 2 6-16,2 1-8 16,2 1-6-16,2 0 14 15,3 0-14-15,0-2 0 16,0 0 7-16,11-3-6 15,2-3 5-15,2-2 4 16,3-5-10-16,2-1 15 16,-3-2-13-16,3 0 0 15,-5 0 1-15,1 0-3 16,1-6-4-16,-1 0-40 16,0-3-139-16,-4 0-241 15</inkml:trace>
  <inkml:trace contextRef="#ctx0" brushRef="#br0" timeOffset="16124">5014 69 481 0,'0'0'32'15,"0"0"73"-15,0 0 15 16,0 0-64-16,0 0 18 16,0 0-20-16,-3-4-35 15,3 4-13-15,-1 2-6 16,-1 12-8-16,1 2 6 16,-1 7 4-16,2-1 7 15,-2 1 3-15,2-1-12 16,0 0 11-16,0-3-11 0,0 2 0 15,0-3-1-15,0-1 3 16,3-3-2-16,-2-1 0 16,0-4-25-16,-1-2-6 15,3-2-64-15,3-5-44 16,3 0-191-16</inkml:trace>
  <inkml:trace contextRef="#ctx0" brushRef="#br0" timeOffset="16455">5198 26 644 0,'0'0'38'15,"0"0"-21"-15,0 0-8 16,0 0 12-16,0 0 47 15,0 82-19-15,0-58-21 16,2 2-2-16,2-4-15 16,-2-3 11-16,-2-2-16 15,1 1-5-15,-1 3 4 16,0 2-1-16,0 3-4 16,0 2 0-16,0 0-2 15,0-3 2-15,-1-4-21 16,0-6-13-16,1-7-1 15,0-4-41-15,0-4-15 16,0 0-31-16,-1-8-134 0</inkml:trace>
  <inkml:trace contextRef="#ctx0" brushRef="#br0" timeOffset="16711">5046 225 546 0,'0'0'41'0,"0"0"4"15,0 0 75 1,0 0-74-16,0 0 19 0,0 0-48 16,24-16-16-16,-3 13-1 15,-1 1 0-15,3 0-6 16,-3 0 11-16,3 1-11 15,-3 0 4-15,-2 1-68 16,2-1-101-16,0-5-347 16</inkml:trace>
  <inkml:trace contextRef="#ctx0" brushRef="#br0" timeOffset="17055">5379 80 702 0,'0'0'9'0,"0"0"82"16,0 0-40-16,0 0-51 15,0 0 6-15,0 0-1 16,-10 38-5-16,4-14 18 15,1 6-7-15,0 0 24 16,1 1-28-16,-1-2 8 16,2-3 2-16,0-2-16 15,0-5 4-15,2-2-5 0,0-5 4 16,1-5-9-16,0-4 5 16,0-3-1-16,0 0-6 15,0 0 9-15,2-2-4 16,5-11-103-16,0-4-252 15</inkml:trace>
  <inkml:trace contextRef="#ctx0" brushRef="#br0" timeOffset="17280">5286 53 638 0,'0'0'101'0,"0"0"-65"16,0 0 61-16,0 0-58 0,0 0-30 16,0 0 11-16,71-10-17 15,-52 9 4-15,-5 1-9 16,0 0 2-16,-4 0-3 16,1 0-20-16,-3 2-115 15,-1 8-200-15</inkml:trace>
  <inkml:trace contextRef="#ctx0" brushRef="#br0" timeOffset="17498">5344 213 655 0,'0'0'76'0,"0"0"-32"16,0 0 63-16,0 0-77 15,0 0-7-15,0 0-8 16,28 2-14-16,-11-2-2 16,0 0-9-16,-1 0-31 15,1 0-37-15,-6 1-84 16,-1 5-164-16</inkml:trace>
  <inkml:trace contextRef="#ctx0" brushRef="#br0" timeOffset="17797">5336 325 300 0,'0'0'56'16,"0"0"-15"-16,0 0 55 15,0 0-61-15,0 0 75 16,0 0-41-16,0 6-18 15,0-6 13-15,0 0-12 16,0 0-4-16,5 0-12 16,5 0-17-16,6 0-9 15,2 0-8-15,-1 0-2 0,2 0 0 16,0 0 3-16,-1 0-8 16,-1 0 1-16,-1 0-20 15,-1 0-14-15,-3 0-105 16,-2 0-172-16</inkml:trace>
  <inkml:trace contextRef="#ctx0" brushRef="#br0" timeOffset="18644">5700 48 320 0,'0'0'26'0,"0"0"7"16,0 0 75-16,0 0-61 15,0 0-19-15,0 0 21 16,-60-46 2-16,52 46-47 16,-2 0 7-16,0 0-1 15,0 8-10-15,0 4 12 16,0 3-11-16,2 0-1 16,2 0 4-16,1-4 1 15,3 1-5-15,2-2 0 16,0 0 3-16,0-2-5 15,7-1 4-15,6 0 3 0,6 0 8 16,0-4-12-16,-1 1 2 16,0-1 4-16,-1-1-7 15,-2-1 16-15,0 0-1 16,1 2-4-16,-1-1 18 16,1 3-13-16,-2-2-6 15,-3 3 0-15,0-1-6 16,-2 0-3-16,-3 3-1 15,0-2 0-15,-3 0-5 16,0 2 8-16,-2-1-3 16,1 1 0-16,-2 0 0 15,0 2-3-15,0-1 3 0,0 1 0 16,-4-1 0-16,-1-2 2 16,-1 0-2-16,0-1 0 15,-2-3 3-15,-1 2-4 16,-4 0 1-16,-6 0 0 15,-1-2 1-15,-2 0 2 16,4-2-3-16,3-1 1 16,5 0 5-16,2 0-1 15,1 0-5-15,1 0 1 16,-4-1-6-16,2-5-6 16,-1 0-84-16,-1 0-183 15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3"/>
    </inkml:context>
    <inkml:brush xml:id="br0">
      <inkml:brushProperty name="width" value="0.05" units="cm"/>
      <inkml:brushProperty name="height" value="0.05" units="cm"/>
      <inkml:brushProperty name="color" value="#E71224"/>
    </inkml:brush>
  </inkml:definitions>
  <inkml:trace contextRef="#ctx0" brushRef="#br0">14737 11074 16383 0 0,'0'-5'0'0'0,"6"-8"0"0"0,6-1 0 0 0,8-4 0 0 0,5 1 0 0 0,4 4 0 0 0,-2 9 0 0 0,-2 6 0 0 0,-4 12 0 0 0,0 16 0 0 0,-4 13 0 0 0,-5 5 0 0 0,-4 6 0 0 0,-4-2 0 0 0,-8-4 0 0 0,-3-5 0 0 0,-6-9 0 0 0,-6-5 0 0 0,-5-8 0 0 0,1-2 0 0 0,10-4 0 0 0,13-10 0 0 0,11-6 0 0 0,10-2 0 0 0,7-2 0 0 0,4 1 0 0 0,1-5 0 0 0,-4 0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4"/>
    </inkml:context>
    <inkml:brush xml:id="br0">
      <inkml:brushProperty name="width" value="0.05" units="cm"/>
      <inkml:brushProperty name="height" value="0.05" units="cm"/>
      <inkml:brushProperty name="color" value="#E71224"/>
    </inkml:brush>
  </inkml:definitions>
  <inkml:trace contextRef="#ctx0" brushRef="#br0">15268 11033 16383 0 0,'-6'0'0'0'0,"4"6"0"0"0,3 6 0 0 0,0 8 0 0 0,6 5 0 0 0,2 4 0 0 0,-1 3 0 0 0,-2 1 0 0 0,-1 0 0 0 0,-2 1 0 0 0,-2-1 0 0 0,-1 0 0 0 0,0-6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5"/>
    </inkml:context>
    <inkml:brush xml:id="br0">
      <inkml:brushProperty name="width" value="0.05" units="cm"/>
      <inkml:brushProperty name="height" value="0.05" units="cm"/>
      <inkml:brushProperty name="color" value="#E71224"/>
    </inkml:brush>
  </inkml:definitions>
  <inkml:trace contextRef="#ctx0" brushRef="#br0">15108 11197 16383 0 0,'5'0'0'0'0,"8"0"0"0"0,6 0 0 0 0,12 0 0 0 0,6-5 0 0 0,7-3 0 0 0,1 1 0 0 0,0 2 0 0 0,-9 1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6"/>
    </inkml:context>
    <inkml:brush xml:id="br0">
      <inkml:brushProperty name="width" value="0.05" units="cm"/>
      <inkml:brushProperty name="height" value="0.05" units="cm"/>
      <inkml:brushProperty name="color" value="#E71224"/>
    </inkml:brush>
  </inkml:definitions>
  <inkml:trace contextRef="#ctx0" brushRef="#br0">15534 11083 16383 0 0,'-6'-6'0'0'0,"-1"-6"0"0"0,5-3 0 0 0,4-2 0 0 0,6-6 0 0 0,8 3 0 0 0,7 3 0 0 0,4 6 0 0 0,3 4 0 0 0,2 4 0 0 0,2 1 0 0 0,-6 8 0 0 0,-2 7 0 0 0,-5 13 0 0 0,-7 13 0 0 0,-5 5 0 0 0,-4 1 0 0 0,-9 3 0 0 0,-3-1 0 0 0,-7-3 0 0 0,-5 3 0 0 0,-6-3 0 0 0,-3-7 0 0 0,7-11 0 0 0,14-10 0 0 0,13-7 0 0 0,17-6 0 0 0,9-8 0 0 0,11-4 0 0 0,9-5 0 0 0,0-1 0 0 0,3 3 0 0 0,-8-3 0 0 0,-12 2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7"/>
    </inkml:context>
    <inkml:brush xml:id="br0">
      <inkml:brushProperty name="width" value="0.05" units="cm"/>
      <inkml:brushProperty name="height" value="0.05" units="cm"/>
      <inkml:brushProperty name="color" value="#E71224"/>
    </inkml:brush>
  </inkml:definitions>
  <inkml:trace contextRef="#ctx0" brushRef="#br0">15849 10716 16383 0 0,'5'0'0'0'0,"8"0"0"0"0,12 5 0 0 0,7 8 0 0 0,4 6 0 0 0,1 7 0 0 0,0 8 0 0 0,5 5 0 0 0,-6 6 0 0 0,-2 7 0 0 0,-3 5 0 0 0,-5 4 0 0 0,-8 2 0 0 0,-7 2 0 0 0,-11-5 0 0 0,-5-2 0 0 0,-7-5 0 0 0,-13-1 0 0 0,-7-3 0 0 0,-10 0 0 0 0,3-8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8"/>
    </inkml:context>
    <inkml:brush xml:id="br0">
      <inkml:brushProperty name="width" value="0.05" units="cm"/>
      <inkml:brushProperty name="height" value="0.05" units="cm"/>
      <inkml:brushProperty name="color" value="#E71224"/>
    </inkml:brush>
  </inkml:definitions>
  <inkml:trace contextRef="#ctx0" brushRef="#br0">13766 10795 16383 0 0,'-5'0'0'0'0,"-8"0"0"0"0,-7 5 0 0 0,1 8 0 0 0,-3 7 0 0 0,2 5 0 0 0,0-1 0 0 0,3 0 0 0 0,4 2 0 0 0,0-4 0 0 0,1 1 0 0 0,3 1 0 0 0,2 2 0 0 0,4 2 0 0 0,1 2 0 0 0,2 1 0 0 0,0 1 0 0 0,1 0 0 0 0,-1 1 0 0 0,1-1 0 0 0,-1 0 0 0 0,0 1 0 0 0,1-1 0 0 0,4 6 0 0 0,2 1 0 0 0,6 5 0 0 0,5 1 0 0 0,6 4 0 0 0,3-2 0 0 0,-2-3 0 0 0,0-9 0 0 0,7-4 0 0 0,8-9 0 0 0,-2-7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9"/>
    </inkml:context>
    <inkml:brush xml:id="br0">
      <inkml:brushProperty name="width" value="0.05" units="cm"/>
      <inkml:brushProperty name="height" value="0.05" units="cm"/>
      <inkml:brushProperty name="color" value="#E71224"/>
    </inkml:brush>
  </inkml:definitions>
  <inkml:trace contextRef="#ctx0" brushRef="#br0">16272 11064 16383 0 0,'5'0'0'0'0,"8"0"0"0"0,7 0 0 0 0,5 0 0 0 0,4 0 0 0 0,3 0 0 0 0,1-5 0 0 0,0-3 0 0 0,0 1 0 0 0,-5 2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0"/>
    </inkml:context>
    <inkml:brush xml:id="br0">
      <inkml:brushProperty name="width" value="0.05" units="cm"/>
      <inkml:brushProperty name="height" value="0.05" units="cm"/>
      <inkml:brushProperty name="color" value="#E71224"/>
    </inkml:brush>
  </inkml:definitions>
  <inkml:trace contextRef="#ctx0" brushRef="#br0">16298 11198 16383 0 0,'6'0'0'0'0,"6"0"0"0"0,8 0 0 0 0,5-6 0 0 0,4-1 0 0 0,3 0 0 0 0,1 1 0 0 0,0 2 0 0 0,1 2 0 0 0,-6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1"/>
    </inkml:context>
    <inkml:brush xml:id="br0">
      <inkml:brushProperty name="width" value="0.05" units="cm"/>
      <inkml:brushProperty name="height" value="0.05" units="cm"/>
      <inkml:brushProperty name="color" value="#E71224"/>
    </inkml:brush>
  </inkml:definitions>
  <inkml:trace contextRef="#ctx0" brushRef="#br0">16828 10954 16383 0 0,'0'5'0'0'0,"5"8"0"0"0,2 7 0 0 0,0 10 0 0 0,4 7 0 0 0,0 7 0 0 0,-1 1 0 0 0,2 5 0 0 0,0-1 0 0 0,-3-4 0 0 0,-2-3 0 0 0,-3-10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2"/>
    </inkml:context>
    <inkml:brush xml:id="br0">
      <inkml:brushProperty name="width" value="0.05" units="cm"/>
      <inkml:brushProperty name="height" value="0.05" units="cm"/>
      <inkml:brushProperty name="color" value="#E71224"/>
    </inkml:brush>
  </inkml:definitions>
  <inkml:trace contextRef="#ctx0" brushRef="#br0">17322 10927 16383 0 0,'-6'0'0'0'0,"-6"0"0"0"0,-8 0 0 0 0,-5 0 0 0 0,-4 6 0 0 0,-3 6 0 0 0,-1 8 0 0 0,0 5 0 0 0,5 4 0 0 0,7 3 0 0 0,8 1 0 0 0,11 0 0 0 0,11-5 0 0 0,10-7 0 0 0,7-8 0 0 0,5-5 0 0 0,2-5 0 0 0,1 3 0 0 0,0 0 0 0 0,1 5 0 0 0,-7 6 0 0 0,-8 6 0 0 0,-1 3 0 0 0,-11-1 0 0 0,-5-1 0 0 0,-4 2 0 0 0,-7-4 0 0 0,-7 0 0 0 0,-8 2 0 0 0,-4-4 0 0 0,-4-4 0 0 0,-1-1 0 0 0,-1-7 0 0 0,5-11 0 0 0,7-10 0 0 0,7-9 0 0 0,12-6 0 0 0,11-3 0 0 0,5-2 0 0 0,5-2 0 0 0,4 1 0 0 0,-1 1 0 0 0,1-1 0 0 0,2 1 0 0 0,-8 6 0 0 0,-8 8 0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58.35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101 0 141 0,'0'0'81'0,"0"0"-4"0,0 0-4 15,0 0-19 1,0 0 7-16,0 0-8 0,0 0 17 16,1-3-21-16,-1 3-9 15,0 0 41-15,0 0-51 16,0 0-11-16,0 0-6 15,0 0-11-15,0 0 19 16,0 0-18-16,0 0-3 16,0 0 14-16,0 0-8 15,0 0-2-15,0 0-4 16,0 0 8-16,0 0-14 16,0 0 6-16,0 0 0 15,0 0-2-15,0 0 7 16,0 0-5-16,0 0 0 15,0 0 10-15,0 0-9 0,0 0-1 16,0 0 0-16,0 0 5 16,0 0 0-16,0 0-5 15,0 0 0-15,0 0 9 16,0 0-10-16,0 0 1 16,0 0 0-16,0 0 4 15,0 0-1-15,0 0 0 16,0 0-1-16,0 0 5 15,0 0-4-15,0 0-3 16,0 0 0-16,0 0 3 16,0 0 2-16,0 0-5 15,0 0 0-15,0 0 5 0,0 0-9 16,0 0 4-16,0 0 0 16,0 0-3-16,0 0 8 15,0 0-5-15,0 0 0 16,0 0 4-16,0 0-9 15,0 0 5-15,0 0 0 16,0 0-1-16,0 0 4 16,0 0-3-16,0 0 0 15,0 0 6-15,0 0-12 16,0 0 6-16,0 0 0 16,0 0-2-16,0 0 6 15,0 0-4-15,0 0 0 16,0 0 4-16,0 0-12 0,0 0 8 15,0 0 0-15,0 0-8 16,0 0 7-16,-2 2 1 16,-5 5 0-16,-1 3 2 15,-1 8-8-15,-3 5 6 16,-1 5 0-16,-1 2 7 16,1 1-6-16,2 1 4 15,3-1-5-15,3-2 10 16,5-1-8-16,0-1-2 15,3 2 0-15,15-2-1 16,4 1 2-16,7-1-2 16,0-3-2-16,0-3-23 15,-1-4 3-15,-4-5-57 16,-1-4-55-16,-3-6-179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3"/>
    </inkml:context>
    <inkml:brush xml:id="br0">
      <inkml:brushProperty name="width" value="0.05" units="cm"/>
      <inkml:brushProperty name="height" value="0.05" units="cm"/>
      <inkml:brushProperty name="color" value="#E71224"/>
    </inkml:brush>
  </inkml:definitions>
  <inkml:trace contextRef="#ctx0" brushRef="#br0">17285 10954 16383 0 0,'-6'5'0'0'0,"-1"8"0"0"0,0 7 0 0 0,-4 5 0 0 0,0-2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4"/>
    </inkml:context>
    <inkml:brush xml:id="br0">
      <inkml:brushProperty name="width" value="0.05" units="cm"/>
      <inkml:brushProperty name="height" value="0.05" units="cm"/>
      <inkml:brushProperty name="color" value="#E71224"/>
    </inkml:brush>
  </inkml:definitions>
  <inkml:trace contextRef="#ctx0" brushRef="#br0">17676 10823 16383 0 0,'0'-6'0'0'0,"0"4"0"0"0,0 8 0 0 0,0 8 0 0 0,0 8 0 0 0,0 4 0 0 0,0 10 0 0 0,0 4 0 0 0,0 5 0 0 0,5 2 0 0 0,3-3 0 0 0,-1 3 0 0 0,-2-1 0 0 0,-1-4 0 0 0,-1-3 0 0 0,3-2 0 0 0,2-3 0 0 0,5-7 0 0 0,5-8 0 0 0,5-12 0 0 0,4-8 0 0 0,-2-9 0 0 0,-6-8 0 0 0,-5-7 0 0 0,-7-4 0 0 0,-3-3 0 0 0,-2-2 0 0 0,-8 6 0 0 0,-8 7 0 0 0,-6 7 0 0 0,-7 6 0 0 0,-3 5 0 0 0,4 7 0 0 0,-1 4 0 0 0,6 6 0 0 0,1 6 0 0 0,8-1 0 0 0,7 3 0 0 0,4-4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5"/>
    </inkml:context>
    <inkml:brush xml:id="br0">
      <inkml:brushProperty name="width" value="0.05" units="cm"/>
      <inkml:brushProperty name="height" value="0.05" units="cm"/>
      <inkml:brushProperty name="color" value="#E71224"/>
    </inkml:brush>
  </inkml:definitions>
  <inkml:trace contextRef="#ctx0" brushRef="#br0">18045 11007 16383 0 0,'0'5'0'0'0,"0"8"0"0"0,0 12 0 0 0,0 7 0 0 0,0 4 0 0 0,0 2 0 0 0,0 4 0 0 0,0 1 0 0 0,0-1 0 0 0,5-14 0 0 0,2-16 0 0 0,0-11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6"/>
    </inkml:context>
    <inkml:brush xml:id="br0">
      <inkml:brushProperty name="width" value="0.05" units="cm"/>
      <inkml:brushProperty name="height" value="0.05" units="cm"/>
      <inkml:brushProperty name="color" value="#E71224"/>
    </inkml:brush>
  </inkml:definitions>
  <inkml:trace contextRef="#ctx0" brushRef="#br0">17992 10874 16383 0 0,'0'6'0'0'0,"0"1"0"0"0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7"/>
    </inkml:context>
    <inkml:brush xml:id="br0">
      <inkml:brushProperty name="width" value="0.05" units="cm"/>
      <inkml:brushProperty name="height" value="0.05" units="cm"/>
      <inkml:brushProperty name="color" value="#E71224"/>
    </inkml:brush>
  </inkml:definitions>
  <inkml:trace contextRef="#ctx0" brushRef="#br0">18287 10742 16383 0 0,'-5'0'0'0'0,"-3"6"0"0"0,1 6 0 0 0,2 8 0 0 0,6 5 0 0 0,4 10 0 0 0,1 4 0 0 0,-1 6 0 0 0,-1 7 0 0 0,4 5 0 0 0,1-2 0 0 0,-1 1 0 0 0,-3-3 0 0 0,-1-6 0 0 0,-1-5 0 0 0,3-10 0 0 0,2-11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8"/>
    </inkml:context>
    <inkml:brush xml:id="br0">
      <inkml:brushProperty name="width" value="0.05" units="cm"/>
      <inkml:brushProperty name="height" value="0.05" units="cm"/>
      <inkml:brushProperty name="color" value="#E71224"/>
    </inkml:brush>
  </inkml:definitions>
  <inkml:trace contextRef="#ctx0" brushRef="#br0">18230 11048 16383 0 0,'5'0'0'0'0,"2"-6"0"0"0,6-1 0 0 0,5 0 0 0 0,6-4 0 0 0,9 0 0 0 0,5-4 0 0 0,1 1 0 0 0,-6 2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9"/>
    </inkml:context>
    <inkml:brush xml:id="br0">
      <inkml:brushProperty name="width" value="0.05" units="cm"/>
      <inkml:brushProperty name="height" value="0.05" units="cm"/>
      <inkml:brushProperty name="color" value="#E71224"/>
    </inkml:brush>
  </inkml:definitions>
  <inkml:trace contextRef="#ctx0" brushRef="#br0">18516 11033 16383 0 0,'-5'0'0'0'0,"-8"0"0"0"0,-1 6 0 0 0,-4 1 0 0 0,1 5 0 0 0,4 6 0 0 0,3 6 0 0 0,10 4 0 0 0,10-3 0 0 0,8-6 0 0 0,7-5 0 0 0,5-6 0 0 0,-3 1 0 0 0,0 0 0 0 0,0-3 0 0 0,1-1 0 0 0,-4 3 0 0 0,-1 1 0 0 0,-4 3 0 0 0,-10 1 0 0 0,-8 3 0 0 0,-9-1 0 0 0,-3 2 0 0 0,-5-1 0 0 0,-5 1 0 0 0,-5-1 0 0 0,-4-4 0 0 0,-1 1 0 0 0,-1-1 0 0 0,-1-3 0 0 0,-1-2 0 0 0,1-4 0 0 0,6-1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0"/>
    </inkml:context>
    <inkml:brush xml:id="br0">
      <inkml:brushProperty name="width" value="0.05" units="cm"/>
      <inkml:brushProperty name="height" value="0.05" units="cm"/>
      <inkml:brushProperty name="color" value="#E71224"/>
    </inkml:brush>
  </inkml:definitions>
  <inkml:trace contextRef="#ctx0" brushRef="#br0">16457 10980 16383 0 0,'0'0'0'0'0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1"/>
    </inkml:context>
    <inkml:brush xml:id="br0">
      <inkml:brushProperty name="width" value="0.05" units="cm"/>
      <inkml:brushProperty name="height" value="0.05" units="cm"/>
      <inkml:brushProperty name="color" value="#E71224"/>
    </inkml:brush>
  </inkml:definitions>
  <inkml:trace contextRef="#ctx0" brushRef="#br0">16434 10981 16383 0 0,'0'-5'0'0'0,"0"3"0"0"0,0 8 0 0 0,0 8 0 0 0,-5 2 0 0 0,-3 3 0 0 0,1-1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6"/>
    </inkml:context>
    <inkml:brush xml:id="br0">
      <inkml:brushProperty name="width" value="0.05" units="cm"/>
      <inkml:brushProperty name="height" value="0.05" units="cm"/>
      <inkml:brushProperty name="color" value="#E71224"/>
    </inkml:brush>
  </inkml:definitions>
  <inkml:trace contextRef="#ctx0" brushRef="#br0">13275 14128 16383 0 0,'0'-6'0'0'0,"0"-6"0"0"0,-5-3 0 0 0,-8 3 0 0 0,-1-3 0 0 0,-4 1 0 0 0,-5 4 0 0 0,-3 2 0 0 0,-3 9 0 0 0,-2 10 0 0 0,5 7 0 0 0,0 13 0 0 0,6 6 0 0 0,5 2 0 0 0,6 0 0 0 0,4-1 0 0 0,3-1 0 0 0,8-3 0 0 0,2 0 0 0 0,5-7 0 0 0,1-2 0 0 0,3-5 0 0 0,5-7 0 0 0,3-5 0 0 0,-2-9 0 0 0,0-5 0 0 0,2-1 0 0 0,2-5 0 0 0,-3-6 0 0 0,-1 0 0 0 0,-4-2 0 0 0,-5-3 0 0 0,0-4 0 0 0,-2-1 0 0 0,2-3 0 0 0,0-1 0 0 0,-4 0 0 0 0,2-1 0 0 0,0 0 0 0 0,-3 1 0 0 0,-3-1 0 0 0,-2 1 0 0 0,-2 0 0 0 0,-1-1 0 0 0,-1-4 0 0 0,-1-2 0 0 0,1 0 0 0 0,-1 1 0 0 0,-5 2 0 0 0,-1 1 0 0 0,0 2 0 0 0,1 11 0 0 0,2 16 0 0 0,2 13 0 0 0,-5 12 0 0 0,-1 13 0 0 0,1 6 0 0 0,2 9 0 0 0,1 1 0 0 0,2 3 0 0 0,1-1 0 0 0,1-4 0 0 0,0-5 0 0 0,5 3 0 0 0,3-2 0 0 0,5-2 0 0 0,5-2 0 0 0,6-3 0 0 0,-2-1 0 0 0,2-7 0 0 0,1-2 0 0 0,2-1 0 0 0,2-3 0 0 0,-3-12 0 0 0,-2-6 0 0 0,1-5 0 0 0,2-1 0 0 0,-4-6 0 0 0,0-2 0 0 0,-4 2 0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2:27.09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0 203 94 0,'0'0'212'16,"0"0"-165"-16,0 0 50 16,0 0 2-1,0 0-34-15,0 0-1 16,0-42 27-16,0 41-44 16,0-1-3-16,0 2 2 15,0 0-41-15,0 0 12 16,0 0-17-16,0 0-6 15,0 6-6-15,0 9 17 16,0 4-5-16,0 3 31 16,1-1-30-16,1 1 16 15,0 1-17-15,-2-3 6 16,0 1-12-16,0-2 8 0,0-2-2 16,0-4 0-16,0-2 9 15,1-3-9-15,0-3 0 16,0-1 4-16,2-3-6 15,-1 0 3-15,-2-1-1 0,1 0 0 16,-1 0 12-16,0 0-9 16,1 0-3-16,-1 0 0 31,0 0-1-31,1 0 5 0,-1 0-4 16,0 0 10-16,2 0-6 15,1 0 23-15,1-1-18 16,1-6-2-16,1-2-6 15,1 0 5-15,1-3-6 16,0 2 0-16,1-2 10 16,-3-1-13-16,2 0 3 0,2 1 0 15,-2 2-9-15,1-2 12 16,-1 4-3-16,-3 1 0 16,0 4 8-16,-4 2-16 15,0 1 8-15,-1 0-8 16,0 0-3-16,0 0-6 0,0 0 12 15,5 6-1-15,-3 2 12 32,4 0-12-32,-1 2 6 0,-1 2 0 15,2 1-6-15,1 4 8 16,-1 0-2-16,-1 0 0 16,2 1 8-16,-2-2-13 15,1-1 5-15,-2-3 0 16,-2-5-9-16,-1-4 6 0,2-3 3 15,-3 0 0-15,2 0 6 16,0 0 17-16,1-7-23 16,2-5 7-16,1-2-7 15,-2-1 6-15,1 1-6 16,-1-2 0-16,0-2 13 16,0-3-18-16,0-1 5 0,0-1 0 15,-1-1-8-15,0 2 13 16,0 3-5-16,2 3 0 15,-3 6 9-15,0 7-14 0,-2 0 5 16,0 3-26 0,0 0-5-16,0 1-150 15,0 11-44 1,0 1-108-16</inkml:trace>
  <inkml:trace contextRef="#ctx0" brushRef="#br0" timeOffset="1189">345 254 264 0,'0'0'64'0,"0"0"-30"0,0 0 62 16,0 0-20-16,0 0-10 16,0 0-7-16,0-15-21 15,0 15-35-15,0 0 18 16,0 0-21-16,0 0 0 15,0 0 23 1,0 0-21-16,0 0 31 16,0 0 5-16,0-1-24 15,0 1 33-15,0-1-42 16,0-2 5-16,0 1-1 16,0 0-1-16,0-2-8 0,0 2 0 15,0-2 7 1,0 1-13-16,4-2 6 0,-3 0 0 15,-1-2-3-15,1 3 12 0,-1-1-9 16,1 0 0 0,-1 3 7-16,2 1-13 0,-2 1 7 15,0 0-1-15,0 0 6 16,0 0 2-16,0 0-8 16,0 0 0-16,0 0-3 0,0 0-11 15,0 0 9-15,1 0 4 16,-1 5-7-16,4 9 16 15,0 5-6-15,2 3 21 16,-3 2-21-16,2 2 15 16,-3-2-13-16,3-1-1 15,-3-3 4 1,0-3 2-16,0-3-5 16,0-5-4-16,-2-1 2 15,1-2-3-15,0-3 1 16,-1 1 0-16,1 0 2 15,-1 1 6-15,0 1-8 0,2 1 0 16,-2-2 0 0,1-1-6-16,-1-1 6 0,0-1 0 0,0 0 1 15,0-2 7-15,1 0-6 16,1 0-2-16,-1 0 4 16,-1 0-9-16,0 0 5 15,1 0-17-15,-1-4-23 16,0-8-123-16,0-6-283 15</inkml:trace>
  <inkml:trace contextRef="#ctx0" brushRef="#br0" timeOffset="2154">406 319 97 0,'0'0'66'0,"0"0"-63"15,0 0 26-15,0 0-2 16,0 0 9-16,0 0 8 16,0 0 3-16,-1-7 8 15,1 4 1-15,0 1-14 16,0 0-2-16,0 0 27 15,0 0-55 1,0 1 5-16,0 1 0 16,0-2-16-16,0 0 27 15,1 1-28-15,3-1 0 16,1 1 10-16,1-2-1 16,0 0-8-16,-2 3 13 15,3 0-7-15,0 0 0 0,1 0-7 16,0 0 0-16,-1 0 1 15,1 0 7-15,-3 0-8 16,1 0 0-16,-2 0 13 0,1 2-21 16,0 4 8-1,0 2 0-15,0 2-4 0,-1 1 11 16,-1 1-7-16,0 1 0 31,-2-1 11-31,0 0-4 0,0-1-7 16,-1 1 0-16,0-3 17 15,0 1-10-15,0-3-7 16,2 0 3-16,-2-1 8 16,1-1-14-16,0-1 3 15,1-2 0-15,-1 2 9 16,2-1-3-16,-2 0-6 0,2-1 0 16,-2 0 10-16,1 0-15 15,-1-1 5-15,0-1 0 16,-1 1-3-16,0 0 8 15,0-1-5-15,1 1 0 16,1 1 10-16,-1-1-22 16,1 1 12-16,0 2 0 0,1-1-9 0,0 1-17 15,-2-2-14 1,3-1-28-16,0-1-149 0,3 0 16 16</inkml:trace>
  <inkml:trace contextRef="#ctx0" brushRef="#br0" timeOffset="2508">621 306 435 0,'0'0'53'0,"0"0"-47"15,0 0-2-15,0 0 44 16,0 0 15-16,0 0 6 0,-3 51-39 31,3-40-11-31,0 3 8 0,0-1-24 16,0 0 12-1,0-1-14-15,0-4 12 0,0-2-21 16,2 0 8-16,-1-3-18 16,1-2 4-16,0-1-61 15,2 0-72-15,0 0 15 16,1-14-181-16</inkml:trace>
  <inkml:trace contextRef="#ctx0" brushRef="#br0" timeOffset="2693">623 209 388 0,'0'0'61'15,"0"0"-52"-15,0 0-5 0,0 0-4 16,0 0-66-16,0 0 19 15,17 3-115-15</inkml:trace>
  <inkml:trace contextRef="#ctx0" brushRef="#br0" timeOffset="3110">804 290 413 0,'0'0'55'0,"0"0"-54"16,0 0 88-16,0 0-32 0,0 0-27 31,0 0 11-31,0 0-41 16,-3 2 8-16,-8 5 9 15,1 2-5-15,-4 2 23 0,4-1-9 16,-1 1-16-16,1-1 34 16,4 3-34-16,-1 1-6 15,3 4 41-15,1-2-37 16,3 2 4 0,0-2-4-16,0-4-2 0,0-4 8 15,0-3-14-15,4-2 0 16,3-3 22-16,4 0-20 15,4 0 26-15,6-2-28 16,3-5-6-16,0-1-21 16,-2 0-29-16,-2-2-58 15,-4-3-7-15,-7 2-196 16</inkml:trace>
  <inkml:trace contextRef="#ctx0" brushRef="#br0" timeOffset="3858">864 157 223 0,'0'0'258'0,"0"0"-231"0,0 0-22 15,0 0 63-15,0 0-29 16,0 0 4-16,0 0 27 16,0 0-49-16,0 0 9 15,0 1-9-15,0 12-16 16,0 4 57-16,2 4-26 16,-1 1-27-1,0 1 33-15,1-1-35 16,0-2 6-16,1 0-13 15,1-2 13-15,0-2-14 16,-1-2 1-16,-2-3 0 16,-1 0-5-16,0-2 14 15,0 0-9-15,0 0 0 0,0-2 15 16,0-2-22-16,0-1 7 16,0-1 0-16,0-3-5 0,0 0 19 15,0 0-10-15,0 0 19 16,0 0-22-16,3 0 43 15,0-7-44-15,3-4 10 16,1-4-14-16,0-1 10 16,2-1-6-1,0 1 0-15,1 0-27 16,0 4 26-16,0 3-16 16,-2 3 17-16,-3 5-14 15,-3 0 18-15,1 1-4 16,-2 0 0-16,3 0-6 15,0 0-8-15,1 0 14 16,1 0-2-16,-1 0-11 0,0 4 9 16,0 6 4-16,-2 1 0 0,0 2-7 15,0 1-5-15,-2 0 12 16,-1-2 0-16,0 0-3 16,0-2 10-16,1 0-7 15,-1-1 0-15,2-1 11 16,1-1-18-1,2 0 7 1,4-1 0-16,9-2 5 0,7-3-5 16,10-1-17-16,4-1-173 15,-8-14-469-15</inkml:trace>
  <inkml:trace contextRef="#ctx0" brushRef="#br0" timeOffset="4930">1680 206 216 0,'0'0'203'0,"0"0"-139"16,0 0 83-16,0 0-70 15,0 0-6-15,0 0-21 16,0 0 2-16,-62-22-19 0,50 30-29 16,-3 9 24-16,2 4-26 15,-1-1 14-15,3 1-5 16,4-3-3-16,4-1-5 0,2-3-3 15,1 0 5-15,0-2-2 16,0 1-3-16,9-1 0 16,3 0 4-1,1-4 6-15,1 1-13 16,-2-5 3-16,0-3-1 16,0-1-10-16,1 0 16 15,1-6-5-15,-1-7 5 16,1-3 3-16,-2-2-2 15,-1 0-6-15,-2 0 0 16,-4 1-6-16,0 0 6 0,-5-2 0 16,0 1-1-16,0 3 2 15,0 3-3-15,0 4 2 16,0 5 0-16,0 2-11 16,0 1 11-16,0 0-7 15,0 0-1-15,0 11-7 16,0 0 15-1,0 2 0-15,0 0 0 16,1 0 14-16,4 2-11 16,-1 1 7-16,3-2-2 0,2 1 0 15,1-3-3-15,0-1-5 16,3-4 0-16,-3-1-7 16,1-4 3-16,0-2-8 15,0 0-3-15,2 0-30 0,1-3-28 16,-1-6-126-16,-3-1-255 15</inkml:trace>
  <inkml:trace contextRef="#ctx0" brushRef="#br0" timeOffset="5601">1892 243 280 0,'0'0'82'0,"0"0"-21"0,0 0 37 16,0 0-79-16,0 0-4 15,0 0 34-15,-4-5-44 16,4 5 9-16,0 0-1 16,0 6-6-16,0 7 50 15,0 1-23-15,0 3 3 16,0 2 31-1,1 1-54-15,2 1 3 16,-1-1 18-16,-1-2-32 16,1-3 21-16,0-2-24 15,-2-6 6-15,1-4 5 16,-1-3-4-16,0 0 18 0,2 0 16 16,-2 0-24-1,0 0 43-15,0-3-33 0,1-8-26 0,-1-1 8 16,2-3 0-1,1-2-9-15,0 1 0 0,0-3 4 16,0 0-16-16,0 2 12 16,1 3 0-16,1-1-16 15,0 4 23-15,0 0-7 16,2 3 0 0,-2 0-6-16,2 2-5 15,1 3 5-15,0 1-9 16,0 2 11-16,1 0-27 15,2 0 0-15,0 0-18 16,1 2-33-16,-2 9 19 16,-2 0-86-16,-3 5-16 15,0-6-4-15</inkml:trace>
  <inkml:trace contextRef="#ctx0" brushRef="#br0" timeOffset="6219">2157 322 482 0,'0'0'3'15,"0"0"25"-15,0 0-25 16,0 0 0-16,0 0 45 16,0 0 24-16,0 7-46 15,0-6 18-15,4 0-12 16,1 1-12-16,2-2 39 16,1 0-34-16,1 0-8 15,3 0 0-15,-2-3-7 0,-1-3-10 0,0 0 0 16,0-3-18-1,-1 0 7-15,-2-2 1 0,-1 1-4 16,-3 0 3-16,-1 2 11 16,1 0 0-16,-2 2 0 15,0 0 2-15,0 4-8 16,-4 1 6 0,-8 1 0-16,-4 0 8 15,-2 0-7-15,1 5 23 16,3 4 2-16,1 1-15 15,1 2 36-15,1 2-26 16,2-1 2-16,2 0 2 16,1 2-19-16,4 0 13 15,-1 3-4-15,3 0-7 0,0 0 17 16,0 1-22-16,0-4-3 16,5 1 15-16,6-7-7 15,3-3 6-15,9-6 1 0,10 0-5 16,6-4 5-16,3-9-15 15,-7-1-28-15,-9 3-42 32,-5 1-148-32,-9-1-273 0</inkml:trace>
  <inkml:trace contextRef="#ctx0" brushRef="#br0" timeOffset="7106">2934 81 520 0,'0'0'131'0,"0"0"-79"31,0 0 39-31,0 0-61 15,0 0-28-15,0 0 24 16,-1 18-23-16,1 6 25 16,0 2 49-16,0 2-57 0,0 2 13 15,0 0-3-15,1 0-26 16,3 3 13-16,-2-2-17 16,-2 3 0-16,1-2 0 0,1-4 7 15,2-3-7-15,-2-8 0 16,3-7-7-16,-3-8-4 15,-2 0 11-15,0-2 0 16,0-4-11-16,0-9-11 16,-5-5-163-16,-10-1-162 15</inkml:trace>
  <inkml:trace contextRef="#ctx0" brushRef="#br0" timeOffset="7323">2810 277 435 0,'0'0'154'0,"0"0"-128"15,0 0 33-15,0 0 17 16,0 0-39-16,0 0 11 16,63-15 16-16,-27 7-61 0,1 1 7 15,0-1-9-15,-2 5-1 16,-4 1-4-16,-5 2-114 15,-6 0-88-15,-7 0-190 0</inkml:trace>
  <inkml:trace contextRef="#ctx0" brushRef="#br0" timeOffset="7904">3207 208 465 0,'0'0'33'0,"0"0"-24"0,0 0 30 16,0 0-2-16,0 0 1 0,-76 60 31 16,63-44-27-1,0 2-30-15,3 0 48 0,-1 1-29 16,2-1-21-16,3-1 16 15,2 0-18-15,4-3-5 16,0 1-1-16,0-5 12 16,0-1-4-16,7-3-10 15,1-3 0 1,1-3 10-16,2 0-1 16,2 0-9-16,1-5 0 15,-1-4-1-15,-2-1-17 16,-2 0 18-16,2-3-9 15,-3 1 2-15,-1-2-10 16,1-2 17-16,-4-1 0 16,-1 0-1-16,-2 1-10 0,-1 3 11 15,0 5 0-15,0 2 49 0,0 6-22 16,0 0 6-16,0 0-33 16,0 0 3-16,0 0-12 15,0 12-14-15,0 3 23 16,3 3 29-16,-2-3-24 15,0 1 25-15,3-4-25 0,-1 0 9 16,1 1-16-16,2-3 2 16,-1 2 0-16,2-1-5 15,-1 0-10-15,6-2-17 16,-1-2-41-16,6-6-84 16,0-1-79-16</inkml:trace>
  <inkml:trace contextRef="#ctx0" brushRef="#br0" timeOffset="8243">3386 37 701 0,'0'0'61'0,"0"0"-46"16,0 0-15-16,0 0 0 16,-5 67 59-16,5-27-17 15,0 2 22 1,0-2-24-16,0-5-27 16,0-4 26-16,0-6-33 15,0-3 5-15,0-3-3 16,-2-2 4-16,0-1-12 15,-4-3 0-15,5-3-9 16,0-4 4-16,1-4-34 16,0-2-38-16,0 0 9 0,5-4-17 15,10-13-29-15,1-4-268 16</inkml:trace>
  <inkml:trace contextRef="#ctx0" brushRef="#br0" timeOffset="8714">3530 198 401 0,'0'0'82'0,"0"0"-76"15,0 0 12-15,0 0-3 16,0 0 24-16,0 0 14 0,-62 79-36 15,46-63 14-15,1-3-29 16,0-1 1-16,5-5 12 16,1-1-11-16,3-4 7 15,5-1-11-15,1-1 2 0,0 0 36 16,0 0-21-16,0-1 20 16,2-7-37-16,5 1-4 0,0 2 3 15,-3 3 1-15,0 2 0 16,-2 0 12-16,2 0-12 15,2 2 0-15,1 5 26 16,0 2-22-16,0 1 21 16,0-2-12-16,1-1 0 15,1 1 23 1,-1-2-36-16,2 3 15 16,-1 0-14-16,0 0 13 15,1 2-17-15,1 0 3 16,1-1-15-16,2-1 14 15,0-5-53-15,2-3-30 16,2-1-11-16,-2-2-143 16</inkml:trace>
  <inkml:trace contextRef="#ctx0" brushRef="#br0" timeOffset="9231">3659 292 442 0,'0'0'72'0,"0"0"-67"15,0 0 91-15,0 0-89 16,0 0 14-16,0 0 22 16,0 13-23-16,0-11 12 15,0-1-17-15,0-1-3 16,0 0 36-16,0 0-31 0,0 0 15 15,4 0-1-15,4-1-21 16,2-8-1-16,0-3-9 16,-2 0-24-16,-2 1 19 15,-5 0-24-15,-1-2 5 16,0 4 18-16,0 0-32 0,0 5 36 31,0 0-5-31,-4 3 7 0,0 1-8 16,-3 0 12-16,-1 0-4 15,-1 9 14-15,-2 3-14 16,2 5 43-16,-3 0-16 16,2 0-18-16,-1 1 45 15,3 2-36-15,3-1 13 16,3-1 4-16,2 0-32 0,0-2 32 16,0-1-35-16,5-3 0 15,4-3 18-15,4-2-9 16,2-3-5-16,5-4-4 15,7 0-1-15,2 0-10 16,0-12-13-16,-4-1-67 16,-3-2-43-16,-3-3-85 0,-4 0-168 15</inkml:trace>
  <inkml:trace contextRef="#ctx0" brushRef="#br0" timeOffset="9863">3839 206 332 0,'0'0'166'16,"0"0"-151"-16,0 0-7 16,0 0 45-16,0 0 18 15,0 0-31-15,0 0 19 16,1 67-7-16,3-50-22 0,-1 2 27 15,-1-1-33-15,0-2 35 16,1 1-19-16,-2-2-33 16,0-3 2-16,1-2-5 15,-1-3 14-15,-1-3-21 16,0-1 3-16,0-3 0 16,0 0 1-1,0 0 9-15,0 0-1 16,0 0 28-16,0 0-15 15,0-8 45-15,0-7-67 16,0-3 3-16,0-2-7 16,0 1 8-16,0 1-8 15,2 1 4-15,3 3-23 0,1 1 13 16,1 4 2-16,4-2 7 0,4 0-11 16,1 1 7-16,4 1-3 15,0 3-2-15,-1 2 0 16,-4 4-6-16,-5 0 11 15,-3 0-14-15,-1 6 16 16,-3 7-15-16,1 3 18 16,-2 3-1-16,-1 0 2 0,-1 1-8 15,0 1 7-15,0 0 0 16,0-1 9-16,0-1 1 16,0-1-5-16,6-3-5 15,0-3 10-15,2-4-2 16,2-5-8-16,1-3 5 15,1 0 12 1,4-5-17-16,1-8-5 16,1-2-44-16,-5-2-132 15,-3-2-118-15</inkml:trace>
  <inkml:trace contextRef="#ctx0" brushRef="#br0" timeOffset="10449">4051 0 495 0,'0'0'63'15,"0"0"8"-15,0 0-6 16,0 0-47-16,0 0 42 16,0 0-27-1,18 0 21-15,-2 6 17 16,5 4-32-16,2 3 9 16,0 4-24-16,-1 2-14 15,-3 3 22-15,2 3-31 16,-2 1 12-16,-3-2-7 15,0 0 5-15,-7 0-9 16,1 2-2-16,-4 3 0 0,-6 4-5 16,0 4 14-16,-2 5-9 15,-16 4 19-15,-5 0-18 16,1-2 17-16,-4-7-18 0,1-7 7 16,-1-5-3-1,-1-10-4-15,2-5-3 0,-1-3-5 16,-2-4-82-16,1-3-52 15,3 0-183-15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7"/>
    </inkml:context>
    <inkml:brush xml:id="br0">
      <inkml:brushProperty name="width" value="0.05" units="cm"/>
      <inkml:brushProperty name="height" value="0.05" units="cm"/>
      <inkml:brushProperty name="color" value="#E71224"/>
    </inkml:brush>
  </inkml:definitions>
  <inkml:trace contextRef="#ctx0" brushRef="#br0">13751 14002 16383 0 0,'-6'-6'0'0'0,"-6"-1"0"0"0,-8 0 0 0 0,-5 1 0 0 0,-4 2 0 0 0,3 7 0 0 0,0 9 0 0 0,-1 1 0 0 0,5 5 0 0 0,5 5 0 0 0,1 3 0 0 0,3 3 0 0 0,3 3 0 0 0,4 0 0 0 0,3 1 0 0 0,1 0 0 0 0,2 0 0 0 0,1-1 0 0 0,5-5 0 0 0,2-1 0 0 0,5-7 0 0 0,5-5 0 0 0,6-5 0 0 0,4-5 0 0 0,3-2 0 0 0,-5-8 0 0 0,0-8 0 0 0,-5-6 0 0 0,-1-7 0 0 0,-3-3 0 0 0,0-2 0 0 0,-2-1 0 0 0,-4-1 0 0 0,1 1 0 0 0,0-1 0 0 0,-3 1 0 0 0,-3 1 0 0 0,-8 0 0 0 0,-4 10 0 0 0,0 16 0 0 0,0 13 0 0 0,2 11 0 0 0,1 9 0 0 0,6 4 0 0 0,4 3 0 0 0,5 0 0 0 0,1 1 0 0 0,3 0 0 0 0,5-7 0 0 0,4-7 0 0 0,4-14 0 0 0,7-12 0 0 0,-2-7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8"/>
    </inkml:context>
    <inkml:brush xml:id="br0">
      <inkml:brushProperty name="width" value="0.05" units="cm"/>
      <inkml:brushProperty name="height" value="0.05" units="cm"/>
      <inkml:brushProperty name="color" value="#E71224"/>
    </inkml:brush>
  </inkml:definitions>
  <inkml:trace contextRef="#ctx0" brushRef="#br0">14119 13600 16383 0 0,'-5'5'0'0'0,"-2"8"0"0"0,0 6 0 0 0,1 7 0 0 0,2 3 0 0 0,2 8 0 0 0,1 3 0 0 0,0 6 0 0 0,-4 6 0 0 0,-2 4 0 0 0,0 5 0 0 0,-4 2 0 0 0,0 2 0 0 0,2-6 0 0 0,2-1 0 0 0,3-5 0 0 0,1-6 0 0 0,2-6 0 0 0,7-10 0 0 0,1-15 0 0 0,0-16 0 0 0,-1-14 0 0 0,-1-4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9"/>
    </inkml:context>
    <inkml:brush xml:id="br0">
      <inkml:brushProperty name="width" value="0.05" units="cm"/>
      <inkml:brushProperty name="height" value="0.05" units="cm"/>
      <inkml:brushProperty name="color" value="#E71224"/>
    </inkml:brush>
  </inkml:definitions>
  <inkml:trace contextRef="#ctx0" brushRef="#br0">13918 13943 16383 0 0,'-5'0'0'0'0,"3"0"0"0"0,8 0 0 0 0,8 0 0 0 0,7 0 0 0 0,11-5 0 0 0,11-2 0 0 0,4-6 0 0 0,4 1 0 0 0,0-5 0 0 0,-4 2 0 0 0,1-3 0 0 0,-2 2 0 0 0,-4 4 0 0 0,-3-2 0 0 0,-3 2 0 0 0,-7 3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0"/>
    </inkml:context>
    <inkml:brush xml:id="br0">
      <inkml:brushProperty name="width" value="0.05" units="cm"/>
      <inkml:brushProperty name="height" value="0.05" units="cm"/>
      <inkml:brushProperty name="color" value="#E71224"/>
    </inkml:brush>
  </inkml:definitions>
  <inkml:trace contextRef="#ctx0" brushRef="#br0">14401 14059 16383 0 0,'0'-5'0'0'0,"0"-8"0"0"0,-5-1 0 0 0,-8 1 0 0 0,-7 4 0 0 0,-5 8 0 0 0,2 10 0 0 0,-2 3 0 0 0,5 5 0 0 0,-1 0 0 0 0,4 3 0 0 0,4 2 0 0 0,5 4 0 0 0,4 3 0 0 0,2 2 0 0 0,7-5 0 0 0,3-1 0 0 0,0 1 0 0 0,4-4 0 0 0,5-1 0 0 0,6-3 0 0 0,4-6 0 0 0,2-4 0 0 0,3-3 0 0 0,1-3 0 0 0,-5-7 0 0 0,-3-3 0 0 0,1-6 0 0 0,-4-5 0 0 0,-6-5 0 0 0,0-4 0 0 0,-3-3 0 0 0,-4-2 0 0 0,-3 0 0 0 0,-3 0 0 0 0,-7 5 0 0 0,-8 3 0 0 0,-9 5 0 0 0,1 0 0 0 0,3 9 0 0 0,4 13 0 0 0,5 10 0 0 0,9 4 0 0 0,4 5 0 0 0,2 3 0 0 0,4-1 0 0 0,2 0 0 0 0,-3 2 0 0 0,3-4 0 0 0,-1 1 0 0 0,3 2 0 0 0,5-4 0 0 0,4-5 0 0 0,-2 1 0 0 0,1-3 0 0 0,1-3 0 0 0,3-4 0 0 0,2-2 0 0 0,2-3 0 0 0,0 0 0 0 0,1-2 0 0 0,1 1 0 0 0,-1-1 0 0 0,1-5 0 0 0,-1-2 0 0 0,0 1 0 0 0,-5 1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1"/>
    </inkml:context>
    <inkml:brush xml:id="br0">
      <inkml:brushProperty name="width" value="0.05" units="cm"/>
      <inkml:brushProperty name="height" value="0.05" units="cm"/>
      <inkml:brushProperty name="color" value="#E71224"/>
    </inkml:brush>
  </inkml:definitions>
  <inkml:trace contextRef="#ctx0" brushRef="#br0">17495 13732 16383 0 0,'-6'0'0'0'0,"-1"5"0"0"0,0 8 0 0 0,2 7 0 0 0,1 10 0 0 0,1 7 0 0 0,2 7 0 0 0,0 1 0 0 0,1 5 0 0 0,1 4 0 0 0,4 5 0 0 0,3 2 0 0 0,5 2 0 0 0,0 1 0 0 0,3-4 0 0 0,-1-8 0 0 0,-2-7 0 0 0,1-5 0 0 0,-2-5 0 0 0,-2-2 0 0 0,-4-13 0 0 0,-2-14 0 0 0,-2-9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2"/>
    </inkml:context>
    <inkml:brush xml:id="br0">
      <inkml:brushProperty name="width" value="0.05" units="cm"/>
      <inkml:brushProperty name="height" value="0.05" units="cm"/>
      <inkml:brushProperty name="color" value="#E71224"/>
    </inkml:brush>
  </inkml:definitions>
  <inkml:trace contextRef="#ctx0" brushRef="#br0">17383 14045 16383 0 0,'6'0'0'0'0,"6"-5"0"0"0,8-3 0 0 0,11-4 0 0 0,10-6 0 0 0,11-6 0 0 0,0 2 0 0 0,4 4 0 0 0,-4 6 0 0 0,-4 4 0 0 0,-5 9 0 0 0,-4 5 0 0 0,-10 1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3"/>
    </inkml:context>
    <inkml:brush xml:id="br0">
      <inkml:brushProperty name="width" value="0.05" units="cm"/>
      <inkml:brushProperty name="height" value="0.05" units="cm"/>
      <inkml:brushProperty name="color" value="#E71224"/>
    </inkml:brush>
  </inkml:definitions>
  <inkml:trace contextRef="#ctx0" brushRef="#br0">17987 14024 16383 0 0,'-6'-5'0'0'0,"-1"3"0"0"0,-5 8 0 0 0,-1 8 0 0 0,2 7 0 0 0,-2 6 0 0 0,0 3 0 0 0,3 8 0 0 0,3 3 0 0 0,3 5 0 0 0,-4 0 0 0 0,0-2 0 0 0,1-3 0 0 0,2-3 0 0 0,7-8 0 0 0,9-15 0 0 0,8-15 0 0 0,6-13 0 0 0,-1-10 0 0 0,0-6 0 0 0,-3-4 0 0 0,0-2 0 0 0,-3 0 0 0 0,-6 0 0 0 0,-4 1 0 0 0,-3 0 0 0 0,-3 2 0 0 0,-2-1 0 0 0,0 1 0 0 0,-7 0 0 0 0,-1 11 0 0 0,0 14 0 0 0,2 15 0 0 0,2 10 0 0 0,1 8 0 0 0,2 5 0 0 0,0 3 0 0 0,7 1 0 0 0,1 5 0 0 0,6 2 0 0 0,0-1 0 0 0,4-8 0 0 0,-2-4 0 0 0,3-6 0 0 0,3-8 0 0 0,4-11 0 0 0,3-13 0 0 0,-3-4 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4"/>
    </inkml:context>
    <inkml:brush xml:id="br0">
      <inkml:brushProperty name="width" value="0.05" units="cm"/>
      <inkml:brushProperty name="height" value="0.05" units="cm"/>
      <inkml:brushProperty name="color" value="#E71224"/>
    </inkml:brush>
  </inkml:definitions>
  <inkml:trace contextRef="#ctx0" brushRef="#br0">18405 13973 16383 0 0,'-6'0'0'0'0,"-1"-5"0"0"0,-5-2 0 0 0,-7 0 0 0 0,-4 7 0 0 0,-5 8 0 0 0,-2 10 0 0 0,3 5 0 0 0,1 6 0 0 0,5 3 0 0 0,6 6 0 0 0,6 3 0 0 0,4 0 0 0 0,-2 4 0 0 0,-1-1 0 0 0,8-7 0 0 0,2-5 0 0 0,8-8 0 0 0,7-8 0 0 0,11-12 0 0 0,7-6 0 0 0,2-9 0 0 0,1-8 0 0 0,-6-6 0 0 0,-3-10 0 0 0,-7-4 0 0 0,-1-1 0 0 0,-5 0 0 0 0,-4 3 0 0 0,-5 1 0 0 0,-3 13 0 0 0,-8 15 0 0 0,-4 15 0 0 0,1 11 0 0 0,0 14 0 0 0,2 7 0 0 0,2 7 0 0 0,1 8 0 0 0,1 4 0 0 0,1 4 0 0 0,0 8 0 0 0,6 3 0 0 0,2-1 0 0 0,4-1 0 0 0,1-1 0 0 0,-2-3 0 0 0,-2-6 0 0 0,-4-9 0 0 0,-2-8 0 0 0,-7-10 0 0 0,-9-12 0 0 0,-7-10 0 0 0,-5-12 0 0 0,-5-11 0 0 0,-2-10 0 0 0,4-12 0 0 0,1-11 0 0 0,1-9 0 0 0,4-6 0 0 0,5 0 0 0 0,12 6 0 0 0,12 1 0 0 0,16 4 0 0 0,9 4 0 0 0,10 4 0 0 0,9 4 0 0 0,7 3 0 0 0,4 0 0 0 0,-3 8 0 0 0,-11 6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5"/>
    </inkml:context>
    <inkml:brush xml:id="br0">
      <inkml:brushProperty name="width" value="0.05" units="cm"/>
      <inkml:brushProperty name="height" value="0.05" units="cm"/>
      <inkml:brushProperty name="color" value="#E71224"/>
    </inkml:brush>
  </inkml:definitions>
  <inkml:trace contextRef="#ctx0" brushRef="#br0">19281 13973 16383 0 0,'-6'-5'0'0'0,"-6"-2"0"0"0,-8 0 0 0 0,0 7 0 0 0,-2 8 0 0 0,-2 10 0 0 0,-4 5 0 0 0,4 6 0 0 0,6 3 0 0 0,6 1 0 0 0,10-5 0 0 0,6-1 0 0 0,7-6 0 0 0,8-6 0 0 0,5-1 0 0 0,5-2 0 0 0,3-3 0 0 0,6-3 0 0 0,3-3 0 0 0,-1-2 0 0 0,-1-1 0 0 0,-7 5 0 0 0,-4 2 0 0 0,-2 4 0 0 0,-4 7 0 0 0,-6 5 0 0 0,-7 5 0 0 0,-9-3 0 0 0,-5-1 0 0 0,-7 2 0 0 0,-7 2 0 0 0,-6-4 0 0 0,-4-1 0 0 0,-3-4 0 0 0,0 0 0 0 0,-7-3 0 0 0,-2-4 0 0 0,1-5 0 0 0,1-3 0 0 0,3-2 0 0 0,1-7 0 0 0,1-8 0 0 0,7-8 0 0 0,8-5 0 0 0,7-3 0 0 0,5 2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6"/>
    </inkml:context>
    <inkml:brush xml:id="br0">
      <inkml:brushProperty name="width" value="0.05" units="cm"/>
      <inkml:brushProperty name="height" value="0.05" units="cm"/>
      <inkml:brushProperty name="color" value="#E71224"/>
    </inkml:brush>
  </inkml:definitions>
  <inkml:trace contextRef="#ctx0" brushRef="#br0">19526 13705 16383 0 0,'0'6'0'0'0,"0"12"0"0"0,0 9 0 0 0,0 10 0 0 0,0 5 0 0 0,6 6 0 0 0,1 1 0 0 0,0 2 0 0 0,-2 3 0 0 0,-1-1 0 0 0,4 1 0 0 0,1-4 0 0 0,-2-4 0 0 0,-1-5 0 0 0,-2-4 0 0 0,-2-3 0 0 0,-1-6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5"/>
    </inkml:context>
    <inkml:brush xml:id="br0">
      <inkml:brushProperty name="width" value="0.05" units="cm"/>
      <inkml:brushProperty name="height" value="0.05" units="cm"/>
      <inkml:brushProperty name="color" value="#E71224"/>
    </inkml:brush>
  </inkml:definitions>
  <inkml:trace contextRef="#ctx0" brushRef="#br0">18507 11245 16383 0 0,'5'0'0'0'0,"2"5"0"0"0,-5 8 0 0 0,-4 7 0 0 0,-1 5 0 0 0,0 4 0 0 0,0 3 0 0 0,1 0 0 0 0,1 2 0 0 0,0-1 0 0 0,1 1 0 0 0,0-1 0 0 0,0-1 0 0 0,6-5 0 0 0,7-13 0 0 0,6-14 0 0 0,7-7 0 0 0,3-8 0 0 0,2-2 0 0 0,2 3 0 0 0,1 3 0 0 0,-6-2 0 0 0,-2 2 0 0 0,-6 8 0 0 0,0 4 0 0 0,2 2 0 0 0,2 1 0 0 0,-3 5 0 0 0,1 0 0 0 0,-4 5 0 0 0,1 0 0 0 0,-3 3 0 0 0,-4 4 0 0 0,1 4 0 0 0,-7 3 0 0 0,-4 2 0 0 0,-3 2 0 0 0,-1 1 0 0 0,-6-6 0 0 0,-6-1 0 0 0,-2-1 0 0 0,-3 2 0 0 0,-4-4 0 0 0,2 0 0 0 0,-1-5 0 0 0,-2-4 0 0 0,-2-6 0 0 0,-3-3 0 0 0,-1-3 0 0 0,-2-2 0 0 0,-5-1 0 0 0,-3 0 0 0 0,1-5 0 0 0,0-2 0 0 0,9-5 0 0 0,2 0 0 0 0,7-4 0 0 0,6-4 0 0 0,7-4 0 0 0,4-3 0 0 0,2 3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7"/>
    </inkml:context>
    <inkml:brush xml:id="br0">
      <inkml:brushProperty name="width" value="0.05" units="cm"/>
      <inkml:brushProperty name="height" value="0.05" units="cm"/>
      <inkml:brushProperty name="color" value="#E71224"/>
    </inkml:brush>
  </inkml:definitions>
  <inkml:trace contextRef="#ctx0" brushRef="#br0">19422 14071 16383 0 0,'-6'0'0'0'0,"4"0"0"0"0,8-5 0 0 0,8-3 0 0 0,8-4 0 0 0,4-1 0 0 0,5 2 0 0 0,-5-2 0 0 0,1 0 0 0 0,-1 3 0 0 0,2-2 0 0 0,7 1 0 0 0,3 1 0 0 0,-6 4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8"/>
    </inkml:context>
    <inkml:brush xml:id="br0">
      <inkml:brushProperty name="width" value="0.05" units="cm"/>
      <inkml:brushProperty name="height" value="0.05" units="cm"/>
      <inkml:brushProperty name="color" value="#E71224"/>
    </inkml:brush>
  </inkml:definitions>
  <inkml:trace contextRef="#ctx0" brushRef="#br0">19966 14046 16383 0 0,'-6'-6'0'0'0,"-6"-6"0"0"0,-8-2 0 0 0,-5 7 0 0 0,-4 4 0 0 0,-3 9 0 0 0,5 9 0 0 0,0 1 0 0 0,6 4 0 0 0,6 4 0 0 0,1 3 0 0 0,1 8 0 0 0,10 3 0 0 0,5 2 0 0 0,1-2 0 0 0,7-1 0 0 0,1-2 0 0 0,4-7 0 0 0,6-7 0 0 0,3-14 0 0 0,5-13 0 0 0,-4-11 0 0 0,0-8 0 0 0,-5-5 0 0 0,-5-4 0 0 0,-6 0 0 0 0,-4-1 0 0 0,-8 1 0 0 0,-4 0 0 0 0,-1 1 0 0 0,-4 0 0 0 0,-5 1 0 0 0,-1-1 0 0 0,-2 1 0 0 0,-3 0 0 0 0,2 11 0 0 0,5 9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9"/>
    </inkml:context>
    <inkml:brush xml:id="br0">
      <inkml:brushProperty name="width" value="0.05" units="cm"/>
      <inkml:brushProperty name="height" value="0.05" units="cm"/>
      <inkml:brushProperty name="color" value="#E71224"/>
    </inkml:brush>
  </inkml:definitions>
  <inkml:trace contextRef="#ctx0" brushRef="#br0">20110 14045 16383 0 0,'-6'0'0'0'0,"4"6"0"0"0,3 6 0 0 0,5 8 0 0 0,3 11 0 0 0,0 5 0 0 0,3 8 0 0 0,0 2 0 0 0,3-2 0 0 0,0-13 0 0 0,-9-18 0 0 0,-6-16 0 0 0,-1-19 0 0 0,-2-11 0 0 0,-6-5 0 0 0,-1-8 0 0 0,2 0 0 0 0,1 1 0 0 0,2 3 0 0 0,8 9 0 0 0,3 4 0 0 0,6 8 0 0 0,6 1 0 0 0,6 5 0 0 0,4 4 0 0 0,3 4 0 0 0,-4 9 0 0 0,-1 10 0 0 0,-5 2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30"/>
    </inkml:context>
    <inkml:brush xml:id="br0">
      <inkml:brushProperty name="width" value="0.05" units="cm"/>
      <inkml:brushProperty name="height" value="0.05" units="cm"/>
      <inkml:brushProperty name="color" value="#E71224"/>
    </inkml:brush>
  </inkml:definitions>
  <inkml:trace contextRef="#ctx0" brushRef="#br0">20547 14156 16383 0 0,'0'6'0'0'0,"6"1"0"0"0,6 0 0 0 0,8-2 0 0 0,5-1 0 0 0,4-1 0 0 0,-2-7 0 0 0,-7-9 0 0 0,-1-6 0 0 0,-3-7 0 0 0,-5-3 0 0 0,-4-3 0 0 0,-9 4 0 0 0,-10 7 0 0 0,-7 7 0 0 0,-7 12 0 0 0,-4 5 0 0 0,-2 9 0 0 0,-2 1 0 0 0,5 5 0 0 0,3 4 0 0 0,5 4 0 0 0,6 8 0 0 0,1 5 0 0 0,2 0 0 0 0,3 5 0 0 0,9 0 0 0 0,4-2 0 0 0,7-2 0 0 0,8-9 0 0 0,5-3 0 0 0,4-7 0 0 0,8-7 0 0 0,10-6 0 0 0,7-4 0 0 0,5-3 0 0 0,-1-1 0 0 0,1-7 0 0 0,-5-7 0 0 0,-5-2 0 0 0,-6-2 0 0 0,-10-5 0 0 0,-10-4 0 0 0,-9-2 0 0 0,-7 3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2"/>
    </inkml:context>
    <inkml:brush xml:id="br0">
      <inkml:brushProperty name="width" value="0.05" units="cm"/>
      <inkml:brushProperty name="height" value="0.05" units="cm"/>
      <inkml:brushProperty name="color" value="#E71224"/>
    </inkml:brush>
  </inkml:definitions>
  <inkml:trace contextRef="#ctx0" brushRef="#br0">23434 10849 16383 0 0,'-5'-5'0'0'0,"-2"3"0"0"0,-6 13 0 0 0,-5 16 0 0 0,-11 14 0 0 0,-6 11 0 0 0,-8 7 0 0 0,-2 5 0 0 0,2-3 0 0 0,1-6 0 0 0,4-8 0 0 0,2-6 0 0 0,7-4 0 0 0,9-4 0 0 0,13-6 0 0 0,14-9 0 0 0,10-7 0 0 0,8-5 0 0 0,11-4 0 0 0,5-3 0 0 0,6 0 0 0 0,0-1 0 0 0,4-4 0 0 0,3-3 0 0 0,4 1 0 0 0,3-3 0 0 0,2-1 0 0 0,1 3 0 0 0,1-3 0 0 0,-6 0 0 0 0,-17 3 0 0 0,-23 2 0 0 0,-13 3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3"/>
    </inkml:context>
    <inkml:brush xml:id="br0">
      <inkml:brushProperty name="width" value="0.05" units="cm"/>
      <inkml:brushProperty name="height" value="0.05" units="cm"/>
      <inkml:brushProperty name="color" value="#E71224"/>
    </inkml:brush>
  </inkml:definitions>
  <inkml:trace contextRef="#ctx0" brushRef="#br0">23430 11060 16383 0 0,'0'5'0'0'0,"0"8"0"0"0,0 6 0 0 0,0 7 0 0 0,0 8 0 0 0,0 10 0 0 0,-6 9 0 0 0,-1 6 0 0 0,-5 9 0 0 0,-1 4 0 0 0,2 1 0 0 0,3-7 0 0 0,3-9 0 0 0,-4-14 0 0 0,1-9 0 0 0,6-11 0 0 0,9-14 0 0 0,4-8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4"/>
    </inkml:context>
    <inkml:brush xml:id="br0">
      <inkml:brushProperty name="width" value="0.05" units="cm"/>
      <inkml:brushProperty name="height" value="0.05" units="cm"/>
      <inkml:brushProperty name="color" value="#E71224"/>
    </inkml:brush>
  </inkml:definitions>
  <inkml:trace contextRef="#ctx0" brushRef="#br0">24374 11008 16383 0 0,'0'-6'0'0'0,"0"5"0"0"0,0 6 0 0 0,0 10 0 0 0,0 6 0 0 0,0 5 0 0 0,0 5 0 0 0,0 1 0 0 0,0 2 0 0 0,0 5 0 0 0,-5 2 0 0 0,-3 4 0 0 0,1 6 0 0 0,2 0 0 0 0,1 2 0 0 0,1-3 0 0 0,2-4 0 0 0,1-5 0 0 0,5-9 0 0 0,2-4 0 0 0,6-8 0 0 0,6-6 0 0 0,5-7 0 0 0,3-3 0 0 0,9-9 0 0 0,-2-8 0 0 0,-1-8 0 0 0,-1-6 0 0 0,-6-3 0 0 0,-2-2 0 0 0,-5-2 0 0 0,-5-5 0 0 0,-6-2 0 0 0,-4 1 0 0 0,-2 1 0 0 0,-8 3 0 0 0,-8 1 0 0 0,-6 7 0 0 0,-7 13 0 0 0,-3 10 0 0 0,-2 11 0 0 0,-1 4 0 0 0,5 7 0 0 0,1-1 0 0 0,7 3 0 0 0,5-1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5"/>
    </inkml:context>
    <inkml:brush xml:id="br0">
      <inkml:brushProperty name="width" value="0.05" units="cm"/>
      <inkml:brushProperty name="height" value="0.05" units="cm"/>
      <inkml:brushProperty name="color" value="#E71224"/>
    </inkml:brush>
  </inkml:definitions>
  <inkml:trace contextRef="#ctx0" brushRef="#br0">24830 11167 16383 0 0,'0'-6'0'0'0,"0"4"0"0"0,-6 8 0 0 0,-1 8 0 0 0,0 8 0 0 0,-4 10 0 0 0,0 5 0 0 0,1 3 0 0 0,3-1 0 0 0,3-2 0 0 0,1-1 0 0 0,2-1 0 0 0,1-2 0 0 0,0-11 0 0 0,1-10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6"/>
    </inkml:context>
    <inkml:brush xml:id="br0">
      <inkml:brushProperty name="width" value="0.05" units="cm"/>
      <inkml:brushProperty name="height" value="0.05" units="cm"/>
      <inkml:brushProperty name="color" value="#E71224"/>
    </inkml:brush>
  </inkml:definitions>
  <inkml:trace contextRef="#ctx0" brushRef="#br0">24818 11007 16383 0 0,'0'0'0'0'0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7"/>
    </inkml:context>
    <inkml:brush xml:id="br0">
      <inkml:brushProperty name="width" value="0.05" units="cm"/>
      <inkml:brushProperty name="height" value="0.05" units="cm"/>
      <inkml:brushProperty name="color" value="#E71224"/>
    </inkml:brush>
  </inkml:definitions>
  <inkml:trace contextRef="#ctx0" brushRef="#br0">24985 10874 16383 0 0,'0'6'0'0'0,"0"7"0"0"0,0 6 0 0 0,0 6 0 0 0,0 5 0 0 0,0 1 0 0 0,0 2 0 0 0,0 1 0 0 0,0 4 0 0 0,0 3 0 0 0,0-1 0 0 0,-6-2 0 0 0,-1 4 0 0 0,0 0 0 0 0,1-2 0 0 0,2-2 0 0 0,2 4 0 0 0,1-1 0 0 0,0-1 0 0 0,1-2 0 0 0,-5-8 0 0 0,-2-8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0273-A75A-40C8-A1BF-43497AA16139}" type="datetimeFigureOut">
              <a:rPr lang="en-IN" smtClean="0"/>
              <a:t>24-03-2022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DD372-930E-48E8-B3B2-DE0E135E26B6}" type="slidenum">
              <a:rPr lang="en-IN" smtClean="0"/>
              <a:t>‹#›</a:t>
            </a:fld>
            <a:endParaRPr lang="en-IN"/>
          </a:p>
        </p:txBody>
      </p:sp>
    </p:spTree>
    <p:extLst>
      <p:ext uri="{BB962C8B-B14F-4D97-AF65-F5344CB8AC3E}">
        <p14:creationId xmlns:p14="http://schemas.microsoft.com/office/powerpoint/2010/main" val="126170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se.iitb.ac.in/~bisw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4CB-0AC2-496D-B597-B1F243F5BFD2}"/>
              </a:ext>
            </a:extLst>
          </p:cNvPr>
          <p:cNvSpPr>
            <a:spLocks noGrp="1"/>
          </p:cNvSpPr>
          <p:nvPr>
            <p:ph type="ctrTitle" hasCustomPrompt="1"/>
          </p:nvPr>
        </p:nvSpPr>
        <p:spPr>
          <a:xfrm>
            <a:off x="923777" y="1122363"/>
            <a:ext cx="10203767" cy="2387600"/>
          </a:xfrm>
        </p:spPr>
        <p:txBody>
          <a:bodyPr anchor="b"/>
          <a:lstStyle>
            <a:lvl1pPr algn="ctr">
              <a:defRPr sz="6000"/>
            </a:lvl1pPr>
          </a:lstStyle>
          <a:p>
            <a:r>
              <a:rPr lang="en-US"/>
              <a:t>CS305: Computer Architecture</a:t>
            </a:r>
            <a:endParaRPr lang="en-IN"/>
          </a:p>
        </p:txBody>
      </p:sp>
      <p:sp>
        <p:nvSpPr>
          <p:cNvPr id="3" name="Subtitle 2">
            <a:extLst>
              <a:ext uri="{FF2B5EF4-FFF2-40B4-BE49-F238E27FC236}">
                <a16:creationId xmlns:a16="http://schemas.microsoft.com/office/drawing/2014/main" id="{5AE45455-008C-4FEE-A9C6-8894363D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C42190CD-44DD-4170-8E27-65C897B7F8FF}"/>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pic>
        <p:nvPicPr>
          <p:cNvPr id="8" name="Picture 7">
            <a:extLst>
              <a:ext uri="{FF2B5EF4-FFF2-40B4-BE49-F238E27FC236}">
                <a16:creationId xmlns:a16="http://schemas.microsoft.com/office/drawing/2014/main" id="{E7C8CE0C-3100-4BD4-A909-E56C19240112}"/>
              </a:ext>
            </a:extLst>
          </p:cNvPr>
          <p:cNvPicPr>
            <a:picLocks noChangeAspect="1"/>
          </p:cNvPicPr>
          <p:nvPr userDrawn="1"/>
        </p:nvPicPr>
        <p:blipFill>
          <a:blip r:embed="rId2"/>
          <a:stretch>
            <a:fillRect/>
          </a:stretch>
        </p:blipFill>
        <p:spPr>
          <a:xfrm>
            <a:off x="9167446" y="71035"/>
            <a:ext cx="2841820" cy="865176"/>
          </a:xfrm>
          <a:prstGeom prst="rect">
            <a:avLst/>
          </a:prstGeom>
        </p:spPr>
      </p:pic>
      <p:pic>
        <p:nvPicPr>
          <p:cNvPr id="1026" name="Picture 2" descr="IIT Bombay | IIT Bombay">
            <a:extLst>
              <a:ext uri="{FF2B5EF4-FFF2-40B4-BE49-F238E27FC236}">
                <a16:creationId xmlns:a16="http://schemas.microsoft.com/office/drawing/2014/main" id="{17C6F939-4954-4EA5-BA91-2B9038A7951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82" y="26560"/>
            <a:ext cx="1130218" cy="11016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6242A2-99C7-43EF-9FF6-5F0AFFFDA1DF}"/>
              </a:ext>
            </a:extLst>
          </p:cNvPr>
          <p:cNvSpPr txBox="1"/>
          <p:nvPr userDrawn="1"/>
        </p:nvSpPr>
        <p:spPr>
          <a:xfrm>
            <a:off x="0" y="6354386"/>
            <a:ext cx="6096000" cy="954107"/>
          </a:xfrm>
          <a:prstGeom prst="rect">
            <a:avLst/>
          </a:prstGeom>
          <a:noFill/>
        </p:spPr>
        <p:txBody>
          <a:bodyPr wrap="square">
            <a:spAutoFit/>
          </a:bodyPr>
          <a:lstStyle/>
          <a:p>
            <a:r>
              <a:rPr lang="en-IN" sz="2800" i="1">
                <a:hlinkClick r:id="rId4"/>
              </a:rPr>
              <a:t>https://www.cse.iitb.ac.in/~biswa/</a:t>
            </a:r>
            <a:endParaRPr lang="en-IN" sz="2800" i="1"/>
          </a:p>
          <a:p>
            <a:endParaRPr lang="en-IN" sz="2800" i="1"/>
          </a:p>
        </p:txBody>
      </p:sp>
    </p:spTree>
    <p:extLst>
      <p:ext uri="{BB962C8B-B14F-4D97-AF65-F5344CB8AC3E}">
        <p14:creationId xmlns:p14="http://schemas.microsoft.com/office/powerpoint/2010/main" val="16792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7915-0F56-4288-8471-3449AA530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DA509-FC2C-413C-8D9B-6E84963ADB7A}"/>
              </a:ext>
            </a:extLst>
          </p:cNvPr>
          <p:cNvSpPr>
            <a:spLocks noGrp="1"/>
          </p:cNvSpPr>
          <p:nvPr>
            <p:ph idx="1"/>
          </p:nvPr>
        </p:nvSpPr>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56542D7E-424B-47EC-A6D1-6B6B178453B5}"/>
              </a:ext>
            </a:extLst>
          </p:cNvPr>
          <p:cNvSpPr>
            <a:spLocks noGrp="1"/>
          </p:cNvSpPr>
          <p:nvPr>
            <p:ph type="ftr" sz="quarter" idx="11"/>
          </p:nvPr>
        </p:nvSpPr>
        <p:spPr/>
        <p:txBody>
          <a:bodyPr/>
          <a:lstStyle>
            <a:lvl1pPr>
              <a:defRPr sz="2800">
                <a:solidFill>
                  <a:schemeClr val="tx1"/>
                </a:solidFill>
              </a:defRPr>
            </a:lvl1pPr>
          </a:lstStyle>
          <a:p>
            <a:r>
              <a:rPr lang="en-IN"/>
              <a:t>Computer Architecture</a:t>
            </a:r>
          </a:p>
        </p:txBody>
      </p:sp>
      <p:sp>
        <p:nvSpPr>
          <p:cNvPr id="6" name="Slide Number Placeholder 5">
            <a:extLst>
              <a:ext uri="{FF2B5EF4-FFF2-40B4-BE49-F238E27FC236}">
                <a16:creationId xmlns:a16="http://schemas.microsoft.com/office/drawing/2014/main" id="{2962FB26-2A3A-4BC7-9A52-336ED9223FA4}"/>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spTree>
    <p:extLst>
      <p:ext uri="{BB962C8B-B14F-4D97-AF65-F5344CB8AC3E}">
        <p14:creationId xmlns:p14="http://schemas.microsoft.com/office/powerpoint/2010/main" val="2715432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39DFA-22D9-4774-B6B2-CF85A485D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A882D-3562-4909-BF1E-D5DED9766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A480-B9BD-4D87-8604-BB9D03C40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1926BC3-8D20-4FAA-A821-14CAB47B0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Architecture</a:t>
            </a:r>
          </a:p>
        </p:txBody>
      </p:sp>
      <p:sp>
        <p:nvSpPr>
          <p:cNvPr id="6" name="Slide Number Placeholder 5">
            <a:extLst>
              <a:ext uri="{FF2B5EF4-FFF2-40B4-BE49-F238E27FC236}">
                <a16:creationId xmlns:a16="http://schemas.microsoft.com/office/drawing/2014/main" id="{896480A1-8C5A-4D78-A697-18D4DCC3C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1ABE-1138-46C6-9A43-7FCD4EB2550C}" type="slidenum">
              <a:rPr lang="en-IN" smtClean="0"/>
              <a:t>‹#›</a:t>
            </a:fld>
            <a:endParaRPr lang="en-IN"/>
          </a:p>
        </p:txBody>
      </p:sp>
    </p:spTree>
    <p:extLst>
      <p:ext uri="{BB962C8B-B14F-4D97-AF65-F5344CB8AC3E}">
        <p14:creationId xmlns:p14="http://schemas.microsoft.com/office/powerpoint/2010/main" val="106906264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NULL"/><Relationship Id="rId21" Type="http://schemas.openxmlformats.org/officeDocument/2006/relationships/image" Target="NULL"/><Relationship Id="rId34" Type="http://schemas.openxmlformats.org/officeDocument/2006/relationships/customXml" Target="../ink/ink25.xml"/><Relationship Id="rId42" Type="http://schemas.openxmlformats.org/officeDocument/2006/relationships/customXml" Target="../ink/ink29.xml"/><Relationship Id="rId47" Type="http://schemas.openxmlformats.org/officeDocument/2006/relationships/image" Target="NULL"/><Relationship Id="rId50" Type="http://schemas.openxmlformats.org/officeDocument/2006/relationships/customXml" Target="../ink/ink33.xml"/><Relationship Id="rId55" Type="http://schemas.openxmlformats.org/officeDocument/2006/relationships/image" Target="NULL"/><Relationship Id="rId6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9.xml"/><Relationship Id="rId16" Type="http://schemas.openxmlformats.org/officeDocument/2006/relationships/customXml" Target="../ink/ink16.xml"/><Relationship Id="rId29"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NULL"/><Relationship Id="rId40" Type="http://schemas.openxmlformats.org/officeDocument/2006/relationships/customXml" Target="../ink/ink28.xml"/><Relationship Id="rId45"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37.xml"/><Relationship Id="rId66" Type="http://schemas.openxmlformats.org/officeDocument/2006/relationships/customXml" Target="../ink/ink41.xm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22.xml"/><Relationship Id="rId36" Type="http://schemas.openxmlformats.org/officeDocument/2006/relationships/customXml" Target="../ink/ink26.xml"/><Relationship Id="rId49" Type="http://schemas.openxmlformats.org/officeDocument/2006/relationships/image" Target="NULL"/><Relationship Id="rId57" Type="http://schemas.openxmlformats.org/officeDocument/2006/relationships/image" Target="NULL"/><Relationship Id="rId61" Type="http://schemas.openxmlformats.org/officeDocument/2006/relationships/image" Target="NULL"/><Relationship Id="rId10" Type="http://schemas.openxmlformats.org/officeDocument/2006/relationships/customXml" Target="../ink/ink13.xml"/><Relationship Id="rId19" Type="http://schemas.openxmlformats.org/officeDocument/2006/relationships/image" Target="NULL"/><Relationship Id="rId31" Type="http://schemas.openxmlformats.org/officeDocument/2006/relationships/image" Target="NULL"/><Relationship Id="rId44" Type="http://schemas.openxmlformats.org/officeDocument/2006/relationships/customXml" Target="../ink/ink30.xml"/><Relationship Id="rId52" Type="http://schemas.openxmlformats.org/officeDocument/2006/relationships/customXml" Target="../ink/ink34.xml"/><Relationship Id="rId60" Type="http://schemas.openxmlformats.org/officeDocument/2006/relationships/customXml" Target="../ink/ink38.xml"/><Relationship Id="rId65" Type="http://schemas.openxmlformats.org/officeDocument/2006/relationships/image" Target="NULL"/><Relationship Id="rId4" Type="http://schemas.openxmlformats.org/officeDocument/2006/relationships/customXml" Target="../ink/ink10.xml"/><Relationship Id="rId9" Type="http://schemas.openxmlformats.org/officeDocument/2006/relationships/image" Target="NULL"/><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NULL"/><Relationship Id="rId30" Type="http://schemas.openxmlformats.org/officeDocument/2006/relationships/customXml" Target="../ink/ink23.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32.xml"/><Relationship Id="rId56" Type="http://schemas.openxmlformats.org/officeDocument/2006/relationships/customXml" Target="../ink/ink36.xml"/><Relationship Id="rId64" Type="http://schemas.openxmlformats.org/officeDocument/2006/relationships/customXml" Target="../ink/ink40.xml"/><Relationship Id="rId8" Type="http://schemas.openxmlformats.org/officeDocument/2006/relationships/customXml" Target="../ink/ink12.xml"/><Relationship Id="rId51" Type="http://schemas.openxmlformats.org/officeDocument/2006/relationships/image" Target="NULL"/><Relationship Id="rId3" Type="http://schemas.openxmlformats.org/officeDocument/2006/relationships/image" Target="NULL"/><Relationship Id="rId12" Type="http://schemas.openxmlformats.org/officeDocument/2006/relationships/customXml" Target="../ink/ink14.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27.xml"/><Relationship Id="rId46" Type="http://schemas.openxmlformats.org/officeDocument/2006/relationships/customXml" Target="../ink/ink31.xml"/><Relationship Id="rId59" Type="http://schemas.openxmlformats.org/officeDocument/2006/relationships/image" Target="NULL"/><Relationship Id="rId67" Type="http://schemas.openxmlformats.org/officeDocument/2006/relationships/image" Target="NULL"/><Relationship Id="rId20" Type="http://schemas.openxmlformats.org/officeDocument/2006/relationships/customXml" Target="../ink/ink18.xml"/><Relationship Id="rId41" Type="http://schemas.openxmlformats.org/officeDocument/2006/relationships/image" Target="NULL"/><Relationship Id="rId54" Type="http://schemas.openxmlformats.org/officeDocument/2006/relationships/customXml" Target="../ink/ink35.xml"/><Relationship Id="rId62" Type="http://schemas.openxmlformats.org/officeDocument/2006/relationships/customXml" Target="../ink/ink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6" Type="http://schemas.openxmlformats.org/officeDocument/2006/relationships/customXml" Target="../ink/ink54.xml"/><Relationship Id="rId117" Type="http://schemas.openxmlformats.org/officeDocument/2006/relationships/customXml" Target="../ink/ink100.xml"/><Relationship Id="rId21" Type="http://schemas.openxmlformats.org/officeDocument/2006/relationships/image" Target="NULL"/><Relationship Id="rId42" Type="http://schemas.openxmlformats.org/officeDocument/2006/relationships/customXml" Target="../ink/ink62.xml"/><Relationship Id="rId47" Type="http://schemas.openxmlformats.org/officeDocument/2006/relationships/image" Target="NULL"/><Relationship Id="rId63" Type="http://schemas.openxmlformats.org/officeDocument/2006/relationships/image" Target="NULL"/><Relationship Id="rId68" Type="http://schemas.openxmlformats.org/officeDocument/2006/relationships/customXml" Target="../ink/ink75.xml"/><Relationship Id="rId84" Type="http://schemas.openxmlformats.org/officeDocument/2006/relationships/customXml" Target="../ink/ink83.xml"/><Relationship Id="rId89" Type="http://schemas.openxmlformats.org/officeDocument/2006/relationships/image" Target="NULL"/><Relationship Id="rId112" Type="http://schemas.openxmlformats.org/officeDocument/2006/relationships/customXml" Target="../ink/ink97.xml"/><Relationship Id="rId16" Type="http://schemas.openxmlformats.org/officeDocument/2006/relationships/customXml" Target="../ink/ink49.xml"/><Relationship Id="rId107" Type="http://schemas.openxmlformats.org/officeDocument/2006/relationships/image" Target="NULL"/><Relationship Id="rId11" Type="http://schemas.openxmlformats.org/officeDocument/2006/relationships/image" Target="NULL"/><Relationship Id="rId32" Type="http://schemas.openxmlformats.org/officeDocument/2006/relationships/customXml" Target="../ink/ink57.xml"/><Relationship Id="rId37"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70.xml"/><Relationship Id="rId74" Type="http://schemas.openxmlformats.org/officeDocument/2006/relationships/customXml" Target="../ink/ink78.xml"/><Relationship Id="rId79" Type="http://schemas.openxmlformats.org/officeDocument/2006/relationships/image" Target="NULL"/><Relationship Id="rId102" Type="http://schemas.openxmlformats.org/officeDocument/2006/relationships/customXml" Target="../ink/ink92.xml"/><Relationship Id="rId123" Type="http://schemas.openxmlformats.org/officeDocument/2006/relationships/customXml" Target="../ink/ink103.xml"/><Relationship Id="rId128" Type="http://schemas.openxmlformats.org/officeDocument/2006/relationships/image" Target="NULL"/><Relationship Id="rId5" Type="http://schemas.openxmlformats.org/officeDocument/2006/relationships/image" Target="NULL"/><Relationship Id="rId90" Type="http://schemas.openxmlformats.org/officeDocument/2006/relationships/customXml" Target="../ink/ink86.xml"/><Relationship Id="rId95" Type="http://schemas.openxmlformats.org/officeDocument/2006/relationships/image" Target="NULL"/><Relationship Id="rId19" Type="http://schemas.openxmlformats.org/officeDocument/2006/relationships/image" Target="NULL"/><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NULL"/><Relationship Id="rId30" Type="http://schemas.openxmlformats.org/officeDocument/2006/relationships/customXml" Target="../ink/ink56.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69" Type="http://schemas.openxmlformats.org/officeDocument/2006/relationships/image" Target="NULL"/><Relationship Id="rId77" Type="http://schemas.openxmlformats.org/officeDocument/2006/relationships/image" Target="NULL"/><Relationship Id="rId100" Type="http://schemas.openxmlformats.org/officeDocument/2006/relationships/customXml" Target="../ink/ink91.xml"/><Relationship Id="rId105" Type="http://schemas.openxmlformats.org/officeDocument/2006/relationships/image" Target="NULL"/><Relationship Id="rId113" Type="http://schemas.openxmlformats.org/officeDocument/2006/relationships/image" Target="NULL"/><Relationship Id="rId118" Type="http://schemas.openxmlformats.org/officeDocument/2006/relationships/image" Target="NULL"/><Relationship Id="rId126" Type="http://schemas.openxmlformats.org/officeDocument/2006/relationships/image" Target="NULL"/><Relationship Id="rId8" Type="http://schemas.openxmlformats.org/officeDocument/2006/relationships/customXml" Target="../ink/ink45.xml"/><Relationship Id="rId51" Type="http://schemas.openxmlformats.org/officeDocument/2006/relationships/image" Target="NULL"/><Relationship Id="rId72" Type="http://schemas.openxmlformats.org/officeDocument/2006/relationships/customXml" Target="../ink/ink77.xml"/><Relationship Id="rId80" Type="http://schemas.openxmlformats.org/officeDocument/2006/relationships/customXml" Target="../ink/ink81.xml"/><Relationship Id="rId85" Type="http://schemas.openxmlformats.org/officeDocument/2006/relationships/image" Target="NULL"/><Relationship Id="rId93" Type="http://schemas.openxmlformats.org/officeDocument/2006/relationships/image" Target="NULL"/><Relationship Id="rId98" Type="http://schemas.openxmlformats.org/officeDocument/2006/relationships/customXml" Target="../ink/ink90.xml"/><Relationship Id="rId121" Type="http://schemas.openxmlformats.org/officeDocument/2006/relationships/customXml" Target="../ink/ink102.xml"/><Relationship Id="rId3" Type="http://schemas.openxmlformats.org/officeDocument/2006/relationships/image" Target="NULL"/><Relationship Id="rId12" Type="http://schemas.openxmlformats.org/officeDocument/2006/relationships/customXml" Target="../ink/ink47.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NULL"/><Relationship Id="rId67" Type="http://schemas.openxmlformats.org/officeDocument/2006/relationships/image" Target="NULL"/><Relationship Id="rId103" Type="http://schemas.openxmlformats.org/officeDocument/2006/relationships/image" Target="NULL"/><Relationship Id="rId108" Type="http://schemas.openxmlformats.org/officeDocument/2006/relationships/customXml" Target="../ink/ink95.xml"/><Relationship Id="rId116" Type="http://schemas.openxmlformats.org/officeDocument/2006/relationships/image" Target="NULL"/><Relationship Id="rId124" Type="http://schemas.openxmlformats.org/officeDocument/2006/relationships/image" Target="NULL"/><Relationship Id="rId20" Type="http://schemas.openxmlformats.org/officeDocument/2006/relationships/customXml" Target="../ink/ink51.xml"/><Relationship Id="rId41" Type="http://schemas.openxmlformats.org/officeDocument/2006/relationships/image" Target="NULL"/><Relationship Id="rId54" Type="http://schemas.openxmlformats.org/officeDocument/2006/relationships/customXml" Target="../ink/ink68.xml"/><Relationship Id="rId62" Type="http://schemas.openxmlformats.org/officeDocument/2006/relationships/customXml" Target="../ink/ink72.xml"/><Relationship Id="rId70" Type="http://schemas.openxmlformats.org/officeDocument/2006/relationships/customXml" Target="../ink/ink76.xml"/><Relationship Id="rId75" Type="http://schemas.openxmlformats.org/officeDocument/2006/relationships/image" Target="NULL"/><Relationship Id="rId83" Type="http://schemas.openxmlformats.org/officeDocument/2006/relationships/image" Target="NULL"/><Relationship Id="rId88" Type="http://schemas.openxmlformats.org/officeDocument/2006/relationships/customXml" Target="../ink/ink85.xml"/><Relationship Id="rId91" Type="http://schemas.openxmlformats.org/officeDocument/2006/relationships/image" Target="NULL"/><Relationship Id="rId96" Type="http://schemas.openxmlformats.org/officeDocument/2006/relationships/customXml" Target="../ink/ink89.xml"/><Relationship Id="rId111"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customXml" Target="../ink/ink44.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NULL"/><Relationship Id="rId57" Type="http://schemas.openxmlformats.org/officeDocument/2006/relationships/image" Target="NULL"/><Relationship Id="rId106" Type="http://schemas.openxmlformats.org/officeDocument/2006/relationships/customXml" Target="../ink/ink94.xml"/><Relationship Id="rId114" Type="http://schemas.openxmlformats.org/officeDocument/2006/relationships/customXml" Target="../ink/ink98.xml"/><Relationship Id="rId119" Type="http://schemas.openxmlformats.org/officeDocument/2006/relationships/customXml" Target="../ink/ink101.xml"/><Relationship Id="rId127" Type="http://schemas.openxmlformats.org/officeDocument/2006/relationships/customXml" Target="../ink/ink105.xml"/><Relationship Id="rId10" Type="http://schemas.openxmlformats.org/officeDocument/2006/relationships/customXml" Target="../ink/ink46.xml"/><Relationship Id="rId31" Type="http://schemas.openxmlformats.org/officeDocument/2006/relationships/image" Target="NULL"/><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NULL"/><Relationship Id="rId73" Type="http://schemas.openxmlformats.org/officeDocument/2006/relationships/image" Target="NULL"/><Relationship Id="rId78" Type="http://schemas.openxmlformats.org/officeDocument/2006/relationships/customXml" Target="../ink/ink80.xml"/><Relationship Id="rId81" Type="http://schemas.openxmlformats.org/officeDocument/2006/relationships/image" Target="NULL"/><Relationship Id="rId86" Type="http://schemas.openxmlformats.org/officeDocument/2006/relationships/customXml" Target="../ink/ink84.xml"/><Relationship Id="rId94" Type="http://schemas.openxmlformats.org/officeDocument/2006/relationships/customXml" Target="../ink/ink88.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image" Target="NULL"/><Relationship Id="rId4" Type="http://schemas.openxmlformats.org/officeDocument/2006/relationships/customXml" Target="../ink/ink43.xml"/><Relationship Id="rId9" Type="http://schemas.openxmlformats.org/officeDocument/2006/relationships/image" Target="NULL"/><Relationship Id="rId13" Type="http://schemas.openxmlformats.org/officeDocument/2006/relationships/image" Target="NULL"/><Relationship Id="rId18" Type="http://schemas.openxmlformats.org/officeDocument/2006/relationships/customXml" Target="../ink/ink50.xml"/><Relationship Id="rId39" Type="http://schemas.openxmlformats.org/officeDocument/2006/relationships/image" Target="NULL"/><Relationship Id="rId109" Type="http://schemas.openxmlformats.org/officeDocument/2006/relationships/image" Target="NULL"/><Relationship Id="rId34" Type="http://schemas.openxmlformats.org/officeDocument/2006/relationships/customXml" Target="../ink/ink58.xml"/><Relationship Id="rId50" Type="http://schemas.openxmlformats.org/officeDocument/2006/relationships/customXml" Target="../ink/ink66.xml"/><Relationship Id="rId55" Type="http://schemas.openxmlformats.org/officeDocument/2006/relationships/image" Target="NULL"/><Relationship Id="rId76" Type="http://schemas.openxmlformats.org/officeDocument/2006/relationships/customXml" Target="../ink/ink79.xml"/><Relationship Id="rId97" Type="http://schemas.openxmlformats.org/officeDocument/2006/relationships/image" Target="NULL"/><Relationship Id="rId104" Type="http://schemas.openxmlformats.org/officeDocument/2006/relationships/customXml" Target="../ink/ink93.xml"/><Relationship Id="rId120" Type="http://schemas.openxmlformats.org/officeDocument/2006/relationships/image" Target="NULL"/><Relationship Id="rId125" Type="http://schemas.openxmlformats.org/officeDocument/2006/relationships/customXml" Target="../ink/ink104.xml"/><Relationship Id="rId7" Type="http://schemas.openxmlformats.org/officeDocument/2006/relationships/image" Target="NULL"/><Relationship Id="rId71" Type="http://schemas.openxmlformats.org/officeDocument/2006/relationships/image" Target="NULL"/><Relationship Id="rId92" Type="http://schemas.openxmlformats.org/officeDocument/2006/relationships/customXml" Target="../ink/ink87.xml"/><Relationship Id="rId2" Type="http://schemas.openxmlformats.org/officeDocument/2006/relationships/customXml" Target="../ink/ink42.xml"/><Relationship Id="rId29" Type="http://schemas.openxmlformats.org/officeDocument/2006/relationships/image" Target="NULL"/><Relationship Id="rId24" Type="http://schemas.openxmlformats.org/officeDocument/2006/relationships/customXml" Target="../ink/ink53.xml"/><Relationship Id="rId40" Type="http://schemas.openxmlformats.org/officeDocument/2006/relationships/customXml" Target="../ink/ink61.xml"/><Relationship Id="rId45" Type="http://schemas.openxmlformats.org/officeDocument/2006/relationships/image" Target="NULL"/><Relationship Id="rId66" Type="http://schemas.openxmlformats.org/officeDocument/2006/relationships/customXml" Target="../ink/ink74.xml"/><Relationship Id="rId87" Type="http://schemas.openxmlformats.org/officeDocument/2006/relationships/image" Target="NULL"/><Relationship Id="rId110" Type="http://schemas.openxmlformats.org/officeDocument/2006/relationships/customXml" Target="../ink/ink96.xml"/><Relationship Id="rId115" Type="http://schemas.openxmlformats.org/officeDocument/2006/relationships/customXml" Target="../ink/ink99.xml"/><Relationship Id="rId61" Type="http://schemas.openxmlformats.org/officeDocument/2006/relationships/image" Target="NULL"/><Relationship Id="rId82" Type="http://schemas.openxmlformats.org/officeDocument/2006/relationships/customXml" Target="../ink/ink8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customXml" Target="../ink/ink115.xml"/><Relationship Id="rId26" Type="http://schemas.openxmlformats.org/officeDocument/2006/relationships/customXml" Target="../ink/ink119.xml"/><Relationship Id="rId39" Type="http://schemas.openxmlformats.org/officeDocument/2006/relationships/image" Target="NULL"/><Relationship Id="rId21" Type="http://schemas.openxmlformats.org/officeDocument/2006/relationships/image" Target="NULL"/><Relationship Id="rId34" Type="http://schemas.openxmlformats.org/officeDocument/2006/relationships/customXml" Target="../ink/ink123.xml"/><Relationship Id="rId42" Type="http://schemas.openxmlformats.org/officeDocument/2006/relationships/customXml" Target="../ink/ink127.xml"/><Relationship Id="rId47" Type="http://schemas.openxmlformats.org/officeDocument/2006/relationships/image" Target="NULL"/><Relationship Id="rId50" Type="http://schemas.openxmlformats.org/officeDocument/2006/relationships/customXml" Target="../ink/ink131.xml"/><Relationship Id="rId55"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12.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125.xml"/><Relationship Id="rId46" Type="http://schemas.openxmlformats.org/officeDocument/2006/relationships/customXml" Target="../ink/ink129.xml"/><Relationship Id="rId59" Type="http://schemas.openxmlformats.org/officeDocument/2006/relationships/image" Target="NULL"/><Relationship Id="rId2" Type="http://schemas.openxmlformats.org/officeDocument/2006/relationships/customXml" Target="../ink/ink107.xml"/><Relationship Id="rId16" Type="http://schemas.openxmlformats.org/officeDocument/2006/relationships/customXml" Target="../ink/ink114.xml"/><Relationship Id="rId20" Type="http://schemas.openxmlformats.org/officeDocument/2006/relationships/customXml" Target="../ink/ink116.xml"/><Relationship Id="rId29" Type="http://schemas.openxmlformats.org/officeDocument/2006/relationships/image" Target="NULL"/><Relationship Id="rId41" Type="http://schemas.openxmlformats.org/officeDocument/2006/relationships/image" Target="NULL"/><Relationship Id="rId54" Type="http://schemas.openxmlformats.org/officeDocument/2006/relationships/customXml" Target="../ink/ink133.xml"/><Relationship Id="rId1" Type="http://schemas.openxmlformats.org/officeDocument/2006/relationships/slideLayout" Target="../slideLayouts/slideLayout2.xml"/><Relationship Id="rId6" Type="http://schemas.openxmlformats.org/officeDocument/2006/relationships/customXml" Target="../ink/ink109.xml"/><Relationship Id="rId11" Type="http://schemas.openxmlformats.org/officeDocument/2006/relationships/image" Target="NULL"/><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NULL"/><Relationship Id="rId40" Type="http://schemas.openxmlformats.org/officeDocument/2006/relationships/customXml" Target="../ink/ink126.xml"/><Relationship Id="rId45"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135.xm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120.xml"/><Relationship Id="rId36" Type="http://schemas.openxmlformats.org/officeDocument/2006/relationships/customXml" Target="../ink/ink124.xml"/><Relationship Id="rId49" Type="http://schemas.openxmlformats.org/officeDocument/2006/relationships/image" Target="NULL"/><Relationship Id="rId57" Type="http://schemas.openxmlformats.org/officeDocument/2006/relationships/image" Target="NULL"/><Relationship Id="rId10" Type="http://schemas.openxmlformats.org/officeDocument/2006/relationships/customXml" Target="../ink/ink111.xml"/><Relationship Id="rId19" Type="http://schemas.openxmlformats.org/officeDocument/2006/relationships/image" Target="NULL"/><Relationship Id="rId31" Type="http://schemas.openxmlformats.org/officeDocument/2006/relationships/image" Target="NULL"/><Relationship Id="rId44" Type="http://schemas.openxmlformats.org/officeDocument/2006/relationships/customXml" Target="../ink/ink128.xml"/><Relationship Id="rId52" Type="http://schemas.openxmlformats.org/officeDocument/2006/relationships/customXml" Target="../ink/ink132.xml"/><Relationship Id="rId4" Type="http://schemas.openxmlformats.org/officeDocument/2006/relationships/customXml" Target="../ink/ink108.xml"/><Relationship Id="rId9" Type="http://schemas.openxmlformats.org/officeDocument/2006/relationships/image" Target="NULL"/><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NULL"/><Relationship Id="rId30" Type="http://schemas.openxmlformats.org/officeDocument/2006/relationships/customXml" Target="../ink/ink121.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130.xml"/><Relationship Id="rId56" Type="http://schemas.openxmlformats.org/officeDocument/2006/relationships/customXml" Target="../ink/ink134.xml"/><Relationship Id="rId8" Type="http://schemas.openxmlformats.org/officeDocument/2006/relationships/customXml" Target="../ink/ink110.xml"/><Relationship Id="rId51" Type="http://schemas.openxmlformats.org/officeDocument/2006/relationships/image" Target="NULL"/><Relationship Id="rId3" Type="http://schemas.openxmlformats.org/officeDocument/2006/relationships/image" Target="NUL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ustomXml" Target="../ink/ink136.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ustomXml" Target="../ink/ink137.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1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1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ustomXml" Target="../ink/ink140.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ustomXml" Target="../ink/ink141.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2" Type="http://schemas.openxmlformats.org/officeDocument/2006/relationships/image" Target="../media/image127.png"/><Relationship Id="rId2" Type="http://schemas.openxmlformats.org/officeDocument/2006/relationships/customXml" Target="../ink/ink142.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9D94-0FEA-4DBE-86DF-3FB8852D3B67}"/>
              </a:ext>
            </a:extLst>
          </p:cNvPr>
          <p:cNvSpPr>
            <a:spLocks noGrp="1"/>
          </p:cNvSpPr>
          <p:nvPr>
            <p:ph type="ctrTitle"/>
          </p:nvPr>
        </p:nvSpPr>
        <p:spPr/>
        <p:txBody>
          <a:bodyPr/>
          <a:lstStyle/>
          <a:p>
            <a:r>
              <a:rPr lang="en-US" dirty="0"/>
              <a:t>CS305: Computer Architecture</a:t>
            </a:r>
            <a:endParaRPr lang="en-IN" dirty="0"/>
          </a:p>
        </p:txBody>
      </p:sp>
      <p:sp>
        <p:nvSpPr>
          <p:cNvPr id="3" name="Subtitle 2">
            <a:extLst>
              <a:ext uri="{FF2B5EF4-FFF2-40B4-BE49-F238E27FC236}">
                <a16:creationId xmlns:a16="http://schemas.microsoft.com/office/drawing/2014/main" id="{8E3676AF-9222-4BBF-BBA7-BED9C767C74F}"/>
              </a:ext>
            </a:extLst>
          </p:cNvPr>
          <p:cNvSpPr>
            <a:spLocks noGrp="1"/>
          </p:cNvSpPr>
          <p:nvPr>
            <p:ph type="subTitle" idx="1"/>
          </p:nvPr>
        </p:nvSpPr>
        <p:spPr/>
        <p:txBody>
          <a:bodyPr>
            <a:normAutofit/>
          </a:bodyPr>
          <a:lstStyle/>
          <a:p>
            <a:r>
              <a:rPr lang="en-US" sz="3600" dirty="0">
                <a:solidFill>
                  <a:srgbClr val="C00000"/>
                </a:solidFill>
              </a:rPr>
              <a:t>Problem set</a:t>
            </a:r>
          </a:p>
          <a:p>
            <a:r>
              <a:rPr lang="en-US" dirty="0">
                <a:solidFill>
                  <a:srgbClr val="C00000"/>
                </a:solidFill>
              </a:rPr>
              <a:t>https://www.cse.iitb.ac.in/~biswa/courses/CS305/main.html</a:t>
            </a:r>
          </a:p>
          <a:p>
            <a:endParaRPr lang="en-IN" sz="3600" dirty="0">
              <a:solidFill>
                <a:srgbClr val="C00000"/>
              </a:solidFill>
            </a:endParaRPr>
          </a:p>
        </p:txBody>
      </p:sp>
    </p:spTree>
    <p:extLst>
      <p:ext uri="{BB962C8B-B14F-4D97-AF65-F5344CB8AC3E}">
        <p14:creationId xmlns:p14="http://schemas.microsoft.com/office/powerpoint/2010/main" val="384078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5657-6462-4178-8BA0-FBEB832DC2C4}"/>
              </a:ext>
            </a:extLst>
          </p:cNvPr>
          <p:cNvSpPr>
            <a:spLocks noGrp="1"/>
          </p:cNvSpPr>
          <p:nvPr>
            <p:ph type="title"/>
          </p:nvPr>
        </p:nvSpPr>
        <p:spPr/>
        <p:txBody>
          <a:bodyPr/>
          <a:lstStyle/>
          <a:p>
            <a:r>
              <a:rPr lang="en-US"/>
              <a:t>Problem 4</a:t>
            </a:r>
            <a:endParaRPr lang="en-IN"/>
          </a:p>
        </p:txBody>
      </p:sp>
      <p:sp>
        <p:nvSpPr>
          <p:cNvPr id="3" name="Content Placeholder 2">
            <a:extLst>
              <a:ext uri="{FF2B5EF4-FFF2-40B4-BE49-F238E27FC236}">
                <a16:creationId xmlns:a16="http://schemas.microsoft.com/office/drawing/2014/main" id="{267AB258-7D87-42F6-A8E2-D0D7DE142049}"/>
              </a:ext>
            </a:extLst>
          </p:cNvPr>
          <p:cNvSpPr>
            <a:spLocks noGrp="1"/>
          </p:cNvSpPr>
          <p:nvPr>
            <p:ph idx="1"/>
          </p:nvPr>
        </p:nvSpPr>
        <p:spPr/>
        <p:txBody>
          <a:bodyPr/>
          <a:lstStyle/>
          <a:p>
            <a:pPr marL="0" indent="0">
              <a:buNone/>
            </a:pPr>
            <a:r>
              <a:rPr lang="en-US"/>
              <a:t>Your laptop has an IPC that is 30% worse than your friend’s laptop. It has a clock speed that is 40% higher than friend’s laptop. If the ISA and the compiler used are the same, what is the speedup with your laptop compared to your friend’s laptop?</a:t>
            </a:r>
          </a:p>
          <a:p>
            <a:pPr marL="0" indent="0">
              <a:buNone/>
            </a:pPr>
            <a:endParaRPr lang="en-IN"/>
          </a:p>
        </p:txBody>
      </p:sp>
      <p:sp>
        <p:nvSpPr>
          <p:cNvPr id="4" name="Footer Placeholder 3">
            <a:extLst>
              <a:ext uri="{FF2B5EF4-FFF2-40B4-BE49-F238E27FC236}">
                <a16:creationId xmlns:a16="http://schemas.microsoft.com/office/drawing/2014/main" id="{68B7F3D2-29EE-49B9-8540-5659E6D8F17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70CE7C7-5946-4318-9F64-8034ECA6376A}"/>
              </a:ext>
            </a:extLst>
          </p:cNvPr>
          <p:cNvSpPr>
            <a:spLocks noGrp="1"/>
          </p:cNvSpPr>
          <p:nvPr>
            <p:ph type="sldNum" sz="quarter" idx="12"/>
          </p:nvPr>
        </p:nvSpPr>
        <p:spPr/>
        <p:txBody>
          <a:bodyPr/>
          <a:lstStyle/>
          <a:p>
            <a:fld id="{B8651ABE-1138-46C6-9A43-7FCD4EB2550C}" type="slidenum">
              <a:rPr lang="en-IN" smtClean="0"/>
              <a:pPr/>
              <a:t>10</a:t>
            </a:fld>
            <a:endParaRPr lang="en-IN"/>
          </a:p>
        </p:txBody>
      </p:sp>
    </p:spTree>
    <p:extLst>
      <p:ext uri="{BB962C8B-B14F-4D97-AF65-F5344CB8AC3E}">
        <p14:creationId xmlns:p14="http://schemas.microsoft.com/office/powerpoint/2010/main" val="273099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FA04-52B7-44D6-A4F9-5DC8F645A614}"/>
              </a:ext>
            </a:extLst>
          </p:cNvPr>
          <p:cNvSpPr>
            <a:spLocks noGrp="1"/>
          </p:cNvSpPr>
          <p:nvPr>
            <p:ph type="title"/>
          </p:nvPr>
        </p:nvSpPr>
        <p:spPr/>
        <p:txBody>
          <a:bodyPr/>
          <a:lstStyle/>
          <a:p>
            <a:r>
              <a:rPr lang="en-US"/>
              <a:t>Solution</a:t>
            </a:r>
            <a:endParaRPr lang="en-IN"/>
          </a:p>
        </p:txBody>
      </p:sp>
      <p:sp>
        <p:nvSpPr>
          <p:cNvPr id="3" name="Content Placeholder 2">
            <a:extLst>
              <a:ext uri="{FF2B5EF4-FFF2-40B4-BE49-F238E27FC236}">
                <a16:creationId xmlns:a16="http://schemas.microsoft.com/office/drawing/2014/main" id="{43C385A8-4997-45FF-9C9C-EC5193EFD8F4}"/>
              </a:ext>
            </a:extLst>
          </p:cNvPr>
          <p:cNvSpPr>
            <a:spLocks noGrp="1"/>
          </p:cNvSpPr>
          <p:nvPr>
            <p:ph idx="1"/>
          </p:nvPr>
        </p:nvSpPr>
        <p:spPr/>
        <p:txBody>
          <a:bodyPr/>
          <a:lstStyle/>
          <a:p>
            <a:pPr marL="0" indent="0">
              <a:buNone/>
            </a:pPr>
            <a:r>
              <a:rPr lang="en-US"/>
              <a:t>Speed up = Your laptop’s performance</a:t>
            </a:r>
          </a:p>
          <a:p>
            <a:pPr marL="0" indent="0">
              <a:buNone/>
            </a:pPr>
            <a:r>
              <a:rPr lang="en-US"/>
              <a:t>                     ----------------------------------</a:t>
            </a:r>
          </a:p>
          <a:p>
            <a:pPr marL="0" indent="0">
              <a:buNone/>
            </a:pPr>
            <a:r>
              <a:rPr lang="en-US"/>
              <a:t>                     Your friend’s laptop’s performance</a:t>
            </a:r>
          </a:p>
          <a:p>
            <a:pPr marL="0" indent="0">
              <a:buNone/>
            </a:pPr>
            <a:endParaRPr lang="en-US"/>
          </a:p>
          <a:p>
            <a:pPr marL="0" indent="0">
              <a:buNone/>
            </a:pPr>
            <a:r>
              <a:rPr lang="en-US"/>
              <a:t>Execution time = cycle time X CPI X #Instructions </a:t>
            </a:r>
          </a:p>
          <a:p>
            <a:pPr marL="0" indent="0">
              <a:buNone/>
            </a:pPr>
            <a:r>
              <a:rPr lang="en-US"/>
              <a:t>Performance = 1/execution time</a:t>
            </a:r>
          </a:p>
          <a:p>
            <a:pPr marL="0" indent="0">
              <a:buNone/>
            </a:pPr>
            <a:r>
              <a:rPr lang="en-US"/>
              <a:t>                         = clock speed X IPC/instructions</a:t>
            </a:r>
            <a:endParaRPr lang="en-IN"/>
          </a:p>
        </p:txBody>
      </p:sp>
      <p:sp>
        <p:nvSpPr>
          <p:cNvPr id="4" name="Footer Placeholder 3">
            <a:extLst>
              <a:ext uri="{FF2B5EF4-FFF2-40B4-BE49-F238E27FC236}">
                <a16:creationId xmlns:a16="http://schemas.microsoft.com/office/drawing/2014/main" id="{45C59E34-3955-46AE-86E8-19F5F324309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A0AF7EF-0C8F-4D05-9322-A1F3F189ECE3}"/>
              </a:ext>
            </a:extLst>
          </p:cNvPr>
          <p:cNvSpPr>
            <a:spLocks noGrp="1"/>
          </p:cNvSpPr>
          <p:nvPr>
            <p:ph type="sldNum" sz="quarter" idx="12"/>
          </p:nvPr>
        </p:nvSpPr>
        <p:spPr/>
        <p:txBody>
          <a:bodyPr/>
          <a:lstStyle/>
          <a:p>
            <a:fld id="{B8651ABE-1138-46C6-9A43-7FCD4EB2550C}" type="slidenum">
              <a:rPr lang="en-IN" smtClean="0"/>
              <a:pPr/>
              <a:t>11</a:t>
            </a:fld>
            <a:endParaRPr lang="en-IN"/>
          </a:p>
        </p:txBody>
      </p:sp>
    </p:spTree>
    <p:extLst>
      <p:ext uri="{BB962C8B-B14F-4D97-AF65-F5344CB8AC3E}">
        <p14:creationId xmlns:p14="http://schemas.microsoft.com/office/powerpoint/2010/main" val="119395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CFCC-F6A1-4416-B18E-5D506B0DE85F}"/>
              </a:ext>
            </a:extLst>
          </p:cNvPr>
          <p:cNvSpPr>
            <a:spLocks noGrp="1"/>
          </p:cNvSpPr>
          <p:nvPr>
            <p:ph type="title"/>
          </p:nvPr>
        </p:nvSpPr>
        <p:spPr/>
        <p:txBody>
          <a:bodyPr/>
          <a:lstStyle/>
          <a:p>
            <a:r>
              <a:rPr lang="en-US"/>
              <a:t>Solution Contd.</a:t>
            </a:r>
            <a:endParaRPr lang="en-IN"/>
          </a:p>
        </p:txBody>
      </p:sp>
      <p:sp>
        <p:nvSpPr>
          <p:cNvPr id="3" name="Content Placeholder 2">
            <a:extLst>
              <a:ext uri="{FF2B5EF4-FFF2-40B4-BE49-F238E27FC236}">
                <a16:creationId xmlns:a16="http://schemas.microsoft.com/office/drawing/2014/main" id="{432F22A6-1B36-4E39-97EF-4A1DE4590550}"/>
              </a:ext>
            </a:extLst>
          </p:cNvPr>
          <p:cNvSpPr>
            <a:spLocks noGrp="1"/>
          </p:cNvSpPr>
          <p:nvPr>
            <p:ph idx="1"/>
          </p:nvPr>
        </p:nvSpPr>
        <p:spPr/>
        <p:txBody>
          <a:bodyPr/>
          <a:lstStyle/>
          <a:p>
            <a:pPr marL="0" indent="0">
              <a:buNone/>
            </a:pPr>
            <a:r>
              <a:rPr lang="en-US"/>
              <a:t>Speedup = Yours (clock speed X IPC) </a:t>
            </a:r>
          </a:p>
          <a:p>
            <a:pPr marL="0" indent="0">
              <a:buNone/>
            </a:pPr>
            <a:r>
              <a:rPr lang="en-US"/>
              <a:t>                    -------------------------------------------</a:t>
            </a:r>
          </a:p>
          <a:p>
            <a:pPr marL="0" indent="0">
              <a:buNone/>
            </a:pPr>
            <a:r>
              <a:rPr lang="en-US"/>
              <a:t>                    Your Friend’s (clock speed X IPC)</a:t>
            </a:r>
          </a:p>
          <a:p>
            <a:pPr marL="0" indent="0">
              <a:buNone/>
            </a:pPr>
            <a:r>
              <a:rPr lang="en-US"/>
              <a:t>                   = 1.4 X 0.7 </a:t>
            </a:r>
          </a:p>
          <a:p>
            <a:pPr marL="0" indent="0">
              <a:buNone/>
            </a:pPr>
            <a:r>
              <a:rPr lang="en-US"/>
              <a:t>                   = 0.98</a:t>
            </a:r>
          </a:p>
          <a:p>
            <a:pPr marL="0" indent="0">
              <a:buNone/>
            </a:pPr>
            <a:r>
              <a:rPr lang="en-US"/>
              <a:t>                      </a:t>
            </a:r>
          </a:p>
          <a:p>
            <a:pPr marL="0" indent="0">
              <a:buNone/>
            </a:pPr>
            <a:endParaRPr lang="en-IN"/>
          </a:p>
        </p:txBody>
      </p:sp>
      <p:sp>
        <p:nvSpPr>
          <p:cNvPr id="4" name="Footer Placeholder 3">
            <a:extLst>
              <a:ext uri="{FF2B5EF4-FFF2-40B4-BE49-F238E27FC236}">
                <a16:creationId xmlns:a16="http://schemas.microsoft.com/office/drawing/2014/main" id="{A536B13A-5C63-4894-893B-63549837EA8D}"/>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24205FE7-E0CD-40C6-8BD2-FC997DAC2CEC}"/>
              </a:ext>
            </a:extLst>
          </p:cNvPr>
          <p:cNvSpPr>
            <a:spLocks noGrp="1"/>
          </p:cNvSpPr>
          <p:nvPr>
            <p:ph type="sldNum" sz="quarter" idx="12"/>
          </p:nvPr>
        </p:nvSpPr>
        <p:spPr/>
        <p:txBody>
          <a:bodyPr/>
          <a:lstStyle/>
          <a:p>
            <a:fld id="{B8651ABE-1138-46C6-9A43-7FCD4EB2550C}" type="slidenum">
              <a:rPr lang="en-IN" smtClean="0"/>
              <a:pPr/>
              <a:t>12</a:t>
            </a:fld>
            <a:endParaRPr lang="en-IN"/>
          </a:p>
        </p:txBody>
      </p:sp>
    </p:spTree>
    <p:extLst>
      <p:ext uri="{BB962C8B-B14F-4D97-AF65-F5344CB8AC3E}">
        <p14:creationId xmlns:p14="http://schemas.microsoft.com/office/powerpoint/2010/main" val="315485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239108"/>
            <a:ext cx="10515600" cy="2954215"/>
          </a:xfrm>
        </p:spPr>
        <p:txBody>
          <a:bodyPr>
            <a:normAutofit/>
          </a:bodyPr>
          <a:lstStyle/>
          <a:p>
            <a:pPr algn="ctr"/>
            <a:r>
              <a:rPr lang="en-US" sz="4800" dirty="0"/>
              <a:t>Pipeline hazards, forwarding, </a:t>
            </a:r>
            <a:br>
              <a:rPr lang="en-US" sz="4800" dirty="0"/>
            </a:br>
            <a:r>
              <a:rPr lang="en-US" sz="4800" dirty="0"/>
              <a:t>branch prediction</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13</a:t>
            </a:fld>
            <a:endParaRPr lang="en-IN"/>
          </a:p>
        </p:txBody>
      </p:sp>
    </p:spTree>
    <p:extLst>
      <p:ext uri="{BB962C8B-B14F-4D97-AF65-F5344CB8AC3E}">
        <p14:creationId xmlns:p14="http://schemas.microsoft.com/office/powerpoint/2010/main" val="50049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dirty="0"/>
              <a:t>Problem-1</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394063"/>
            <a:ext cx="10157178" cy="4351338"/>
          </a:xfrm>
        </p:spPr>
        <p:txBody>
          <a:bodyPr>
            <a:normAutofit/>
          </a:bodyPr>
          <a:lstStyle/>
          <a:p>
            <a:pPr marL="0" indent="0">
              <a:buNone/>
            </a:pPr>
            <a:r>
              <a:rPr lang="en-US" sz="2800" dirty="0"/>
              <a:t>Consider the following instruction runs on a 5-stage pipelined processor:</a:t>
            </a:r>
          </a:p>
          <a:p>
            <a:pPr marL="0" indent="0">
              <a:buNone/>
            </a:pPr>
            <a:r>
              <a:rPr lang="en-US" sz="2800" dirty="0"/>
              <a:t>add	$2, $3, $4</a:t>
            </a:r>
          </a:p>
          <a:p>
            <a:pPr marL="0" indent="0">
              <a:buNone/>
            </a:pPr>
            <a:r>
              <a:rPr lang="en-US" sz="2800" dirty="0" err="1"/>
              <a:t>lw</a:t>
            </a:r>
            <a:r>
              <a:rPr lang="en-US" sz="2800" dirty="0"/>
              <a:t> 	$1, 4($2)</a:t>
            </a:r>
          </a:p>
          <a:p>
            <a:pPr marL="0" indent="0">
              <a:buNone/>
            </a:pPr>
            <a:r>
              <a:rPr lang="en-US" sz="2800" dirty="0"/>
              <a:t>sub 	$4, $1, $5</a:t>
            </a:r>
          </a:p>
          <a:p>
            <a:pPr marL="0" indent="0">
              <a:buNone/>
            </a:pPr>
            <a:r>
              <a:rPr lang="en-US" sz="2800" dirty="0"/>
              <a:t>add 	$6, $1, $5</a:t>
            </a:r>
          </a:p>
          <a:p>
            <a:pPr marL="0" indent="0">
              <a:buNone/>
            </a:pPr>
            <a:r>
              <a:rPr lang="en-US" sz="2800" dirty="0"/>
              <a:t>and 	$8, $1, $7</a:t>
            </a:r>
          </a:p>
          <a:p>
            <a:pPr marL="0" indent="0">
              <a:buNone/>
            </a:pPr>
            <a:r>
              <a:rPr lang="en-US" sz="2800" dirty="0"/>
              <a:t>Find the # of cycles needed to execute these instructions a)without operand forwarding, b)with operand forwarding.</a:t>
            </a:r>
          </a:p>
          <a:p>
            <a:pPr marL="742950" indent="-742950">
              <a:buFont typeface="+mj-lt"/>
              <a:buAutoNum type="alphaLcParenR"/>
            </a:pPr>
            <a:endParaRPr lang="en-IN" sz="28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69915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15</a:t>
            </a:fld>
            <a:endParaRPr lang="en-IN"/>
          </a:p>
        </p:txBody>
      </p:sp>
      <p:pic>
        <p:nvPicPr>
          <p:cNvPr id="52" name="Content Placeholder 51">
            <a:extLst>
              <a:ext uri="{FF2B5EF4-FFF2-40B4-BE49-F238E27FC236}">
                <a16:creationId xmlns:a16="http://schemas.microsoft.com/office/drawing/2014/main" id="{C9269698-6B09-4284-8E41-0B462E4FE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2651"/>
            <a:ext cx="10515600" cy="2714263"/>
          </a:xfrm>
        </p:spPr>
      </p:pic>
    </p:spTree>
    <p:extLst>
      <p:ext uri="{BB962C8B-B14F-4D97-AF65-F5344CB8AC3E}">
        <p14:creationId xmlns:p14="http://schemas.microsoft.com/office/powerpoint/2010/main" val="107025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16</a:t>
            </a:fld>
            <a:endParaRPr lang="en-IN"/>
          </a:p>
        </p:txBody>
      </p:sp>
      <p:pic>
        <p:nvPicPr>
          <p:cNvPr id="8" name="Content Placeholder 7">
            <a:extLst>
              <a:ext uri="{FF2B5EF4-FFF2-40B4-BE49-F238E27FC236}">
                <a16:creationId xmlns:a16="http://schemas.microsoft.com/office/drawing/2014/main" id="{9CAF5852-5385-46E8-94FB-0616B3BC0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240533"/>
          </a:xfrm>
        </p:spPr>
      </p:pic>
    </p:spTree>
    <p:extLst>
      <p:ext uri="{BB962C8B-B14F-4D97-AF65-F5344CB8AC3E}">
        <p14:creationId xmlns:p14="http://schemas.microsoft.com/office/powerpoint/2010/main" val="225672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dirty="0"/>
              <a:t>Problem-2</a:t>
            </a:r>
            <a:endParaRPr lang="en-IN" dirty="0"/>
          </a:p>
        </p:txBody>
      </p:sp>
      <p:sp>
        <p:nvSpPr>
          <p:cNvPr id="3" name="Content Placeholder 2">
            <a:extLst>
              <a:ext uri="{FF2B5EF4-FFF2-40B4-BE49-F238E27FC236}">
                <a16:creationId xmlns:a16="http://schemas.microsoft.com/office/drawing/2014/main" id="{9DA84182-E36E-4E0D-AC23-49A101A28011}"/>
              </a:ext>
            </a:extLst>
          </p:cNvPr>
          <p:cNvSpPr>
            <a:spLocks noGrp="1"/>
          </p:cNvSpPr>
          <p:nvPr>
            <p:ph idx="1"/>
          </p:nvPr>
        </p:nvSpPr>
        <p:spPr>
          <a:xfrm>
            <a:off x="838200" y="1690688"/>
            <a:ext cx="10515600" cy="4351338"/>
          </a:xfrm>
        </p:spPr>
        <p:txBody>
          <a:bodyPr>
            <a:normAutofit/>
          </a:bodyPr>
          <a:lstStyle/>
          <a:p>
            <a:pPr marL="0" indent="0" algn="just">
              <a:buNone/>
            </a:pPr>
            <a:r>
              <a:rPr lang="en-US" sz="2400" dirty="0"/>
              <a:t>An instruction pipeline has five stages where each stage take 2 nanoseconds. All branches are resolved after the execute stage. </a:t>
            </a:r>
          </a:p>
          <a:p>
            <a:pPr marL="742950" indent="-742950" algn="just">
              <a:buFont typeface="+mj-lt"/>
              <a:buAutoNum type="alphaLcParenR"/>
            </a:pPr>
            <a:r>
              <a:rPr lang="en-US" sz="2400" dirty="0"/>
              <a:t>Calculate the average instruction execution time assuming that 20% of all instructions executed are branch instructions. Ignore the fact that some branch instructions may be conditional. </a:t>
            </a:r>
          </a:p>
          <a:p>
            <a:pPr marL="742950" indent="-742950" algn="just">
              <a:buAutoNum type="alphaLcParenR"/>
            </a:pPr>
            <a:r>
              <a:rPr lang="en-US" sz="2400" dirty="0"/>
              <a:t>Assume 80% of all branch instructions are conditional branch instructions, and 50% of the conditional branch instructions are such that the branch is taken, calculate the average instruction execution time. Assume an always-not taken predictor is used.</a:t>
            </a:r>
            <a:endParaRPr lang="en-IN" sz="2400"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17</a:t>
            </a:fld>
            <a:endParaRPr lang="en-IN"/>
          </a:p>
        </p:txBody>
      </p:sp>
    </p:spTree>
    <p:extLst>
      <p:ext uri="{BB962C8B-B14F-4D97-AF65-F5344CB8AC3E}">
        <p14:creationId xmlns:p14="http://schemas.microsoft.com/office/powerpoint/2010/main" val="177081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18</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838200" y="1690688"/>
            <a:ext cx="10515600" cy="4351338"/>
          </a:xfrm>
        </p:spPr>
        <p:txBody>
          <a:bodyPr>
            <a:normAutofit lnSpcReduction="10000"/>
          </a:bodyPr>
          <a:lstStyle/>
          <a:p>
            <a:pPr marL="457200" lvl="1" indent="0">
              <a:buNone/>
            </a:pPr>
            <a:r>
              <a:rPr lang="en-US" dirty="0"/>
              <a:t>a)	    # of stalls per branch = 2</a:t>
            </a:r>
          </a:p>
          <a:p>
            <a:pPr marL="457200" lvl="1" indent="0">
              <a:buNone/>
            </a:pPr>
            <a:r>
              <a:rPr lang="en-US" dirty="0"/>
              <a:t> 	    avg. CPI = 1 + stall for branches</a:t>
            </a:r>
          </a:p>
          <a:p>
            <a:pPr marL="457200" lvl="1" indent="0">
              <a:buNone/>
            </a:pPr>
            <a:r>
              <a:rPr lang="en-US" dirty="0"/>
              <a:t>		      = 1 + 0.2*2 </a:t>
            </a:r>
          </a:p>
          <a:p>
            <a:pPr marL="457200" lvl="1" indent="0">
              <a:buNone/>
            </a:pPr>
            <a:r>
              <a:rPr lang="en-US" dirty="0"/>
              <a:t>		      = 1.4</a:t>
            </a:r>
          </a:p>
          <a:p>
            <a:pPr marL="457200" lvl="1" indent="0">
              <a:buNone/>
            </a:pPr>
            <a:r>
              <a:rPr lang="en-US" dirty="0"/>
              <a:t>	    avg. instruction exec. Time = 1.4 * 2 ns</a:t>
            </a:r>
          </a:p>
          <a:p>
            <a:pPr marL="457200" lvl="1" indent="0">
              <a:buNone/>
            </a:pPr>
            <a:r>
              <a:rPr lang="en-US" dirty="0"/>
              <a:t>					= 2.8 ns</a:t>
            </a:r>
          </a:p>
          <a:p>
            <a:pPr marL="457200" lvl="1" indent="0">
              <a:buNone/>
            </a:pPr>
            <a:r>
              <a:rPr lang="en-US" dirty="0"/>
              <a:t>b)       avg. CPI = 1 + 0.2(0.2*2 + 0.8*0.5*2)</a:t>
            </a:r>
          </a:p>
          <a:p>
            <a:pPr marL="457200" lvl="1" indent="0">
              <a:buNone/>
            </a:pPr>
            <a:endParaRPr lang="en-US" dirty="0"/>
          </a:p>
          <a:p>
            <a:pPr marL="914400" lvl="2" indent="0">
              <a:buNone/>
            </a:pPr>
            <a:r>
              <a:rPr lang="en-US" dirty="0"/>
              <a:t>       	       = 1.24</a:t>
            </a:r>
          </a:p>
          <a:p>
            <a:pPr marL="914400" lvl="2" indent="0">
              <a:buNone/>
            </a:pPr>
            <a:endParaRPr lang="en-US" dirty="0"/>
          </a:p>
          <a:p>
            <a:pPr marL="914400" lvl="2" indent="0">
              <a:buNone/>
            </a:pPr>
            <a:r>
              <a:rPr lang="en-US" dirty="0"/>
              <a:t>     </a:t>
            </a:r>
            <a:r>
              <a:rPr lang="en-US" sz="2400" dirty="0"/>
              <a:t>avg. instruction exec. Time = 1.24 * 2 ns</a:t>
            </a:r>
          </a:p>
          <a:p>
            <a:pPr marL="914400" lvl="2" indent="0">
              <a:buNone/>
            </a:pPr>
            <a:r>
              <a:rPr lang="en-US" sz="2400" dirty="0"/>
              <a:t>			      = 2.48 ns</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4914DD3-B161-488D-BA42-479B00EAF59F}"/>
                  </a:ext>
                </a:extLst>
              </p14:cNvPr>
              <p14:cNvContentPartPr/>
              <p14:nvPr/>
            </p14:nvContentPartPr>
            <p14:xfrm>
              <a:off x="4370978" y="4155733"/>
              <a:ext cx="698400" cy="238320"/>
            </p14:xfrm>
          </p:contentPart>
        </mc:Choice>
        <mc:Fallback xmlns="">
          <p:pic>
            <p:nvPicPr>
              <p:cNvPr id="10" name="Ink 9">
                <a:extLst>
                  <a:ext uri="{FF2B5EF4-FFF2-40B4-BE49-F238E27FC236}">
                    <a16:creationId xmlns:a16="http://schemas.microsoft.com/office/drawing/2014/main" id="{64914DD3-B161-488D-BA42-479B00EAF59F}"/>
                  </a:ext>
                </a:extLst>
              </p:cNvPr>
              <p:cNvPicPr/>
              <p:nvPr/>
            </p:nvPicPr>
            <p:blipFill>
              <a:blip r:embed="rId3"/>
              <a:stretch>
                <a:fillRect/>
              </a:stretch>
            </p:blipFill>
            <p:spPr>
              <a:xfrm>
                <a:off x="4361618" y="4146373"/>
                <a:ext cx="717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5594D05-3714-41D8-BAED-2E4BE912ED80}"/>
                  </a:ext>
                </a:extLst>
              </p14:cNvPr>
              <p14:cNvContentPartPr/>
              <p14:nvPr/>
            </p14:nvContentPartPr>
            <p14:xfrm>
              <a:off x="4098703" y="4493004"/>
              <a:ext cx="1272600" cy="140760"/>
            </p14:xfrm>
          </p:contentPart>
        </mc:Choice>
        <mc:Fallback xmlns="">
          <p:pic>
            <p:nvPicPr>
              <p:cNvPr id="48" name="Ink 47">
                <a:extLst>
                  <a:ext uri="{FF2B5EF4-FFF2-40B4-BE49-F238E27FC236}">
                    <a16:creationId xmlns:a16="http://schemas.microsoft.com/office/drawing/2014/main" id="{35594D05-3714-41D8-BAED-2E4BE912ED80}"/>
                  </a:ext>
                </a:extLst>
              </p:cNvPr>
              <p:cNvPicPr/>
              <p:nvPr/>
            </p:nvPicPr>
            <p:blipFill>
              <a:blip r:embed="rId5"/>
              <a:stretch>
                <a:fillRect/>
              </a:stretch>
            </p:blipFill>
            <p:spPr>
              <a:xfrm>
                <a:off x="4089343" y="4483644"/>
                <a:ext cx="129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a:extLst>
                  <a:ext uri="{FF2B5EF4-FFF2-40B4-BE49-F238E27FC236}">
                    <a16:creationId xmlns:a16="http://schemas.microsoft.com/office/drawing/2014/main" id="{B3F91FAF-E0D9-473E-A9A0-350849C5DE9E}"/>
                  </a:ext>
                </a:extLst>
              </p14:cNvPr>
              <p14:cNvContentPartPr/>
              <p14:nvPr/>
            </p14:nvContentPartPr>
            <p14:xfrm>
              <a:off x="4566703" y="4687044"/>
              <a:ext cx="300240" cy="117360"/>
            </p14:xfrm>
          </p:contentPart>
        </mc:Choice>
        <mc:Fallback xmlns="">
          <p:pic>
            <p:nvPicPr>
              <p:cNvPr id="60" name="Ink 59">
                <a:extLst>
                  <a:ext uri="{FF2B5EF4-FFF2-40B4-BE49-F238E27FC236}">
                    <a16:creationId xmlns:a16="http://schemas.microsoft.com/office/drawing/2014/main" id="{B3F91FAF-E0D9-473E-A9A0-350849C5DE9E}"/>
                  </a:ext>
                </a:extLst>
              </p:cNvPr>
              <p:cNvPicPr/>
              <p:nvPr/>
            </p:nvPicPr>
            <p:blipFill>
              <a:blip r:embed="rId7"/>
              <a:stretch>
                <a:fillRect/>
              </a:stretch>
            </p:blipFill>
            <p:spPr>
              <a:xfrm>
                <a:off x="4557343" y="4677684"/>
                <a:ext cx="3189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Ink 72">
                <a:extLst>
                  <a:ext uri="{FF2B5EF4-FFF2-40B4-BE49-F238E27FC236}">
                    <a16:creationId xmlns:a16="http://schemas.microsoft.com/office/drawing/2014/main" id="{6509BC8B-392A-446B-B8E1-BC29BD7B1703}"/>
                  </a:ext>
                </a:extLst>
              </p14:cNvPr>
              <p14:cNvContentPartPr/>
              <p14:nvPr/>
            </p14:nvContentPartPr>
            <p14:xfrm>
              <a:off x="4895743" y="4691364"/>
              <a:ext cx="518760" cy="113760"/>
            </p14:xfrm>
          </p:contentPart>
        </mc:Choice>
        <mc:Fallback xmlns="">
          <p:pic>
            <p:nvPicPr>
              <p:cNvPr id="73" name="Ink 72">
                <a:extLst>
                  <a:ext uri="{FF2B5EF4-FFF2-40B4-BE49-F238E27FC236}">
                    <a16:creationId xmlns:a16="http://schemas.microsoft.com/office/drawing/2014/main" id="{6509BC8B-392A-446B-B8E1-BC29BD7B1703}"/>
                  </a:ext>
                </a:extLst>
              </p:cNvPr>
              <p:cNvPicPr/>
              <p:nvPr/>
            </p:nvPicPr>
            <p:blipFill>
              <a:blip r:embed="rId9"/>
              <a:stretch>
                <a:fillRect/>
              </a:stretch>
            </p:blipFill>
            <p:spPr>
              <a:xfrm>
                <a:off x="4886383" y="4682004"/>
                <a:ext cx="5374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6" name="Ink 75">
                <a:extLst>
                  <a:ext uri="{FF2B5EF4-FFF2-40B4-BE49-F238E27FC236}">
                    <a16:creationId xmlns:a16="http://schemas.microsoft.com/office/drawing/2014/main" id="{A6DA27F7-B179-4932-A70E-2D4FE6C6D97C}"/>
                  </a:ext>
                </a:extLst>
              </p14:cNvPr>
              <p14:cNvContentPartPr/>
              <p14:nvPr/>
            </p14:nvContentPartPr>
            <p14:xfrm>
              <a:off x="5400103" y="4137684"/>
              <a:ext cx="1087920" cy="172800"/>
            </p14:xfrm>
          </p:contentPart>
        </mc:Choice>
        <mc:Fallback xmlns="">
          <p:pic>
            <p:nvPicPr>
              <p:cNvPr id="76" name="Ink 75">
                <a:extLst>
                  <a:ext uri="{FF2B5EF4-FFF2-40B4-BE49-F238E27FC236}">
                    <a16:creationId xmlns:a16="http://schemas.microsoft.com/office/drawing/2014/main" id="{A6DA27F7-B179-4932-A70E-2D4FE6C6D97C}"/>
                  </a:ext>
                </a:extLst>
              </p:cNvPr>
              <p:cNvPicPr/>
              <p:nvPr/>
            </p:nvPicPr>
            <p:blipFill>
              <a:blip r:embed="rId11"/>
              <a:stretch>
                <a:fillRect/>
              </a:stretch>
            </p:blipFill>
            <p:spPr>
              <a:xfrm>
                <a:off x="5390743" y="4128324"/>
                <a:ext cx="11066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2" name="Ink 111">
                <a:extLst>
                  <a:ext uri="{FF2B5EF4-FFF2-40B4-BE49-F238E27FC236}">
                    <a16:creationId xmlns:a16="http://schemas.microsoft.com/office/drawing/2014/main" id="{303469F4-7856-4A8F-9D17-EFAD25EF28BE}"/>
                  </a:ext>
                </a:extLst>
              </p14:cNvPr>
              <p14:cNvContentPartPr/>
              <p14:nvPr/>
            </p14:nvContentPartPr>
            <p14:xfrm>
              <a:off x="5718343" y="4365924"/>
              <a:ext cx="2094120" cy="155520"/>
            </p14:xfrm>
          </p:contentPart>
        </mc:Choice>
        <mc:Fallback xmlns="">
          <p:pic>
            <p:nvPicPr>
              <p:cNvPr id="112" name="Ink 111">
                <a:extLst>
                  <a:ext uri="{FF2B5EF4-FFF2-40B4-BE49-F238E27FC236}">
                    <a16:creationId xmlns:a16="http://schemas.microsoft.com/office/drawing/2014/main" id="{303469F4-7856-4A8F-9D17-EFAD25EF28BE}"/>
                  </a:ext>
                </a:extLst>
              </p:cNvPr>
              <p:cNvPicPr/>
              <p:nvPr/>
            </p:nvPicPr>
            <p:blipFill>
              <a:blip r:embed="rId13"/>
              <a:stretch>
                <a:fillRect/>
              </a:stretch>
            </p:blipFill>
            <p:spPr>
              <a:xfrm>
                <a:off x="5708983" y="4356564"/>
                <a:ext cx="21128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3" name="Ink 112">
                <a:extLst>
                  <a:ext uri="{FF2B5EF4-FFF2-40B4-BE49-F238E27FC236}">
                    <a16:creationId xmlns:a16="http://schemas.microsoft.com/office/drawing/2014/main" id="{2F16E1FB-410B-4CDF-949D-7FABBB66D486}"/>
                  </a:ext>
                </a:extLst>
              </p14:cNvPr>
              <p14:cNvContentPartPr/>
              <p14:nvPr/>
            </p14:nvContentPartPr>
            <p14:xfrm>
              <a:off x="5841463" y="4570404"/>
              <a:ext cx="81360" cy="176040"/>
            </p14:xfrm>
          </p:contentPart>
        </mc:Choice>
        <mc:Fallback xmlns="">
          <p:pic>
            <p:nvPicPr>
              <p:cNvPr id="113" name="Ink 112">
                <a:extLst>
                  <a:ext uri="{FF2B5EF4-FFF2-40B4-BE49-F238E27FC236}">
                    <a16:creationId xmlns:a16="http://schemas.microsoft.com/office/drawing/2014/main" id="{2F16E1FB-410B-4CDF-949D-7FABBB66D486}"/>
                  </a:ext>
                </a:extLst>
              </p:cNvPr>
              <p:cNvPicPr/>
              <p:nvPr/>
            </p:nvPicPr>
            <p:blipFill>
              <a:blip r:embed="rId15"/>
              <a:stretch>
                <a:fillRect/>
              </a:stretch>
            </p:blipFill>
            <p:spPr>
              <a:xfrm>
                <a:off x="5832103" y="4561044"/>
                <a:ext cx="100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2" name="Ink 151">
                <a:extLst>
                  <a:ext uri="{FF2B5EF4-FFF2-40B4-BE49-F238E27FC236}">
                    <a16:creationId xmlns:a16="http://schemas.microsoft.com/office/drawing/2014/main" id="{CA434B21-D9F2-4EEE-BA32-07C7228F8A25}"/>
                  </a:ext>
                </a:extLst>
              </p14:cNvPr>
              <p14:cNvContentPartPr/>
              <p14:nvPr/>
            </p14:nvContentPartPr>
            <p14:xfrm>
              <a:off x="5949823" y="4543404"/>
              <a:ext cx="1544760" cy="230760"/>
            </p14:xfrm>
          </p:contentPart>
        </mc:Choice>
        <mc:Fallback xmlns="">
          <p:pic>
            <p:nvPicPr>
              <p:cNvPr id="152" name="Ink 151">
                <a:extLst>
                  <a:ext uri="{FF2B5EF4-FFF2-40B4-BE49-F238E27FC236}">
                    <a16:creationId xmlns:a16="http://schemas.microsoft.com/office/drawing/2014/main" id="{CA434B21-D9F2-4EEE-BA32-07C7228F8A25}"/>
                  </a:ext>
                </a:extLst>
              </p:cNvPr>
              <p:cNvPicPr/>
              <p:nvPr/>
            </p:nvPicPr>
            <p:blipFill>
              <a:blip r:embed="rId17"/>
              <a:stretch>
                <a:fillRect/>
              </a:stretch>
            </p:blipFill>
            <p:spPr>
              <a:xfrm>
                <a:off x="5940463" y="4534044"/>
                <a:ext cx="1563480" cy="249480"/>
              </a:xfrm>
              <a:prstGeom prst="rect">
                <a:avLst/>
              </a:prstGeom>
            </p:spPr>
          </p:pic>
        </mc:Fallback>
      </mc:AlternateContent>
    </p:spTree>
    <p:extLst>
      <p:ext uri="{BB962C8B-B14F-4D97-AF65-F5344CB8AC3E}">
        <p14:creationId xmlns:p14="http://schemas.microsoft.com/office/powerpoint/2010/main" val="56898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dirty="0"/>
              <a:t>Problem-3</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078156" cy="4351338"/>
          </a:xfrm>
        </p:spPr>
        <p:txBody>
          <a:bodyPr vert="horz" lIns="91440" tIns="45720" rIns="91440" bIns="45720" rtlCol="0" anchor="t">
            <a:normAutofit/>
          </a:bodyPr>
          <a:lstStyle/>
          <a:p>
            <a:pPr marL="0" indent="0" algn="just">
              <a:buNone/>
            </a:pPr>
            <a:r>
              <a:rPr lang="en-US" sz="2800" dirty="0"/>
              <a:t>Consider the repeating pattern (e.g., in a loop) of branch outcomes: T, NT, T, T, NT</a:t>
            </a:r>
          </a:p>
          <a:p>
            <a:pPr marL="742950" indent="-742950" algn="just">
              <a:buFont typeface="+mj-lt"/>
              <a:buAutoNum type="alphaLcParenR"/>
            </a:pPr>
            <a:r>
              <a:rPr lang="en-US" sz="2800" dirty="0"/>
              <a:t>What is the accuracy of always-taken and always-not-taken predictors for this sequence of branch outcomes?</a:t>
            </a:r>
          </a:p>
          <a:p>
            <a:pPr marL="742950" indent="-742950" algn="just">
              <a:buFont typeface="+mj-lt"/>
              <a:buAutoNum type="alphaLcParenR"/>
            </a:pPr>
            <a:r>
              <a:rPr lang="en-US" sz="2800" dirty="0"/>
              <a:t>What is the accuracy of the two-bit hysteresis predictor(the one in lecture slides) for the first 5 branches in this pattern, assuming that the predictor starts off in the strongly not-taken state?</a:t>
            </a:r>
          </a:p>
          <a:p>
            <a:pPr marL="742950" indent="-742950" algn="just">
              <a:buFont typeface="+mj-lt"/>
              <a:buAutoNum type="alphaLcParenR"/>
            </a:pPr>
            <a:r>
              <a:rPr lang="en-US" sz="2800" dirty="0"/>
              <a:t>What is the accuracy of the two-bit predictor if this pattern is repeated forever?</a:t>
            </a:r>
            <a:endParaRPr lang="en-IN" sz="28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19</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221547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Basics: Pipeline, performance metrics </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2</a:t>
            </a:fld>
            <a:endParaRPr lang="en-IN"/>
          </a:p>
        </p:txBody>
      </p:sp>
    </p:spTree>
    <p:extLst>
      <p:ext uri="{BB962C8B-B14F-4D97-AF65-F5344CB8AC3E}">
        <p14:creationId xmlns:p14="http://schemas.microsoft.com/office/powerpoint/2010/main" val="549235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20</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p:txBody>
          <a:bodyPr vert="horz" lIns="91440" tIns="45720" rIns="91440" bIns="45720" rtlCol="0" anchor="t">
            <a:normAutofit/>
          </a:bodyPr>
          <a:lstStyle/>
          <a:p>
            <a:pPr marL="742950" indent="-742950">
              <a:buAutoNum type="alphaLcParenR"/>
            </a:pPr>
            <a:r>
              <a:rPr lang="en-US" sz="2800" dirty="0"/>
              <a:t>accuracy of always taken = 60 %</a:t>
            </a:r>
          </a:p>
          <a:p>
            <a:pPr marL="0" indent="0">
              <a:buNone/>
            </a:pPr>
            <a:r>
              <a:rPr lang="en-US" sz="2800" dirty="0"/>
              <a:t>       accuracy of always not-taken = 40 %</a:t>
            </a:r>
          </a:p>
          <a:p>
            <a:pPr marL="742950" indent="-742950">
              <a:buAutoNum type="alphaLcParenR" startAt="2"/>
            </a:pPr>
            <a:r>
              <a:rPr lang="en-US" sz="2800" dirty="0"/>
              <a:t>accuracy of 2-bit predictor on 1</a:t>
            </a:r>
            <a:r>
              <a:rPr lang="en-US" sz="2800" baseline="30000" dirty="0"/>
              <a:t>st</a:t>
            </a:r>
            <a:r>
              <a:rPr lang="en-US" sz="2800" dirty="0"/>
              <a:t> 5 branch = 20 %</a:t>
            </a:r>
            <a:endParaRPr lang="en-US" sz="2800" dirty="0">
              <a:cs typeface="Calibri"/>
            </a:endParaRPr>
          </a:p>
          <a:p>
            <a:pPr marL="742950" indent="-742950">
              <a:buAutoNum type="alphaLcParenR" startAt="2"/>
            </a:pPr>
            <a:r>
              <a:rPr lang="en-US" sz="2800" dirty="0"/>
              <a:t>accuracy of 2-bit predictor(forever) = 60 %</a:t>
            </a:r>
          </a:p>
        </p:txBody>
      </p:sp>
    </p:spTree>
    <p:extLst>
      <p:ext uri="{BB962C8B-B14F-4D97-AF65-F5344CB8AC3E}">
        <p14:creationId xmlns:p14="http://schemas.microsoft.com/office/powerpoint/2010/main" val="323603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Caches</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21</a:t>
            </a:fld>
            <a:endParaRPr lang="en-IN"/>
          </a:p>
        </p:txBody>
      </p:sp>
    </p:spTree>
    <p:extLst>
      <p:ext uri="{BB962C8B-B14F-4D97-AF65-F5344CB8AC3E}">
        <p14:creationId xmlns:p14="http://schemas.microsoft.com/office/powerpoint/2010/main" val="315579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Problem-1</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971335"/>
            <a:ext cx="10630541" cy="3774066"/>
          </a:xfrm>
        </p:spPr>
        <p:txBody>
          <a:bodyPr vert="horz" lIns="91440" tIns="45720" rIns="91440" bIns="45720" rtlCol="0" anchor="t">
            <a:normAutofit/>
          </a:bodyPr>
          <a:lstStyle/>
          <a:p>
            <a:pPr marL="0" indent="0" algn="just">
              <a:buNone/>
            </a:pPr>
            <a:r>
              <a:rPr lang="en-US" sz="4400">
                <a:ea typeface="+mn-lt"/>
                <a:cs typeface="+mn-lt"/>
              </a:rPr>
              <a:t>Consider a 4-way set associative cache consisting of 128 lines with a line size of 64 bytes. The CPU generates a 20-bit physical address . Find the number of bits in the TAG, INDEX and BYTE fields.</a:t>
            </a:r>
            <a:endParaRPr lang="en-US" sz="4400">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230761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23</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825625"/>
            <a:ext cx="10792690" cy="4351338"/>
          </a:xfrm>
        </p:spPr>
        <p:txBody>
          <a:bodyPr vert="horz" lIns="91440" tIns="45720" rIns="91440" bIns="45720" rtlCol="0" anchor="t">
            <a:normAutofit/>
          </a:bodyPr>
          <a:lstStyle/>
          <a:p>
            <a:pPr marL="0" indent="0">
              <a:buNone/>
            </a:pPr>
            <a:r>
              <a:rPr lang="en-GB" sz="3200">
                <a:cs typeface="Calibri" panose="020F0502020204030204"/>
              </a:rPr>
              <a:t>Number of sets = # of lines in cache/associativity</a:t>
            </a:r>
            <a:endParaRPr lang="en-US">
              <a:cs typeface="Calibri" panose="020F0502020204030204"/>
            </a:endParaRPr>
          </a:p>
          <a:p>
            <a:pPr marL="0" indent="0">
              <a:buNone/>
            </a:pPr>
            <a:r>
              <a:rPr lang="en-GB" sz="3200">
                <a:cs typeface="Calibri" panose="020F0502020204030204"/>
              </a:rPr>
              <a:t>                             = 128/4 = 32 = 2</a:t>
            </a:r>
            <a:r>
              <a:rPr lang="en-GB" sz="3200" baseline="30000">
                <a:cs typeface="Calibri" panose="020F0502020204030204"/>
              </a:rPr>
              <a:t>5</a:t>
            </a:r>
          </a:p>
          <a:p>
            <a:pPr marL="0" indent="0">
              <a:buNone/>
            </a:pPr>
            <a:r>
              <a:rPr lang="en-GB" sz="3200">
                <a:cs typeface="Calibri" panose="020F0502020204030204"/>
              </a:rPr>
              <a:t>Block size = 2</a:t>
            </a:r>
            <a:r>
              <a:rPr lang="en-GB" sz="3200" baseline="30000">
                <a:cs typeface="Calibri" panose="020F0502020204030204"/>
              </a:rPr>
              <a:t>6</a:t>
            </a:r>
            <a:r>
              <a:rPr lang="en-GB" sz="3200">
                <a:cs typeface="Calibri" panose="020F0502020204030204"/>
              </a:rPr>
              <a:t> Bytes</a:t>
            </a:r>
            <a:endParaRPr lang="en-US">
              <a:cs typeface="Calibri"/>
            </a:endParaRPr>
          </a:p>
          <a:p>
            <a:pPr marL="0" indent="0">
              <a:buNone/>
            </a:pPr>
            <a:endParaRPr lang="en-GB" sz="3200">
              <a:cs typeface="Calibri" panose="020F0502020204030204"/>
            </a:endParaRPr>
          </a:p>
          <a:p>
            <a:pPr marL="0" indent="0">
              <a:buNone/>
            </a:pPr>
            <a:r>
              <a:rPr lang="en-GB" sz="3200">
                <a:cs typeface="Calibri" panose="020F0502020204030204"/>
              </a:rPr>
              <a:t>Address bits:</a:t>
            </a:r>
            <a:endParaRPr lang="en-GB"/>
          </a:p>
          <a:p>
            <a:pPr marL="0" indent="0">
              <a:buNone/>
            </a:pPr>
            <a:endParaRPr lang="en-GB" sz="3200">
              <a:cs typeface="Calibri" panose="020F0502020204030204"/>
            </a:endParaRPr>
          </a:p>
        </p:txBody>
      </p:sp>
      <p:graphicFrame>
        <p:nvGraphicFramePr>
          <p:cNvPr id="144" name="Table 144">
            <a:extLst>
              <a:ext uri="{FF2B5EF4-FFF2-40B4-BE49-F238E27FC236}">
                <a16:creationId xmlns:a16="http://schemas.microsoft.com/office/drawing/2014/main" id="{A222A75B-0D03-4211-99E4-5E605401F2B5}"/>
              </a:ext>
            </a:extLst>
          </p:cNvPr>
          <p:cNvGraphicFramePr>
            <a:graphicFrameLocks noGrp="1"/>
          </p:cNvGraphicFramePr>
          <p:nvPr/>
        </p:nvGraphicFramePr>
        <p:xfrm>
          <a:off x="3798454" y="4225636"/>
          <a:ext cx="6018161" cy="370840"/>
        </p:xfrm>
        <a:graphic>
          <a:graphicData uri="http://schemas.openxmlformats.org/drawingml/2006/table">
            <a:tbl>
              <a:tblPr firstRow="1" bandRow="1">
                <a:tableStyleId>{0505E3EF-67EA-436B-97B2-0124C06EBD24}</a:tableStyleId>
              </a:tblPr>
              <a:tblGrid>
                <a:gridCol w="2620818">
                  <a:extLst>
                    <a:ext uri="{9D8B030D-6E8A-4147-A177-3AD203B41FA5}">
                      <a16:colId xmlns:a16="http://schemas.microsoft.com/office/drawing/2014/main" val="2944238195"/>
                    </a:ext>
                  </a:extLst>
                </a:gridCol>
                <a:gridCol w="1593271">
                  <a:extLst>
                    <a:ext uri="{9D8B030D-6E8A-4147-A177-3AD203B41FA5}">
                      <a16:colId xmlns:a16="http://schemas.microsoft.com/office/drawing/2014/main" val="3476456023"/>
                    </a:ext>
                  </a:extLst>
                </a:gridCol>
                <a:gridCol w="1804072">
                  <a:extLst>
                    <a:ext uri="{9D8B030D-6E8A-4147-A177-3AD203B41FA5}">
                      <a16:colId xmlns:a16="http://schemas.microsoft.com/office/drawing/2014/main" val="1146371532"/>
                    </a:ext>
                  </a:extLst>
                </a:gridCol>
              </a:tblGrid>
              <a:tr h="370840">
                <a:tc>
                  <a:txBody>
                    <a:bodyPr/>
                    <a:lstStyle/>
                    <a:p>
                      <a:pPr lvl="0" algn="ctr">
                        <a:buNone/>
                      </a:pPr>
                      <a:r>
                        <a:rPr lang="en-GB"/>
                        <a:t>tag</a:t>
                      </a:r>
                      <a:endParaRPr lang="en-US"/>
                    </a:p>
                  </a:txBody>
                  <a:tcPr>
                    <a:solidFill>
                      <a:srgbClr val="00B0F0"/>
                    </a:solidFill>
                  </a:tcPr>
                </a:tc>
                <a:tc>
                  <a:txBody>
                    <a:bodyPr/>
                    <a:lstStyle/>
                    <a:p>
                      <a:pPr algn="ctr"/>
                      <a:r>
                        <a:rPr lang="en-GB"/>
                        <a:t>index</a:t>
                      </a:r>
                    </a:p>
                  </a:txBody>
                  <a:tcPr>
                    <a:solidFill>
                      <a:srgbClr val="92D050"/>
                    </a:solidFill>
                  </a:tcPr>
                </a:tc>
                <a:tc>
                  <a:txBody>
                    <a:bodyPr/>
                    <a:lstStyle/>
                    <a:p>
                      <a:pPr algn="ctr"/>
                      <a:r>
                        <a:rPr lang="en-GB"/>
                        <a:t>Byte offset</a:t>
                      </a:r>
                    </a:p>
                  </a:txBody>
                  <a:tcPr>
                    <a:solidFill>
                      <a:schemeClr val="accent4"/>
                    </a:solidFill>
                  </a:tcPr>
                </a:tc>
                <a:extLst>
                  <a:ext uri="{0D108BD9-81ED-4DB2-BD59-A6C34878D82A}">
                    <a16:rowId xmlns:a16="http://schemas.microsoft.com/office/drawing/2014/main" val="386672466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CC1C163F-1D88-4B74-9A91-ECE05FDE7A83}"/>
                  </a:ext>
                </a:extLst>
              </p14:cNvPr>
              <p14:cNvContentPartPr/>
              <p14:nvPr/>
            </p14:nvContentPartPr>
            <p14:xfrm>
              <a:off x="6821190" y="4802908"/>
              <a:ext cx="190500" cy="257175"/>
            </p14:xfrm>
          </p:contentPart>
        </mc:Choice>
        <mc:Fallback xmlns="">
          <p:pic>
            <p:nvPicPr>
              <p:cNvPr id="13" name="Ink 12">
                <a:extLst>
                  <a:ext uri="{FF2B5EF4-FFF2-40B4-BE49-F238E27FC236}">
                    <a16:creationId xmlns:a16="http://schemas.microsoft.com/office/drawing/2014/main" id="{CC1C163F-1D88-4B74-9A91-ECE05FDE7A83}"/>
                  </a:ext>
                </a:extLst>
              </p:cNvPr>
              <p:cNvPicPr/>
              <p:nvPr/>
            </p:nvPicPr>
            <p:blipFill>
              <a:blip r:embed="rId3"/>
              <a:stretch>
                <a:fillRect/>
              </a:stretch>
            </p:blipFill>
            <p:spPr>
              <a:xfrm>
                <a:off x="6812221" y="4793865"/>
                <a:ext cx="208079" cy="27489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B28D8CD-B45D-4403-B039-F970063DB93C}"/>
                  </a:ext>
                </a:extLst>
              </p14:cNvPr>
              <p14:cNvContentPartPr/>
              <p14:nvPr/>
            </p14:nvContentPartPr>
            <p14:xfrm>
              <a:off x="6869545" y="4802908"/>
              <a:ext cx="152400" cy="9525"/>
            </p14:xfrm>
          </p:contentPart>
        </mc:Choice>
        <mc:Fallback xmlns="">
          <p:pic>
            <p:nvPicPr>
              <p:cNvPr id="14" name="Ink 13">
                <a:extLst>
                  <a:ext uri="{FF2B5EF4-FFF2-40B4-BE49-F238E27FC236}">
                    <a16:creationId xmlns:a16="http://schemas.microsoft.com/office/drawing/2014/main" id="{CB28D8CD-B45D-4403-B039-F970063DB93C}"/>
                  </a:ext>
                </a:extLst>
              </p:cNvPr>
              <p:cNvPicPr/>
              <p:nvPr/>
            </p:nvPicPr>
            <p:blipFill>
              <a:blip r:embed="rId5"/>
              <a:stretch>
                <a:fillRect/>
              </a:stretch>
            </p:blipFill>
            <p:spPr>
              <a:xfrm>
                <a:off x="6860408" y="4564783"/>
                <a:ext cx="170308"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A7B8EC4-6C18-460B-8C2F-BF6D52E0E54D}"/>
                  </a:ext>
                </a:extLst>
              </p14:cNvPr>
              <p14:cNvContentPartPr/>
              <p14:nvPr/>
            </p14:nvContentPartPr>
            <p14:xfrm>
              <a:off x="7262090" y="4768272"/>
              <a:ext cx="142875" cy="276225"/>
            </p14:xfrm>
          </p:contentPart>
        </mc:Choice>
        <mc:Fallback xmlns="">
          <p:pic>
            <p:nvPicPr>
              <p:cNvPr id="15" name="Ink 14">
                <a:extLst>
                  <a:ext uri="{FF2B5EF4-FFF2-40B4-BE49-F238E27FC236}">
                    <a16:creationId xmlns:a16="http://schemas.microsoft.com/office/drawing/2014/main" id="{5A7B8EC4-6C18-460B-8C2F-BF6D52E0E54D}"/>
                  </a:ext>
                </a:extLst>
              </p:cNvPr>
              <p:cNvPicPr/>
              <p:nvPr/>
            </p:nvPicPr>
            <p:blipFill>
              <a:blip r:embed="rId7"/>
              <a:stretch>
                <a:fillRect/>
              </a:stretch>
            </p:blipFill>
            <p:spPr>
              <a:xfrm>
                <a:off x="7252908" y="4759315"/>
                <a:ext cx="160872" cy="2937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AA88A84-2274-440B-BB59-CC09BE37532B}"/>
                  </a:ext>
                </a:extLst>
              </p14:cNvPr>
              <p14:cNvContentPartPr/>
              <p14:nvPr/>
            </p14:nvContentPartPr>
            <p14:xfrm>
              <a:off x="7504545" y="4860636"/>
              <a:ext cx="38100" cy="171450"/>
            </p14:xfrm>
          </p:contentPart>
        </mc:Choice>
        <mc:Fallback xmlns="">
          <p:pic>
            <p:nvPicPr>
              <p:cNvPr id="16" name="Ink 15">
                <a:extLst>
                  <a:ext uri="{FF2B5EF4-FFF2-40B4-BE49-F238E27FC236}">
                    <a16:creationId xmlns:a16="http://schemas.microsoft.com/office/drawing/2014/main" id="{2AA88A84-2274-440B-BB59-CC09BE37532B}"/>
                  </a:ext>
                </a:extLst>
              </p:cNvPr>
              <p:cNvPicPr/>
              <p:nvPr/>
            </p:nvPicPr>
            <p:blipFill>
              <a:blip r:embed="rId9"/>
              <a:stretch>
                <a:fillRect/>
              </a:stretch>
            </p:blipFill>
            <p:spPr>
              <a:xfrm>
                <a:off x="7495559" y="4851574"/>
                <a:ext cx="55712" cy="18921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68FF2B36-AD80-4FE0-B420-21910C53D0B7}"/>
                  </a:ext>
                </a:extLst>
              </p14:cNvPr>
              <p14:cNvContentPartPr/>
              <p14:nvPr/>
            </p14:nvContentPartPr>
            <p14:xfrm>
              <a:off x="7596909" y="4756726"/>
              <a:ext cx="38100" cy="314325"/>
            </p14:xfrm>
          </p:contentPart>
        </mc:Choice>
        <mc:Fallback xmlns="">
          <p:pic>
            <p:nvPicPr>
              <p:cNvPr id="18" name="Ink 17">
                <a:extLst>
                  <a:ext uri="{FF2B5EF4-FFF2-40B4-BE49-F238E27FC236}">
                    <a16:creationId xmlns:a16="http://schemas.microsoft.com/office/drawing/2014/main" id="{68FF2B36-AD80-4FE0-B420-21910C53D0B7}"/>
                  </a:ext>
                </a:extLst>
              </p:cNvPr>
              <p:cNvPicPr/>
              <p:nvPr/>
            </p:nvPicPr>
            <p:blipFill>
              <a:blip r:embed="rId13"/>
              <a:stretch>
                <a:fillRect/>
              </a:stretch>
            </p:blipFill>
            <p:spPr>
              <a:xfrm>
                <a:off x="7587288" y="4747641"/>
                <a:ext cx="56958" cy="33213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63E9161B-15AD-49BC-A6B1-07156A8C2F78}"/>
                  </a:ext>
                </a:extLst>
              </p14:cNvPr>
              <p14:cNvContentPartPr/>
              <p14:nvPr/>
            </p14:nvContentPartPr>
            <p14:xfrm>
              <a:off x="7608454" y="4831731"/>
              <a:ext cx="200025" cy="38100"/>
            </p14:xfrm>
          </p:contentPart>
        </mc:Choice>
        <mc:Fallback xmlns="">
          <p:pic>
            <p:nvPicPr>
              <p:cNvPr id="19" name="Ink 18">
                <a:extLst>
                  <a:ext uri="{FF2B5EF4-FFF2-40B4-BE49-F238E27FC236}">
                    <a16:creationId xmlns:a16="http://schemas.microsoft.com/office/drawing/2014/main" id="{63E9161B-15AD-49BC-A6B1-07156A8C2F78}"/>
                  </a:ext>
                </a:extLst>
              </p:cNvPr>
              <p:cNvPicPr/>
              <p:nvPr/>
            </p:nvPicPr>
            <p:blipFill>
              <a:blip r:embed="rId15"/>
              <a:stretch>
                <a:fillRect/>
              </a:stretch>
            </p:blipFill>
            <p:spPr>
              <a:xfrm>
                <a:off x="7599411" y="4823302"/>
                <a:ext cx="217749" cy="546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E32DBD93-0A72-4523-B772-AD04F139D62B}"/>
                  </a:ext>
                </a:extLst>
              </p14:cNvPr>
              <p14:cNvContentPartPr/>
              <p14:nvPr/>
            </p14:nvContentPartPr>
            <p14:xfrm>
              <a:off x="8554049" y="4749778"/>
              <a:ext cx="247650" cy="342900"/>
            </p14:xfrm>
          </p:contentPart>
        </mc:Choice>
        <mc:Fallback xmlns="">
          <p:pic>
            <p:nvPicPr>
              <p:cNvPr id="20" name="Ink 19">
                <a:extLst>
                  <a:ext uri="{FF2B5EF4-FFF2-40B4-BE49-F238E27FC236}">
                    <a16:creationId xmlns:a16="http://schemas.microsoft.com/office/drawing/2014/main" id="{E32DBD93-0A72-4523-B772-AD04F139D62B}"/>
                  </a:ext>
                </a:extLst>
              </p:cNvPr>
              <p:cNvPicPr/>
              <p:nvPr/>
            </p:nvPicPr>
            <p:blipFill>
              <a:blip r:embed="rId17"/>
              <a:stretch>
                <a:fillRect/>
              </a:stretch>
            </p:blipFill>
            <p:spPr>
              <a:xfrm>
                <a:off x="8545011" y="4740802"/>
                <a:ext cx="265365" cy="36049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9E78DFAD-467D-4C55-815E-D07E41039235}"/>
                  </a:ext>
                </a:extLst>
              </p14:cNvPr>
              <p14:cNvContentPartPr/>
              <p14:nvPr/>
            </p14:nvContentPartPr>
            <p14:xfrm>
              <a:off x="9005454" y="4768272"/>
              <a:ext cx="209550" cy="314325"/>
            </p14:xfrm>
          </p:contentPart>
        </mc:Choice>
        <mc:Fallback xmlns="">
          <p:pic>
            <p:nvPicPr>
              <p:cNvPr id="21" name="Ink 20">
                <a:extLst>
                  <a:ext uri="{FF2B5EF4-FFF2-40B4-BE49-F238E27FC236}">
                    <a16:creationId xmlns:a16="http://schemas.microsoft.com/office/drawing/2014/main" id="{9E78DFAD-467D-4C55-815E-D07E41039235}"/>
                  </a:ext>
                </a:extLst>
              </p:cNvPr>
              <p:cNvPicPr/>
              <p:nvPr/>
            </p:nvPicPr>
            <p:blipFill>
              <a:blip r:embed="rId19"/>
              <a:stretch>
                <a:fillRect/>
              </a:stretch>
            </p:blipFill>
            <p:spPr>
              <a:xfrm>
                <a:off x="8996295" y="4759281"/>
                <a:ext cx="227501" cy="33194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7F248A0A-1ADB-4C0A-B029-0E6A06EA6EC6}"/>
                  </a:ext>
                </a:extLst>
              </p14:cNvPr>
              <p14:cNvContentPartPr/>
              <p14:nvPr/>
            </p14:nvContentPartPr>
            <p14:xfrm>
              <a:off x="9306390" y="4837544"/>
              <a:ext cx="38100" cy="238125"/>
            </p14:xfrm>
          </p:contentPart>
        </mc:Choice>
        <mc:Fallback xmlns="">
          <p:pic>
            <p:nvPicPr>
              <p:cNvPr id="22" name="Ink 21">
                <a:extLst>
                  <a:ext uri="{FF2B5EF4-FFF2-40B4-BE49-F238E27FC236}">
                    <a16:creationId xmlns:a16="http://schemas.microsoft.com/office/drawing/2014/main" id="{7F248A0A-1ADB-4C0A-B029-0E6A06EA6EC6}"/>
                  </a:ext>
                </a:extLst>
              </p:cNvPr>
              <p:cNvPicPr/>
              <p:nvPr/>
            </p:nvPicPr>
            <p:blipFill>
              <a:blip r:embed="rId21"/>
              <a:stretch>
                <a:fillRect/>
              </a:stretch>
            </p:blipFill>
            <p:spPr>
              <a:xfrm>
                <a:off x="9296364" y="4828551"/>
                <a:ext cx="57752" cy="25575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1030E9B4-38F8-427B-A367-1F07218FECEE}"/>
                  </a:ext>
                </a:extLst>
              </p14:cNvPr>
              <p14:cNvContentPartPr/>
              <p14:nvPr/>
            </p14:nvContentPartPr>
            <p14:xfrm>
              <a:off x="9282544" y="4719479"/>
              <a:ext cx="9525" cy="9525"/>
            </p14:xfrm>
          </p:contentPart>
        </mc:Choice>
        <mc:Fallback xmlns="">
          <p:pic>
            <p:nvPicPr>
              <p:cNvPr id="23" name="Ink 22">
                <a:extLst>
                  <a:ext uri="{FF2B5EF4-FFF2-40B4-BE49-F238E27FC236}">
                    <a16:creationId xmlns:a16="http://schemas.microsoft.com/office/drawing/2014/main" id="{1030E9B4-38F8-427B-A367-1F07218FECEE}"/>
                  </a:ext>
                </a:extLst>
              </p:cNvPr>
              <p:cNvPicPr/>
              <p:nvPr/>
            </p:nvPicPr>
            <p:blipFill>
              <a:blip r:embed="rId23"/>
              <a:stretch>
                <a:fillRect/>
              </a:stretch>
            </p:blipFill>
            <p:spPr>
              <a:xfrm>
                <a:off x="9044419" y="4689713"/>
                <a:ext cx="476250" cy="678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A5DF03F-D4CC-45D4-8E6B-18660046EE4B}"/>
                  </a:ext>
                </a:extLst>
              </p14:cNvPr>
              <p14:cNvContentPartPr/>
              <p14:nvPr/>
            </p14:nvContentPartPr>
            <p14:xfrm>
              <a:off x="9432635" y="4719480"/>
              <a:ext cx="9525" cy="247650"/>
            </p14:xfrm>
          </p:contentPart>
        </mc:Choice>
        <mc:Fallback xmlns="">
          <p:pic>
            <p:nvPicPr>
              <p:cNvPr id="24" name="Ink 23">
                <a:extLst>
                  <a:ext uri="{FF2B5EF4-FFF2-40B4-BE49-F238E27FC236}">
                    <a16:creationId xmlns:a16="http://schemas.microsoft.com/office/drawing/2014/main" id="{AA5DF03F-D4CC-45D4-8E6B-18660046EE4B}"/>
                  </a:ext>
                </a:extLst>
              </p:cNvPr>
              <p:cNvPicPr/>
              <p:nvPr/>
            </p:nvPicPr>
            <p:blipFill>
              <a:blip r:embed="rId25"/>
              <a:stretch>
                <a:fillRect/>
              </a:stretch>
            </p:blipFill>
            <p:spPr>
              <a:xfrm>
                <a:off x="9425831" y="4710572"/>
                <a:ext cx="22860" cy="2651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298CB841-D184-4870-AD99-9F7B951347CE}"/>
                  </a:ext>
                </a:extLst>
              </p14:cNvPr>
              <p14:cNvContentPartPr/>
              <p14:nvPr/>
            </p14:nvContentPartPr>
            <p14:xfrm>
              <a:off x="9398000" y="4795234"/>
              <a:ext cx="171450" cy="57150"/>
            </p14:xfrm>
          </p:contentPart>
        </mc:Choice>
        <mc:Fallback xmlns="">
          <p:pic>
            <p:nvPicPr>
              <p:cNvPr id="25" name="Ink 24">
                <a:extLst>
                  <a:ext uri="{FF2B5EF4-FFF2-40B4-BE49-F238E27FC236}">
                    <a16:creationId xmlns:a16="http://schemas.microsoft.com/office/drawing/2014/main" id="{298CB841-D184-4870-AD99-9F7B951347CE}"/>
                  </a:ext>
                </a:extLst>
              </p:cNvPr>
              <p:cNvPicPr/>
              <p:nvPr/>
            </p:nvPicPr>
            <p:blipFill>
              <a:blip r:embed="rId27"/>
              <a:stretch>
                <a:fillRect/>
              </a:stretch>
            </p:blipFill>
            <p:spPr>
              <a:xfrm>
                <a:off x="9389144" y="4785772"/>
                <a:ext cx="188808" cy="7569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A874F87B-88C7-4404-B792-174249C65F43}"/>
                  </a:ext>
                </a:extLst>
              </p14:cNvPr>
              <p14:cNvContentPartPr/>
              <p14:nvPr/>
            </p14:nvContentPartPr>
            <p14:xfrm>
              <a:off x="9441570" y="4918363"/>
              <a:ext cx="9525" cy="104775"/>
            </p14:xfrm>
          </p:contentPart>
        </mc:Choice>
        <mc:Fallback xmlns="">
          <p:pic>
            <p:nvPicPr>
              <p:cNvPr id="26" name="Ink 25">
                <a:extLst>
                  <a:ext uri="{FF2B5EF4-FFF2-40B4-BE49-F238E27FC236}">
                    <a16:creationId xmlns:a16="http://schemas.microsoft.com/office/drawing/2014/main" id="{A874F87B-88C7-4404-B792-174249C65F43}"/>
                  </a:ext>
                </a:extLst>
              </p:cNvPr>
              <p:cNvPicPr/>
              <p:nvPr/>
            </p:nvPicPr>
            <p:blipFill>
              <a:blip r:embed="rId29"/>
              <a:stretch>
                <a:fillRect/>
              </a:stretch>
            </p:blipFill>
            <p:spPr>
              <a:xfrm>
                <a:off x="9435617" y="4909172"/>
                <a:ext cx="21193" cy="12278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1A76F0C3-97B8-4430-9D1E-0292521B4587}"/>
                  </a:ext>
                </a:extLst>
              </p14:cNvPr>
              <p14:cNvContentPartPr/>
              <p14:nvPr/>
            </p14:nvContentPartPr>
            <p14:xfrm>
              <a:off x="3717636" y="4822669"/>
              <a:ext cx="133350" cy="200025"/>
            </p14:xfrm>
          </p:contentPart>
        </mc:Choice>
        <mc:Fallback xmlns="">
          <p:pic>
            <p:nvPicPr>
              <p:cNvPr id="27" name="Ink 26">
                <a:extLst>
                  <a:ext uri="{FF2B5EF4-FFF2-40B4-BE49-F238E27FC236}">
                    <a16:creationId xmlns:a16="http://schemas.microsoft.com/office/drawing/2014/main" id="{1A76F0C3-97B8-4430-9D1E-0292521B4587}"/>
                  </a:ext>
                </a:extLst>
              </p:cNvPr>
              <p:cNvPicPr/>
              <p:nvPr/>
            </p:nvPicPr>
            <p:blipFill>
              <a:blip r:embed="rId31"/>
              <a:stretch>
                <a:fillRect/>
              </a:stretch>
            </p:blipFill>
            <p:spPr>
              <a:xfrm>
                <a:off x="3708932" y="4813691"/>
                <a:ext cx="150410" cy="21762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195F0647-EC7E-463D-9065-C9A037F6BCA1}"/>
                  </a:ext>
                </a:extLst>
              </p14:cNvPr>
              <p14:cNvContentPartPr/>
              <p14:nvPr/>
            </p14:nvContentPartPr>
            <p14:xfrm>
              <a:off x="3912436" y="4817088"/>
              <a:ext cx="142875" cy="200025"/>
            </p14:xfrm>
          </p:contentPart>
        </mc:Choice>
        <mc:Fallback xmlns="">
          <p:pic>
            <p:nvPicPr>
              <p:cNvPr id="28" name="Ink 27">
                <a:extLst>
                  <a:ext uri="{FF2B5EF4-FFF2-40B4-BE49-F238E27FC236}">
                    <a16:creationId xmlns:a16="http://schemas.microsoft.com/office/drawing/2014/main" id="{195F0647-EC7E-463D-9065-C9A037F6BCA1}"/>
                  </a:ext>
                </a:extLst>
              </p:cNvPr>
              <p:cNvPicPr/>
              <p:nvPr/>
            </p:nvPicPr>
            <p:blipFill>
              <a:blip r:embed="rId33"/>
              <a:stretch>
                <a:fillRect/>
              </a:stretch>
            </p:blipFill>
            <p:spPr>
              <a:xfrm>
                <a:off x="3903254" y="4807896"/>
                <a:ext cx="160872" cy="21804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00574F59-6B13-405F-83E8-A9D3306B39C4}"/>
                  </a:ext>
                </a:extLst>
              </p14:cNvPr>
              <p14:cNvContentPartPr/>
              <p14:nvPr/>
            </p14:nvContentPartPr>
            <p14:xfrm>
              <a:off x="4156363" y="4929405"/>
              <a:ext cx="66675" cy="9525"/>
            </p14:xfrm>
          </p:contentPart>
        </mc:Choice>
        <mc:Fallback xmlns="">
          <p:pic>
            <p:nvPicPr>
              <p:cNvPr id="29" name="Ink 28">
                <a:extLst>
                  <a:ext uri="{FF2B5EF4-FFF2-40B4-BE49-F238E27FC236}">
                    <a16:creationId xmlns:a16="http://schemas.microsoft.com/office/drawing/2014/main" id="{00574F59-6B13-405F-83E8-A9D3306B39C4}"/>
                  </a:ext>
                </a:extLst>
              </p:cNvPr>
              <p:cNvPicPr/>
              <p:nvPr/>
            </p:nvPicPr>
            <p:blipFill>
              <a:blip r:embed="rId35"/>
              <a:stretch>
                <a:fillRect/>
              </a:stretch>
            </p:blipFill>
            <p:spPr>
              <a:xfrm>
                <a:off x="4147353" y="4922401"/>
                <a:ext cx="84335"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AC924EA4-0740-40B5-BCFE-A13B06FD4591}"/>
                  </a:ext>
                </a:extLst>
              </p14:cNvPr>
              <p14:cNvContentPartPr/>
              <p14:nvPr/>
            </p14:nvContentPartPr>
            <p14:xfrm>
              <a:off x="4303898" y="4823389"/>
              <a:ext cx="114300" cy="180975"/>
            </p14:xfrm>
          </p:contentPart>
        </mc:Choice>
        <mc:Fallback xmlns="">
          <p:pic>
            <p:nvPicPr>
              <p:cNvPr id="30" name="Ink 29">
                <a:extLst>
                  <a:ext uri="{FF2B5EF4-FFF2-40B4-BE49-F238E27FC236}">
                    <a16:creationId xmlns:a16="http://schemas.microsoft.com/office/drawing/2014/main" id="{AC924EA4-0740-40B5-BCFE-A13B06FD4591}"/>
                  </a:ext>
                </a:extLst>
              </p:cNvPr>
              <p:cNvPicPr/>
              <p:nvPr/>
            </p:nvPicPr>
            <p:blipFill>
              <a:blip r:embed="rId37"/>
              <a:stretch>
                <a:fillRect/>
              </a:stretch>
            </p:blipFill>
            <p:spPr>
              <a:xfrm>
                <a:off x="4295186" y="4814358"/>
                <a:ext cx="131375" cy="19867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F9C0B597-B33D-4909-A305-2BE0C4FFF53E}"/>
                  </a:ext>
                </a:extLst>
              </p14:cNvPr>
              <p14:cNvContentPartPr/>
              <p14:nvPr/>
            </p14:nvContentPartPr>
            <p14:xfrm>
              <a:off x="4318000" y="4802412"/>
              <a:ext cx="95250" cy="9525"/>
            </p14:xfrm>
          </p:contentPart>
        </mc:Choice>
        <mc:Fallback xmlns="">
          <p:pic>
            <p:nvPicPr>
              <p:cNvPr id="31" name="Ink 30">
                <a:extLst>
                  <a:ext uri="{FF2B5EF4-FFF2-40B4-BE49-F238E27FC236}">
                    <a16:creationId xmlns:a16="http://schemas.microsoft.com/office/drawing/2014/main" id="{F9C0B597-B33D-4909-A305-2BE0C4FFF53E}"/>
                  </a:ext>
                </a:extLst>
              </p:cNvPr>
              <p:cNvPicPr/>
              <p:nvPr/>
            </p:nvPicPr>
            <p:blipFill>
              <a:blip r:embed="rId39"/>
              <a:stretch>
                <a:fillRect/>
              </a:stretch>
            </p:blipFill>
            <p:spPr>
              <a:xfrm>
                <a:off x="4308551" y="4795408"/>
                <a:ext cx="113771"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D9780FF6-EC60-4CCD-9126-119F884082BB}"/>
                  </a:ext>
                </a:extLst>
              </p14:cNvPr>
              <p14:cNvContentPartPr/>
              <p14:nvPr/>
            </p14:nvContentPartPr>
            <p14:xfrm>
              <a:off x="4491181" y="4918363"/>
              <a:ext cx="85725" cy="9525"/>
            </p14:xfrm>
          </p:contentPart>
        </mc:Choice>
        <mc:Fallback xmlns="">
          <p:pic>
            <p:nvPicPr>
              <p:cNvPr id="32" name="Ink 31">
                <a:extLst>
                  <a:ext uri="{FF2B5EF4-FFF2-40B4-BE49-F238E27FC236}">
                    <a16:creationId xmlns:a16="http://schemas.microsoft.com/office/drawing/2014/main" id="{D9780FF6-EC60-4CCD-9126-119F884082BB}"/>
                  </a:ext>
                </a:extLst>
              </p:cNvPr>
              <p:cNvPicPr/>
              <p:nvPr/>
            </p:nvPicPr>
            <p:blipFill>
              <a:blip r:embed="rId41"/>
              <a:stretch>
                <a:fillRect/>
              </a:stretch>
            </p:blipFill>
            <p:spPr>
              <a:xfrm>
                <a:off x="4481943" y="4909544"/>
                <a:ext cx="103831" cy="2681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77603212-966F-405E-96A4-5399531955DA}"/>
                  </a:ext>
                </a:extLst>
              </p14:cNvPr>
              <p14:cNvContentPartPr/>
              <p14:nvPr/>
            </p14:nvContentPartPr>
            <p14:xfrm>
              <a:off x="4709679" y="4791363"/>
              <a:ext cx="95250" cy="209550"/>
            </p14:xfrm>
          </p:contentPart>
        </mc:Choice>
        <mc:Fallback xmlns="">
          <p:pic>
            <p:nvPicPr>
              <p:cNvPr id="33" name="Ink 32">
                <a:extLst>
                  <a:ext uri="{FF2B5EF4-FFF2-40B4-BE49-F238E27FC236}">
                    <a16:creationId xmlns:a16="http://schemas.microsoft.com/office/drawing/2014/main" id="{77603212-966F-405E-96A4-5399531955DA}"/>
                  </a:ext>
                </a:extLst>
              </p:cNvPr>
              <p:cNvPicPr/>
              <p:nvPr/>
            </p:nvPicPr>
            <p:blipFill>
              <a:blip r:embed="rId43"/>
              <a:stretch>
                <a:fillRect/>
              </a:stretch>
            </p:blipFill>
            <p:spPr>
              <a:xfrm>
                <a:off x="4700520" y="4782469"/>
                <a:ext cx="113201" cy="22698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D146C5D5-7661-4D6C-AAAA-36AA11A51ABA}"/>
                  </a:ext>
                </a:extLst>
              </p14:cNvPr>
              <p14:cNvContentPartPr/>
              <p14:nvPr/>
            </p14:nvContentPartPr>
            <p14:xfrm>
              <a:off x="4918363" y="4873231"/>
              <a:ext cx="76200" cy="9525"/>
            </p14:xfrm>
          </p:contentPart>
        </mc:Choice>
        <mc:Fallback xmlns="">
          <p:pic>
            <p:nvPicPr>
              <p:cNvPr id="34" name="Ink 33">
                <a:extLst>
                  <a:ext uri="{FF2B5EF4-FFF2-40B4-BE49-F238E27FC236}">
                    <a16:creationId xmlns:a16="http://schemas.microsoft.com/office/drawing/2014/main" id="{D146C5D5-7661-4D6C-AAAA-36AA11A51ABA}"/>
                  </a:ext>
                </a:extLst>
              </p:cNvPr>
              <p:cNvPicPr/>
              <p:nvPr/>
            </p:nvPicPr>
            <p:blipFill>
              <a:blip r:embed="rId45"/>
              <a:stretch>
                <a:fillRect/>
              </a:stretch>
            </p:blipFill>
            <p:spPr>
              <a:xfrm>
                <a:off x="4909820" y="4865293"/>
                <a:ext cx="92943" cy="2508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6BB7EE86-7C1A-44AD-9058-CC6B1E1D90BE}"/>
                  </a:ext>
                </a:extLst>
              </p14:cNvPr>
              <p14:cNvContentPartPr/>
              <p14:nvPr/>
            </p14:nvContentPartPr>
            <p14:xfrm>
              <a:off x="4929908" y="4929412"/>
              <a:ext cx="85725" cy="9525"/>
            </p14:xfrm>
          </p:contentPart>
        </mc:Choice>
        <mc:Fallback xmlns="">
          <p:pic>
            <p:nvPicPr>
              <p:cNvPr id="35" name="Ink 34">
                <a:extLst>
                  <a:ext uri="{FF2B5EF4-FFF2-40B4-BE49-F238E27FC236}">
                    <a16:creationId xmlns:a16="http://schemas.microsoft.com/office/drawing/2014/main" id="{6BB7EE86-7C1A-44AD-9058-CC6B1E1D90BE}"/>
                  </a:ext>
                </a:extLst>
              </p:cNvPr>
              <p:cNvPicPr/>
              <p:nvPr/>
            </p:nvPicPr>
            <p:blipFill>
              <a:blip r:embed="rId47"/>
              <a:stretch>
                <a:fillRect/>
              </a:stretch>
            </p:blipFill>
            <p:spPr>
              <a:xfrm>
                <a:off x="4921370" y="4922408"/>
                <a:ext cx="102460"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765D2840-A684-4802-88B1-9FDD8DC879A7}"/>
                  </a:ext>
                </a:extLst>
              </p14:cNvPr>
              <p14:cNvContentPartPr/>
              <p14:nvPr/>
            </p14:nvContentPartPr>
            <p14:xfrm>
              <a:off x="5214117" y="4813805"/>
              <a:ext cx="133350" cy="247650"/>
            </p14:xfrm>
          </p:contentPart>
        </mc:Choice>
        <mc:Fallback xmlns="">
          <p:pic>
            <p:nvPicPr>
              <p:cNvPr id="36" name="Ink 35">
                <a:extLst>
                  <a:ext uri="{FF2B5EF4-FFF2-40B4-BE49-F238E27FC236}">
                    <a16:creationId xmlns:a16="http://schemas.microsoft.com/office/drawing/2014/main" id="{765D2840-A684-4802-88B1-9FDD8DC879A7}"/>
                  </a:ext>
                </a:extLst>
              </p:cNvPr>
              <p:cNvPicPr/>
              <p:nvPr/>
            </p:nvPicPr>
            <p:blipFill>
              <a:blip r:embed="rId49"/>
              <a:stretch>
                <a:fillRect/>
              </a:stretch>
            </p:blipFill>
            <p:spPr>
              <a:xfrm>
                <a:off x="5205008" y="4804700"/>
                <a:ext cx="151203" cy="26549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D38EE4D1-B529-45AB-ACD4-D9A192F962E2}"/>
                  </a:ext>
                </a:extLst>
              </p14:cNvPr>
              <p14:cNvContentPartPr/>
              <p14:nvPr/>
            </p14:nvContentPartPr>
            <p14:xfrm>
              <a:off x="5611090" y="4826000"/>
              <a:ext cx="123825" cy="247650"/>
            </p14:xfrm>
          </p:contentPart>
        </mc:Choice>
        <mc:Fallback xmlns="">
          <p:pic>
            <p:nvPicPr>
              <p:cNvPr id="37" name="Ink 36">
                <a:extLst>
                  <a:ext uri="{FF2B5EF4-FFF2-40B4-BE49-F238E27FC236}">
                    <a16:creationId xmlns:a16="http://schemas.microsoft.com/office/drawing/2014/main" id="{D38EE4D1-B529-45AB-ACD4-D9A192F962E2}"/>
                  </a:ext>
                </a:extLst>
              </p:cNvPr>
              <p:cNvPicPr/>
              <p:nvPr/>
            </p:nvPicPr>
            <p:blipFill>
              <a:blip r:embed="rId51"/>
              <a:stretch>
                <a:fillRect/>
              </a:stretch>
            </p:blipFill>
            <p:spPr>
              <a:xfrm>
                <a:off x="5602195" y="4816962"/>
                <a:ext cx="141260" cy="26536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2109F824-9ADC-40FE-9187-4873C1072B17}"/>
                  </a:ext>
                </a:extLst>
              </p14:cNvPr>
              <p14:cNvContentPartPr/>
              <p14:nvPr/>
            </p14:nvContentPartPr>
            <p14:xfrm>
              <a:off x="5772223" y="4895272"/>
              <a:ext cx="9525" cy="152400"/>
            </p14:xfrm>
          </p:contentPart>
        </mc:Choice>
        <mc:Fallback xmlns="">
          <p:pic>
            <p:nvPicPr>
              <p:cNvPr id="38" name="Ink 37">
                <a:extLst>
                  <a:ext uri="{FF2B5EF4-FFF2-40B4-BE49-F238E27FC236}">
                    <a16:creationId xmlns:a16="http://schemas.microsoft.com/office/drawing/2014/main" id="{2109F824-9ADC-40FE-9187-4873C1072B17}"/>
                  </a:ext>
                </a:extLst>
              </p:cNvPr>
              <p:cNvPicPr/>
              <p:nvPr/>
            </p:nvPicPr>
            <p:blipFill>
              <a:blip r:embed="rId53"/>
              <a:stretch>
                <a:fillRect/>
              </a:stretch>
            </p:blipFill>
            <p:spPr>
              <a:xfrm>
                <a:off x="5765219" y="4886286"/>
                <a:ext cx="23252" cy="17001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27D4AA84-A777-4EF0-8F21-F5A0212FD5A6}"/>
                  </a:ext>
                </a:extLst>
              </p14:cNvPr>
              <p14:cNvContentPartPr/>
              <p14:nvPr/>
            </p14:nvContentPartPr>
            <p14:xfrm>
              <a:off x="5726544" y="4802908"/>
              <a:ext cx="9525" cy="9525"/>
            </p14:xfrm>
          </p:contentPart>
        </mc:Choice>
        <mc:Fallback xmlns="">
          <p:pic>
            <p:nvPicPr>
              <p:cNvPr id="39" name="Ink 38">
                <a:extLst>
                  <a:ext uri="{FF2B5EF4-FFF2-40B4-BE49-F238E27FC236}">
                    <a16:creationId xmlns:a16="http://schemas.microsoft.com/office/drawing/2014/main" id="{27D4AA84-A777-4EF0-8F21-F5A0212FD5A6}"/>
                  </a:ext>
                </a:extLst>
              </p:cNvPr>
              <p:cNvPicPr/>
              <p:nvPr/>
            </p:nvPicPr>
            <p:blipFill>
              <a:blip r:embed="rId55"/>
              <a:stretch>
                <a:fillRect/>
              </a:stretch>
            </p:blipFill>
            <p:spPr>
              <a:xfrm>
                <a:off x="5488419" y="4784591"/>
                <a:ext cx="476250" cy="4542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176E617-21A0-4E6A-9880-C2D3703DBC1B}"/>
                  </a:ext>
                </a:extLst>
              </p14:cNvPr>
              <p14:cNvContentPartPr/>
              <p14:nvPr/>
            </p14:nvContentPartPr>
            <p14:xfrm>
              <a:off x="5853544" y="4779818"/>
              <a:ext cx="9525" cy="266700"/>
            </p14:xfrm>
          </p:contentPart>
        </mc:Choice>
        <mc:Fallback xmlns="">
          <p:pic>
            <p:nvPicPr>
              <p:cNvPr id="40" name="Ink 39">
                <a:extLst>
                  <a:ext uri="{FF2B5EF4-FFF2-40B4-BE49-F238E27FC236}">
                    <a16:creationId xmlns:a16="http://schemas.microsoft.com/office/drawing/2014/main" id="{8176E617-21A0-4E6A-9880-C2D3703DBC1B}"/>
                  </a:ext>
                </a:extLst>
              </p:cNvPr>
              <p:cNvPicPr/>
              <p:nvPr/>
            </p:nvPicPr>
            <p:blipFill>
              <a:blip r:embed="rId57"/>
              <a:stretch>
                <a:fillRect/>
              </a:stretch>
            </p:blipFill>
            <p:spPr>
              <a:xfrm>
                <a:off x="5846540" y="4770880"/>
                <a:ext cx="23252" cy="28421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C81E5EA5-41FE-4FCA-A0F1-FBF3D2F9F862}"/>
                  </a:ext>
                </a:extLst>
              </p14:cNvPr>
              <p14:cNvContentPartPr/>
              <p14:nvPr/>
            </p14:nvContentPartPr>
            <p14:xfrm>
              <a:off x="5807363" y="4896936"/>
              <a:ext cx="104775" cy="28574"/>
            </p14:xfrm>
          </p:contentPart>
        </mc:Choice>
        <mc:Fallback xmlns="">
          <p:pic>
            <p:nvPicPr>
              <p:cNvPr id="41" name="Ink 40">
                <a:extLst>
                  <a:ext uri="{FF2B5EF4-FFF2-40B4-BE49-F238E27FC236}">
                    <a16:creationId xmlns:a16="http://schemas.microsoft.com/office/drawing/2014/main" id="{C81E5EA5-41FE-4FCA-A0F1-FBF3D2F9F862}"/>
                  </a:ext>
                </a:extLst>
              </p:cNvPr>
              <p:cNvPicPr/>
              <p:nvPr/>
            </p:nvPicPr>
            <p:blipFill>
              <a:blip r:embed="rId59"/>
              <a:stretch>
                <a:fillRect/>
              </a:stretch>
            </p:blipFill>
            <p:spPr>
              <a:xfrm>
                <a:off x="5798172" y="4889255"/>
                <a:ext cx="122789" cy="4362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05B062F9-1EEF-4BF7-8E5E-DF56F9D9B500}"/>
                  </a:ext>
                </a:extLst>
              </p14:cNvPr>
              <p14:cNvContentPartPr/>
              <p14:nvPr/>
            </p14:nvContentPartPr>
            <p14:xfrm>
              <a:off x="5959802" y="4900742"/>
              <a:ext cx="85725" cy="142875"/>
            </p14:xfrm>
          </p:contentPart>
        </mc:Choice>
        <mc:Fallback xmlns="">
          <p:pic>
            <p:nvPicPr>
              <p:cNvPr id="42" name="Ink 41">
                <a:extLst>
                  <a:ext uri="{FF2B5EF4-FFF2-40B4-BE49-F238E27FC236}">
                    <a16:creationId xmlns:a16="http://schemas.microsoft.com/office/drawing/2014/main" id="{05B062F9-1EEF-4BF7-8E5E-DF56F9D9B500}"/>
                  </a:ext>
                </a:extLst>
              </p:cNvPr>
              <p:cNvPicPr/>
              <p:nvPr/>
            </p:nvPicPr>
            <p:blipFill>
              <a:blip r:embed="rId61"/>
              <a:stretch>
                <a:fillRect/>
              </a:stretch>
            </p:blipFill>
            <p:spPr>
              <a:xfrm>
                <a:off x="5950983" y="4891722"/>
                <a:ext cx="103011" cy="16055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1F77B776-3292-439F-8F0A-F2489915C025}"/>
                  </a:ext>
                </a:extLst>
              </p14:cNvPr>
              <p14:cNvContentPartPr/>
              <p14:nvPr/>
            </p14:nvContentPartPr>
            <p14:xfrm>
              <a:off x="7724120" y="4920838"/>
              <a:ext cx="104775" cy="152400"/>
            </p14:xfrm>
          </p:contentPart>
        </mc:Choice>
        <mc:Fallback xmlns="">
          <p:pic>
            <p:nvPicPr>
              <p:cNvPr id="43" name="Ink 42">
                <a:extLst>
                  <a:ext uri="{FF2B5EF4-FFF2-40B4-BE49-F238E27FC236}">
                    <a16:creationId xmlns:a16="http://schemas.microsoft.com/office/drawing/2014/main" id="{1F77B776-3292-439F-8F0A-F2489915C025}"/>
                  </a:ext>
                </a:extLst>
              </p:cNvPr>
              <p:cNvPicPr/>
              <p:nvPr/>
            </p:nvPicPr>
            <p:blipFill>
              <a:blip r:embed="rId63"/>
              <a:stretch>
                <a:fillRect/>
              </a:stretch>
            </p:blipFill>
            <p:spPr>
              <a:xfrm>
                <a:off x="7715150" y="4911613"/>
                <a:ext cx="122357" cy="170481"/>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C2B2F87F-139B-44AA-ABC8-98848318A573}"/>
                  </a:ext>
                </a:extLst>
              </p14:cNvPr>
              <p14:cNvContentPartPr/>
              <p14:nvPr/>
            </p14:nvContentPartPr>
            <p14:xfrm>
              <a:off x="9514551" y="4884937"/>
              <a:ext cx="95250" cy="152400"/>
            </p14:xfrm>
          </p:contentPart>
        </mc:Choice>
        <mc:Fallback xmlns="">
          <p:pic>
            <p:nvPicPr>
              <p:cNvPr id="44" name="Ink 43">
                <a:extLst>
                  <a:ext uri="{FF2B5EF4-FFF2-40B4-BE49-F238E27FC236}">
                    <a16:creationId xmlns:a16="http://schemas.microsoft.com/office/drawing/2014/main" id="{C2B2F87F-139B-44AA-ABC8-98848318A573}"/>
                  </a:ext>
                </a:extLst>
              </p:cNvPr>
              <p:cNvPicPr/>
              <p:nvPr/>
            </p:nvPicPr>
            <p:blipFill>
              <a:blip r:embed="rId65"/>
              <a:stretch>
                <a:fillRect/>
              </a:stretch>
            </p:blipFill>
            <p:spPr>
              <a:xfrm>
                <a:off x="9505285" y="4875734"/>
                <a:ext cx="113411" cy="170438"/>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0F18167F-F411-409A-804C-63A3CFF58C47}"/>
                  </a:ext>
                </a:extLst>
              </p14:cNvPr>
              <p14:cNvContentPartPr/>
              <p14:nvPr/>
            </p14:nvContentPartPr>
            <p14:xfrm>
              <a:off x="8555181" y="4915533"/>
              <a:ext cx="38100" cy="47625"/>
            </p14:xfrm>
          </p:contentPart>
        </mc:Choice>
        <mc:Fallback xmlns="">
          <p:pic>
            <p:nvPicPr>
              <p:cNvPr id="45" name="Ink 44">
                <a:extLst>
                  <a:ext uri="{FF2B5EF4-FFF2-40B4-BE49-F238E27FC236}">
                    <a16:creationId xmlns:a16="http://schemas.microsoft.com/office/drawing/2014/main" id="{0F18167F-F411-409A-804C-63A3CFF58C47}"/>
                  </a:ext>
                </a:extLst>
              </p:cNvPr>
              <p:cNvPicPr/>
              <p:nvPr/>
            </p:nvPicPr>
            <p:blipFill>
              <a:blip r:embed="rId67"/>
              <a:stretch>
                <a:fillRect/>
              </a:stretch>
            </p:blipFill>
            <p:spPr>
              <a:xfrm>
                <a:off x="8547040" y="4907265"/>
                <a:ext cx="54056" cy="63831"/>
              </a:xfrm>
              <a:prstGeom prst="rect">
                <a:avLst/>
              </a:prstGeom>
            </p:spPr>
          </p:pic>
        </mc:Fallback>
      </mc:AlternateContent>
    </p:spTree>
    <p:extLst>
      <p:ext uri="{BB962C8B-B14F-4D97-AF65-F5344CB8AC3E}">
        <p14:creationId xmlns:p14="http://schemas.microsoft.com/office/powerpoint/2010/main" val="411896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971335"/>
            <a:ext cx="10630541" cy="3774066"/>
          </a:xfrm>
        </p:spPr>
        <p:txBody>
          <a:bodyPr vert="horz" lIns="91440" tIns="45720" rIns="91440" bIns="45720" rtlCol="0" anchor="t">
            <a:normAutofit/>
          </a:bodyPr>
          <a:lstStyle/>
          <a:p>
            <a:pPr marL="0" indent="0" algn="just">
              <a:buNone/>
            </a:pPr>
            <a:r>
              <a:rPr lang="en-US" sz="4800">
                <a:ea typeface="+mn-lt"/>
                <a:cs typeface="+mn-lt"/>
              </a:rPr>
              <a:t>How many total bits are required for a direct-mapped cache with 16 KB of data and 16 B blocks, assuming a 32-bit address?</a:t>
            </a:r>
            <a:endParaRPr lang="en-US" sz="600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06944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25</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p:txBody>
          <a:bodyPr vert="horz" lIns="91440" tIns="45720" rIns="91440" bIns="45720" rtlCol="0" anchor="t">
            <a:normAutofit/>
          </a:bodyPr>
          <a:lstStyle/>
          <a:p>
            <a:pPr marL="0" indent="0">
              <a:buNone/>
            </a:pPr>
            <a:r>
              <a:rPr lang="en-GB">
                <a:cs typeface="Calibri" panose="020F0502020204030204"/>
              </a:rPr>
              <a:t>Data in cache = 16 KB = 2</a:t>
            </a:r>
            <a:r>
              <a:rPr lang="en-GB" baseline="30000">
                <a:cs typeface="Calibri" panose="020F0502020204030204"/>
              </a:rPr>
              <a:t>14</a:t>
            </a:r>
            <a:r>
              <a:rPr lang="en-GB">
                <a:cs typeface="Calibri" panose="020F0502020204030204"/>
              </a:rPr>
              <a:t> B </a:t>
            </a:r>
            <a:endParaRPr lang="en-US">
              <a:cs typeface="Calibri" panose="020F0502020204030204"/>
            </a:endParaRPr>
          </a:p>
          <a:p>
            <a:pPr marL="0" indent="0">
              <a:buNone/>
            </a:pPr>
            <a:r>
              <a:rPr lang="en-GB">
                <a:cs typeface="Calibri" panose="020F0502020204030204"/>
              </a:rPr>
              <a:t>Block size = 2</a:t>
            </a:r>
            <a:r>
              <a:rPr lang="en-GB" baseline="30000">
                <a:cs typeface="Calibri" panose="020F0502020204030204"/>
              </a:rPr>
              <a:t>4</a:t>
            </a:r>
            <a:r>
              <a:rPr lang="en-GB">
                <a:cs typeface="Calibri" panose="020F0502020204030204"/>
              </a:rPr>
              <a:t> B</a:t>
            </a:r>
            <a:endParaRPr lang="en-US">
              <a:cs typeface="Calibri"/>
            </a:endParaRPr>
          </a:p>
          <a:p>
            <a:pPr marL="0" indent="0">
              <a:buNone/>
            </a:pPr>
            <a:r>
              <a:rPr lang="en-GB">
                <a:cs typeface="Calibri" panose="020F0502020204030204"/>
              </a:rPr>
              <a:t># of cache lines = 2</a:t>
            </a:r>
            <a:r>
              <a:rPr lang="en-GB" baseline="30000">
                <a:cs typeface="Calibri" panose="020F0502020204030204"/>
              </a:rPr>
              <a:t>14</a:t>
            </a:r>
            <a:r>
              <a:rPr lang="en-GB">
                <a:cs typeface="Calibri" panose="020F0502020204030204"/>
              </a:rPr>
              <a:t>/2</a:t>
            </a:r>
            <a:r>
              <a:rPr lang="en-GB" baseline="30000">
                <a:cs typeface="Calibri" panose="020F0502020204030204"/>
              </a:rPr>
              <a:t>4</a:t>
            </a:r>
            <a:r>
              <a:rPr lang="en-GB">
                <a:cs typeface="Calibri" panose="020F0502020204030204"/>
              </a:rPr>
              <a:t> = 2</a:t>
            </a:r>
            <a:r>
              <a:rPr lang="en-GB" baseline="30000">
                <a:cs typeface="Calibri" panose="020F0502020204030204"/>
              </a:rPr>
              <a:t>10</a:t>
            </a:r>
          </a:p>
          <a:p>
            <a:pPr marL="0" indent="0">
              <a:buNone/>
            </a:pPr>
            <a:r>
              <a:rPr lang="en-GB">
                <a:cs typeface="Calibri" panose="020F0502020204030204"/>
              </a:rPr>
              <a:t>Address bits:</a:t>
            </a:r>
          </a:p>
          <a:p>
            <a:pPr marL="0" indent="0">
              <a:buNone/>
            </a:pPr>
            <a:endParaRPr lang="en-GB">
              <a:cs typeface="Calibri" panose="020F0502020204030204"/>
            </a:endParaRPr>
          </a:p>
          <a:p>
            <a:pPr marL="0" indent="0">
              <a:buNone/>
            </a:pPr>
            <a:r>
              <a:rPr lang="en-GB">
                <a:cs typeface="Calibri" panose="020F0502020204030204"/>
              </a:rPr>
              <a:t>Total cache size = 2</a:t>
            </a:r>
            <a:r>
              <a:rPr lang="en-GB" baseline="30000">
                <a:cs typeface="Calibri" panose="020F0502020204030204"/>
              </a:rPr>
              <a:t>14</a:t>
            </a:r>
            <a:r>
              <a:rPr lang="en-GB">
                <a:cs typeface="Calibri" panose="020F0502020204030204"/>
              </a:rPr>
              <a:t> * 8 + 2</a:t>
            </a:r>
            <a:r>
              <a:rPr lang="en-GB" baseline="30000">
                <a:cs typeface="Calibri" panose="020F0502020204030204"/>
              </a:rPr>
              <a:t>10</a:t>
            </a:r>
            <a:r>
              <a:rPr lang="en-GB">
                <a:cs typeface="Calibri" panose="020F0502020204030204"/>
              </a:rPr>
              <a:t>(18 + 1) bits = 147 Kbits  </a:t>
            </a:r>
          </a:p>
        </p:txBody>
      </p:sp>
      <p:graphicFrame>
        <p:nvGraphicFramePr>
          <p:cNvPr id="144" name="Table 144">
            <a:extLst>
              <a:ext uri="{FF2B5EF4-FFF2-40B4-BE49-F238E27FC236}">
                <a16:creationId xmlns:a16="http://schemas.microsoft.com/office/drawing/2014/main" id="{A222A75B-0D03-4211-99E4-5E605401F2B5}"/>
              </a:ext>
            </a:extLst>
          </p:cNvPr>
          <p:cNvGraphicFramePr>
            <a:graphicFrameLocks noGrp="1"/>
          </p:cNvGraphicFramePr>
          <p:nvPr/>
        </p:nvGraphicFramePr>
        <p:xfrm>
          <a:off x="3706091" y="3960091"/>
          <a:ext cx="6296753" cy="370840"/>
        </p:xfrm>
        <a:graphic>
          <a:graphicData uri="http://schemas.openxmlformats.org/drawingml/2006/table">
            <a:tbl>
              <a:tblPr firstRow="1" bandRow="1">
                <a:tableStyleId>{0505E3EF-67EA-436B-97B2-0124C06EBD24}</a:tableStyleId>
              </a:tblPr>
              <a:tblGrid>
                <a:gridCol w="2886363">
                  <a:extLst>
                    <a:ext uri="{9D8B030D-6E8A-4147-A177-3AD203B41FA5}">
                      <a16:colId xmlns:a16="http://schemas.microsoft.com/office/drawing/2014/main" val="2944238195"/>
                    </a:ext>
                  </a:extLst>
                </a:gridCol>
                <a:gridCol w="2021947">
                  <a:extLst>
                    <a:ext uri="{9D8B030D-6E8A-4147-A177-3AD203B41FA5}">
                      <a16:colId xmlns:a16="http://schemas.microsoft.com/office/drawing/2014/main" val="3476456023"/>
                    </a:ext>
                  </a:extLst>
                </a:gridCol>
                <a:gridCol w="1388443">
                  <a:extLst>
                    <a:ext uri="{9D8B030D-6E8A-4147-A177-3AD203B41FA5}">
                      <a16:colId xmlns:a16="http://schemas.microsoft.com/office/drawing/2014/main" val="3637746999"/>
                    </a:ext>
                  </a:extLst>
                </a:gridCol>
              </a:tblGrid>
              <a:tr h="370840">
                <a:tc>
                  <a:txBody>
                    <a:bodyPr/>
                    <a:lstStyle/>
                    <a:p>
                      <a:pPr lvl="0" algn="ctr">
                        <a:buNone/>
                      </a:pPr>
                      <a:r>
                        <a:rPr lang="en-GB"/>
                        <a:t>tag</a:t>
                      </a:r>
                      <a:endParaRPr lang="en-US"/>
                    </a:p>
                  </a:txBody>
                  <a:tcPr>
                    <a:solidFill>
                      <a:srgbClr val="00B0F0"/>
                    </a:solidFill>
                  </a:tcPr>
                </a:tc>
                <a:tc>
                  <a:txBody>
                    <a:bodyPr/>
                    <a:lstStyle/>
                    <a:p>
                      <a:pPr algn="ctr"/>
                      <a:r>
                        <a:rPr lang="en-GB"/>
                        <a:t>index</a:t>
                      </a:r>
                    </a:p>
                  </a:txBody>
                  <a:tcPr>
                    <a:solidFill>
                      <a:srgbClr val="92D050"/>
                    </a:solidFill>
                  </a:tcPr>
                </a:tc>
                <a:tc>
                  <a:txBody>
                    <a:bodyPr/>
                    <a:lstStyle/>
                    <a:p>
                      <a:r>
                        <a:rPr lang="en-GB"/>
                        <a:t>Byte offset</a:t>
                      </a:r>
                    </a:p>
                  </a:txBody>
                  <a:tcPr>
                    <a:solidFill>
                      <a:srgbClr val="FFC000"/>
                    </a:solidFill>
                  </a:tcPr>
                </a:tc>
                <a:extLst>
                  <a:ext uri="{0D108BD9-81ED-4DB2-BD59-A6C34878D82A}">
                    <a16:rowId xmlns:a16="http://schemas.microsoft.com/office/drawing/2014/main" val="386672466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52" name="Ink 151">
                <a:extLst>
                  <a:ext uri="{FF2B5EF4-FFF2-40B4-BE49-F238E27FC236}">
                    <a16:creationId xmlns:a16="http://schemas.microsoft.com/office/drawing/2014/main" id="{D8E0D0C5-D5BB-4F3C-96B9-F7CD22CAFF73}"/>
                  </a:ext>
                </a:extLst>
              </p14:cNvPr>
              <p14:cNvContentPartPr/>
              <p14:nvPr/>
            </p14:nvContentPartPr>
            <p14:xfrm>
              <a:off x="6707908" y="4394472"/>
              <a:ext cx="1914525" cy="180975"/>
            </p14:xfrm>
          </p:contentPart>
        </mc:Choice>
        <mc:Fallback xmlns="">
          <p:pic>
            <p:nvPicPr>
              <p:cNvPr id="152" name="Ink 151">
                <a:extLst>
                  <a:ext uri="{FF2B5EF4-FFF2-40B4-BE49-F238E27FC236}">
                    <a16:creationId xmlns:a16="http://schemas.microsoft.com/office/drawing/2014/main" id="{D8E0D0C5-D5BB-4F3C-96B9-F7CD22CAFF73}"/>
                  </a:ext>
                </a:extLst>
              </p:cNvPr>
              <p:cNvPicPr/>
              <p:nvPr/>
            </p:nvPicPr>
            <p:blipFill>
              <a:blip r:embed="rId3"/>
              <a:stretch>
                <a:fillRect/>
              </a:stretch>
            </p:blipFill>
            <p:spPr>
              <a:xfrm>
                <a:off x="6698894" y="4385332"/>
                <a:ext cx="1932192" cy="19889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3" name="Ink 152">
                <a:extLst>
                  <a:ext uri="{FF2B5EF4-FFF2-40B4-BE49-F238E27FC236}">
                    <a16:creationId xmlns:a16="http://schemas.microsoft.com/office/drawing/2014/main" id="{980BDC57-06DA-414D-A147-FE9C216FAF9D}"/>
                  </a:ext>
                </a:extLst>
              </p14:cNvPr>
              <p14:cNvContentPartPr/>
              <p14:nvPr/>
            </p14:nvContentPartPr>
            <p14:xfrm>
              <a:off x="7319818" y="4745181"/>
              <a:ext cx="19050" cy="133350"/>
            </p14:xfrm>
          </p:contentPart>
        </mc:Choice>
        <mc:Fallback xmlns="">
          <p:pic>
            <p:nvPicPr>
              <p:cNvPr id="153" name="Ink 152">
                <a:extLst>
                  <a:ext uri="{FF2B5EF4-FFF2-40B4-BE49-F238E27FC236}">
                    <a16:creationId xmlns:a16="http://schemas.microsoft.com/office/drawing/2014/main" id="{980BDC57-06DA-414D-A147-FE9C216FAF9D}"/>
                  </a:ext>
                </a:extLst>
              </p:cNvPr>
              <p:cNvPicPr/>
              <p:nvPr/>
            </p:nvPicPr>
            <p:blipFill>
              <a:blip r:embed="rId5"/>
              <a:stretch>
                <a:fillRect/>
              </a:stretch>
            </p:blipFill>
            <p:spPr>
              <a:xfrm>
                <a:off x="7310999" y="4735972"/>
                <a:ext cx="36336" cy="15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4" name="Ink 153">
                <a:extLst>
                  <a:ext uri="{FF2B5EF4-FFF2-40B4-BE49-F238E27FC236}">
                    <a16:creationId xmlns:a16="http://schemas.microsoft.com/office/drawing/2014/main" id="{267F6299-4DFB-47BF-9AA8-05E38CD91605}"/>
                  </a:ext>
                </a:extLst>
              </p14:cNvPr>
              <p14:cNvContentPartPr/>
              <p14:nvPr/>
            </p14:nvContentPartPr>
            <p14:xfrm>
              <a:off x="7412950" y="4686271"/>
              <a:ext cx="123825" cy="161925"/>
            </p14:xfrm>
          </p:contentPart>
        </mc:Choice>
        <mc:Fallback xmlns="">
          <p:pic>
            <p:nvPicPr>
              <p:cNvPr id="154" name="Ink 153">
                <a:extLst>
                  <a:ext uri="{FF2B5EF4-FFF2-40B4-BE49-F238E27FC236}">
                    <a16:creationId xmlns:a16="http://schemas.microsoft.com/office/drawing/2014/main" id="{267F6299-4DFB-47BF-9AA8-05E38CD91605}"/>
                  </a:ext>
                </a:extLst>
              </p:cNvPr>
              <p:cNvPicPr/>
              <p:nvPr/>
            </p:nvPicPr>
            <p:blipFill>
              <a:blip r:embed="rId7"/>
              <a:stretch>
                <a:fillRect/>
              </a:stretch>
            </p:blipFill>
            <p:spPr>
              <a:xfrm>
                <a:off x="7404230" y="4677235"/>
                <a:ext cx="140916" cy="1796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 154">
                <a:extLst>
                  <a:ext uri="{FF2B5EF4-FFF2-40B4-BE49-F238E27FC236}">
                    <a16:creationId xmlns:a16="http://schemas.microsoft.com/office/drawing/2014/main" id="{DA04FC23-CCFD-4447-BCF2-40FB38E3B245}"/>
                  </a:ext>
                </a:extLst>
              </p14:cNvPr>
              <p14:cNvContentPartPr/>
              <p14:nvPr/>
            </p14:nvContentPartPr>
            <p14:xfrm>
              <a:off x="7735454" y="4690451"/>
              <a:ext cx="104775" cy="171450"/>
            </p14:xfrm>
          </p:contentPart>
        </mc:Choice>
        <mc:Fallback xmlns="">
          <p:pic>
            <p:nvPicPr>
              <p:cNvPr id="155" name="Ink 154">
                <a:extLst>
                  <a:ext uri="{FF2B5EF4-FFF2-40B4-BE49-F238E27FC236}">
                    <a16:creationId xmlns:a16="http://schemas.microsoft.com/office/drawing/2014/main" id="{DA04FC23-CCFD-4447-BCF2-40FB38E3B245}"/>
                  </a:ext>
                </a:extLst>
              </p:cNvPr>
              <p:cNvPicPr/>
              <p:nvPr/>
            </p:nvPicPr>
            <p:blipFill>
              <a:blip r:embed="rId9"/>
              <a:stretch>
                <a:fillRect/>
              </a:stretch>
            </p:blipFill>
            <p:spPr>
              <a:xfrm>
                <a:off x="7726359" y="4681408"/>
                <a:ext cx="122601" cy="18917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6" name="Ink 155">
                <a:extLst>
                  <a:ext uri="{FF2B5EF4-FFF2-40B4-BE49-F238E27FC236}">
                    <a16:creationId xmlns:a16="http://schemas.microsoft.com/office/drawing/2014/main" id="{CA1B6A6A-E14A-482C-A856-87441C387723}"/>
                  </a:ext>
                </a:extLst>
              </p14:cNvPr>
              <p14:cNvContentPartPr/>
              <p14:nvPr/>
            </p14:nvContentPartPr>
            <p14:xfrm>
              <a:off x="7943272" y="4733635"/>
              <a:ext cx="9525" cy="85725"/>
            </p14:xfrm>
          </p:contentPart>
        </mc:Choice>
        <mc:Fallback xmlns="">
          <p:pic>
            <p:nvPicPr>
              <p:cNvPr id="156" name="Ink 155">
                <a:extLst>
                  <a:ext uri="{FF2B5EF4-FFF2-40B4-BE49-F238E27FC236}">
                    <a16:creationId xmlns:a16="http://schemas.microsoft.com/office/drawing/2014/main" id="{CA1B6A6A-E14A-482C-A856-87441C387723}"/>
                  </a:ext>
                </a:extLst>
              </p:cNvPr>
              <p:cNvPicPr/>
              <p:nvPr/>
            </p:nvPicPr>
            <p:blipFill>
              <a:blip r:embed="rId11"/>
              <a:stretch>
                <a:fillRect/>
              </a:stretch>
            </p:blipFill>
            <p:spPr>
              <a:xfrm>
                <a:off x="7926263" y="4724437"/>
                <a:ext cx="42863" cy="10375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7" name="Ink 156">
                <a:extLst>
                  <a:ext uri="{FF2B5EF4-FFF2-40B4-BE49-F238E27FC236}">
                    <a16:creationId xmlns:a16="http://schemas.microsoft.com/office/drawing/2014/main" id="{27ABDE6E-E3EB-439B-A5C8-267234C3B957}"/>
                  </a:ext>
                </a:extLst>
              </p14:cNvPr>
              <p14:cNvContentPartPr/>
              <p14:nvPr/>
            </p14:nvContentPartPr>
            <p14:xfrm>
              <a:off x="7920181" y="4652817"/>
              <a:ext cx="9525" cy="9525"/>
            </p14:xfrm>
          </p:contentPart>
        </mc:Choice>
        <mc:Fallback xmlns="">
          <p:pic>
            <p:nvPicPr>
              <p:cNvPr id="157" name="Ink 156">
                <a:extLst>
                  <a:ext uri="{FF2B5EF4-FFF2-40B4-BE49-F238E27FC236}">
                    <a16:creationId xmlns:a16="http://schemas.microsoft.com/office/drawing/2014/main" id="{27ABDE6E-E3EB-439B-A5C8-267234C3B957}"/>
                  </a:ext>
                </a:extLst>
              </p:cNvPr>
              <p:cNvPicPr/>
              <p:nvPr/>
            </p:nvPicPr>
            <p:blipFill>
              <a:blip r:embed="rId13"/>
              <a:stretch>
                <a:fillRect/>
              </a:stretch>
            </p:blipFill>
            <p:spPr>
              <a:xfrm>
                <a:off x="7903172" y="4640911"/>
                <a:ext cx="42863" cy="3286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8" name="Ink 157">
                <a:extLst>
                  <a:ext uri="{FF2B5EF4-FFF2-40B4-BE49-F238E27FC236}">
                    <a16:creationId xmlns:a16="http://schemas.microsoft.com/office/drawing/2014/main" id="{570C29E7-FF2C-4908-8326-B257B7F7A2E7}"/>
                  </a:ext>
                </a:extLst>
              </p14:cNvPr>
              <p14:cNvContentPartPr/>
              <p14:nvPr/>
            </p14:nvContentPartPr>
            <p14:xfrm>
              <a:off x="8014516" y="4606635"/>
              <a:ext cx="19050" cy="257175"/>
            </p14:xfrm>
          </p:contentPart>
        </mc:Choice>
        <mc:Fallback xmlns="">
          <p:pic>
            <p:nvPicPr>
              <p:cNvPr id="158" name="Ink 157">
                <a:extLst>
                  <a:ext uri="{FF2B5EF4-FFF2-40B4-BE49-F238E27FC236}">
                    <a16:creationId xmlns:a16="http://schemas.microsoft.com/office/drawing/2014/main" id="{570C29E7-FF2C-4908-8326-B257B7F7A2E7}"/>
                  </a:ext>
                </a:extLst>
              </p:cNvPr>
              <p:cNvPicPr/>
              <p:nvPr/>
            </p:nvPicPr>
            <p:blipFill>
              <a:blip r:embed="rId15"/>
              <a:stretch>
                <a:fillRect/>
              </a:stretch>
            </p:blipFill>
            <p:spPr>
              <a:xfrm>
                <a:off x="8006578" y="4597693"/>
                <a:ext cx="34608" cy="27470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9" name="Ink 158">
                <a:extLst>
                  <a:ext uri="{FF2B5EF4-FFF2-40B4-BE49-F238E27FC236}">
                    <a16:creationId xmlns:a16="http://schemas.microsoft.com/office/drawing/2014/main" id="{B2A0DDCF-5635-4D15-B0B4-09BFC97514C5}"/>
                  </a:ext>
                </a:extLst>
              </p14:cNvPr>
              <p14:cNvContentPartPr/>
              <p14:nvPr/>
            </p14:nvContentPartPr>
            <p14:xfrm>
              <a:off x="8012544" y="4680632"/>
              <a:ext cx="123825" cy="38100"/>
            </p14:xfrm>
          </p:contentPart>
        </mc:Choice>
        <mc:Fallback xmlns="">
          <p:pic>
            <p:nvPicPr>
              <p:cNvPr id="159" name="Ink 158">
                <a:extLst>
                  <a:ext uri="{FF2B5EF4-FFF2-40B4-BE49-F238E27FC236}">
                    <a16:creationId xmlns:a16="http://schemas.microsoft.com/office/drawing/2014/main" id="{B2A0DDCF-5635-4D15-B0B4-09BFC97514C5}"/>
                  </a:ext>
                </a:extLst>
              </p:cNvPr>
              <p:cNvPicPr/>
              <p:nvPr/>
            </p:nvPicPr>
            <p:blipFill>
              <a:blip r:embed="rId17"/>
              <a:stretch>
                <a:fillRect/>
              </a:stretch>
            </p:blipFill>
            <p:spPr>
              <a:xfrm>
                <a:off x="8003385" y="4672421"/>
                <a:ext cx="141776" cy="5419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0" name="Ink 159">
                <a:extLst>
                  <a:ext uri="{FF2B5EF4-FFF2-40B4-BE49-F238E27FC236}">
                    <a16:creationId xmlns:a16="http://schemas.microsoft.com/office/drawing/2014/main" id="{DEFCB4E5-C34F-4A48-A64D-F944D24E09B5}"/>
                  </a:ext>
                </a:extLst>
              </p14:cNvPr>
              <p14:cNvContentPartPr/>
              <p14:nvPr/>
            </p14:nvContentPartPr>
            <p14:xfrm>
              <a:off x="8143169" y="4701474"/>
              <a:ext cx="104775" cy="152400"/>
            </p14:xfrm>
          </p:contentPart>
        </mc:Choice>
        <mc:Fallback xmlns="">
          <p:pic>
            <p:nvPicPr>
              <p:cNvPr id="160" name="Ink 159">
                <a:extLst>
                  <a:ext uri="{FF2B5EF4-FFF2-40B4-BE49-F238E27FC236}">
                    <a16:creationId xmlns:a16="http://schemas.microsoft.com/office/drawing/2014/main" id="{DEFCB4E5-C34F-4A48-A64D-F944D24E09B5}"/>
                  </a:ext>
                </a:extLst>
              </p:cNvPr>
              <p:cNvPicPr/>
              <p:nvPr/>
            </p:nvPicPr>
            <p:blipFill>
              <a:blip r:embed="rId19"/>
              <a:stretch>
                <a:fillRect/>
              </a:stretch>
            </p:blipFill>
            <p:spPr>
              <a:xfrm>
                <a:off x="8134581" y="4692293"/>
                <a:ext cx="121608" cy="1703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1" name="Ink 160">
                <a:extLst>
                  <a:ext uri="{FF2B5EF4-FFF2-40B4-BE49-F238E27FC236}">
                    <a16:creationId xmlns:a16="http://schemas.microsoft.com/office/drawing/2014/main" id="{5F71161F-1962-4ED6-B4FE-F73BEA82DAAF}"/>
                  </a:ext>
                </a:extLst>
              </p14:cNvPr>
              <p14:cNvContentPartPr/>
              <p14:nvPr/>
            </p14:nvContentPartPr>
            <p14:xfrm>
              <a:off x="8716818" y="4400775"/>
              <a:ext cx="1257300" cy="161925"/>
            </p14:xfrm>
          </p:contentPart>
        </mc:Choice>
        <mc:Fallback xmlns="">
          <p:pic>
            <p:nvPicPr>
              <p:cNvPr id="161" name="Ink 160">
                <a:extLst>
                  <a:ext uri="{FF2B5EF4-FFF2-40B4-BE49-F238E27FC236}">
                    <a16:creationId xmlns:a16="http://schemas.microsoft.com/office/drawing/2014/main" id="{5F71161F-1962-4ED6-B4FE-F73BEA82DAAF}"/>
                  </a:ext>
                </a:extLst>
              </p:cNvPr>
              <p:cNvPicPr/>
              <p:nvPr/>
            </p:nvPicPr>
            <p:blipFill>
              <a:blip r:embed="rId21"/>
              <a:stretch>
                <a:fillRect/>
              </a:stretch>
            </p:blipFill>
            <p:spPr>
              <a:xfrm>
                <a:off x="8707840" y="4391975"/>
                <a:ext cx="1274897" cy="17917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7" name="Ink 176">
                <a:extLst>
                  <a:ext uri="{FF2B5EF4-FFF2-40B4-BE49-F238E27FC236}">
                    <a16:creationId xmlns:a16="http://schemas.microsoft.com/office/drawing/2014/main" id="{9A0C88D4-424D-4004-8AB8-260C0DCF8A14}"/>
                  </a:ext>
                </a:extLst>
              </p14:cNvPr>
              <p14:cNvContentPartPr/>
              <p14:nvPr/>
            </p14:nvContentPartPr>
            <p14:xfrm>
              <a:off x="3798454" y="4377744"/>
              <a:ext cx="2752725" cy="133350"/>
            </p14:xfrm>
          </p:contentPart>
        </mc:Choice>
        <mc:Fallback xmlns="">
          <p:pic>
            <p:nvPicPr>
              <p:cNvPr id="177" name="Ink 176">
                <a:extLst>
                  <a:ext uri="{FF2B5EF4-FFF2-40B4-BE49-F238E27FC236}">
                    <a16:creationId xmlns:a16="http://schemas.microsoft.com/office/drawing/2014/main" id="{9A0C88D4-424D-4004-8AB8-260C0DCF8A14}"/>
                  </a:ext>
                </a:extLst>
              </p:cNvPr>
              <p:cNvPicPr/>
              <p:nvPr/>
            </p:nvPicPr>
            <p:blipFill>
              <a:blip r:embed="rId23"/>
              <a:stretch>
                <a:fillRect/>
              </a:stretch>
            </p:blipFill>
            <p:spPr>
              <a:xfrm>
                <a:off x="3789440" y="4369062"/>
                <a:ext cx="2770391" cy="1503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8" name="Ink 177">
                <a:extLst>
                  <a:ext uri="{FF2B5EF4-FFF2-40B4-BE49-F238E27FC236}">
                    <a16:creationId xmlns:a16="http://schemas.microsoft.com/office/drawing/2014/main" id="{C0AFF3BF-036A-4463-A8F5-3149692509AF}"/>
                  </a:ext>
                </a:extLst>
              </p14:cNvPr>
              <p14:cNvContentPartPr/>
              <p14:nvPr/>
            </p14:nvContentPartPr>
            <p14:xfrm>
              <a:off x="3745164" y="4698277"/>
              <a:ext cx="152400" cy="209550"/>
            </p14:xfrm>
          </p:contentPart>
        </mc:Choice>
        <mc:Fallback xmlns="">
          <p:pic>
            <p:nvPicPr>
              <p:cNvPr id="178" name="Ink 177">
                <a:extLst>
                  <a:ext uri="{FF2B5EF4-FFF2-40B4-BE49-F238E27FC236}">
                    <a16:creationId xmlns:a16="http://schemas.microsoft.com/office/drawing/2014/main" id="{C0AFF3BF-036A-4463-A8F5-3149692509AF}"/>
                  </a:ext>
                </a:extLst>
              </p:cNvPr>
              <p:cNvPicPr/>
              <p:nvPr/>
            </p:nvPicPr>
            <p:blipFill>
              <a:blip r:embed="rId25"/>
              <a:stretch>
                <a:fillRect/>
              </a:stretch>
            </p:blipFill>
            <p:spPr>
              <a:xfrm>
                <a:off x="3736324" y="4689322"/>
                <a:ext cx="169726" cy="22710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9" name="Ink 178">
                <a:extLst>
                  <a:ext uri="{FF2B5EF4-FFF2-40B4-BE49-F238E27FC236}">
                    <a16:creationId xmlns:a16="http://schemas.microsoft.com/office/drawing/2014/main" id="{2851D856-3B9A-4B93-8A55-08FB09581203}"/>
                  </a:ext>
                </a:extLst>
              </p14:cNvPr>
              <p14:cNvContentPartPr/>
              <p14:nvPr/>
            </p14:nvContentPartPr>
            <p14:xfrm>
              <a:off x="3929890" y="4713603"/>
              <a:ext cx="200025" cy="209550"/>
            </p14:xfrm>
          </p:contentPart>
        </mc:Choice>
        <mc:Fallback xmlns="">
          <p:pic>
            <p:nvPicPr>
              <p:cNvPr id="179" name="Ink 178">
                <a:extLst>
                  <a:ext uri="{FF2B5EF4-FFF2-40B4-BE49-F238E27FC236}">
                    <a16:creationId xmlns:a16="http://schemas.microsoft.com/office/drawing/2014/main" id="{2851D856-3B9A-4B93-8A55-08FB09581203}"/>
                  </a:ext>
                </a:extLst>
              </p:cNvPr>
              <p:cNvPicPr/>
              <p:nvPr/>
            </p:nvPicPr>
            <p:blipFill>
              <a:blip r:embed="rId27"/>
              <a:stretch>
                <a:fillRect/>
              </a:stretch>
            </p:blipFill>
            <p:spPr>
              <a:xfrm>
                <a:off x="3920992" y="4704571"/>
                <a:ext cx="217465" cy="22725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0" name="Ink 179">
                <a:extLst>
                  <a:ext uri="{FF2B5EF4-FFF2-40B4-BE49-F238E27FC236}">
                    <a16:creationId xmlns:a16="http://schemas.microsoft.com/office/drawing/2014/main" id="{8773D617-BE2F-4270-A5C2-C9E592129AC6}"/>
                  </a:ext>
                </a:extLst>
              </p14:cNvPr>
              <p14:cNvContentPartPr/>
              <p14:nvPr/>
            </p14:nvContentPartPr>
            <p14:xfrm>
              <a:off x="4179454" y="4772754"/>
              <a:ext cx="76200" cy="9525"/>
            </p14:xfrm>
          </p:contentPart>
        </mc:Choice>
        <mc:Fallback xmlns="">
          <p:pic>
            <p:nvPicPr>
              <p:cNvPr id="180" name="Ink 179">
                <a:extLst>
                  <a:ext uri="{FF2B5EF4-FFF2-40B4-BE49-F238E27FC236}">
                    <a16:creationId xmlns:a16="http://schemas.microsoft.com/office/drawing/2014/main" id="{8773D617-BE2F-4270-A5C2-C9E592129AC6}"/>
                  </a:ext>
                </a:extLst>
              </p:cNvPr>
              <p:cNvPicPr/>
              <p:nvPr/>
            </p:nvPicPr>
            <p:blipFill>
              <a:blip r:embed="rId29"/>
              <a:stretch>
                <a:fillRect/>
              </a:stretch>
            </p:blipFill>
            <p:spPr>
              <a:xfrm>
                <a:off x="4170755" y="4760848"/>
                <a:ext cx="93249" cy="3286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1" name="Ink 180">
                <a:extLst>
                  <a:ext uri="{FF2B5EF4-FFF2-40B4-BE49-F238E27FC236}">
                    <a16:creationId xmlns:a16="http://schemas.microsoft.com/office/drawing/2014/main" id="{A1284660-CFCE-424F-A8C8-D686D498D935}"/>
                  </a:ext>
                </a:extLst>
              </p14:cNvPr>
              <p14:cNvContentPartPr/>
              <p14:nvPr/>
            </p14:nvContentPartPr>
            <p14:xfrm>
              <a:off x="4387271" y="4710544"/>
              <a:ext cx="9525" cy="180975"/>
            </p14:xfrm>
          </p:contentPart>
        </mc:Choice>
        <mc:Fallback xmlns="">
          <p:pic>
            <p:nvPicPr>
              <p:cNvPr id="181" name="Ink 180">
                <a:extLst>
                  <a:ext uri="{FF2B5EF4-FFF2-40B4-BE49-F238E27FC236}">
                    <a16:creationId xmlns:a16="http://schemas.microsoft.com/office/drawing/2014/main" id="{A1284660-CFCE-424F-A8C8-D686D498D935}"/>
                  </a:ext>
                </a:extLst>
              </p:cNvPr>
              <p:cNvPicPr/>
              <p:nvPr/>
            </p:nvPicPr>
            <p:blipFill>
              <a:blip r:embed="rId31"/>
              <a:stretch>
                <a:fillRect/>
              </a:stretch>
            </p:blipFill>
            <p:spPr>
              <a:xfrm>
                <a:off x="4380467" y="4701759"/>
                <a:ext cx="22860" cy="19819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2" name="Ink 181">
                <a:extLst>
                  <a:ext uri="{FF2B5EF4-FFF2-40B4-BE49-F238E27FC236}">
                    <a16:creationId xmlns:a16="http://schemas.microsoft.com/office/drawing/2014/main" id="{04E6C035-0BB2-4C47-A4F1-26BE06F1E218}"/>
                  </a:ext>
                </a:extLst>
              </p14:cNvPr>
              <p14:cNvContentPartPr/>
              <p14:nvPr/>
            </p14:nvContentPartPr>
            <p14:xfrm>
              <a:off x="4447786" y="4711969"/>
              <a:ext cx="123825" cy="123825"/>
            </p14:xfrm>
          </p:contentPart>
        </mc:Choice>
        <mc:Fallback xmlns="">
          <p:pic>
            <p:nvPicPr>
              <p:cNvPr id="182" name="Ink 181">
                <a:extLst>
                  <a:ext uri="{FF2B5EF4-FFF2-40B4-BE49-F238E27FC236}">
                    <a16:creationId xmlns:a16="http://schemas.microsoft.com/office/drawing/2014/main" id="{04E6C035-0BB2-4C47-A4F1-26BE06F1E218}"/>
                  </a:ext>
                </a:extLst>
              </p:cNvPr>
              <p:cNvPicPr/>
              <p:nvPr/>
            </p:nvPicPr>
            <p:blipFill>
              <a:blip r:embed="rId33"/>
              <a:stretch>
                <a:fillRect/>
              </a:stretch>
            </p:blipFill>
            <p:spPr>
              <a:xfrm>
                <a:off x="4438813" y="4703249"/>
                <a:ext cx="141412" cy="140916"/>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3" name="Ink 182">
                <a:extLst>
                  <a:ext uri="{FF2B5EF4-FFF2-40B4-BE49-F238E27FC236}">
                    <a16:creationId xmlns:a16="http://schemas.microsoft.com/office/drawing/2014/main" id="{22E8D6D5-F0CE-47D3-9F93-0A92BA38C229}"/>
                  </a:ext>
                </a:extLst>
              </p14:cNvPr>
              <p14:cNvContentPartPr/>
              <p14:nvPr/>
            </p14:nvContentPartPr>
            <p14:xfrm>
              <a:off x="4722089" y="4710545"/>
              <a:ext cx="9525" cy="114300"/>
            </p14:xfrm>
          </p:contentPart>
        </mc:Choice>
        <mc:Fallback xmlns="">
          <p:pic>
            <p:nvPicPr>
              <p:cNvPr id="183" name="Ink 182">
                <a:extLst>
                  <a:ext uri="{FF2B5EF4-FFF2-40B4-BE49-F238E27FC236}">
                    <a16:creationId xmlns:a16="http://schemas.microsoft.com/office/drawing/2014/main" id="{22E8D6D5-F0CE-47D3-9F93-0A92BA38C229}"/>
                  </a:ext>
                </a:extLst>
              </p:cNvPr>
              <p:cNvPicPr/>
              <p:nvPr/>
            </p:nvPicPr>
            <p:blipFill>
              <a:blip r:embed="rId35"/>
              <a:stretch>
                <a:fillRect/>
              </a:stretch>
            </p:blipFill>
            <p:spPr>
              <a:xfrm>
                <a:off x="4692323" y="4701912"/>
                <a:ext cx="67866" cy="13122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4" name="Ink 183">
                <a:extLst>
                  <a:ext uri="{FF2B5EF4-FFF2-40B4-BE49-F238E27FC236}">
                    <a16:creationId xmlns:a16="http://schemas.microsoft.com/office/drawing/2014/main" id="{BE61DC0B-F61B-4FD6-92F8-71AA4F4B0F6F}"/>
                  </a:ext>
                </a:extLst>
              </p14:cNvPr>
              <p14:cNvContentPartPr/>
              <p14:nvPr/>
            </p14:nvContentPartPr>
            <p14:xfrm>
              <a:off x="4652817" y="4747160"/>
              <a:ext cx="114300" cy="19050"/>
            </p14:xfrm>
          </p:contentPart>
        </mc:Choice>
        <mc:Fallback xmlns="">
          <p:pic>
            <p:nvPicPr>
              <p:cNvPr id="184" name="Ink 183">
                <a:extLst>
                  <a:ext uri="{FF2B5EF4-FFF2-40B4-BE49-F238E27FC236}">
                    <a16:creationId xmlns:a16="http://schemas.microsoft.com/office/drawing/2014/main" id="{BE61DC0B-F61B-4FD6-92F8-71AA4F4B0F6F}"/>
                  </a:ext>
                </a:extLst>
              </p:cNvPr>
              <p:cNvPicPr/>
              <p:nvPr/>
            </p:nvPicPr>
            <p:blipFill>
              <a:blip r:embed="rId37"/>
              <a:stretch>
                <a:fillRect/>
              </a:stretch>
            </p:blipFill>
            <p:spPr>
              <a:xfrm>
                <a:off x="4643859" y="4739222"/>
                <a:ext cx="131857" cy="3460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5" name="Ink 184">
                <a:extLst>
                  <a:ext uri="{FF2B5EF4-FFF2-40B4-BE49-F238E27FC236}">
                    <a16:creationId xmlns:a16="http://schemas.microsoft.com/office/drawing/2014/main" id="{0038A47E-1B6A-42FD-A0DA-84CAEDA41090}"/>
                  </a:ext>
                </a:extLst>
              </p14:cNvPr>
              <p14:cNvContentPartPr/>
              <p14:nvPr/>
            </p14:nvContentPartPr>
            <p14:xfrm>
              <a:off x="4837544" y="4691738"/>
              <a:ext cx="104775" cy="161925"/>
            </p14:xfrm>
          </p:contentPart>
        </mc:Choice>
        <mc:Fallback xmlns="">
          <p:pic>
            <p:nvPicPr>
              <p:cNvPr id="185" name="Ink 184">
                <a:extLst>
                  <a:ext uri="{FF2B5EF4-FFF2-40B4-BE49-F238E27FC236}">
                    <a16:creationId xmlns:a16="http://schemas.microsoft.com/office/drawing/2014/main" id="{0038A47E-1B6A-42FD-A0DA-84CAEDA41090}"/>
                  </a:ext>
                </a:extLst>
              </p:cNvPr>
              <p:cNvPicPr/>
              <p:nvPr/>
            </p:nvPicPr>
            <p:blipFill>
              <a:blip r:embed="rId39"/>
              <a:stretch>
                <a:fillRect/>
              </a:stretch>
            </p:blipFill>
            <p:spPr>
              <a:xfrm>
                <a:off x="4828156" y="4682899"/>
                <a:ext cx="123176" cy="17924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6" name="Ink 185">
                <a:extLst>
                  <a:ext uri="{FF2B5EF4-FFF2-40B4-BE49-F238E27FC236}">
                    <a16:creationId xmlns:a16="http://schemas.microsoft.com/office/drawing/2014/main" id="{67FA9BED-E4E2-4C33-84C8-393D9B469305}"/>
                  </a:ext>
                </a:extLst>
              </p14:cNvPr>
              <p14:cNvContentPartPr/>
              <p14:nvPr/>
            </p14:nvContentPartPr>
            <p14:xfrm>
              <a:off x="5065843" y="4710545"/>
              <a:ext cx="19050" cy="114300"/>
            </p14:xfrm>
          </p:contentPart>
        </mc:Choice>
        <mc:Fallback xmlns="">
          <p:pic>
            <p:nvPicPr>
              <p:cNvPr id="186" name="Ink 185">
                <a:extLst>
                  <a:ext uri="{FF2B5EF4-FFF2-40B4-BE49-F238E27FC236}">
                    <a16:creationId xmlns:a16="http://schemas.microsoft.com/office/drawing/2014/main" id="{67FA9BED-E4E2-4C33-84C8-393D9B469305}"/>
                  </a:ext>
                </a:extLst>
              </p:cNvPr>
              <p:cNvPicPr/>
              <p:nvPr/>
            </p:nvPicPr>
            <p:blipFill>
              <a:blip r:embed="rId41"/>
              <a:stretch>
                <a:fillRect/>
              </a:stretch>
            </p:blipFill>
            <p:spPr>
              <a:xfrm>
                <a:off x="5054504" y="4701559"/>
                <a:ext cx="41275" cy="13191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7" name="Ink 186">
                <a:extLst>
                  <a:ext uri="{FF2B5EF4-FFF2-40B4-BE49-F238E27FC236}">
                    <a16:creationId xmlns:a16="http://schemas.microsoft.com/office/drawing/2014/main" id="{D8444D45-7880-4EE7-B191-343CB085D08F}"/>
                  </a:ext>
                </a:extLst>
              </p14:cNvPr>
              <p14:cNvContentPartPr/>
              <p14:nvPr/>
            </p14:nvContentPartPr>
            <p14:xfrm>
              <a:off x="4999181" y="4769322"/>
              <a:ext cx="95250" cy="9525"/>
            </p14:xfrm>
          </p:contentPart>
        </mc:Choice>
        <mc:Fallback xmlns="">
          <p:pic>
            <p:nvPicPr>
              <p:cNvPr id="187" name="Ink 186">
                <a:extLst>
                  <a:ext uri="{FF2B5EF4-FFF2-40B4-BE49-F238E27FC236}">
                    <a16:creationId xmlns:a16="http://schemas.microsoft.com/office/drawing/2014/main" id="{D8444D45-7880-4EE7-B191-343CB085D08F}"/>
                  </a:ext>
                </a:extLst>
              </p:cNvPr>
              <p:cNvPicPr/>
              <p:nvPr/>
            </p:nvPicPr>
            <p:blipFill>
              <a:blip r:embed="rId43"/>
              <a:stretch>
                <a:fillRect/>
              </a:stretch>
            </p:blipFill>
            <p:spPr>
              <a:xfrm>
                <a:off x="4990553" y="4761384"/>
                <a:ext cx="112160" cy="2508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8" name="Ink 187">
                <a:extLst>
                  <a:ext uri="{FF2B5EF4-FFF2-40B4-BE49-F238E27FC236}">
                    <a16:creationId xmlns:a16="http://schemas.microsoft.com/office/drawing/2014/main" id="{8A96D2FE-D7CE-4F71-A406-69AC01D0B4CF}"/>
                  </a:ext>
                </a:extLst>
              </p14:cNvPr>
              <p14:cNvContentPartPr/>
              <p14:nvPr/>
            </p14:nvContentPartPr>
            <p14:xfrm>
              <a:off x="5178808" y="4674370"/>
              <a:ext cx="180975" cy="180975"/>
            </p14:xfrm>
          </p:contentPart>
        </mc:Choice>
        <mc:Fallback xmlns="">
          <p:pic>
            <p:nvPicPr>
              <p:cNvPr id="188" name="Ink 187">
                <a:extLst>
                  <a:ext uri="{FF2B5EF4-FFF2-40B4-BE49-F238E27FC236}">
                    <a16:creationId xmlns:a16="http://schemas.microsoft.com/office/drawing/2014/main" id="{8A96D2FE-D7CE-4F71-A406-69AC01D0B4CF}"/>
                  </a:ext>
                </a:extLst>
              </p:cNvPr>
              <p:cNvPicPr/>
              <p:nvPr/>
            </p:nvPicPr>
            <p:blipFill>
              <a:blip r:embed="rId45"/>
              <a:stretch>
                <a:fillRect/>
              </a:stretch>
            </p:blipFill>
            <p:spPr>
              <a:xfrm>
                <a:off x="5169686" y="4665230"/>
                <a:ext cx="198854" cy="19889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9" name="Ink 188">
                <a:extLst>
                  <a:ext uri="{FF2B5EF4-FFF2-40B4-BE49-F238E27FC236}">
                    <a16:creationId xmlns:a16="http://schemas.microsoft.com/office/drawing/2014/main" id="{9F72A414-C398-48A2-9F93-7C8AC0C8C25C}"/>
                  </a:ext>
                </a:extLst>
              </p14:cNvPr>
              <p14:cNvContentPartPr/>
              <p14:nvPr/>
            </p14:nvContentPartPr>
            <p14:xfrm>
              <a:off x="5322454" y="4572000"/>
              <a:ext cx="133350" cy="304800"/>
            </p14:xfrm>
          </p:contentPart>
        </mc:Choice>
        <mc:Fallback xmlns="">
          <p:pic>
            <p:nvPicPr>
              <p:cNvPr id="189" name="Ink 188">
                <a:extLst>
                  <a:ext uri="{FF2B5EF4-FFF2-40B4-BE49-F238E27FC236}">
                    <a16:creationId xmlns:a16="http://schemas.microsoft.com/office/drawing/2014/main" id="{9F72A414-C398-48A2-9F93-7C8AC0C8C25C}"/>
                  </a:ext>
                </a:extLst>
              </p:cNvPr>
              <p:cNvPicPr/>
              <p:nvPr/>
            </p:nvPicPr>
            <p:blipFill>
              <a:blip r:embed="rId47"/>
              <a:stretch>
                <a:fillRect/>
              </a:stretch>
            </p:blipFill>
            <p:spPr>
              <a:xfrm>
                <a:off x="5313772" y="4562950"/>
                <a:ext cx="150366" cy="32253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0" name="Ink 189">
                <a:extLst>
                  <a:ext uri="{FF2B5EF4-FFF2-40B4-BE49-F238E27FC236}">
                    <a16:creationId xmlns:a16="http://schemas.microsoft.com/office/drawing/2014/main" id="{17C706E8-3E45-4EB3-AB51-C5C0AE49EF21}"/>
                  </a:ext>
                </a:extLst>
              </p14:cNvPr>
              <p14:cNvContentPartPr/>
              <p14:nvPr/>
            </p14:nvContentPartPr>
            <p14:xfrm>
              <a:off x="4328566" y="4606636"/>
              <a:ext cx="95250" cy="342900"/>
            </p14:xfrm>
          </p:contentPart>
        </mc:Choice>
        <mc:Fallback xmlns="">
          <p:pic>
            <p:nvPicPr>
              <p:cNvPr id="190" name="Ink 189">
                <a:extLst>
                  <a:ext uri="{FF2B5EF4-FFF2-40B4-BE49-F238E27FC236}">
                    <a16:creationId xmlns:a16="http://schemas.microsoft.com/office/drawing/2014/main" id="{17C706E8-3E45-4EB3-AB51-C5C0AE49EF21}"/>
                  </a:ext>
                </a:extLst>
              </p:cNvPr>
              <p:cNvPicPr/>
              <p:nvPr/>
            </p:nvPicPr>
            <p:blipFill>
              <a:blip r:embed="rId49"/>
              <a:stretch>
                <a:fillRect/>
              </a:stretch>
            </p:blipFill>
            <p:spPr>
              <a:xfrm>
                <a:off x="4319336" y="4597678"/>
                <a:ext cx="113340" cy="360457"/>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1" name="Ink 190">
                <a:extLst>
                  <a:ext uri="{FF2B5EF4-FFF2-40B4-BE49-F238E27FC236}">
                    <a16:creationId xmlns:a16="http://schemas.microsoft.com/office/drawing/2014/main" id="{2D609CD6-79C8-423B-9587-F889129D3605}"/>
                  </a:ext>
                </a:extLst>
              </p14:cNvPr>
              <p14:cNvContentPartPr/>
              <p14:nvPr/>
            </p14:nvContentPartPr>
            <p14:xfrm>
              <a:off x="5507181" y="4713019"/>
              <a:ext cx="95250" cy="9525"/>
            </p14:xfrm>
          </p:contentPart>
        </mc:Choice>
        <mc:Fallback xmlns="">
          <p:pic>
            <p:nvPicPr>
              <p:cNvPr id="191" name="Ink 190">
                <a:extLst>
                  <a:ext uri="{FF2B5EF4-FFF2-40B4-BE49-F238E27FC236}">
                    <a16:creationId xmlns:a16="http://schemas.microsoft.com/office/drawing/2014/main" id="{2D609CD6-79C8-423B-9587-F889129D3605}"/>
                  </a:ext>
                </a:extLst>
              </p:cNvPr>
              <p:cNvPicPr/>
              <p:nvPr/>
            </p:nvPicPr>
            <p:blipFill>
              <a:blip r:embed="rId51"/>
              <a:stretch>
                <a:fillRect/>
              </a:stretch>
            </p:blipFill>
            <p:spPr>
              <a:xfrm>
                <a:off x="5497732" y="4703860"/>
                <a:ext cx="113771" cy="2747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92" name="Ink 191">
                <a:extLst>
                  <a:ext uri="{FF2B5EF4-FFF2-40B4-BE49-F238E27FC236}">
                    <a16:creationId xmlns:a16="http://schemas.microsoft.com/office/drawing/2014/main" id="{3F6B0DD6-9D06-43ED-B82A-A63859761307}"/>
                  </a:ext>
                </a:extLst>
              </p14:cNvPr>
              <p14:cNvContentPartPr/>
              <p14:nvPr/>
            </p14:nvContentPartPr>
            <p14:xfrm>
              <a:off x="5518726" y="4767959"/>
              <a:ext cx="95250" cy="9525"/>
            </p14:xfrm>
          </p:contentPart>
        </mc:Choice>
        <mc:Fallback xmlns="">
          <p:pic>
            <p:nvPicPr>
              <p:cNvPr id="192" name="Ink 191">
                <a:extLst>
                  <a:ext uri="{FF2B5EF4-FFF2-40B4-BE49-F238E27FC236}">
                    <a16:creationId xmlns:a16="http://schemas.microsoft.com/office/drawing/2014/main" id="{3F6B0DD6-9D06-43ED-B82A-A63859761307}"/>
                  </a:ext>
                </a:extLst>
              </p:cNvPr>
              <p:cNvPicPr/>
              <p:nvPr/>
            </p:nvPicPr>
            <p:blipFill>
              <a:blip r:embed="rId53"/>
              <a:stretch>
                <a:fillRect/>
              </a:stretch>
            </p:blipFill>
            <p:spPr>
              <a:xfrm>
                <a:off x="5509314" y="4760955"/>
                <a:ext cx="113698"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5" name="Ink 194">
                <a:extLst>
                  <a:ext uri="{FF2B5EF4-FFF2-40B4-BE49-F238E27FC236}">
                    <a16:creationId xmlns:a16="http://schemas.microsoft.com/office/drawing/2014/main" id="{435AA533-F5CE-4422-9E7A-C21C06783309}"/>
                  </a:ext>
                </a:extLst>
              </p14:cNvPr>
              <p14:cNvContentPartPr/>
              <p14:nvPr/>
            </p14:nvContentPartPr>
            <p14:xfrm>
              <a:off x="5749635" y="4675909"/>
              <a:ext cx="38100" cy="152400"/>
            </p14:xfrm>
          </p:contentPart>
        </mc:Choice>
        <mc:Fallback xmlns="">
          <p:pic>
            <p:nvPicPr>
              <p:cNvPr id="195" name="Ink 194">
                <a:extLst>
                  <a:ext uri="{FF2B5EF4-FFF2-40B4-BE49-F238E27FC236}">
                    <a16:creationId xmlns:a16="http://schemas.microsoft.com/office/drawing/2014/main" id="{435AA533-F5CE-4422-9E7A-C21C06783309}"/>
                  </a:ext>
                </a:extLst>
              </p:cNvPr>
              <p:cNvPicPr/>
              <p:nvPr/>
            </p:nvPicPr>
            <p:blipFill>
              <a:blip r:embed="rId55"/>
              <a:stretch>
                <a:fillRect/>
              </a:stretch>
            </p:blipFill>
            <p:spPr>
              <a:xfrm>
                <a:off x="5739713" y="4666684"/>
                <a:ext cx="57547" cy="1704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6" name="Ink 195">
                <a:extLst>
                  <a:ext uri="{FF2B5EF4-FFF2-40B4-BE49-F238E27FC236}">
                    <a16:creationId xmlns:a16="http://schemas.microsoft.com/office/drawing/2014/main" id="{37134B5C-64C8-4401-A886-323A53109C7F}"/>
                  </a:ext>
                </a:extLst>
              </p14:cNvPr>
              <p14:cNvContentPartPr/>
              <p14:nvPr/>
            </p14:nvContentPartPr>
            <p14:xfrm>
              <a:off x="5854475" y="4664363"/>
              <a:ext cx="104775" cy="200025"/>
            </p14:xfrm>
          </p:contentPart>
        </mc:Choice>
        <mc:Fallback xmlns="">
          <p:pic>
            <p:nvPicPr>
              <p:cNvPr id="196" name="Ink 195">
                <a:extLst>
                  <a:ext uri="{FF2B5EF4-FFF2-40B4-BE49-F238E27FC236}">
                    <a16:creationId xmlns:a16="http://schemas.microsoft.com/office/drawing/2014/main" id="{37134B5C-64C8-4401-A886-323A53109C7F}"/>
                  </a:ext>
                </a:extLst>
              </p:cNvPr>
              <p:cNvPicPr/>
              <p:nvPr/>
            </p:nvPicPr>
            <p:blipFill>
              <a:blip r:embed="rId57"/>
              <a:stretch>
                <a:fillRect/>
              </a:stretch>
            </p:blipFill>
            <p:spPr>
              <a:xfrm>
                <a:off x="5845744" y="4655353"/>
                <a:ext cx="121888" cy="21768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7" name="Ink 196">
                <a:extLst>
                  <a:ext uri="{FF2B5EF4-FFF2-40B4-BE49-F238E27FC236}">
                    <a16:creationId xmlns:a16="http://schemas.microsoft.com/office/drawing/2014/main" id="{15037879-5C86-4D49-BD53-4D916C949E90}"/>
                  </a:ext>
                </a:extLst>
              </p14:cNvPr>
              <p14:cNvContentPartPr/>
              <p14:nvPr/>
            </p14:nvContentPartPr>
            <p14:xfrm>
              <a:off x="5930840" y="4675909"/>
              <a:ext cx="19050" cy="28574"/>
            </p14:xfrm>
          </p:contentPart>
        </mc:Choice>
        <mc:Fallback xmlns="">
          <p:pic>
            <p:nvPicPr>
              <p:cNvPr id="197" name="Ink 196">
                <a:extLst>
                  <a:ext uri="{FF2B5EF4-FFF2-40B4-BE49-F238E27FC236}">
                    <a16:creationId xmlns:a16="http://schemas.microsoft.com/office/drawing/2014/main" id="{15037879-5C86-4D49-BD53-4D916C949E90}"/>
                  </a:ext>
                </a:extLst>
              </p:cNvPr>
              <p:cNvPicPr/>
              <p:nvPr/>
            </p:nvPicPr>
            <p:blipFill>
              <a:blip r:embed="rId59"/>
              <a:stretch>
                <a:fillRect/>
              </a:stretch>
            </p:blipFill>
            <p:spPr>
              <a:xfrm>
                <a:off x="5919764" y="4667698"/>
                <a:ext cx="40758" cy="44667"/>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8" name="Ink 197">
                <a:extLst>
                  <a:ext uri="{FF2B5EF4-FFF2-40B4-BE49-F238E27FC236}">
                    <a16:creationId xmlns:a16="http://schemas.microsoft.com/office/drawing/2014/main" id="{A0FC6C07-F9C0-4F3C-8EF0-E5137A21E2D8}"/>
                  </a:ext>
                </a:extLst>
              </p14:cNvPr>
              <p14:cNvContentPartPr/>
              <p14:nvPr/>
            </p14:nvContentPartPr>
            <p14:xfrm>
              <a:off x="6115268" y="4615571"/>
              <a:ext cx="76200" cy="209550"/>
            </p14:xfrm>
          </p:contentPart>
        </mc:Choice>
        <mc:Fallback xmlns="">
          <p:pic>
            <p:nvPicPr>
              <p:cNvPr id="198" name="Ink 197">
                <a:extLst>
                  <a:ext uri="{FF2B5EF4-FFF2-40B4-BE49-F238E27FC236}">
                    <a16:creationId xmlns:a16="http://schemas.microsoft.com/office/drawing/2014/main" id="{A0FC6C07-F9C0-4F3C-8EF0-E5137A21E2D8}"/>
                  </a:ext>
                </a:extLst>
              </p:cNvPr>
              <p:cNvPicPr/>
              <p:nvPr/>
            </p:nvPicPr>
            <p:blipFill>
              <a:blip r:embed="rId61"/>
              <a:stretch>
                <a:fillRect/>
              </a:stretch>
            </p:blipFill>
            <p:spPr>
              <a:xfrm>
                <a:off x="6106197" y="4606523"/>
                <a:ext cx="93980" cy="22728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9" name="Ink 198">
                <a:extLst>
                  <a:ext uri="{FF2B5EF4-FFF2-40B4-BE49-F238E27FC236}">
                    <a16:creationId xmlns:a16="http://schemas.microsoft.com/office/drawing/2014/main" id="{7EF45D51-386E-4EC8-BEDA-3C885DAE0B57}"/>
                  </a:ext>
                </a:extLst>
              </p14:cNvPr>
              <p14:cNvContentPartPr/>
              <p14:nvPr/>
            </p14:nvContentPartPr>
            <p14:xfrm>
              <a:off x="6280726" y="4699000"/>
              <a:ext cx="9525" cy="114300"/>
            </p14:xfrm>
          </p:contentPart>
        </mc:Choice>
        <mc:Fallback xmlns="">
          <p:pic>
            <p:nvPicPr>
              <p:cNvPr id="199" name="Ink 198">
                <a:extLst>
                  <a:ext uri="{FF2B5EF4-FFF2-40B4-BE49-F238E27FC236}">
                    <a16:creationId xmlns:a16="http://schemas.microsoft.com/office/drawing/2014/main" id="{7EF45D51-386E-4EC8-BEDA-3C885DAE0B57}"/>
                  </a:ext>
                </a:extLst>
              </p:cNvPr>
              <p:cNvPicPr/>
              <p:nvPr/>
            </p:nvPicPr>
            <p:blipFill>
              <a:blip r:embed="rId63"/>
              <a:stretch>
                <a:fillRect/>
              </a:stretch>
            </p:blipFill>
            <p:spPr>
              <a:xfrm>
                <a:off x="6268820" y="4690014"/>
                <a:ext cx="32861" cy="13191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0" name="Ink 199">
                <a:extLst>
                  <a:ext uri="{FF2B5EF4-FFF2-40B4-BE49-F238E27FC236}">
                    <a16:creationId xmlns:a16="http://schemas.microsoft.com/office/drawing/2014/main" id="{21F0DDD0-B066-4EFE-8B20-1A9E27776C17}"/>
                  </a:ext>
                </a:extLst>
              </p14:cNvPr>
              <p14:cNvContentPartPr/>
              <p14:nvPr/>
            </p14:nvContentPartPr>
            <p14:xfrm>
              <a:off x="6257635" y="4641272"/>
              <a:ext cx="9525" cy="9525"/>
            </p14:xfrm>
          </p:contentPart>
        </mc:Choice>
        <mc:Fallback xmlns="">
          <p:pic>
            <p:nvPicPr>
              <p:cNvPr id="200" name="Ink 199">
                <a:extLst>
                  <a:ext uri="{FF2B5EF4-FFF2-40B4-BE49-F238E27FC236}">
                    <a16:creationId xmlns:a16="http://schemas.microsoft.com/office/drawing/2014/main" id="{21F0DDD0-B066-4EFE-8B20-1A9E27776C17}"/>
                  </a:ext>
                </a:extLst>
              </p:cNvPr>
              <p:cNvPicPr/>
              <p:nvPr/>
            </p:nvPicPr>
            <p:blipFill>
              <a:blip r:embed="rId65"/>
              <a:stretch>
                <a:fillRect/>
              </a:stretch>
            </p:blipFill>
            <p:spPr>
              <a:xfrm>
                <a:off x="6019510" y="4624263"/>
                <a:ext cx="476250" cy="4286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1" name="Ink 200">
                <a:extLst>
                  <a:ext uri="{FF2B5EF4-FFF2-40B4-BE49-F238E27FC236}">
                    <a16:creationId xmlns:a16="http://schemas.microsoft.com/office/drawing/2014/main" id="{FB2854F6-5B5B-4590-9F35-A8CCAB94E0DE}"/>
                  </a:ext>
                </a:extLst>
              </p14:cNvPr>
              <p14:cNvContentPartPr/>
              <p14:nvPr/>
            </p14:nvContentPartPr>
            <p14:xfrm>
              <a:off x="6375565" y="4583544"/>
              <a:ext cx="28574" cy="219075"/>
            </p14:xfrm>
          </p:contentPart>
        </mc:Choice>
        <mc:Fallback xmlns="">
          <p:pic>
            <p:nvPicPr>
              <p:cNvPr id="201" name="Ink 200">
                <a:extLst>
                  <a:ext uri="{FF2B5EF4-FFF2-40B4-BE49-F238E27FC236}">
                    <a16:creationId xmlns:a16="http://schemas.microsoft.com/office/drawing/2014/main" id="{FB2854F6-5B5B-4590-9F35-A8CCAB94E0DE}"/>
                  </a:ext>
                </a:extLst>
              </p:cNvPr>
              <p:cNvPicPr/>
              <p:nvPr/>
            </p:nvPicPr>
            <p:blipFill>
              <a:blip r:embed="rId67"/>
              <a:stretch>
                <a:fillRect/>
              </a:stretch>
            </p:blipFill>
            <p:spPr>
              <a:xfrm>
                <a:off x="6365779" y="4574385"/>
                <a:ext cx="47754" cy="23702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2" name="Ink 201">
                <a:extLst>
                  <a:ext uri="{FF2B5EF4-FFF2-40B4-BE49-F238E27FC236}">
                    <a16:creationId xmlns:a16="http://schemas.microsoft.com/office/drawing/2014/main" id="{5D95347C-36D6-41A5-8B8F-A7B66B2427E7}"/>
                  </a:ext>
                </a:extLst>
              </p14:cNvPr>
              <p14:cNvContentPartPr/>
              <p14:nvPr/>
            </p14:nvContentPartPr>
            <p14:xfrm>
              <a:off x="6361545" y="4680945"/>
              <a:ext cx="76200" cy="28574"/>
            </p14:xfrm>
          </p:contentPart>
        </mc:Choice>
        <mc:Fallback xmlns="">
          <p:pic>
            <p:nvPicPr>
              <p:cNvPr id="202" name="Ink 201">
                <a:extLst>
                  <a:ext uri="{FF2B5EF4-FFF2-40B4-BE49-F238E27FC236}">
                    <a16:creationId xmlns:a16="http://schemas.microsoft.com/office/drawing/2014/main" id="{5D95347C-36D6-41A5-8B8F-A7B66B2427E7}"/>
                  </a:ext>
                </a:extLst>
              </p:cNvPr>
              <p:cNvPicPr/>
              <p:nvPr/>
            </p:nvPicPr>
            <p:blipFill>
              <a:blip r:embed="rId69"/>
              <a:stretch>
                <a:fillRect/>
              </a:stretch>
            </p:blipFill>
            <p:spPr>
              <a:xfrm>
                <a:off x="6352517" y="4672441"/>
                <a:ext cx="93896" cy="4524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3" name="Ink 202">
                <a:extLst>
                  <a:ext uri="{FF2B5EF4-FFF2-40B4-BE49-F238E27FC236}">
                    <a16:creationId xmlns:a16="http://schemas.microsoft.com/office/drawing/2014/main" id="{7A8B543B-D79F-402E-B14F-D1BBB97D8602}"/>
                  </a:ext>
                </a:extLst>
              </p14:cNvPr>
              <p14:cNvContentPartPr/>
              <p14:nvPr/>
            </p14:nvContentPartPr>
            <p14:xfrm>
              <a:off x="6432355" y="4710544"/>
              <a:ext cx="104775" cy="142875"/>
            </p14:xfrm>
          </p:contentPart>
        </mc:Choice>
        <mc:Fallback xmlns="">
          <p:pic>
            <p:nvPicPr>
              <p:cNvPr id="203" name="Ink 202">
                <a:extLst>
                  <a:ext uri="{FF2B5EF4-FFF2-40B4-BE49-F238E27FC236}">
                    <a16:creationId xmlns:a16="http://schemas.microsoft.com/office/drawing/2014/main" id="{7A8B543B-D79F-402E-B14F-D1BBB97D8602}"/>
                  </a:ext>
                </a:extLst>
              </p:cNvPr>
              <p:cNvPicPr/>
              <p:nvPr/>
            </p:nvPicPr>
            <p:blipFill>
              <a:blip r:embed="rId71"/>
              <a:stretch>
                <a:fillRect/>
              </a:stretch>
            </p:blipFill>
            <p:spPr>
              <a:xfrm>
                <a:off x="6423710" y="4701338"/>
                <a:ext cx="121719" cy="16091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5" name="Ink 204">
                <a:extLst>
                  <a:ext uri="{FF2B5EF4-FFF2-40B4-BE49-F238E27FC236}">
                    <a16:creationId xmlns:a16="http://schemas.microsoft.com/office/drawing/2014/main" id="{B6805040-4BAA-468A-9779-AC5FFD8B6255}"/>
                  </a:ext>
                </a:extLst>
              </p14:cNvPr>
              <p14:cNvContentPartPr/>
              <p14:nvPr/>
            </p14:nvContentPartPr>
            <p14:xfrm>
              <a:off x="5957454" y="4687454"/>
              <a:ext cx="9525" cy="9525"/>
            </p14:xfrm>
          </p:contentPart>
        </mc:Choice>
        <mc:Fallback xmlns="">
          <p:pic>
            <p:nvPicPr>
              <p:cNvPr id="205" name="Ink 204">
                <a:extLst>
                  <a:ext uri="{FF2B5EF4-FFF2-40B4-BE49-F238E27FC236}">
                    <a16:creationId xmlns:a16="http://schemas.microsoft.com/office/drawing/2014/main" id="{B6805040-4BAA-468A-9779-AC5FFD8B6255}"/>
                  </a:ext>
                </a:extLst>
              </p:cNvPr>
              <p:cNvPicPr/>
              <p:nvPr/>
            </p:nvPicPr>
            <p:blipFill>
              <a:blip r:embed="rId73"/>
              <a:stretch>
                <a:fillRect/>
              </a:stretch>
            </p:blipFill>
            <p:spPr>
              <a:xfrm>
                <a:off x="5719329" y="444932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6" name="Ink 205">
                <a:extLst>
                  <a:ext uri="{FF2B5EF4-FFF2-40B4-BE49-F238E27FC236}">
                    <a16:creationId xmlns:a16="http://schemas.microsoft.com/office/drawing/2014/main" id="{61A0ABDF-1E33-42AD-8FB8-C6385D9F7EAA}"/>
                  </a:ext>
                </a:extLst>
              </p14:cNvPr>
              <p14:cNvContentPartPr/>
              <p14:nvPr/>
            </p14:nvContentPartPr>
            <p14:xfrm>
              <a:off x="5938844" y="4684844"/>
              <a:ext cx="9525" cy="28574"/>
            </p14:xfrm>
          </p:contentPart>
        </mc:Choice>
        <mc:Fallback xmlns="">
          <p:pic>
            <p:nvPicPr>
              <p:cNvPr id="206" name="Ink 205">
                <a:extLst>
                  <a:ext uri="{FF2B5EF4-FFF2-40B4-BE49-F238E27FC236}">
                    <a16:creationId xmlns:a16="http://schemas.microsoft.com/office/drawing/2014/main" id="{61A0ABDF-1E33-42AD-8FB8-C6385D9F7EAA}"/>
                  </a:ext>
                </a:extLst>
              </p:cNvPr>
              <p:cNvPicPr/>
              <p:nvPr/>
            </p:nvPicPr>
            <p:blipFill>
              <a:blip r:embed="rId75"/>
              <a:stretch>
                <a:fillRect/>
              </a:stretch>
            </p:blipFill>
            <p:spPr>
              <a:xfrm>
                <a:off x="5927505" y="4675191"/>
                <a:ext cx="31750" cy="47495"/>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8" name="Ink 227">
                <a:extLst>
                  <a:ext uri="{FF2B5EF4-FFF2-40B4-BE49-F238E27FC236}">
                    <a16:creationId xmlns:a16="http://schemas.microsoft.com/office/drawing/2014/main" id="{AF809829-6AAF-4911-816B-F6DDF5DE4A22}"/>
                  </a:ext>
                </a:extLst>
              </p14:cNvPr>
              <p14:cNvContentPartPr/>
              <p14:nvPr/>
            </p14:nvContentPartPr>
            <p14:xfrm>
              <a:off x="4454719" y="5865436"/>
              <a:ext cx="247650" cy="276225"/>
            </p14:xfrm>
          </p:contentPart>
        </mc:Choice>
        <mc:Fallback xmlns="">
          <p:pic>
            <p:nvPicPr>
              <p:cNvPr id="228" name="Ink 227">
                <a:extLst>
                  <a:ext uri="{FF2B5EF4-FFF2-40B4-BE49-F238E27FC236}">
                    <a16:creationId xmlns:a16="http://schemas.microsoft.com/office/drawing/2014/main" id="{AF809829-6AAF-4911-816B-F6DDF5DE4A22}"/>
                  </a:ext>
                </a:extLst>
              </p:cNvPr>
              <p:cNvPicPr/>
              <p:nvPr/>
            </p:nvPicPr>
            <p:blipFill>
              <a:blip r:embed="rId77"/>
              <a:stretch>
                <a:fillRect/>
              </a:stretch>
            </p:blipFill>
            <p:spPr>
              <a:xfrm>
                <a:off x="4445720" y="5856456"/>
                <a:ext cx="265288" cy="29382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29" name="Ink 228">
                <a:extLst>
                  <a:ext uri="{FF2B5EF4-FFF2-40B4-BE49-F238E27FC236}">
                    <a16:creationId xmlns:a16="http://schemas.microsoft.com/office/drawing/2014/main" id="{A5C96B74-2404-42DD-B1CA-F801339C1C4D}"/>
                  </a:ext>
                </a:extLst>
              </p14:cNvPr>
              <p14:cNvContentPartPr/>
              <p14:nvPr/>
            </p14:nvContentPartPr>
            <p14:xfrm>
              <a:off x="4663185" y="5993141"/>
              <a:ext cx="180975" cy="152400"/>
            </p14:xfrm>
          </p:contentPart>
        </mc:Choice>
        <mc:Fallback xmlns="">
          <p:pic>
            <p:nvPicPr>
              <p:cNvPr id="229" name="Ink 228">
                <a:extLst>
                  <a:ext uri="{FF2B5EF4-FFF2-40B4-BE49-F238E27FC236}">
                    <a16:creationId xmlns:a16="http://schemas.microsoft.com/office/drawing/2014/main" id="{A5C96B74-2404-42DD-B1CA-F801339C1C4D}"/>
                  </a:ext>
                </a:extLst>
              </p:cNvPr>
              <p:cNvPicPr/>
              <p:nvPr/>
            </p:nvPicPr>
            <p:blipFill>
              <a:blip r:embed="rId79"/>
              <a:stretch>
                <a:fillRect/>
              </a:stretch>
            </p:blipFill>
            <p:spPr>
              <a:xfrm>
                <a:off x="4653970" y="5984091"/>
                <a:ext cx="199036" cy="17013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30" name="Ink 229">
                <a:extLst>
                  <a:ext uri="{FF2B5EF4-FFF2-40B4-BE49-F238E27FC236}">
                    <a16:creationId xmlns:a16="http://schemas.microsoft.com/office/drawing/2014/main" id="{90165F46-130C-4B66-94AC-31A5368AAE2D}"/>
                  </a:ext>
                </a:extLst>
              </p14:cNvPr>
              <p14:cNvContentPartPr/>
              <p14:nvPr/>
            </p14:nvContentPartPr>
            <p14:xfrm>
              <a:off x="4894560" y="5830454"/>
              <a:ext cx="38100" cy="295275"/>
            </p14:xfrm>
          </p:contentPart>
        </mc:Choice>
        <mc:Fallback xmlns="">
          <p:pic>
            <p:nvPicPr>
              <p:cNvPr id="230" name="Ink 229">
                <a:extLst>
                  <a:ext uri="{FF2B5EF4-FFF2-40B4-BE49-F238E27FC236}">
                    <a16:creationId xmlns:a16="http://schemas.microsoft.com/office/drawing/2014/main" id="{90165F46-130C-4B66-94AC-31A5368AAE2D}"/>
                  </a:ext>
                </a:extLst>
              </p:cNvPr>
              <p:cNvPicPr/>
              <p:nvPr/>
            </p:nvPicPr>
            <p:blipFill>
              <a:blip r:embed="rId81"/>
              <a:stretch>
                <a:fillRect/>
              </a:stretch>
            </p:blipFill>
            <p:spPr>
              <a:xfrm>
                <a:off x="4884939" y="5821430"/>
                <a:ext cx="56958" cy="312963"/>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1" name="Ink 230">
                <a:extLst>
                  <a:ext uri="{FF2B5EF4-FFF2-40B4-BE49-F238E27FC236}">
                    <a16:creationId xmlns:a16="http://schemas.microsoft.com/office/drawing/2014/main" id="{6F79706C-2AA0-4A27-888F-7AA012FE0E5B}"/>
                  </a:ext>
                </a:extLst>
              </p14:cNvPr>
              <p14:cNvContentPartPr/>
              <p14:nvPr/>
            </p14:nvContentPartPr>
            <p14:xfrm>
              <a:off x="4846479" y="5914797"/>
              <a:ext cx="200025" cy="57150"/>
            </p14:xfrm>
          </p:contentPart>
        </mc:Choice>
        <mc:Fallback xmlns="">
          <p:pic>
            <p:nvPicPr>
              <p:cNvPr id="231" name="Ink 230">
                <a:extLst>
                  <a:ext uri="{FF2B5EF4-FFF2-40B4-BE49-F238E27FC236}">
                    <a16:creationId xmlns:a16="http://schemas.microsoft.com/office/drawing/2014/main" id="{6F79706C-2AA0-4A27-888F-7AA012FE0E5B}"/>
                  </a:ext>
                </a:extLst>
              </p:cNvPr>
              <p:cNvPicPr/>
              <p:nvPr/>
            </p:nvPicPr>
            <p:blipFill>
              <a:blip r:embed="rId83"/>
              <a:stretch>
                <a:fillRect/>
              </a:stretch>
            </p:blipFill>
            <p:spPr>
              <a:xfrm>
                <a:off x="4837436" y="5905335"/>
                <a:ext cx="217749" cy="75695"/>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3" name="Ink 232">
                <a:extLst>
                  <a:ext uri="{FF2B5EF4-FFF2-40B4-BE49-F238E27FC236}">
                    <a16:creationId xmlns:a16="http://schemas.microsoft.com/office/drawing/2014/main" id="{664B5F01-224E-4039-93EF-FA7AD87FC378}"/>
                  </a:ext>
                </a:extLst>
              </p14:cNvPr>
              <p14:cNvContentPartPr/>
              <p14:nvPr/>
            </p14:nvContentPartPr>
            <p14:xfrm>
              <a:off x="4974713" y="6006808"/>
              <a:ext cx="285750" cy="123825"/>
            </p14:xfrm>
          </p:contentPart>
        </mc:Choice>
        <mc:Fallback xmlns="">
          <p:pic>
            <p:nvPicPr>
              <p:cNvPr id="233" name="Ink 232">
                <a:extLst>
                  <a:ext uri="{FF2B5EF4-FFF2-40B4-BE49-F238E27FC236}">
                    <a16:creationId xmlns:a16="http://schemas.microsoft.com/office/drawing/2014/main" id="{664B5F01-224E-4039-93EF-FA7AD87FC378}"/>
                  </a:ext>
                </a:extLst>
              </p:cNvPr>
              <p:cNvPicPr/>
              <p:nvPr/>
            </p:nvPicPr>
            <p:blipFill>
              <a:blip r:embed="rId85"/>
              <a:stretch>
                <a:fillRect/>
              </a:stretch>
            </p:blipFill>
            <p:spPr>
              <a:xfrm>
                <a:off x="4965817" y="5997938"/>
                <a:ext cx="303187" cy="14121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4" name="Ink 233">
                <a:extLst>
                  <a:ext uri="{FF2B5EF4-FFF2-40B4-BE49-F238E27FC236}">
                    <a16:creationId xmlns:a16="http://schemas.microsoft.com/office/drawing/2014/main" id="{2B1D861D-0190-41FE-A31E-133E654C7BAB}"/>
                  </a:ext>
                </a:extLst>
              </p14:cNvPr>
              <p14:cNvContentPartPr/>
              <p14:nvPr/>
            </p14:nvContentPartPr>
            <p14:xfrm>
              <a:off x="6395678" y="5888181"/>
              <a:ext cx="47625" cy="304800"/>
            </p14:xfrm>
          </p:contentPart>
        </mc:Choice>
        <mc:Fallback xmlns="">
          <p:pic>
            <p:nvPicPr>
              <p:cNvPr id="234" name="Ink 233">
                <a:extLst>
                  <a:ext uri="{FF2B5EF4-FFF2-40B4-BE49-F238E27FC236}">
                    <a16:creationId xmlns:a16="http://schemas.microsoft.com/office/drawing/2014/main" id="{2B1D861D-0190-41FE-A31E-133E654C7BAB}"/>
                  </a:ext>
                </a:extLst>
              </p:cNvPr>
              <p:cNvPicPr/>
              <p:nvPr/>
            </p:nvPicPr>
            <p:blipFill>
              <a:blip r:embed="rId87"/>
              <a:stretch>
                <a:fillRect/>
              </a:stretch>
            </p:blipFill>
            <p:spPr>
              <a:xfrm>
                <a:off x="6386726" y="5879077"/>
                <a:ext cx="65171" cy="32264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35" name="Ink 234">
                <a:extLst>
                  <a:ext uri="{FF2B5EF4-FFF2-40B4-BE49-F238E27FC236}">
                    <a16:creationId xmlns:a16="http://schemas.microsoft.com/office/drawing/2014/main" id="{F8FD7DF0-8A81-4819-9AD7-3CC7B64CAB92}"/>
                  </a:ext>
                </a:extLst>
              </p14:cNvPr>
              <p14:cNvContentPartPr/>
              <p14:nvPr/>
            </p14:nvContentPartPr>
            <p14:xfrm>
              <a:off x="6361545" y="5969393"/>
              <a:ext cx="171450" cy="47625"/>
            </p14:xfrm>
          </p:contentPart>
        </mc:Choice>
        <mc:Fallback xmlns="">
          <p:pic>
            <p:nvPicPr>
              <p:cNvPr id="235" name="Ink 234">
                <a:extLst>
                  <a:ext uri="{FF2B5EF4-FFF2-40B4-BE49-F238E27FC236}">
                    <a16:creationId xmlns:a16="http://schemas.microsoft.com/office/drawing/2014/main" id="{F8FD7DF0-8A81-4819-9AD7-3CC7B64CAB92}"/>
                  </a:ext>
                </a:extLst>
              </p:cNvPr>
              <p:cNvPicPr/>
              <p:nvPr/>
            </p:nvPicPr>
            <p:blipFill>
              <a:blip r:embed="rId89"/>
              <a:stretch>
                <a:fillRect/>
              </a:stretch>
            </p:blipFill>
            <p:spPr>
              <a:xfrm>
                <a:off x="6352652" y="5960091"/>
                <a:ext cx="188880" cy="6585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36" name="Ink 235">
                <a:extLst>
                  <a:ext uri="{FF2B5EF4-FFF2-40B4-BE49-F238E27FC236}">
                    <a16:creationId xmlns:a16="http://schemas.microsoft.com/office/drawing/2014/main" id="{CCA8268E-57C1-4E3A-BFCF-D389012EDE5D}"/>
                  </a:ext>
                </a:extLst>
              </p14:cNvPr>
              <p14:cNvContentPartPr/>
              <p14:nvPr/>
            </p14:nvContentPartPr>
            <p14:xfrm>
              <a:off x="6571086" y="6012570"/>
              <a:ext cx="123825" cy="161925"/>
            </p14:xfrm>
          </p:contentPart>
        </mc:Choice>
        <mc:Fallback xmlns="">
          <p:pic>
            <p:nvPicPr>
              <p:cNvPr id="236" name="Ink 235">
                <a:extLst>
                  <a:ext uri="{FF2B5EF4-FFF2-40B4-BE49-F238E27FC236}">
                    <a16:creationId xmlns:a16="http://schemas.microsoft.com/office/drawing/2014/main" id="{CCA8268E-57C1-4E3A-BFCF-D389012EDE5D}"/>
                  </a:ext>
                </a:extLst>
              </p:cNvPr>
              <p:cNvPicPr/>
              <p:nvPr/>
            </p:nvPicPr>
            <p:blipFill>
              <a:blip r:embed="rId91"/>
              <a:stretch>
                <a:fillRect/>
              </a:stretch>
            </p:blipFill>
            <p:spPr>
              <a:xfrm>
                <a:off x="6562061" y="6003328"/>
                <a:ext cx="141514" cy="180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37" name="Ink 236">
                <a:extLst>
                  <a:ext uri="{FF2B5EF4-FFF2-40B4-BE49-F238E27FC236}">
                    <a16:creationId xmlns:a16="http://schemas.microsoft.com/office/drawing/2014/main" id="{738101F9-1494-4F3A-BA54-609EAC2F1891}"/>
                  </a:ext>
                </a:extLst>
              </p14:cNvPr>
              <p14:cNvContentPartPr/>
              <p14:nvPr/>
            </p14:nvContentPartPr>
            <p14:xfrm>
              <a:off x="6701235" y="5984982"/>
              <a:ext cx="171450" cy="390525"/>
            </p14:xfrm>
          </p:contentPart>
        </mc:Choice>
        <mc:Fallback xmlns="">
          <p:pic>
            <p:nvPicPr>
              <p:cNvPr id="237" name="Ink 236">
                <a:extLst>
                  <a:ext uri="{FF2B5EF4-FFF2-40B4-BE49-F238E27FC236}">
                    <a16:creationId xmlns:a16="http://schemas.microsoft.com/office/drawing/2014/main" id="{738101F9-1494-4F3A-BA54-609EAC2F1891}"/>
                  </a:ext>
                </a:extLst>
              </p:cNvPr>
              <p:cNvPicPr/>
              <p:nvPr/>
            </p:nvPicPr>
            <p:blipFill>
              <a:blip r:embed="rId93"/>
              <a:stretch>
                <a:fillRect/>
              </a:stretch>
            </p:blipFill>
            <p:spPr>
              <a:xfrm>
                <a:off x="6692192" y="5975959"/>
                <a:ext cx="189174" cy="408211"/>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38" name="Ink 237">
                <a:extLst>
                  <a:ext uri="{FF2B5EF4-FFF2-40B4-BE49-F238E27FC236}">
                    <a16:creationId xmlns:a16="http://schemas.microsoft.com/office/drawing/2014/main" id="{137AAE25-0B10-4141-866C-114E44BEC222}"/>
                  </a:ext>
                </a:extLst>
              </p14:cNvPr>
              <p14:cNvContentPartPr/>
              <p14:nvPr/>
            </p14:nvContentPartPr>
            <p14:xfrm>
              <a:off x="7075909" y="5984982"/>
              <a:ext cx="171450" cy="219075"/>
            </p14:xfrm>
          </p:contentPart>
        </mc:Choice>
        <mc:Fallback xmlns="">
          <p:pic>
            <p:nvPicPr>
              <p:cNvPr id="238" name="Ink 237">
                <a:extLst>
                  <a:ext uri="{FF2B5EF4-FFF2-40B4-BE49-F238E27FC236}">
                    <a16:creationId xmlns:a16="http://schemas.microsoft.com/office/drawing/2014/main" id="{137AAE25-0B10-4141-866C-114E44BEC222}"/>
                  </a:ext>
                </a:extLst>
              </p:cNvPr>
              <p:cNvPicPr/>
              <p:nvPr/>
            </p:nvPicPr>
            <p:blipFill>
              <a:blip r:embed="rId95"/>
              <a:stretch>
                <a:fillRect/>
              </a:stretch>
            </p:blipFill>
            <p:spPr>
              <a:xfrm>
                <a:off x="7067053" y="5975869"/>
                <a:ext cx="188808" cy="236936"/>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39" name="Ink 238">
                <a:extLst>
                  <a:ext uri="{FF2B5EF4-FFF2-40B4-BE49-F238E27FC236}">
                    <a16:creationId xmlns:a16="http://schemas.microsoft.com/office/drawing/2014/main" id="{14AA1F9B-CF88-4D1A-B788-788A8868A459}"/>
                  </a:ext>
                </a:extLst>
              </p14:cNvPr>
              <p14:cNvContentPartPr/>
              <p14:nvPr/>
            </p14:nvContentPartPr>
            <p14:xfrm>
              <a:off x="7296727" y="5876635"/>
              <a:ext cx="19050" cy="238125"/>
            </p14:xfrm>
          </p:contentPart>
        </mc:Choice>
        <mc:Fallback xmlns="">
          <p:pic>
            <p:nvPicPr>
              <p:cNvPr id="239" name="Ink 238">
                <a:extLst>
                  <a:ext uri="{FF2B5EF4-FFF2-40B4-BE49-F238E27FC236}">
                    <a16:creationId xmlns:a16="http://schemas.microsoft.com/office/drawing/2014/main" id="{14AA1F9B-CF88-4D1A-B788-788A8868A459}"/>
                  </a:ext>
                </a:extLst>
              </p:cNvPr>
              <p:cNvPicPr/>
              <p:nvPr/>
            </p:nvPicPr>
            <p:blipFill>
              <a:blip r:embed="rId97"/>
              <a:stretch>
                <a:fillRect/>
              </a:stretch>
            </p:blipFill>
            <p:spPr>
              <a:xfrm>
                <a:off x="7289619" y="5867829"/>
                <a:ext cx="32982" cy="255386"/>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0" name="Ink 239">
                <a:extLst>
                  <a:ext uri="{FF2B5EF4-FFF2-40B4-BE49-F238E27FC236}">
                    <a16:creationId xmlns:a16="http://schemas.microsoft.com/office/drawing/2014/main" id="{D5776E06-692E-42E4-9BDD-7DA5BDE7C72A}"/>
                  </a:ext>
                </a:extLst>
              </p14:cNvPr>
              <p14:cNvContentPartPr/>
              <p14:nvPr/>
            </p14:nvContentPartPr>
            <p14:xfrm>
              <a:off x="7247935" y="5982085"/>
              <a:ext cx="114300" cy="47625"/>
            </p14:xfrm>
          </p:contentPart>
        </mc:Choice>
        <mc:Fallback xmlns="">
          <p:pic>
            <p:nvPicPr>
              <p:cNvPr id="240" name="Ink 239">
                <a:extLst>
                  <a:ext uri="{FF2B5EF4-FFF2-40B4-BE49-F238E27FC236}">
                    <a16:creationId xmlns:a16="http://schemas.microsoft.com/office/drawing/2014/main" id="{D5776E06-692E-42E4-9BDD-7DA5BDE7C72A}"/>
                  </a:ext>
                </a:extLst>
              </p:cNvPr>
              <p:cNvPicPr/>
              <p:nvPr/>
            </p:nvPicPr>
            <p:blipFill>
              <a:blip r:embed="rId99"/>
              <a:stretch>
                <a:fillRect/>
              </a:stretch>
            </p:blipFill>
            <p:spPr>
              <a:xfrm>
                <a:off x="7238776" y="5972560"/>
                <a:ext cx="132251" cy="662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41" name="Ink 240">
                <a:extLst>
                  <a:ext uri="{FF2B5EF4-FFF2-40B4-BE49-F238E27FC236}">
                    <a16:creationId xmlns:a16="http://schemas.microsoft.com/office/drawing/2014/main" id="{DF078719-6E17-40E3-84B9-5056AB383BC4}"/>
                  </a:ext>
                </a:extLst>
              </p14:cNvPr>
              <p14:cNvContentPartPr/>
              <p14:nvPr/>
            </p14:nvContentPartPr>
            <p14:xfrm>
              <a:off x="7382108" y="5967828"/>
              <a:ext cx="85725" cy="171450"/>
            </p14:xfrm>
          </p:contentPart>
        </mc:Choice>
        <mc:Fallback xmlns="">
          <p:pic>
            <p:nvPicPr>
              <p:cNvPr id="241" name="Ink 240">
                <a:extLst>
                  <a:ext uri="{FF2B5EF4-FFF2-40B4-BE49-F238E27FC236}">
                    <a16:creationId xmlns:a16="http://schemas.microsoft.com/office/drawing/2014/main" id="{DF078719-6E17-40E3-84B9-5056AB383BC4}"/>
                  </a:ext>
                </a:extLst>
              </p:cNvPr>
              <p:cNvPicPr/>
              <p:nvPr/>
            </p:nvPicPr>
            <p:blipFill>
              <a:blip r:embed="rId101"/>
              <a:stretch>
                <a:fillRect/>
              </a:stretch>
            </p:blipFill>
            <p:spPr>
              <a:xfrm>
                <a:off x="7373361" y="5958861"/>
                <a:ext cx="102870" cy="189025"/>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42" name="Ink 241">
                <a:extLst>
                  <a:ext uri="{FF2B5EF4-FFF2-40B4-BE49-F238E27FC236}">
                    <a16:creationId xmlns:a16="http://schemas.microsoft.com/office/drawing/2014/main" id="{6C3D0A16-BFD1-4A80-B3CE-7353EA0CCBE6}"/>
                  </a:ext>
                </a:extLst>
              </p14:cNvPr>
              <p14:cNvContentPartPr/>
              <p14:nvPr/>
            </p14:nvContentPartPr>
            <p14:xfrm>
              <a:off x="7548116" y="5969125"/>
              <a:ext cx="85725" cy="152400"/>
            </p14:xfrm>
          </p:contentPart>
        </mc:Choice>
        <mc:Fallback xmlns="">
          <p:pic>
            <p:nvPicPr>
              <p:cNvPr id="242" name="Ink 241">
                <a:extLst>
                  <a:ext uri="{FF2B5EF4-FFF2-40B4-BE49-F238E27FC236}">
                    <a16:creationId xmlns:a16="http://schemas.microsoft.com/office/drawing/2014/main" id="{6C3D0A16-BFD1-4A80-B3CE-7353EA0CCBE6}"/>
                  </a:ext>
                </a:extLst>
              </p:cNvPr>
              <p:cNvPicPr/>
              <p:nvPr/>
            </p:nvPicPr>
            <p:blipFill>
              <a:blip r:embed="rId103"/>
              <a:stretch>
                <a:fillRect/>
              </a:stretch>
            </p:blipFill>
            <p:spPr>
              <a:xfrm>
                <a:off x="7539149" y="5959877"/>
                <a:ext cx="103300" cy="17052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43" name="Ink 242">
                <a:extLst>
                  <a:ext uri="{FF2B5EF4-FFF2-40B4-BE49-F238E27FC236}">
                    <a16:creationId xmlns:a16="http://schemas.microsoft.com/office/drawing/2014/main" id="{4E967168-10C7-4D8D-9D2B-B9EF3E4E8419}"/>
                  </a:ext>
                </a:extLst>
              </p14:cNvPr>
              <p14:cNvContentPartPr/>
              <p14:nvPr/>
            </p14:nvContentPartPr>
            <p14:xfrm>
              <a:off x="7703316" y="6005063"/>
              <a:ext cx="219075" cy="171450"/>
            </p14:xfrm>
          </p:contentPart>
        </mc:Choice>
        <mc:Fallback xmlns="">
          <p:pic>
            <p:nvPicPr>
              <p:cNvPr id="243" name="Ink 242">
                <a:extLst>
                  <a:ext uri="{FF2B5EF4-FFF2-40B4-BE49-F238E27FC236}">
                    <a16:creationId xmlns:a16="http://schemas.microsoft.com/office/drawing/2014/main" id="{4E967168-10C7-4D8D-9D2B-B9EF3E4E8419}"/>
                  </a:ext>
                </a:extLst>
              </p:cNvPr>
              <p:cNvPicPr/>
              <p:nvPr/>
            </p:nvPicPr>
            <p:blipFill>
              <a:blip r:embed="rId105"/>
              <a:stretch>
                <a:fillRect/>
              </a:stretch>
            </p:blipFill>
            <p:spPr>
              <a:xfrm>
                <a:off x="7694352" y="5996207"/>
                <a:ext cx="236644" cy="18880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 name="Ink 6">
                <a:extLst>
                  <a:ext uri="{FF2B5EF4-FFF2-40B4-BE49-F238E27FC236}">
                    <a16:creationId xmlns:a16="http://schemas.microsoft.com/office/drawing/2014/main" id="{419F869D-1DFF-42D8-9322-0F9B9F5EE332}"/>
                  </a:ext>
                </a:extLst>
              </p14:cNvPr>
              <p14:cNvContentPartPr/>
              <p14:nvPr/>
            </p14:nvContentPartPr>
            <p14:xfrm>
              <a:off x="8823200" y="4627116"/>
              <a:ext cx="276225" cy="209550"/>
            </p14:xfrm>
          </p:contentPart>
        </mc:Choice>
        <mc:Fallback xmlns="">
          <p:pic>
            <p:nvPicPr>
              <p:cNvPr id="7" name="Ink 6">
                <a:extLst>
                  <a:ext uri="{FF2B5EF4-FFF2-40B4-BE49-F238E27FC236}">
                    <a16:creationId xmlns:a16="http://schemas.microsoft.com/office/drawing/2014/main" id="{419F869D-1DFF-42D8-9322-0F9B9F5EE332}"/>
                  </a:ext>
                </a:extLst>
              </p:cNvPr>
              <p:cNvPicPr/>
              <p:nvPr/>
            </p:nvPicPr>
            <p:blipFill>
              <a:blip r:embed="rId107"/>
              <a:stretch>
                <a:fillRect/>
              </a:stretch>
            </p:blipFill>
            <p:spPr>
              <a:xfrm>
                <a:off x="8814149" y="4618282"/>
                <a:ext cx="293964" cy="22686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 name="Ink 7">
                <a:extLst>
                  <a:ext uri="{FF2B5EF4-FFF2-40B4-BE49-F238E27FC236}">
                    <a16:creationId xmlns:a16="http://schemas.microsoft.com/office/drawing/2014/main" id="{D1909B63-0AF6-4E08-A4EF-B3A23E2506BB}"/>
                  </a:ext>
                </a:extLst>
              </p14:cNvPr>
              <p14:cNvContentPartPr/>
              <p14:nvPr/>
            </p14:nvContentPartPr>
            <p14:xfrm>
              <a:off x="8964800" y="4722090"/>
              <a:ext cx="28574" cy="247650"/>
            </p14:xfrm>
          </p:contentPart>
        </mc:Choice>
        <mc:Fallback xmlns="">
          <p:pic>
            <p:nvPicPr>
              <p:cNvPr id="8" name="Ink 7">
                <a:extLst>
                  <a:ext uri="{FF2B5EF4-FFF2-40B4-BE49-F238E27FC236}">
                    <a16:creationId xmlns:a16="http://schemas.microsoft.com/office/drawing/2014/main" id="{D1909B63-0AF6-4E08-A4EF-B3A23E2506BB}"/>
                  </a:ext>
                </a:extLst>
              </p:cNvPr>
              <p:cNvPicPr/>
              <p:nvPr/>
            </p:nvPicPr>
            <p:blipFill>
              <a:blip r:embed="rId109"/>
              <a:stretch>
                <a:fillRect/>
              </a:stretch>
            </p:blipFill>
            <p:spPr>
              <a:xfrm>
                <a:off x="8956088" y="4713245"/>
                <a:ext cx="45649" cy="264986"/>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 name="Ink 10">
                <a:extLst>
                  <a:ext uri="{FF2B5EF4-FFF2-40B4-BE49-F238E27FC236}">
                    <a16:creationId xmlns:a16="http://schemas.microsoft.com/office/drawing/2014/main" id="{B7BD6D62-1C8D-44D9-B002-7DDF9C5FF125}"/>
                  </a:ext>
                </a:extLst>
              </p14:cNvPr>
              <p14:cNvContentPartPr/>
              <p14:nvPr/>
            </p14:nvContentPartPr>
            <p14:xfrm>
              <a:off x="9397504" y="4696389"/>
              <a:ext cx="114300" cy="247650"/>
            </p14:xfrm>
          </p:contentPart>
        </mc:Choice>
        <mc:Fallback xmlns="">
          <p:pic>
            <p:nvPicPr>
              <p:cNvPr id="11" name="Ink 10">
                <a:extLst>
                  <a:ext uri="{FF2B5EF4-FFF2-40B4-BE49-F238E27FC236}">
                    <a16:creationId xmlns:a16="http://schemas.microsoft.com/office/drawing/2014/main" id="{B7BD6D62-1C8D-44D9-B002-7DDF9C5FF125}"/>
                  </a:ext>
                </a:extLst>
              </p:cNvPr>
              <p:cNvPicPr/>
              <p:nvPr/>
            </p:nvPicPr>
            <p:blipFill>
              <a:blip r:embed="rId111"/>
              <a:stretch>
                <a:fillRect/>
              </a:stretch>
            </p:blipFill>
            <p:spPr>
              <a:xfrm>
                <a:off x="9388792" y="4687377"/>
                <a:ext cx="131375" cy="265314"/>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 name="Ink 11">
                <a:extLst>
                  <a:ext uri="{FF2B5EF4-FFF2-40B4-BE49-F238E27FC236}">
                    <a16:creationId xmlns:a16="http://schemas.microsoft.com/office/drawing/2014/main" id="{D4DB99F9-6EE4-4876-908B-F65A3ECA13CB}"/>
                  </a:ext>
                </a:extLst>
              </p14:cNvPr>
              <p14:cNvContentPartPr/>
              <p14:nvPr/>
            </p14:nvContentPartPr>
            <p14:xfrm>
              <a:off x="9581923" y="4765662"/>
              <a:ext cx="28574" cy="133350"/>
            </p14:xfrm>
          </p:contentPart>
        </mc:Choice>
        <mc:Fallback xmlns="">
          <p:pic>
            <p:nvPicPr>
              <p:cNvPr id="12" name="Ink 11">
                <a:extLst>
                  <a:ext uri="{FF2B5EF4-FFF2-40B4-BE49-F238E27FC236}">
                    <a16:creationId xmlns:a16="http://schemas.microsoft.com/office/drawing/2014/main" id="{D4DB99F9-6EE4-4876-908B-F65A3ECA13CB}"/>
                  </a:ext>
                </a:extLst>
              </p:cNvPr>
              <p:cNvPicPr/>
              <p:nvPr/>
            </p:nvPicPr>
            <p:blipFill>
              <a:blip r:embed="rId113"/>
              <a:stretch>
                <a:fillRect/>
              </a:stretch>
            </p:blipFill>
            <p:spPr>
              <a:xfrm>
                <a:off x="9571418" y="4756553"/>
                <a:ext cx="49164" cy="151203"/>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 name="Ink 12">
                <a:extLst>
                  <a:ext uri="{FF2B5EF4-FFF2-40B4-BE49-F238E27FC236}">
                    <a16:creationId xmlns:a16="http://schemas.microsoft.com/office/drawing/2014/main" id="{2E855B2B-EAB0-476D-B8CD-8BD85DB4B641}"/>
                  </a:ext>
                </a:extLst>
              </p14:cNvPr>
              <p14:cNvContentPartPr/>
              <p14:nvPr/>
            </p14:nvContentPartPr>
            <p14:xfrm>
              <a:off x="9605817" y="4698999"/>
              <a:ext cx="9525" cy="9525"/>
            </p14:xfrm>
          </p:contentPart>
        </mc:Choice>
        <mc:Fallback xmlns="">
          <p:pic>
            <p:nvPicPr>
              <p:cNvPr id="13" name="Ink 12">
                <a:extLst>
                  <a:ext uri="{FF2B5EF4-FFF2-40B4-BE49-F238E27FC236}">
                    <a16:creationId xmlns:a16="http://schemas.microsoft.com/office/drawing/2014/main" id="{2E855B2B-EAB0-476D-B8CD-8BD85DB4B641}"/>
                  </a:ext>
                </a:extLst>
              </p:cNvPr>
              <p:cNvPicPr/>
              <p:nvPr/>
            </p:nvPicPr>
            <p:blipFill>
              <a:blip r:embed="rId73"/>
              <a:stretch>
                <a:fillRect/>
              </a:stretch>
            </p:blipFill>
            <p:spPr>
              <a:xfrm>
                <a:off x="9367692" y="4460874"/>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 name="Ink 13">
                <a:extLst>
                  <a:ext uri="{FF2B5EF4-FFF2-40B4-BE49-F238E27FC236}">
                    <a16:creationId xmlns:a16="http://schemas.microsoft.com/office/drawing/2014/main" id="{F366DA7F-0043-47F0-BAE0-DC619D8500AA}"/>
                  </a:ext>
                </a:extLst>
              </p14:cNvPr>
              <p14:cNvContentPartPr/>
              <p14:nvPr/>
            </p14:nvContentPartPr>
            <p14:xfrm>
              <a:off x="9658663" y="4641272"/>
              <a:ext cx="19050" cy="257175"/>
            </p14:xfrm>
          </p:contentPart>
        </mc:Choice>
        <mc:Fallback xmlns="">
          <p:pic>
            <p:nvPicPr>
              <p:cNvPr id="14" name="Ink 13">
                <a:extLst>
                  <a:ext uri="{FF2B5EF4-FFF2-40B4-BE49-F238E27FC236}">
                    <a16:creationId xmlns:a16="http://schemas.microsoft.com/office/drawing/2014/main" id="{F366DA7F-0043-47F0-BAE0-DC619D8500AA}"/>
                  </a:ext>
                </a:extLst>
              </p:cNvPr>
              <p:cNvPicPr/>
              <p:nvPr/>
            </p:nvPicPr>
            <p:blipFill>
              <a:blip r:embed="rId116"/>
              <a:stretch>
                <a:fillRect/>
              </a:stretch>
            </p:blipFill>
            <p:spPr>
              <a:xfrm>
                <a:off x="9648530" y="4632392"/>
                <a:ext cx="38911" cy="2745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 name="Ink 14">
                <a:extLst>
                  <a:ext uri="{FF2B5EF4-FFF2-40B4-BE49-F238E27FC236}">
                    <a16:creationId xmlns:a16="http://schemas.microsoft.com/office/drawing/2014/main" id="{28602B7C-D65D-407C-85B0-3D6F3C16225F}"/>
                  </a:ext>
                </a:extLst>
              </p14:cNvPr>
              <p14:cNvContentPartPr/>
              <p14:nvPr/>
            </p14:nvContentPartPr>
            <p14:xfrm>
              <a:off x="9675090" y="4739276"/>
              <a:ext cx="133350" cy="28574"/>
            </p14:xfrm>
          </p:contentPart>
        </mc:Choice>
        <mc:Fallback xmlns="">
          <p:pic>
            <p:nvPicPr>
              <p:cNvPr id="15" name="Ink 14">
                <a:extLst>
                  <a:ext uri="{FF2B5EF4-FFF2-40B4-BE49-F238E27FC236}">
                    <a16:creationId xmlns:a16="http://schemas.microsoft.com/office/drawing/2014/main" id="{28602B7C-D65D-407C-85B0-3D6F3C16225F}"/>
                  </a:ext>
                </a:extLst>
              </p:cNvPr>
              <p:cNvPicPr/>
              <p:nvPr/>
            </p:nvPicPr>
            <p:blipFill>
              <a:blip r:embed="rId118"/>
              <a:stretch>
                <a:fillRect/>
              </a:stretch>
            </p:blipFill>
            <p:spPr>
              <a:xfrm>
                <a:off x="9666317" y="4730564"/>
                <a:ext cx="150545" cy="45649"/>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 name="Ink 15">
                <a:extLst>
                  <a:ext uri="{FF2B5EF4-FFF2-40B4-BE49-F238E27FC236}">
                    <a16:creationId xmlns:a16="http://schemas.microsoft.com/office/drawing/2014/main" id="{91A3C4BE-F0D7-42CA-AE9C-5BE0ECD2DC47}"/>
                  </a:ext>
                </a:extLst>
              </p14:cNvPr>
              <p14:cNvContentPartPr/>
              <p14:nvPr/>
            </p14:nvContentPartPr>
            <p14:xfrm>
              <a:off x="9729076" y="4771444"/>
              <a:ext cx="152400" cy="142875"/>
            </p14:xfrm>
          </p:contentPart>
        </mc:Choice>
        <mc:Fallback xmlns="">
          <p:pic>
            <p:nvPicPr>
              <p:cNvPr id="16" name="Ink 15">
                <a:extLst>
                  <a:ext uri="{FF2B5EF4-FFF2-40B4-BE49-F238E27FC236}">
                    <a16:creationId xmlns:a16="http://schemas.microsoft.com/office/drawing/2014/main" id="{91A3C4BE-F0D7-42CA-AE9C-5BE0ECD2DC47}"/>
                  </a:ext>
                </a:extLst>
              </p:cNvPr>
              <p:cNvPicPr/>
              <p:nvPr/>
            </p:nvPicPr>
            <p:blipFill>
              <a:blip r:embed="rId120"/>
              <a:stretch>
                <a:fillRect/>
              </a:stretch>
            </p:blipFill>
            <p:spPr>
              <a:xfrm>
                <a:off x="9720257" y="4762732"/>
                <a:ext cx="169686" cy="15995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 name="Ink 17">
                <a:extLst>
                  <a:ext uri="{FF2B5EF4-FFF2-40B4-BE49-F238E27FC236}">
                    <a16:creationId xmlns:a16="http://schemas.microsoft.com/office/drawing/2014/main" id="{9B9DCBA2-4FF0-4EB2-9E63-9C9DAA2FB9B9}"/>
                  </a:ext>
                </a:extLst>
              </p14:cNvPr>
              <p14:cNvContentPartPr/>
              <p14:nvPr/>
            </p14:nvContentPartPr>
            <p14:xfrm>
              <a:off x="4214250" y="5572085"/>
              <a:ext cx="1304925" cy="114300"/>
            </p14:xfrm>
          </p:contentPart>
        </mc:Choice>
        <mc:Fallback xmlns="">
          <p:pic>
            <p:nvPicPr>
              <p:cNvPr id="18" name="Ink 17">
                <a:extLst>
                  <a:ext uri="{FF2B5EF4-FFF2-40B4-BE49-F238E27FC236}">
                    <a16:creationId xmlns:a16="http://schemas.microsoft.com/office/drawing/2014/main" id="{9B9DCBA2-4FF0-4EB2-9E63-9C9DAA2FB9B9}"/>
                  </a:ext>
                </a:extLst>
              </p:cNvPr>
              <p:cNvPicPr/>
              <p:nvPr/>
            </p:nvPicPr>
            <p:blipFill>
              <a:blip r:embed="rId122"/>
              <a:stretch>
                <a:fillRect/>
              </a:stretch>
            </p:blipFill>
            <p:spPr>
              <a:xfrm>
                <a:off x="4205226" y="5563266"/>
                <a:ext cx="1322613" cy="13158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Ink 18">
                <a:extLst>
                  <a:ext uri="{FF2B5EF4-FFF2-40B4-BE49-F238E27FC236}">
                    <a16:creationId xmlns:a16="http://schemas.microsoft.com/office/drawing/2014/main" id="{9B054B0D-7EDB-45E9-BF0A-E0C7FAD3E0EE}"/>
                  </a:ext>
                </a:extLst>
              </p14:cNvPr>
              <p14:cNvContentPartPr/>
              <p14:nvPr/>
            </p14:nvContentPartPr>
            <p14:xfrm>
              <a:off x="4770746" y="5666207"/>
              <a:ext cx="9525" cy="104775"/>
            </p14:xfrm>
          </p:contentPart>
        </mc:Choice>
        <mc:Fallback xmlns="">
          <p:pic>
            <p:nvPicPr>
              <p:cNvPr id="19" name="Ink 18">
                <a:extLst>
                  <a:ext uri="{FF2B5EF4-FFF2-40B4-BE49-F238E27FC236}">
                    <a16:creationId xmlns:a16="http://schemas.microsoft.com/office/drawing/2014/main" id="{9B054B0D-7EDB-45E9-BF0A-E0C7FAD3E0EE}"/>
                  </a:ext>
                </a:extLst>
              </p:cNvPr>
              <p:cNvPicPr/>
              <p:nvPr/>
            </p:nvPicPr>
            <p:blipFill>
              <a:blip r:embed="rId124"/>
              <a:stretch>
                <a:fillRect/>
              </a:stretch>
            </p:blipFill>
            <p:spPr>
              <a:xfrm>
                <a:off x="4761587" y="5657267"/>
                <a:ext cx="27476" cy="122297"/>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2" name="Ink 21">
                <a:extLst>
                  <a:ext uri="{FF2B5EF4-FFF2-40B4-BE49-F238E27FC236}">
                    <a16:creationId xmlns:a16="http://schemas.microsoft.com/office/drawing/2014/main" id="{FF6A7E80-7EC8-423D-AE97-104E90243A0E}"/>
                  </a:ext>
                </a:extLst>
              </p14:cNvPr>
              <p14:cNvContentPartPr/>
              <p14:nvPr/>
            </p14:nvContentPartPr>
            <p14:xfrm>
              <a:off x="5899727" y="5588000"/>
              <a:ext cx="1943100" cy="152400"/>
            </p14:xfrm>
          </p:contentPart>
        </mc:Choice>
        <mc:Fallback xmlns="">
          <p:pic>
            <p:nvPicPr>
              <p:cNvPr id="22" name="Ink 21">
                <a:extLst>
                  <a:ext uri="{FF2B5EF4-FFF2-40B4-BE49-F238E27FC236}">
                    <a16:creationId xmlns:a16="http://schemas.microsoft.com/office/drawing/2014/main" id="{FF6A7E80-7EC8-423D-AE97-104E90243A0E}"/>
                  </a:ext>
                </a:extLst>
              </p:cNvPr>
              <p:cNvPicPr/>
              <p:nvPr/>
            </p:nvPicPr>
            <p:blipFill>
              <a:blip r:embed="rId126"/>
              <a:stretch>
                <a:fillRect/>
              </a:stretch>
            </p:blipFill>
            <p:spPr>
              <a:xfrm>
                <a:off x="5890718" y="5578929"/>
                <a:ext cx="1960758" cy="1701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3" name="Ink 22">
                <a:extLst>
                  <a:ext uri="{FF2B5EF4-FFF2-40B4-BE49-F238E27FC236}">
                    <a16:creationId xmlns:a16="http://schemas.microsoft.com/office/drawing/2014/main" id="{8C69ED6C-7684-4DB9-A25A-46EDA90710C1}"/>
                  </a:ext>
                </a:extLst>
              </p14:cNvPr>
              <p14:cNvContentPartPr/>
              <p14:nvPr/>
            </p14:nvContentPartPr>
            <p14:xfrm>
              <a:off x="6915726" y="5700844"/>
              <a:ext cx="9525" cy="133350"/>
            </p14:xfrm>
          </p:contentPart>
        </mc:Choice>
        <mc:Fallback xmlns="">
          <p:pic>
            <p:nvPicPr>
              <p:cNvPr id="23" name="Ink 22">
                <a:extLst>
                  <a:ext uri="{FF2B5EF4-FFF2-40B4-BE49-F238E27FC236}">
                    <a16:creationId xmlns:a16="http://schemas.microsoft.com/office/drawing/2014/main" id="{8C69ED6C-7684-4DB9-A25A-46EDA90710C1}"/>
                  </a:ext>
                </a:extLst>
              </p:cNvPr>
              <p:cNvPicPr/>
              <p:nvPr/>
            </p:nvPicPr>
            <p:blipFill>
              <a:blip r:embed="rId128"/>
              <a:stretch>
                <a:fillRect/>
              </a:stretch>
            </p:blipFill>
            <p:spPr>
              <a:xfrm>
                <a:off x="6908922" y="5691978"/>
                <a:ext cx="22860" cy="150728"/>
              </a:xfrm>
              <a:prstGeom prst="rect">
                <a:avLst/>
              </a:prstGeom>
            </p:spPr>
          </p:pic>
        </mc:Fallback>
      </mc:AlternateContent>
    </p:spTree>
    <p:extLst>
      <p:ext uri="{BB962C8B-B14F-4D97-AF65-F5344CB8AC3E}">
        <p14:creationId xmlns:p14="http://schemas.microsoft.com/office/powerpoint/2010/main" val="318744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a:t>Problem-3</a:t>
            </a:r>
            <a:endParaRPr lang="en-IN"/>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26</a:t>
            </a:fld>
            <a:endParaRPr lang="en-IN"/>
          </a:p>
        </p:txBody>
      </p:sp>
      <p:sp>
        <p:nvSpPr>
          <p:cNvPr id="7" name="Content Placeholder 6">
            <a:extLst>
              <a:ext uri="{FF2B5EF4-FFF2-40B4-BE49-F238E27FC236}">
                <a16:creationId xmlns:a16="http://schemas.microsoft.com/office/drawing/2014/main" id="{87FF9E43-9EF9-4D9F-B5D6-47995D28CEB9}"/>
              </a:ext>
            </a:extLst>
          </p:cNvPr>
          <p:cNvSpPr>
            <a:spLocks noGrp="1"/>
          </p:cNvSpPr>
          <p:nvPr>
            <p:ph idx="1"/>
          </p:nvPr>
        </p:nvSpPr>
        <p:spPr/>
        <p:txBody>
          <a:bodyPr vert="horz" lIns="91440" tIns="45720" rIns="91440" bIns="45720" rtlCol="0" anchor="t">
            <a:normAutofit/>
          </a:bodyPr>
          <a:lstStyle/>
          <a:p>
            <a:pPr marL="0" indent="0" algn="just">
              <a:buNone/>
            </a:pPr>
            <a:r>
              <a:rPr lang="en-GB" sz="4000">
                <a:ea typeface="+mn-lt"/>
                <a:cs typeface="+mn-lt"/>
              </a:rPr>
              <a:t>Consider a direct-mapped cache with 64 blocks and a block size of 16 bytes. To what block number does byte address 2000 map?</a:t>
            </a:r>
          </a:p>
          <a:p>
            <a:pPr marL="0" indent="0" algn="just">
              <a:buNone/>
            </a:pPr>
            <a:r>
              <a:rPr lang="en-GB" sz="4000">
                <a:ea typeface="+mn-lt"/>
                <a:cs typeface="+mn-lt"/>
              </a:rPr>
              <a:t>Also find the set number to which the address will be mapped to, in case the cache is set associative with an associativity of 4.</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0022" y="4315113"/>
                <a:ext cx="952500" cy="952500"/>
              </a:xfrm>
              <a:prstGeom prst="rect">
                <a:avLst/>
              </a:prstGeom>
            </p:spPr>
          </p:pic>
        </mc:Fallback>
      </mc:AlternateContent>
    </p:spTree>
    <p:extLst>
      <p:ext uri="{BB962C8B-B14F-4D97-AF65-F5344CB8AC3E}">
        <p14:creationId xmlns:p14="http://schemas.microsoft.com/office/powerpoint/2010/main" val="4107310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27</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353291" y="1390506"/>
            <a:ext cx="11485418" cy="5321156"/>
          </a:xfrm>
        </p:spPr>
        <p:txBody>
          <a:bodyPr vert="horz" lIns="91440" tIns="45720" rIns="91440" bIns="45720" rtlCol="0" anchor="t">
            <a:normAutofit/>
          </a:bodyPr>
          <a:lstStyle/>
          <a:p>
            <a:pPr marL="457200" lvl="1" indent="0">
              <a:buNone/>
            </a:pPr>
            <a:r>
              <a:rPr lang="en-US" sz="3600">
                <a:cs typeface="Calibri"/>
              </a:rPr>
              <a:t>Direct-mapped:</a:t>
            </a:r>
          </a:p>
          <a:p>
            <a:pPr marL="457200" lvl="1" indent="0">
              <a:buNone/>
            </a:pPr>
            <a:endParaRPr lang="en-US" sz="3600">
              <a:cs typeface="Calibri"/>
            </a:endParaRPr>
          </a:p>
          <a:p>
            <a:pPr marL="457200" lvl="1" indent="0">
              <a:buNone/>
            </a:pPr>
            <a:r>
              <a:rPr lang="en-US" sz="3600">
                <a:cs typeface="Calibri"/>
              </a:rPr>
              <a:t>Block address = byte address / bytes per address</a:t>
            </a:r>
            <a:endParaRPr lang="en-US">
              <a:cs typeface="Calibri"/>
            </a:endParaRPr>
          </a:p>
          <a:p>
            <a:pPr marL="457200" lvl="1" indent="0">
              <a:buNone/>
            </a:pPr>
            <a:r>
              <a:rPr lang="en-US" sz="3600">
                <a:cs typeface="Calibri"/>
              </a:rPr>
              <a:t>                          = 2000/16 </a:t>
            </a:r>
          </a:p>
          <a:p>
            <a:pPr marL="457200" lvl="1" indent="0">
              <a:buNone/>
            </a:pPr>
            <a:r>
              <a:rPr lang="en-US" sz="3600">
                <a:cs typeface="Calibri"/>
              </a:rPr>
              <a:t>                          = 125</a:t>
            </a:r>
          </a:p>
          <a:p>
            <a:pPr marL="457200" lvl="1" indent="0">
              <a:buNone/>
            </a:pPr>
            <a:r>
              <a:rPr lang="en-US" sz="3600">
                <a:cs typeface="Calibri"/>
              </a:rPr>
              <a:t>Block # = (block address) mod (# of blocks in cache) </a:t>
            </a:r>
          </a:p>
          <a:p>
            <a:pPr marL="457200" lvl="1" indent="0">
              <a:buNone/>
            </a:pPr>
            <a:r>
              <a:rPr lang="en-US" sz="3600">
                <a:cs typeface="Calibri"/>
              </a:rPr>
              <a:t>              = 125 mod 64</a:t>
            </a:r>
          </a:p>
          <a:p>
            <a:pPr marL="457200" lvl="1" indent="0">
              <a:buNone/>
            </a:pPr>
            <a:r>
              <a:rPr lang="en-US" sz="3600">
                <a:cs typeface="Calibri"/>
              </a:rPr>
              <a:t>              = 61  </a:t>
            </a:r>
          </a:p>
        </p:txBody>
      </p:sp>
    </p:spTree>
    <p:extLst>
      <p:ext uri="{BB962C8B-B14F-4D97-AF65-F5344CB8AC3E}">
        <p14:creationId xmlns:p14="http://schemas.microsoft.com/office/powerpoint/2010/main" val="376332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28</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665018" y="1540597"/>
            <a:ext cx="10515600" cy="5321156"/>
          </a:xfrm>
        </p:spPr>
        <p:txBody>
          <a:bodyPr vert="horz" lIns="91440" tIns="45720" rIns="91440" bIns="45720" rtlCol="0" anchor="t">
            <a:normAutofit/>
          </a:bodyPr>
          <a:lstStyle/>
          <a:p>
            <a:pPr marL="457200" lvl="1" indent="0">
              <a:buNone/>
            </a:pPr>
            <a:r>
              <a:rPr lang="en-US" sz="3600">
                <a:cs typeface="Calibri"/>
              </a:rPr>
              <a:t>Set associative:</a:t>
            </a:r>
          </a:p>
          <a:p>
            <a:pPr marL="457200" lvl="1" indent="0">
              <a:buNone/>
            </a:pPr>
            <a:endParaRPr lang="en-US" sz="3600">
              <a:cs typeface="Calibri"/>
            </a:endParaRPr>
          </a:p>
          <a:p>
            <a:pPr marL="457200" lvl="1" indent="0">
              <a:buNone/>
            </a:pPr>
            <a:r>
              <a:rPr lang="en-US" sz="3600">
                <a:cs typeface="Calibri"/>
              </a:rPr>
              <a:t># of sets in cache = 64/4 = 16 sets</a:t>
            </a:r>
            <a:endParaRPr lang="en-US"/>
          </a:p>
          <a:p>
            <a:pPr marL="457200" lvl="1" indent="0">
              <a:buNone/>
            </a:pPr>
            <a:endParaRPr lang="en-US" sz="3600">
              <a:cs typeface="Calibri"/>
            </a:endParaRPr>
          </a:p>
          <a:p>
            <a:pPr marL="457200" lvl="1" indent="0">
              <a:buNone/>
            </a:pPr>
            <a:r>
              <a:rPr lang="en-US" sz="3600">
                <a:cs typeface="Calibri"/>
              </a:rPr>
              <a:t>set # = (block address) mod (# of sets in cache)</a:t>
            </a:r>
          </a:p>
          <a:p>
            <a:pPr marL="457200" lvl="1" indent="0">
              <a:buNone/>
            </a:pPr>
            <a:r>
              <a:rPr lang="en-US" sz="3600">
                <a:cs typeface="Calibri"/>
              </a:rPr>
              <a:t>          = 125 mod 16 </a:t>
            </a:r>
          </a:p>
          <a:p>
            <a:pPr marL="457200" lvl="1" indent="0">
              <a:buNone/>
            </a:pPr>
            <a:r>
              <a:rPr lang="en-US" sz="3600">
                <a:cs typeface="Calibri"/>
              </a:rPr>
              <a:t>          = 13</a:t>
            </a:r>
          </a:p>
        </p:txBody>
      </p:sp>
    </p:spTree>
    <p:extLst>
      <p:ext uri="{BB962C8B-B14F-4D97-AF65-F5344CB8AC3E}">
        <p14:creationId xmlns:p14="http://schemas.microsoft.com/office/powerpoint/2010/main" val="31510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Problem-4</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378337" cy="4351338"/>
          </a:xfrm>
        </p:spPr>
        <p:txBody>
          <a:bodyPr vert="horz" lIns="91440" tIns="45720" rIns="91440" bIns="45720" rtlCol="0" anchor="t">
            <a:normAutofit/>
          </a:bodyPr>
          <a:lstStyle/>
          <a:p>
            <a:pPr marL="0" indent="0" algn="just">
              <a:buNone/>
            </a:pPr>
            <a:r>
              <a:rPr lang="en-US">
                <a:ea typeface="+mn-lt"/>
                <a:cs typeface="+mn-lt"/>
              </a:rPr>
              <a:t>Assume the miss rate of an instruction cache is 2% and the miss rate of the data cache is 4%. If a processor has a CPI of 2 without any memory stalls and the miss penalty is 100 cycles for all misses, determine how much faster a processor would run with a perfect cache that never missed. Assume the frequency of all loads and stores is 36%.</a:t>
            </a:r>
            <a:endParaRPr lang="en-US" sz="440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29</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401111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a:t>Problem-1</a:t>
            </a:r>
            <a:endParaRPr lang="en-IN"/>
          </a:p>
        </p:txBody>
      </p:sp>
      <p:sp>
        <p:nvSpPr>
          <p:cNvPr id="3" name="Content Placeholder 2">
            <a:extLst>
              <a:ext uri="{FF2B5EF4-FFF2-40B4-BE49-F238E27FC236}">
                <a16:creationId xmlns:a16="http://schemas.microsoft.com/office/drawing/2014/main" id="{9DA84182-E36E-4E0D-AC23-49A101A28011}"/>
              </a:ext>
            </a:extLst>
          </p:cNvPr>
          <p:cNvSpPr>
            <a:spLocks noGrp="1"/>
          </p:cNvSpPr>
          <p:nvPr>
            <p:ph idx="1"/>
          </p:nvPr>
        </p:nvSpPr>
        <p:spPr/>
        <p:txBody>
          <a:bodyPr>
            <a:normAutofit lnSpcReduction="10000"/>
          </a:bodyPr>
          <a:lstStyle/>
          <a:p>
            <a:pPr marL="0" indent="0">
              <a:buNone/>
            </a:pPr>
            <a:r>
              <a:rPr lang="en-US"/>
              <a:t>Consider the unpipelined processor that has a 1 ns clock cycle and that it uses 4 cycles for ALU operations and branches and 5 cycles for memory operations. Assume that the relative frequencies of these operations are 40%, 20%, and 40%, respectively. Suppose that pipelining the processor adds 0.2 ns of overhead to the clock. Ignoring any latency impact, how much speedup in the instruction execution rate will we gain from a pipeline? </a:t>
            </a:r>
            <a:endParaRPr lang="en-IN"/>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3</a:t>
            </a:fld>
            <a:endParaRPr lang="en-IN"/>
          </a:p>
        </p:txBody>
      </p:sp>
    </p:spTree>
    <p:extLst>
      <p:ext uri="{BB962C8B-B14F-4D97-AF65-F5344CB8AC3E}">
        <p14:creationId xmlns:p14="http://schemas.microsoft.com/office/powerpoint/2010/main" val="580745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30</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838200" y="1825625"/>
            <a:ext cx="11115963" cy="4351338"/>
          </a:xfrm>
        </p:spPr>
        <p:txBody>
          <a:bodyPr vert="horz" lIns="91440" tIns="45720" rIns="91440" bIns="45720" rtlCol="0" anchor="t">
            <a:normAutofit/>
          </a:bodyPr>
          <a:lstStyle/>
          <a:p>
            <a:pPr marL="0" indent="0">
              <a:buNone/>
            </a:pPr>
            <a:r>
              <a:rPr lang="en-US" sz="2800">
                <a:ea typeface="+mn-lt"/>
                <a:cs typeface="+mn-lt"/>
              </a:rPr>
              <a:t>Instruction miss cycles   = IC x 0.02 x 100 =  2 IC     (IC = instruction count)</a:t>
            </a:r>
            <a:endParaRPr lang="en-US">
              <a:ea typeface="+mn-lt"/>
              <a:cs typeface="+mn-lt"/>
            </a:endParaRPr>
          </a:p>
          <a:p>
            <a:pPr marL="0" indent="0">
              <a:buNone/>
            </a:pPr>
            <a:r>
              <a:rPr lang="en-US" sz="2800">
                <a:cs typeface="Calibri"/>
              </a:rPr>
              <a:t>Data miss cycles              = IC x 0.36 x 0.04 x 100 = 1.44 IC</a:t>
            </a:r>
          </a:p>
          <a:p>
            <a:pPr marL="0" indent="0">
              <a:buNone/>
            </a:pPr>
            <a:r>
              <a:rPr lang="en-US" sz="2800">
                <a:cs typeface="Calibri"/>
              </a:rPr>
              <a:t>Total # of memory stall cycles      = (2 + 1.44) IC = 3.44 IC</a:t>
            </a:r>
          </a:p>
          <a:p>
            <a:pPr marL="0" indent="0">
              <a:buNone/>
            </a:pPr>
            <a:r>
              <a:rPr lang="en-US" sz="2800">
                <a:cs typeface="Calibri"/>
              </a:rPr>
              <a:t>CPI including memory stalls         = 2 + 3.44 = 5.44</a:t>
            </a:r>
          </a:p>
          <a:p>
            <a:pPr marL="0" indent="0">
              <a:buNone/>
            </a:pPr>
            <a:endParaRPr lang="en-US" sz="2800">
              <a:cs typeface="Calibri"/>
            </a:endParaRPr>
          </a:p>
          <a:p>
            <a:pPr marL="0" indent="0">
              <a:buNone/>
            </a:pPr>
            <a:r>
              <a:rPr lang="en-US" sz="2800">
                <a:cs typeface="Calibri"/>
              </a:rPr>
              <a:t>speedup  = CPU time with stalls / CPU time with perfect cache</a:t>
            </a:r>
          </a:p>
          <a:p>
            <a:pPr marL="0" indent="0">
              <a:buNone/>
            </a:pPr>
            <a:r>
              <a:rPr lang="en-US" sz="2800">
                <a:cs typeface="Calibri"/>
              </a:rPr>
              <a:t>                  = IC x </a:t>
            </a:r>
            <a:r>
              <a:rPr lang="en-US" sz="2800" err="1">
                <a:cs typeface="Calibri"/>
              </a:rPr>
              <a:t>CPI</a:t>
            </a:r>
            <a:r>
              <a:rPr lang="en-US" sz="2800" baseline="-25000" err="1">
                <a:cs typeface="Calibri"/>
              </a:rPr>
              <a:t>stall</a:t>
            </a:r>
            <a:r>
              <a:rPr lang="en-US" sz="2800">
                <a:cs typeface="Calibri"/>
              </a:rPr>
              <a:t> x clock / IC x </a:t>
            </a:r>
            <a:r>
              <a:rPr lang="en-US" sz="2800" err="1">
                <a:cs typeface="Calibri"/>
              </a:rPr>
              <a:t>CPI</a:t>
            </a:r>
            <a:r>
              <a:rPr lang="en-US" sz="2800" baseline="-25000" err="1">
                <a:cs typeface="Calibri"/>
              </a:rPr>
              <a:t>perfect</a:t>
            </a:r>
            <a:r>
              <a:rPr lang="en-US" sz="2800">
                <a:cs typeface="Calibri"/>
              </a:rPr>
              <a:t> x clock</a:t>
            </a:r>
          </a:p>
          <a:p>
            <a:pPr marL="0" indent="0">
              <a:buNone/>
            </a:pPr>
            <a:r>
              <a:rPr lang="en-US" sz="2800">
                <a:cs typeface="Calibri"/>
              </a:rPr>
              <a:t>                  = </a:t>
            </a:r>
            <a:r>
              <a:rPr lang="en-US" sz="2800" err="1">
                <a:cs typeface="Calibri"/>
              </a:rPr>
              <a:t>CPI</a:t>
            </a:r>
            <a:r>
              <a:rPr lang="en-US" sz="2800" baseline="-25000" err="1">
                <a:cs typeface="Calibri"/>
              </a:rPr>
              <a:t>stall</a:t>
            </a:r>
            <a:r>
              <a:rPr lang="en-US" sz="2800">
                <a:cs typeface="Calibri"/>
              </a:rPr>
              <a:t>/</a:t>
            </a:r>
            <a:r>
              <a:rPr lang="en-US" sz="2800" err="1">
                <a:cs typeface="Calibri"/>
              </a:rPr>
              <a:t>CPI</a:t>
            </a:r>
            <a:r>
              <a:rPr lang="en-US" sz="2800" baseline="-25000" err="1">
                <a:cs typeface="Calibri"/>
              </a:rPr>
              <a:t>perfect</a:t>
            </a:r>
            <a:r>
              <a:rPr lang="en-US" sz="2800">
                <a:cs typeface="Calibri"/>
              </a:rPr>
              <a:t> = 5.44/2 = 2.72</a:t>
            </a:r>
          </a:p>
        </p:txBody>
      </p:sp>
    </p:spTree>
    <p:extLst>
      <p:ext uri="{BB962C8B-B14F-4D97-AF65-F5344CB8AC3E}">
        <p14:creationId xmlns:p14="http://schemas.microsoft.com/office/powerpoint/2010/main" val="2254679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Problem-5</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630382" y="1600729"/>
            <a:ext cx="10516883" cy="4351338"/>
          </a:xfrm>
        </p:spPr>
        <p:txBody>
          <a:bodyPr vert="horz" lIns="91440" tIns="45720" rIns="91440" bIns="45720" rtlCol="0" anchor="t">
            <a:normAutofit lnSpcReduction="10000"/>
          </a:bodyPr>
          <a:lstStyle/>
          <a:p>
            <a:pPr algn="just">
              <a:buNone/>
            </a:pPr>
            <a:r>
              <a:rPr lang="en-US">
                <a:ea typeface="+mn-lt"/>
                <a:cs typeface="+mn-lt"/>
              </a:rPr>
              <a:t>  Consider a 2-way set associative cache with 256 blocks and uses LRU replacement. Initially the cache is empty. </a:t>
            </a:r>
            <a:endParaRPr lang="en-US"/>
          </a:p>
          <a:p>
            <a:pPr>
              <a:buNone/>
            </a:pPr>
            <a:r>
              <a:rPr lang="en-US">
                <a:ea typeface="+mn-lt"/>
                <a:cs typeface="+mn-lt"/>
              </a:rPr>
              <a:t>  The following sequence of access to memory blocks:</a:t>
            </a:r>
            <a:endParaRPr lang="en-US">
              <a:cs typeface="Calibri"/>
            </a:endParaRPr>
          </a:p>
          <a:p>
            <a:pPr>
              <a:buNone/>
            </a:pPr>
            <a:r>
              <a:rPr lang="en-US" sz="2800">
                <a:ea typeface="+mn-lt"/>
                <a:cs typeface="+mn-lt"/>
              </a:rPr>
              <a:t>  {0, 128, 256, 128, 0, 128, 256, 128, 1, 129, 257, 129, 1, 129, 257, 129}</a:t>
            </a:r>
            <a:endParaRPr lang="en-US" sz="2800"/>
          </a:p>
          <a:p>
            <a:pPr>
              <a:buNone/>
            </a:pPr>
            <a:r>
              <a:rPr lang="en-US">
                <a:ea typeface="+mn-lt"/>
                <a:cs typeface="+mn-lt"/>
              </a:rPr>
              <a:t>  is repeated 10 times. </a:t>
            </a:r>
          </a:p>
          <a:p>
            <a:pPr>
              <a:buNone/>
            </a:pPr>
            <a:r>
              <a:rPr lang="en-US">
                <a:ea typeface="+mn-lt"/>
                <a:cs typeface="+mn-lt"/>
              </a:rPr>
              <a:t>  Find the number of </a:t>
            </a:r>
            <a:r>
              <a:rPr lang="en-US" i="1">
                <a:ea typeface="+mn-lt"/>
                <a:cs typeface="+mn-lt"/>
              </a:rPr>
              <a:t>compulsory and conflict misses </a:t>
            </a:r>
            <a:r>
              <a:rPr lang="en-US">
                <a:ea typeface="+mn-lt"/>
                <a:cs typeface="+mn-lt"/>
              </a:rPr>
              <a:t>for the cache.</a:t>
            </a:r>
            <a:endParaRPr lang="en-US">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31</a:t>
            </a:fld>
            <a:endParaRPr lang="en-IN"/>
          </a:p>
        </p:txBody>
      </p:sp>
    </p:spTree>
    <p:extLst>
      <p:ext uri="{BB962C8B-B14F-4D97-AF65-F5344CB8AC3E}">
        <p14:creationId xmlns:p14="http://schemas.microsoft.com/office/powerpoint/2010/main" val="1947657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32</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1138382" y="1687079"/>
            <a:ext cx="5897418" cy="4351338"/>
          </a:xfrm>
        </p:spPr>
        <p:txBody>
          <a:bodyPr vert="horz" lIns="91440" tIns="45720" rIns="91440" bIns="45720" rtlCol="0" anchor="t">
            <a:normAutofit fontScale="85000" lnSpcReduction="20000"/>
          </a:bodyPr>
          <a:lstStyle/>
          <a:p>
            <a:pPr marL="0" indent="0">
              <a:buNone/>
            </a:pPr>
            <a:r>
              <a:rPr lang="en-US" sz="3200">
                <a:cs typeface="Calibri"/>
              </a:rPr>
              <a:t>1st iteration:</a:t>
            </a:r>
          </a:p>
          <a:p>
            <a:pPr marL="0" indent="0">
              <a:buNone/>
            </a:pPr>
            <a:r>
              <a:rPr lang="en-US" sz="3200">
                <a:cs typeface="Calibri"/>
              </a:rPr>
              <a:t>      Compulsory misses = 6</a:t>
            </a:r>
          </a:p>
          <a:p>
            <a:pPr marL="0" indent="0">
              <a:buNone/>
            </a:pPr>
            <a:r>
              <a:rPr lang="en-US" sz="3200">
                <a:cs typeface="Calibri"/>
              </a:rPr>
              <a:t>      Conflict misses = 4</a:t>
            </a:r>
          </a:p>
          <a:p>
            <a:pPr marL="0" indent="0">
              <a:buNone/>
            </a:pPr>
            <a:endParaRPr lang="en-US" sz="3200">
              <a:cs typeface="Calibri"/>
            </a:endParaRPr>
          </a:p>
          <a:p>
            <a:pPr marL="0" indent="0">
              <a:buNone/>
            </a:pPr>
            <a:r>
              <a:rPr lang="en-US" sz="3200">
                <a:cs typeface="Calibri"/>
              </a:rPr>
              <a:t>For each subsequent iteration:</a:t>
            </a:r>
          </a:p>
          <a:p>
            <a:pPr marL="0" indent="0">
              <a:buNone/>
            </a:pPr>
            <a:r>
              <a:rPr lang="en-US" sz="3200">
                <a:cs typeface="Calibri"/>
              </a:rPr>
              <a:t>      Compulsory misses = 0</a:t>
            </a:r>
          </a:p>
          <a:p>
            <a:pPr marL="0" indent="0">
              <a:buNone/>
            </a:pPr>
            <a:r>
              <a:rPr lang="en-US" sz="3200">
                <a:cs typeface="Calibri"/>
              </a:rPr>
              <a:t>      Conflict misses = 8</a:t>
            </a:r>
          </a:p>
          <a:p>
            <a:pPr marL="0" indent="0">
              <a:buNone/>
            </a:pPr>
            <a:endParaRPr lang="en-US" sz="3200">
              <a:cs typeface="Calibri"/>
            </a:endParaRPr>
          </a:p>
          <a:p>
            <a:pPr marL="0" indent="0">
              <a:buNone/>
            </a:pPr>
            <a:r>
              <a:rPr lang="en-US" sz="3200">
                <a:cs typeface="Calibri"/>
              </a:rPr>
              <a:t>Total compulsory misses = 6</a:t>
            </a:r>
          </a:p>
          <a:p>
            <a:pPr marL="0" indent="0">
              <a:buNone/>
            </a:pPr>
            <a:r>
              <a:rPr lang="en-US" sz="3200">
                <a:cs typeface="Calibri"/>
              </a:rPr>
              <a:t>Total conflict misses = 4 + 8*9 = 76</a:t>
            </a:r>
          </a:p>
        </p:txBody>
      </p:sp>
    </p:spTree>
    <p:extLst>
      <p:ext uri="{BB962C8B-B14F-4D97-AF65-F5344CB8AC3E}">
        <p14:creationId xmlns:p14="http://schemas.microsoft.com/office/powerpoint/2010/main" val="2532543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Problem-6</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378337" cy="4351338"/>
          </a:xfrm>
        </p:spPr>
        <p:txBody>
          <a:bodyPr vert="horz" lIns="91440" tIns="45720" rIns="91440" bIns="45720" rtlCol="0" anchor="t">
            <a:normAutofit/>
          </a:bodyPr>
          <a:lstStyle/>
          <a:p>
            <a:pPr marL="0" indent="0" algn="just">
              <a:buNone/>
            </a:pPr>
            <a:r>
              <a:rPr lang="en-US">
                <a:ea typeface="+mn-lt"/>
                <a:cs typeface="+mn-lt"/>
              </a:rPr>
              <a:t>Consider a system with 2 level cache. Access times of Level 1 cache, Level 2 cache and main memory are 1 ns, 10 ns, and 500 ns respectively. The hit rates of Level 1 and Level 2 caches are 0.8 and 0.9, respectively. Find out the average memory access time of the system.</a:t>
            </a:r>
          </a:p>
          <a:p>
            <a:pPr marL="0" indent="0" algn="just">
              <a:buNone/>
            </a:pPr>
            <a:endParaRPr lang="en-US">
              <a:cs typeface="Calibri"/>
            </a:endParaRPr>
          </a:p>
          <a:p>
            <a:pPr marL="0" indent="0" algn="just">
              <a:buNone/>
            </a:pPr>
            <a:endParaRPr lang="en-US">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33</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98683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34</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653473" y="1675534"/>
            <a:ext cx="11115963" cy="4351338"/>
          </a:xfrm>
        </p:spPr>
        <p:txBody>
          <a:bodyPr vert="horz" lIns="91440" tIns="45720" rIns="91440" bIns="45720" rtlCol="0" anchor="t">
            <a:normAutofit/>
          </a:bodyPr>
          <a:lstStyle/>
          <a:p>
            <a:pPr marL="0" indent="0">
              <a:buNone/>
            </a:pPr>
            <a:r>
              <a:rPr lang="en-US" sz="2800">
                <a:cs typeface="Calibri"/>
              </a:rPr>
              <a:t>Assume,</a:t>
            </a:r>
          </a:p>
          <a:p>
            <a:pPr marL="0" indent="0">
              <a:buNone/>
            </a:pPr>
            <a:r>
              <a:rPr lang="en-US" sz="2800">
                <a:cs typeface="Calibri"/>
              </a:rPr>
              <a:t>L1 access time = t</a:t>
            </a:r>
            <a:r>
              <a:rPr lang="en-US" sz="2800" baseline="-25000">
                <a:cs typeface="Calibri"/>
              </a:rPr>
              <a:t>1                </a:t>
            </a:r>
            <a:r>
              <a:rPr lang="en-US" sz="2800">
                <a:ea typeface="+mn-lt"/>
                <a:cs typeface="+mn-lt"/>
              </a:rPr>
              <a:t>L1 hit rate = h</a:t>
            </a:r>
            <a:r>
              <a:rPr lang="en-US" sz="2800" baseline="-25000">
                <a:ea typeface="+mn-lt"/>
                <a:cs typeface="+mn-lt"/>
              </a:rPr>
              <a:t>1</a:t>
            </a:r>
          </a:p>
          <a:p>
            <a:pPr marL="0" indent="0">
              <a:buNone/>
            </a:pPr>
            <a:r>
              <a:rPr lang="en-US" sz="2800">
                <a:ea typeface="+mn-lt"/>
                <a:cs typeface="+mn-lt"/>
              </a:rPr>
              <a:t>L2 </a:t>
            </a:r>
            <a:r>
              <a:rPr lang="en-US" sz="2800">
                <a:cs typeface="Calibri"/>
              </a:rPr>
              <a:t>access time = t</a:t>
            </a:r>
            <a:r>
              <a:rPr lang="en-US" sz="2800" baseline="-25000">
                <a:cs typeface="Calibri"/>
              </a:rPr>
              <a:t>2   </a:t>
            </a:r>
            <a:r>
              <a:rPr lang="en-US" sz="2800" baseline="-25000">
                <a:ea typeface="+mn-lt"/>
                <a:cs typeface="+mn-lt"/>
              </a:rPr>
              <a:t>             </a:t>
            </a:r>
            <a:r>
              <a:rPr lang="en-US" sz="2800">
                <a:ea typeface="+mn-lt"/>
                <a:cs typeface="+mn-lt"/>
              </a:rPr>
              <a:t>L2 hit rate = h</a:t>
            </a:r>
            <a:r>
              <a:rPr lang="en-US" sz="2800" baseline="-25000">
                <a:ea typeface="+mn-lt"/>
                <a:cs typeface="+mn-lt"/>
              </a:rPr>
              <a:t>2</a:t>
            </a:r>
          </a:p>
          <a:p>
            <a:pPr marL="0" indent="0">
              <a:buNone/>
            </a:pPr>
            <a:r>
              <a:rPr lang="en-US" sz="2800">
                <a:cs typeface="Calibri"/>
              </a:rPr>
              <a:t>Mem. Access time = t</a:t>
            </a:r>
            <a:r>
              <a:rPr lang="en-US" sz="2800" baseline="-25000">
                <a:cs typeface="Calibri"/>
              </a:rPr>
              <a:t>m</a:t>
            </a:r>
            <a:endParaRPr lang="en-US"/>
          </a:p>
          <a:p>
            <a:pPr marL="0" indent="0">
              <a:buNone/>
            </a:pPr>
            <a:r>
              <a:rPr lang="en-US" sz="2800">
                <a:cs typeface="Calibri"/>
              </a:rPr>
              <a:t>AMAT = t</a:t>
            </a:r>
            <a:r>
              <a:rPr lang="en-US" sz="2800" baseline="-25000">
                <a:cs typeface="Calibri"/>
              </a:rPr>
              <a:t>1</a:t>
            </a:r>
            <a:r>
              <a:rPr lang="en-US" sz="2800">
                <a:cs typeface="Calibri"/>
              </a:rPr>
              <a:t> + (1 – h</a:t>
            </a:r>
            <a:r>
              <a:rPr lang="en-US" sz="2800" baseline="-25000">
                <a:cs typeface="Calibri"/>
              </a:rPr>
              <a:t>1 </a:t>
            </a:r>
            <a:r>
              <a:rPr lang="en-US" sz="2800">
                <a:cs typeface="Calibri"/>
              </a:rPr>
              <a:t>)( t</a:t>
            </a:r>
            <a:r>
              <a:rPr lang="en-US" sz="2800" baseline="-25000">
                <a:cs typeface="Calibri"/>
              </a:rPr>
              <a:t>2</a:t>
            </a:r>
            <a:r>
              <a:rPr lang="en-US" sz="2800">
                <a:cs typeface="Calibri"/>
              </a:rPr>
              <a:t> + ( 1 – h</a:t>
            </a:r>
            <a:r>
              <a:rPr lang="en-US" sz="2800" baseline="-25000">
                <a:cs typeface="Calibri"/>
              </a:rPr>
              <a:t>2 </a:t>
            </a:r>
            <a:r>
              <a:rPr lang="en-US" sz="2800">
                <a:cs typeface="Calibri"/>
              </a:rPr>
              <a:t>) t</a:t>
            </a:r>
            <a:r>
              <a:rPr lang="en-US" sz="2800" baseline="-25000">
                <a:cs typeface="Calibri"/>
              </a:rPr>
              <a:t>m </a:t>
            </a:r>
            <a:r>
              <a:rPr lang="en-US" sz="2800">
                <a:cs typeface="Calibri"/>
              </a:rPr>
              <a:t>) </a:t>
            </a:r>
          </a:p>
          <a:p>
            <a:pPr marL="0" indent="0">
              <a:buNone/>
            </a:pPr>
            <a:r>
              <a:rPr lang="en-US" sz="2800">
                <a:cs typeface="Calibri"/>
              </a:rPr>
              <a:t>            </a:t>
            </a:r>
            <a:endParaRPr lang="en-US">
              <a:cs typeface="Calibri"/>
            </a:endParaRPr>
          </a:p>
          <a:p>
            <a:pPr marL="0" indent="0">
              <a:buNone/>
            </a:pPr>
            <a:r>
              <a:rPr lang="en-US" sz="2800">
                <a:cs typeface="Calibri"/>
              </a:rPr>
              <a:t>            = t</a:t>
            </a:r>
            <a:r>
              <a:rPr lang="en-US" sz="2800" baseline="-25000">
                <a:cs typeface="Calibri"/>
              </a:rPr>
              <a:t>1</a:t>
            </a:r>
            <a:r>
              <a:rPr lang="en-US" sz="2800">
                <a:cs typeface="Calibri"/>
              </a:rPr>
              <a:t> + (1 – h</a:t>
            </a:r>
            <a:r>
              <a:rPr lang="en-US" sz="2800" baseline="-25000">
                <a:cs typeface="Calibri"/>
              </a:rPr>
              <a:t>1 </a:t>
            </a:r>
            <a:r>
              <a:rPr lang="en-US" sz="2800">
                <a:cs typeface="Calibri"/>
              </a:rPr>
              <a:t>)</a:t>
            </a:r>
            <a:r>
              <a:rPr lang="en-US" sz="2800" baseline="-25000">
                <a:cs typeface="Calibri"/>
              </a:rPr>
              <a:t> </a:t>
            </a:r>
            <a:r>
              <a:rPr lang="en-US" sz="2800">
                <a:cs typeface="Calibri"/>
              </a:rPr>
              <a:t>t</a:t>
            </a:r>
            <a:r>
              <a:rPr lang="en-US" sz="2800" baseline="-25000">
                <a:cs typeface="Calibri"/>
              </a:rPr>
              <a:t>2</a:t>
            </a:r>
            <a:r>
              <a:rPr lang="en-US" sz="2800">
                <a:cs typeface="Calibri"/>
              </a:rPr>
              <a:t> + ( 1 – h</a:t>
            </a:r>
            <a:r>
              <a:rPr lang="en-US" sz="2800" baseline="-25000">
                <a:cs typeface="Calibri"/>
              </a:rPr>
              <a:t>1 </a:t>
            </a:r>
            <a:r>
              <a:rPr lang="en-US" sz="2800">
                <a:cs typeface="Calibri"/>
              </a:rPr>
              <a:t>)( 1 – h</a:t>
            </a:r>
            <a:r>
              <a:rPr lang="en-US" sz="2800" baseline="-25000">
                <a:cs typeface="Calibri"/>
              </a:rPr>
              <a:t>2 </a:t>
            </a:r>
            <a:r>
              <a:rPr lang="en-US" sz="2800">
                <a:cs typeface="Calibri"/>
              </a:rPr>
              <a:t>) t</a:t>
            </a:r>
            <a:r>
              <a:rPr lang="en-US" sz="2800" baseline="-25000">
                <a:cs typeface="Calibri"/>
              </a:rPr>
              <a:t>m </a:t>
            </a:r>
            <a:endParaRPr lang="en-US">
              <a:cs typeface="Calibri"/>
            </a:endParaRPr>
          </a:p>
          <a:p>
            <a:pPr marL="0" indent="0">
              <a:buNone/>
            </a:pPr>
            <a:r>
              <a:rPr lang="en-US" sz="2800">
                <a:cs typeface="Calibri"/>
              </a:rPr>
              <a:t>            = 1 + 0.2 x 0.9 x 10 + 0.2 x 0.1 x 500 </a:t>
            </a:r>
            <a:r>
              <a:rPr lang="en-US" sz="2800" baseline="-25000">
                <a:cs typeface="Calibri"/>
              </a:rPr>
              <a:t> </a:t>
            </a:r>
            <a:r>
              <a:rPr lang="en-US" sz="2800">
                <a:cs typeface="Calibri"/>
              </a:rPr>
              <a:t>= 13 ns</a:t>
            </a:r>
            <a:r>
              <a:rPr lang="en-US" sz="2800" baseline="-25000">
                <a:cs typeface="Calibri"/>
              </a:rPr>
              <a:t> </a:t>
            </a:r>
            <a:endParaRPr lang="en-US">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83" name="Ink 82">
                <a:extLst>
                  <a:ext uri="{FF2B5EF4-FFF2-40B4-BE49-F238E27FC236}">
                    <a16:creationId xmlns:a16="http://schemas.microsoft.com/office/drawing/2014/main" id="{3D40D218-BA47-4345-AC21-AD2C81D7BE2D}"/>
                  </a:ext>
                </a:extLst>
              </p14:cNvPr>
              <p14:cNvContentPartPr/>
              <p14:nvPr/>
            </p14:nvContentPartPr>
            <p14:xfrm>
              <a:off x="5795818" y="3600912"/>
              <a:ext cx="876300" cy="285750"/>
            </p14:xfrm>
          </p:contentPart>
        </mc:Choice>
        <mc:Fallback xmlns="">
          <p:pic>
            <p:nvPicPr>
              <p:cNvPr id="83" name="Ink 82">
                <a:extLst>
                  <a:ext uri="{FF2B5EF4-FFF2-40B4-BE49-F238E27FC236}">
                    <a16:creationId xmlns:a16="http://schemas.microsoft.com/office/drawing/2014/main" id="{3D40D218-BA47-4345-AC21-AD2C81D7BE2D}"/>
                  </a:ext>
                </a:extLst>
              </p:cNvPr>
              <p:cNvPicPr/>
              <p:nvPr/>
            </p:nvPicPr>
            <p:blipFill>
              <a:blip r:embed="rId3"/>
              <a:stretch>
                <a:fillRect/>
              </a:stretch>
            </p:blipFill>
            <p:spPr>
              <a:xfrm>
                <a:off x="5786843" y="3592060"/>
                <a:ext cx="893891" cy="3031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9" name="Ink 98">
                <a:extLst>
                  <a:ext uri="{FF2B5EF4-FFF2-40B4-BE49-F238E27FC236}">
                    <a16:creationId xmlns:a16="http://schemas.microsoft.com/office/drawing/2014/main" id="{6C2FCAE6-4EC7-4C59-A093-47B08CA2CAFB}"/>
                  </a:ext>
                </a:extLst>
              </p14:cNvPr>
              <p14:cNvContentPartPr/>
              <p14:nvPr/>
            </p14:nvContentPartPr>
            <p14:xfrm>
              <a:off x="6858159" y="3532787"/>
              <a:ext cx="619125" cy="209550"/>
            </p14:xfrm>
          </p:contentPart>
        </mc:Choice>
        <mc:Fallback xmlns="">
          <p:pic>
            <p:nvPicPr>
              <p:cNvPr id="99" name="Ink 98">
                <a:extLst>
                  <a:ext uri="{FF2B5EF4-FFF2-40B4-BE49-F238E27FC236}">
                    <a16:creationId xmlns:a16="http://schemas.microsoft.com/office/drawing/2014/main" id="{6C2FCAE6-4EC7-4C59-A093-47B08CA2CAFB}"/>
                  </a:ext>
                </a:extLst>
              </p:cNvPr>
              <p:cNvPicPr/>
              <p:nvPr/>
            </p:nvPicPr>
            <p:blipFill>
              <a:blip r:embed="rId5"/>
              <a:stretch>
                <a:fillRect/>
              </a:stretch>
            </p:blipFill>
            <p:spPr>
              <a:xfrm>
                <a:off x="6849134" y="3523676"/>
                <a:ext cx="636814" cy="2274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0" name="Ink 99">
                <a:extLst>
                  <a:ext uri="{FF2B5EF4-FFF2-40B4-BE49-F238E27FC236}">
                    <a16:creationId xmlns:a16="http://schemas.microsoft.com/office/drawing/2014/main" id="{38034263-C300-48B9-94E5-C84649C8AAFE}"/>
                  </a:ext>
                </a:extLst>
              </p14:cNvPr>
              <p14:cNvContentPartPr/>
              <p14:nvPr/>
            </p14:nvContentPartPr>
            <p14:xfrm>
              <a:off x="7100454" y="3441596"/>
              <a:ext cx="47625" cy="28574"/>
            </p14:xfrm>
          </p:contentPart>
        </mc:Choice>
        <mc:Fallback xmlns="">
          <p:pic>
            <p:nvPicPr>
              <p:cNvPr id="100" name="Ink 99">
                <a:extLst>
                  <a:ext uri="{FF2B5EF4-FFF2-40B4-BE49-F238E27FC236}">
                    <a16:creationId xmlns:a16="http://schemas.microsoft.com/office/drawing/2014/main" id="{38034263-C300-48B9-94E5-C84649C8AAFE}"/>
                  </a:ext>
                </a:extLst>
              </p:cNvPr>
              <p:cNvPicPr/>
              <p:nvPr/>
            </p:nvPicPr>
            <p:blipFill>
              <a:blip r:embed="rId7"/>
              <a:stretch>
                <a:fillRect/>
              </a:stretch>
            </p:blipFill>
            <p:spPr>
              <a:xfrm>
                <a:off x="7091502" y="3433092"/>
                <a:ext cx="65171" cy="4524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1" name="Ink 100">
                <a:extLst>
                  <a:ext uri="{FF2B5EF4-FFF2-40B4-BE49-F238E27FC236}">
                    <a16:creationId xmlns:a16="http://schemas.microsoft.com/office/drawing/2014/main" id="{F1B46EC3-469F-400D-952D-82BCBE3491A3}"/>
                  </a:ext>
                </a:extLst>
              </p14:cNvPr>
              <p14:cNvContentPartPr/>
              <p14:nvPr/>
            </p14:nvContentPartPr>
            <p14:xfrm>
              <a:off x="7792152" y="3576480"/>
              <a:ext cx="66675" cy="304800"/>
            </p14:xfrm>
          </p:contentPart>
        </mc:Choice>
        <mc:Fallback xmlns="">
          <p:pic>
            <p:nvPicPr>
              <p:cNvPr id="101" name="Ink 100">
                <a:extLst>
                  <a:ext uri="{FF2B5EF4-FFF2-40B4-BE49-F238E27FC236}">
                    <a16:creationId xmlns:a16="http://schemas.microsoft.com/office/drawing/2014/main" id="{F1B46EC3-469F-400D-952D-82BCBE3491A3}"/>
                  </a:ext>
                </a:extLst>
              </p:cNvPr>
              <p:cNvPicPr/>
              <p:nvPr/>
            </p:nvPicPr>
            <p:blipFill>
              <a:blip r:embed="rId9"/>
              <a:stretch>
                <a:fillRect/>
              </a:stretch>
            </p:blipFill>
            <p:spPr>
              <a:xfrm>
                <a:off x="7783648" y="3567505"/>
                <a:ext cx="83344" cy="3223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2" name="Ink 101">
                <a:extLst>
                  <a:ext uri="{FF2B5EF4-FFF2-40B4-BE49-F238E27FC236}">
                    <a16:creationId xmlns:a16="http://schemas.microsoft.com/office/drawing/2014/main" id="{E71578D2-D952-452E-AD4B-C7D296149F6D}"/>
                  </a:ext>
                </a:extLst>
              </p14:cNvPr>
              <p14:cNvContentPartPr/>
              <p14:nvPr/>
            </p14:nvContentPartPr>
            <p14:xfrm>
              <a:off x="7822716" y="3543910"/>
              <a:ext cx="161925" cy="142875"/>
            </p14:xfrm>
          </p:contentPart>
        </mc:Choice>
        <mc:Fallback xmlns="">
          <p:pic>
            <p:nvPicPr>
              <p:cNvPr id="102" name="Ink 101">
                <a:extLst>
                  <a:ext uri="{FF2B5EF4-FFF2-40B4-BE49-F238E27FC236}">
                    <a16:creationId xmlns:a16="http://schemas.microsoft.com/office/drawing/2014/main" id="{E71578D2-D952-452E-AD4B-C7D296149F6D}"/>
                  </a:ext>
                </a:extLst>
              </p:cNvPr>
              <p:cNvPicPr/>
              <p:nvPr/>
            </p:nvPicPr>
            <p:blipFill>
              <a:blip r:embed="rId11"/>
              <a:stretch>
                <a:fillRect/>
              </a:stretch>
            </p:blipFill>
            <p:spPr>
              <a:xfrm>
                <a:off x="7813474" y="3534798"/>
                <a:ext cx="180040" cy="16073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3" name="Ink 102">
                <a:extLst>
                  <a:ext uri="{FF2B5EF4-FFF2-40B4-BE49-F238E27FC236}">
                    <a16:creationId xmlns:a16="http://schemas.microsoft.com/office/drawing/2014/main" id="{10F0794E-D525-4162-9E90-9B5840E78C54}"/>
                  </a:ext>
                </a:extLst>
              </p14:cNvPr>
              <p14:cNvContentPartPr/>
              <p14:nvPr/>
            </p14:nvContentPartPr>
            <p14:xfrm>
              <a:off x="8000999" y="3532332"/>
              <a:ext cx="161925" cy="171450"/>
            </p14:xfrm>
          </p:contentPart>
        </mc:Choice>
        <mc:Fallback xmlns="">
          <p:pic>
            <p:nvPicPr>
              <p:cNvPr id="103" name="Ink 102">
                <a:extLst>
                  <a:ext uri="{FF2B5EF4-FFF2-40B4-BE49-F238E27FC236}">
                    <a16:creationId xmlns:a16="http://schemas.microsoft.com/office/drawing/2014/main" id="{10F0794E-D525-4162-9E90-9B5840E78C54}"/>
                  </a:ext>
                </a:extLst>
              </p:cNvPr>
              <p:cNvPicPr/>
              <p:nvPr/>
            </p:nvPicPr>
            <p:blipFill>
              <a:blip r:embed="rId13"/>
              <a:stretch>
                <a:fillRect/>
              </a:stretch>
            </p:blipFill>
            <p:spPr>
              <a:xfrm>
                <a:off x="7992180" y="3523421"/>
                <a:ext cx="179211" cy="18891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 name="Ink 103">
                <a:extLst>
                  <a:ext uri="{FF2B5EF4-FFF2-40B4-BE49-F238E27FC236}">
                    <a16:creationId xmlns:a16="http://schemas.microsoft.com/office/drawing/2014/main" id="{A904FBFD-CE9A-4FB8-B266-3307A12CDB44}"/>
                  </a:ext>
                </a:extLst>
              </p14:cNvPr>
              <p14:cNvContentPartPr/>
              <p14:nvPr/>
            </p14:nvContentPartPr>
            <p14:xfrm>
              <a:off x="8210936" y="3475181"/>
              <a:ext cx="171450" cy="219075"/>
            </p14:xfrm>
          </p:contentPart>
        </mc:Choice>
        <mc:Fallback xmlns="">
          <p:pic>
            <p:nvPicPr>
              <p:cNvPr id="104" name="Ink 103">
                <a:extLst>
                  <a:ext uri="{FF2B5EF4-FFF2-40B4-BE49-F238E27FC236}">
                    <a16:creationId xmlns:a16="http://schemas.microsoft.com/office/drawing/2014/main" id="{A904FBFD-CE9A-4FB8-B266-3307A12CDB44}"/>
                  </a:ext>
                </a:extLst>
              </p:cNvPr>
              <p:cNvPicPr/>
              <p:nvPr/>
            </p:nvPicPr>
            <p:blipFill>
              <a:blip r:embed="rId15"/>
              <a:stretch>
                <a:fillRect/>
              </a:stretch>
            </p:blipFill>
            <p:spPr>
              <a:xfrm>
                <a:off x="8201777" y="3466188"/>
                <a:ext cx="189401" cy="23670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 name="Ink 104">
                <a:extLst>
                  <a:ext uri="{FF2B5EF4-FFF2-40B4-BE49-F238E27FC236}">
                    <a16:creationId xmlns:a16="http://schemas.microsoft.com/office/drawing/2014/main" id="{99AD7EC5-AFE2-48C8-8827-6B9255AB241C}"/>
                  </a:ext>
                </a:extLst>
              </p14:cNvPr>
              <p14:cNvContentPartPr/>
              <p14:nvPr/>
            </p14:nvContentPartPr>
            <p14:xfrm>
              <a:off x="8394077" y="3541844"/>
              <a:ext cx="219075" cy="171450"/>
            </p14:xfrm>
          </p:contentPart>
        </mc:Choice>
        <mc:Fallback xmlns="">
          <p:pic>
            <p:nvPicPr>
              <p:cNvPr id="105" name="Ink 104">
                <a:extLst>
                  <a:ext uri="{FF2B5EF4-FFF2-40B4-BE49-F238E27FC236}">
                    <a16:creationId xmlns:a16="http://schemas.microsoft.com/office/drawing/2014/main" id="{99AD7EC5-AFE2-48C8-8827-6B9255AB241C}"/>
                  </a:ext>
                </a:extLst>
              </p:cNvPr>
              <p:cNvPicPr/>
              <p:nvPr/>
            </p:nvPicPr>
            <p:blipFill>
              <a:blip r:embed="rId17"/>
              <a:stretch>
                <a:fillRect/>
              </a:stretch>
            </p:blipFill>
            <p:spPr>
              <a:xfrm>
                <a:off x="8384964" y="3533043"/>
                <a:ext cx="236936" cy="1887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6" name="Ink 105">
                <a:extLst>
                  <a:ext uri="{FF2B5EF4-FFF2-40B4-BE49-F238E27FC236}">
                    <a16:creationId xmlns:a16="http://schemas.microsoft.com/office/drawing/2014/main" id="{48E64F88-D236-438C-9576-7E5161A634B2}"/>
                  </a:ext>
                </a:extLst>
              </p14:cNvPr>
              <p14:cNvContentPartPr/>
              <p14:nvPr/>
            </p14:nvContentPartPr>
            <p14:xfrm>
              <a:off x="8635392" y="3380207"/>
              <a:ext cx="123825" cy="333375"/>
            </p14:xfrm>
          </p:contentPart>
        </mc:Choice>
        <mc:Fallback xmlns="">
          <p:pic>
            <p:nvPicPr>
              <p:cNvPr id="106" name="Ink 105">
                <a:extLst>
                  <a:ext uri="{FF2B5EF4-FFF2-40B4-BE49-F238E27FC236}">
                    <a16:creationId xmlns:a16="http://schemas.microsoft.com/office/drawing/2014/main" id="{48E64F88-D236-438C-9576-7E5161A634B2}"/>
                  </a:ext>
                </a:extLst>
              </p:cNvPr>
              <p:cNvPicPr/>
              <p:nvPr/>
            </p:nvPicPr>
            <p:blipFill>
              <a:blip r:embed="rId19"/>
              <a:stretch>
                <a:fillRect/>
              </a:stretch>
            </p:blipFill>
            <p:spPr>
              <a:xfrm>
                <a:off x="8626393" y="3371350"/>
                <a:ext cx="141463" cy="35073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7" name="Ink 106">
                <a:extLst>
                  <a:ext uri="{FF2B5EF4-FFF2-40B4-BE49-F238E27FC236}">
                    <a16:creationId xmlns:a16="http://schemas.microsoft.com/office/drawing/2014/main" id="{4BDE2E4B-B5E8-47A2-BF1A-484F710494FB}"/>
                  </a:ext>
                </a:extLst>
              </p14:cNvPr>
              <p14:cNvContentPartPr/>
              <p14:nvPr/>
            </p14:nvContentPartPr>
            <p14:xfrm>
              <a:off x="8773371" y="3371272"/>
              <a:ext cx="47625" cy="333375"/>
            </p14:xfrm>
          </p:contentPart>
        </mc:Choice>
        <mc:Fallback xmlns="">
          <p:pic>
            <p:nvPicPr>
              <p:cNvPr id="107" name="Ink 106">
                <a:extLst>
                  <a:ext uri="{FF2B5EF4-FFF2-40B4-BE49-F238E27FC236}">
                    <a16:creationId xmlns:a16="http://schemas.microsoft.com/office/drawing/2014/main" id="{4BDE2E4B-B5E8-47A2-BF1A-484F710494FB}"/>
                  </a:ext>
                </a:extLst>
              </p:cNvPr>
              <p:cNvPicPr/>
              <p:nvPr/>
            </p:nvPicPr>
            <p:blipFill>
              <a:blip r:embed="rId21"/>
              <a:stretch>
                <a:fillRect/>
              </a:stretch>
            </p:blipFill>
            <p:spPr>
              <a:xfrm>
                <a:off x="8764419" y="3362330"/>
                <a:ext cx="65171" cy="35090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8" name="Ink 107">
                <a:extLst>
                  <a:ext uri="{FF2B5EF4-FFF2-40B4-BE49-F238E27FC236}">
                    <a16:creationId xmlns:a16="http://schemas.microsoft.com/office/drawing/2014/main" id="{B5415844-34BF-4769-88AE-EC7270E5B5BA}"/>
                  </a:ext>
                </a:extLst>
              </p14:cNvPr>
              <p14:cNvContentPartPr/>
              <p14:nvPr/>
            </p14:nvContentPartPr>
            <p14:xfrm>
              <a:off x="8723262" y="3498406"/>
              <a:ext cx="152400" cy="47625"/>
            </p14:xfrm>
          </p:contentPart>
        </mc:Choice>
        <mc:Fallback xmlns="">
          <p:pic>
            <p:nvPicPr>
              <p:cNvPr id="108" name="Ink 107">
                <a:extLst>
                  <a:ext uri="{FF2B5EF4-FFF2-40B4-BE49-F238E27FC236}">
                    <a16:creationId xmlns:a16="http://schemas.microsoft.com/office/drawing/2014/main" id="{B5415844-34BF-4769-88AE-EC7270E5B5BA}"/>
                  </a:ext>
                </a:extLst>
              </p:cNvPr>
              <p:cNvPicPr/>
              <p:nvPr/>
            </p:nvPicPr>
            <p:blipFill>
              <a:blip r:embed="rId23"/>
              <a:stretch>
                <a:fillRect/>
              </a:stretch>
            </p:blipFill>
            <p:spPr>
              <a:xfrm>
                <a:off x="8714381" y="3489176"/>
                <a:ext cx="169807" cy="6571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9" name="Ink 108">
                <a:extLst>
                  <a:ext uri="{FF2B5EF4-FFF2-40B4-BE49-F238E27FC236}">
                    <a16:creationId xmlns:a16="http://schemas.microsoft.com/office/drawing/2014/main" id="{90DA9177-FEC3-4102-9112-33F921C68115}"/>
                  </a:ext>
                </a:extLst>
              </p14:cNvPr>
              <p14:cNvContentPartPr/>
              <p14:nvPr/>
            </p14:nvContentPartPr>
            <p14:xfrm>
              <a:off x="8880307" y="3521363"/>
              <a:ext cx="171450" cy="400050"/>
            </p14:xfrm>
          </p:contentPart>
        </mc:Choice>
        <mc:Fallback xmlns="">
          <p:pic>
            <p:nvPicPr>
              <p:cNvPr id="109" name="Ink 108">
                <a:extLst>
                  <a:ext uri="{FF2B5EF4-FFF2-40B4-BE49-F238E27FC236}">
                    <a16:creationId xmlns:a16="http://schemas.microsoft.com/office/drawing/2014/main" id="{90DA9177-FEC3-4102-9112-33F921C68115}"/>
                  </a:ext>
                </a:extLst>
              </p:cNvPr>
              <p:cNvPicPr/>
              <p:nvPr/>
            </p:nvPicPr>
            <p:blipFill>
              <a:blip r:embed="rId25"/>
              <a:stretch>
                <a:fillRect/>
              </a:stretch>
            </p:blipFill>
            <p:spPr>
              <a:xfrm>
                <a:off x="8871283" y="3512457"/>
                <a:ext cx="189136" cy="41750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0" name="Ink 109">
                <a:extLst>
                  <a:ext uri="{FF2B5EF4-FFF2-40B4-BE49-F238E27FC236}">
                    <a16:creationId xmlns:a16="http://schemas.microsoft.com/office/drawing/2014/main" id="{CC204E57-68CE-49B6-B70C-E7D9239E4313}"/>
                  </a:ext>
                </a:extLst>
              </p14:cNvPr>
              <p14:cNvContentPartPr/>
              <p14:nvPr/>
            </p14:nvContentPartPr>
            <p14:xfrm>
              <a:off x="9294090" y="3405909"/>
              <a:ext cx="152400" cy="247650"/>
            </p14:xfrm>
          </p:contentPart>
        </mc:Choice>
        <mc:Fallback xmlns="">
          <p:pic>
            <p:nvPicPr>
              <p:cNvPr id="110" name="Ink 109">
                <a:extLst>
                  <a:ext uri="{FF2B5EF4-FFF2-40B4-BE49-F238E27FC236}">
                    <a16:creationId xmlns:a16="http://schemas.microsoft.com/office/drawing/2014/main" id="{CC204E57-68CE-49B6-B70C-E7D9239E4313}"/>
                  </a:ext>
                </a:extLst>
              </p:cNvPr>
              <p:cNvPicPr/>
              <p:nvPr/>
            </p:nvPicPr>
            <p:blipFill>
              <a:blip r:embed="rId27"/>
              <a:stretch>
                <a:fillRect/>
              </a:stretch>
            </p:blipFill>
            <p:spPr>
              <a:xfrm>
                <a:off x="9285331" y="3397014"/>
                <a:ext cx="169567" cy="26508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1" name="Ink 110">
                <a:extLst>
                  <a:ext uri="{FF2B5EF4-FFF2-40B4-BE49-F238E27FC236}">
                    <a16:creationId xmlns:a16="http://schemas.microsoft.com/office/drawing/2014/main" id="{5E50933E-65C7-4298-920C-0C6208FD9F0B}"/>
                  </a:ext>
                </a:extLst>
              </p14:cNvPr>
              <p14:cNvContentPartPr/>
              <p14:nvPr/>
            </p14:nvContentPartPr>
            <p14:xfrm>
              <a:off x="9524584" y="3360468"/>
              <a:ext cx="323850" cy="295275"/>
            </p14:xfrm>
          </p:contentPart>
        </mc:Choice>
        <mc:Fallback xmlns="">
          <p:pic>
            <p:nvPicPr>
              <p:cNvPr id="111" name="Ink 110">
                <a:extLst>
                  <a:ext uri="{FF2B5EF4-FFF2-40B4-BE49-F238E27FC236}">
                    <a16:creationId xmlns:a16="http://schemas.microsoft.com/office/drawing/2014/main" id="{5E50933E-65C7-4298-920C-0C6208FD9F0B}"/>
                  </a:ext>
                </a:extLst>
              </p:cNvPr>
              <p:cNvPicPr/>
              <p:nvPr/>
            </p:nvPicPr>
            <p:blipFill>
              <a:blip r:embed="rId29"/>
              <a:stretch>
                <a:fillRect/>
              </a:stretch>
            </p:blipFill>
            <p:spPr>
              <a:xfrm>
                <a:off x="9515507" y="3351509"/>
                <a:ext cx="341640" cy="31283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2" name="Ink 111">
                <a:extLst>
                  <a:ext uri="{FF2B5EF4-FFF2-40B4-BE49-F238E27FC236}">
                    <a16:creationId xmlns:a16="http://schemas.microsoft.com/office/drawing/2014/main" id="{223EB75F-688F-4230-B7F8-C1E29717CB35}"/>
                  </a:ext>
                </a:extLst>
              </p14:cNvPr>
              <p14:cNvContentPartPr/>
              <p14:nvPr/>
            </p14:nvContentPartPr>
            <p14:xfrm>
              <a:off x="3853571" y="4260272"/>
              <a:ext cx="2171700" cy="85725"/>
            </p14:xfrm>
          </p:contentPart>
        </mc:Choice>
        <mc:Fallback xmlns="">
          <p:pic>
            <p:nvPicPr>
              <p:cNvPr id="112" name="Ink 111">
                <a:extLst>
                  <a:ext uri="{FF2B5EF4-FFF2-40B4-BE49-F238E27FC236}">
                    <a16:creationId xmlns:a16="http://schemas.microsoft.com/office/drawing/2014/main" id="{223EB75F-688F-4230-B7F8-C1E29717CB35}"/>
                  </a:ext>
                </a:extLst>
              </p:cNvPr>
              <p:cNvPicPr/>
              <p:nvPr/>
            </p:nvPicPr>
            <p:blipFill>
              <a:blip r:embed="rId31"/>
              <a:stretch>
                <a:fillRect/>
              </a:stretch>
            </p:blipFill>
            <p:spPr>
              <a:xfrm>
                <a:off x="3844575" y="4251034"/>
                <a:ext cx="2189333" cy="10383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6" name="Ink 115">
                <a:extLst>
                  <a:ext uri="{FF2B5EF4-FFF2-40B4-BE49-F238E27FC236}">
                    <a16:creationId xmlns:a16="http://schemas.microsoft.com/office/drawing/2014/main" id="{01545C2C-6352-41E2-86C6-70BDE7FF435A}"/>
                  </a:ext>
                </a:extLst>
              </p14:cNvPr>
              <p14:cNvContentPartPr/>
              <p14:nvPr/>
            </p14:nvContentPartPr>
            <p14:xfrm>
              <a:off x="4901520" y="4318000"/>
              <a:ext cx="1771650" cy="304800"/>
            </p14:xfrm>
          </p:contentPart>
        </mc:Choice>
        <mc:Fallback xmlns="">
          <p:pic>
            <p:nvPicPr>
              <p:cNvPr id="116" name="Ink 115">
                <a:extLst>
                  <a:ext uri="{FF2B5EF4-FFF2-40B4-BE49-F238E27FC236}">
                    <a16:creationId xmlns:a16="http://schemas.microsoft.com/office/drawing/2014/main" id="{01545C2C-6352-41E2-86C6-70BDE7FF435A}"/>
                  </a:ext>
                </a:extLst>
              </p:cNvPr>
              <p:cNvPicPr/>
              <p:nvPr/>
            </p:nvPicPr>
            <p:blipFill>
              <a:blip r:embed="rId33"/>
              <a:stretch>
                <a:fillRect/>
              </a:stretch>
            </p:blipFill>
            <p:spPr>
              <a:xfrm>
                <a:off x="4892543" y="4309088"/>
                <a:ext cx="1789244" cy="32226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7" name="Ink 116">
                <a:extLst>
                  <a:ext uri="{FF2B5EF4-FFF2-40B4-BE49-F238E27FC236}">
                    <a16:creationId xmlns:a16="http://schemas.microsoft.com/office/drawing/2014/main" id="{6043E13B-0D1D-4E40-825E-1923EBC49195}"/>
                  </a:ext>
                </a:extLst>
              </p14:cNvPr>
              <p14:cNvContentPartPr/>
              <p14:nvPr/>
            </p14:nvContentPartPr>
            <p14:xfrm>
              <a:off x="6823363" y="4410614"/>
              <a:ext cx="676275" cy="180975"/>
            </p14:xfrm>
          </p:contentPart>
        </mc:Choice>
        <mc:Fallback xmlns="">
          <p:pic>
            <p:nvPicPr>
              <p:cNvPr id="117" name="Ink 116">
                <a:extLst>
                  <a:ext uri="{FF2B5EF4-FFF2-40B4-BE49-F238E27FC236}">
                    <a16:creationId xmlns:a16="http://schemas.microsoft.com/office/drawing/2014/main" id="{6043E13B-0D1D-4E40-825E-1923EBC49195}"/>
                  </a:ext>
                </a:extLst>
              </p:cNvPr>
              <p:cNvPicPr/>
              <p:nvPr/>
            </p:nvPicPr>
            <p:blipFill>
              <a:blip r:embed="rId35"/>
              <a:stretch>
                <a:fillRect/>
              </a:stretch>
            </p:blipFill>
            <p:spPr>
              <a:xfrm>
                <a:off x="6814322" y="4401795"/>
                <a:ext cx="693996" cy="19826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8" name="Ink 117">
                <a:extLst>
                  <a:ext uri="{FF2B5EF4-FFF2-40B4-BE49-F238E27FC236}">
                    <a16:creationId xmlns:a16="http://schemas.microsoft.com/office/drawing/2014/main" id="{7521C872-F2D4-4CE0-82CC-CDF7C09DFF48}"/>
                  </a:ext>
                </a:extLst>
              </p14:cNvPr>
              <p14:cNvContentPartPr/>
              <p14:nvPr/>
            </p14:nvContentPartPr>
            <p14:xfrm>
              <a:off x="7215908" y="4329544"/>
              <a:ext cx="9525" cy="9525"/>
            </p14:xfrm>
          </p:contentPart>
        </mc:Choice>
        <mc:Fallback xmlns="">
          <p:pic>
            <p:nvPicPr>
              <p:cNvPr id="118" name="Ink 117">
                <a:extLst>
                  <a:ext uri="{FF2B5EF4-FFF2-40B4-BE49-F238E27FC236}">
                    <a16:creationId xmlns:a16="http://schemas.microsoft.com/office/drawing/2014/main" id="{7521C872-F2D4-4CE0-82CC-CDF7C09DFF48}"/>
                  </a:ext>
                </a:extLst>
              </p:cNvPr>
              <p:cNvPicPr/>
              <p:nvPr/>
            </p:nvPicPr>
            <p:blipFill>
              <a:blip r:embed="rId37"/>
              <a:stretch>
                <a:fillRect/>
              </a:stretch>
            </p:blipFill>
            <p:spPr>
              <a:xfrm>
                <a:off x="6977783" y="409141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9" name="Ink 118">
                <a:extLst>
                  <a:ext uri="{FF2B5EF4-FFF2-40B4-BE49-F238E27FC236}">
                    <a16:creationId xmlns:a16="http://schemas.microsoft.com/office/drawing/2014/main" id="{B3598300-E845-408D-A762-0A7936520B46}"/>
                  </a:ext>
                </a:extLst>
              </p14:cNvPr>
              <p14:cNvContentPartPr/>
              <p14:nvPr/>
            </p14:nvContentPartPr>
            <p14:xfrm>
              <a:off x="7897090" y="4433454"/>
              <a:ext cx="9525" cy="276225"/>
            </p14:xfrm>
          </p:contentPart>
        </mc:Choice>
        <mc:Fallback xmlns="">
          <p:pic>
            <p:nvPicPr>
              <p:cNvPr id="119" name="Ink 118">
                <a:extLst>
                  <a:ext uri="{FF2B5EF4-FFF2-40B4-BE49-F238E27FC236}">
                    <a16:creationId xmlns:a16="http://schemas.microsoft.com/office/drawing/2014/main" id="{B3598300-E845-408D-A762-0A7936520B46}"/>
                  </a:ext>
                </a:extLst>
              </p:cNvPr>
              <p:cNvPicPr/>
              <p:nvPr/>
            </p:nvPicPr>
            <p:blipFill>
              <a:blip r:embed="rId39"/>
              <a:stretch>
                <a:fillRect/>
              </a:stretch>
            </p:blipFill>
            <p:spPr>
              <a:xfrm>
                <a:off x="7880081" y="4424566"/>
                <a:ext cx="42863" cy="29364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0" name="Ink 119">
                <a:extLst>
                  <a:ext uri="{FF2B5EF4-FFF2-40B4-BE49-F238E27FC236}">
                    <a16:creationId xmlns:a16="http://schemas.microsoft.com/office/drawing/2014/main" id="{183E979A-692E-4C09-8FBC-182A58597434}"/>
                  </a:ext>
                </a:extLst>
              </p14:cNvPr>
              <p14:cNvContentPartPr/>
              <p14:nvPr/>
            </p14:nvContentPartPr>
            <p14:xfrm>
              <a:off x="7891609" y="4422646"/>
              <a:ext cx="95250" cy="133350"/>
            </p14:xfrm>
          </p:contentPart>
        </mc:Choice>
        <mc:Fallback xmlns="">
          <p:pic>
            <p:nvPicPr>
              <p:cNvPr id="120" name="Ink 119">
                <a:extLst>
                  <a:ext uri="{FF2B5EF4-FFF2-40B4-BE49-F238E27FC236}">
                    <a16:creationId xmlns:a16="http://schemas.microsoft.com/office/drawing/2014/main" id="{183E979A-692E-4C09-8FBC-182A58597434}"/>
                  </a:ext>
                </a:extLst>
              </p:cNvPr>
              <p:cNvPicPr/>
              <p:nvPr/>
            </p:nvPicPr>
            <p:blipFill>
              <a:blip r:embed="rId41"/>
              <a:stretch>
                <a:fillRect/>
              </a:stretch>
            </p:blipFill>
            <p:spPr>
              <a:xfrm>
                <a:off x="7882790" y="4413587"/>
                <a:ext cx="112536" cy="15110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1" name="Ink 120">
                <a:extLst>
                  <a:ext uri="{FF2B5EF4-FFF2-40B4-BE49-F238E27FC236}">
                    <a16:creationId xmlns:a16="http://schemas.microsoft.com/office/drawing/2014/main" id="{A75B8886-A36C-47A0-97B3-48552D5D7E47}"/>
                  </a:ext>
                </a:extLst>
              </p14:cNvPr>
              <p14:cNvContentPartPr/>
              <p14:nvPr/>
            </p14:nvContentPartPr>
            <p14:xfrm>
              <a:off x="8024972" y="4388091"/>
              <a:ext cx="133350" cy="180975"/>
            </p14:xfrm>
          </p:contentPart>
        </mc:Choice>
        <mc:Fallback xmlns="">
          <p:pic>
            <p:nvPicPr>
              <p:cNvPr id="121" name="Ink 120">
                <a:extLst>
                  <a:ext uri="{FF2B5EF4-FFF2-40B4-BE49-F238E27FC236}">
                    <a16:creationId xmlns:a16="http://schemas.microsoft.com/office/drawing/2014/main" id="{A75B8886-A36C-47A0-97B3-48552D5D7E47}"/>
                  </a:ext>
                </a:extLst>
              </p:cNvPr>
              <p:cNvPicPr/>
              <p:nvPr/>
            </p:nvPicPr>
            <p:blipFill>
              <a:blip r:embed="rId43"/>
              <a:stretch>
                <a:fillRect/>
              </a:stretch>
            </p:blipFill>
            <p:spPr>
              <a:xfrm>
                <a:off x="8015888" y="4379060"/>
                <a:ext cx="151154" cy="19867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2" name="Ink 121">
                <a:extLst>
                  <a:ext uri="{FF2B5EF4-FFF2-40B4-BE49-F238E27FC236}">
                    <a16:creationId xmlns:a16="http://schemas.microsoft.com/office/drawing/2014/main" id="{8422FFF7-55DE-44C7-887A-4DB3927DCF53}"/>
                  </a:ext>
                </a:extLst>
              </p14:cNvPr>
              <p14:cNvContentPartPr/>
              <p14:nvPr/>
            </p14:nvContentPartPr>
            <p14:xfrm>
              <a:off x="8194662" y="4398817"/>
              <a:ext cx="190500" cy="161925"/>
            </p14:xfrm>
          </p:contentPart>
        </mc:Choice>
        <mc:Fallback xmlns="">
          <p:pic>
            <p:nvPicPr>
              <p:cNvPr id="122" name="Ink 121">
                <a:extLst>
                  <a:ext uri="{FF2B5EF4-FFF2-40B4-BE49-F238E27FC236}">
                    <a16:creationId xmlns:a16="http://schemas.microsoft.com/office/drawing/2014/main" id="{8422FFF7-55DE-44C7-887A-4DB3927DCF53}"/>
                  </a:ext>
                </a:extLst>
              </p:cNvPr>
              <p:cNvPicPr/>
              <p:nvPr/>
            </p:nvPicPr>
            <p:blipFill>
              <a:blip r:embed="rId45"/>
              <a:stretch>
                <a:fillRect/>
              </a:stretch>
            </p:blipFill>
            <p:spPr>
              <a:xfrm>
                <a:off x="8185486" y="4390036"/>
                <a:ext cx="208486" cy="17913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3" name="Ink 122">
                <a:extLst>
                  <a:ext uri="{FF2B5EF4-FFF2-40B4-BE49-F238E27FC236}">
                    <a16:creationId xmlns:a16="http://schemas.microsoft.com/office/drawing/2014/main" id="{487EB0E2-C722-4295-807E-119AA54A69AF}"/>
                  </a:ext>
                </a:extLst>
              </p14:cNvPr>
              <p14:cNvContentPartPr/>
              <p14:nvPr/>
            </p14:nvContentPartPr>
            <p14:xfrm>
              <a:off x="8381103" y="4421909"/>
              <a:ext cx="152400" cy="133350"/>
            </p14:xfrm>
          </p:contentPart>
        </mc:Choice>
        <mc:Fallback xmlns="">
          <p:pic>
            <p:nvPicPr>
              <p:cNvPr id="123" name="Ink 122">
                <a:extLst>
                  <a:ext uri="{FF2B5EF4-FFF2-40B4-BE49-F238E27FC236}">
                    <a16:creationId xmlns:a16="http://schemas.microsoft.com/office/drawing/2014/main" id="{487EB0E2-C722-4295-807E-119AA54A69AF}"/>
                  </a:ext>
                </a:extLst>
              </p:cNvPr>
              <p:cNvPicPr/>
              <p:nvPr/>
            </p:nvPicPr>
            <p:blipFill>
              <a:blip r:embed="rId47"/>
              <a:stretch>
                <a:fillRect/>
              </a:stretch>
            </p:blipFill>
            <p:spPr>
              <a:xfrm>
                <a:off x="8372117" y="4413090"/>
                <a:ext cx="170012" cy="15063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4" name="Ink 123">
                <a:extLst>
                  <a:ext uri="{FF2B5EF4-FFF2-40B4-BE49-F238E27FC236}">
                    <a16:creationId xmlns:a16="http://schemas.microsoft.com/office/drawing/2014/main" id="{43930722-ED35-4962-B3F5-01F18C47CD81}"/>
                  </a:ext>
                </a:extLst>
              </p14:cNvPr>
              <p14:cNvContentPartPr/>
              <p14:nvPr/>
            </p14:nvContentPartPr>
            <p14:xfrm>
              <a:off x="8554230" y="4243626"/>
              <a:ext cx="142875" cy="304800"/>
            </p14:xfrm>
          </p:contentPart>
        </mc:Choice>
        <mc:Fallback xmlns="">
          <p:pic>
            <p:nvPicPr>
              <p:cNvPr id="124" name="Ink 123">
                <a:extLst>
                  <a:ext uri="{FF2B5EF4-FFF2-40B4-BE49-F238E27FC236}">
                    <a16:creationId xmlns:a16="http://schemas.microsoft.com/office/drawing/2014/main" id="{43930722-ED35-4962-B3F5-01F18C47CD81}"/>
                  </a:ext>
                </a:extLst>
              </p:cNvPr>
              <p:cNvPicPr/>
              <p:nvPr/>
            </p:nvPicPr>
            <p:blipFill>
              <a:blip r:embed="rId49"/>
              <a:stretch>
                <a:fillRect/>
              </a:stretch>
            </p:blipFill>
            <p:spPr>
              <a:xfrm>
                <a:off x="8545345" y="4234724"/>
                <a:ext cx="160290" cy="322248"/>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5" name="Ink 124">
                <a:extLst>
                  <a:ext uri="{FF2B5EF4-FFF2-40B4-BE49-F238E27FC236}">
                    <a16:creationId xmlns:a16="http://schemas.microsoft.com/office/drawing/2014/main" id="{E15C6932-362B-4967-A2F9-018C7F674C34}"/>
                  </a:ext>
                </a:extLst>
              </p14:cNvPr>
              <p14:cNvContentPartPr/>
              <p14:nvPr/>
            </p14:nvContentPartPr>
            <p14:xfrm>
              <a:off x="8694464" y="4237181"/>
              <a:ext cx="19050" cy="295275"/>
            </p14:xfrm>
          </p:contentPart>
        </mc:Choice>
        <mc:Fallback xmlns="">
          <p:pic>
            <p:nvPicPr>
              <p:cNvPr id="125" name="Ink 124">
                <a:extLst>
                  <a:ext uri="{FF2B5EF4-FFF2-40B4-BE49-F238E27FC236}">
                    <a16:creationId xmlns:a16="http://schemas.microsoft.com/office/drawing/2014/main" id="{E15C6932-362B-4967-A2F9-018C7F674C34}"/>
                  </a:ext>
                </a:extLst>
              </p:cNvPr>
              <p:cNvPicPr/>
              <p:nvPr/>
            </p:nvPicPr>
            <p:blipFill>
              <a:blip r:embed="rId51"/>
              <a:stretch>
                <a:fillRect/>
              </a:stretch>
            </p:blipFill>
            <p:spPr>
              <a:xfrm>
                <a:off x="8686904" y="4228135"/>
                <a:ext cx="33867" cy="31300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6" name="Ink 125">
                <a:extLst>
                  <a:ext uri="{FF2B5EF4-FFF2-40B4-BE49-F238E27FC236}">
                    <a16:creationId xmlns:a16="http://schemas.microsoft.com/office/drawing/2014/main" id="{71769F06-C72D-4588-9C06-9887A99436F1}"/>
                  </a:ext>
                </a:extLst>
              </p14:cNvPr>
              <p14:cNvContentPartPr/>
              <p14:nvPr/>
            </p14:nvContentPartPr>
            <p14:xfrm>
              <a:off x="8693726" y="4363868"/>
              <a:ext cx="123825" cy="9525"/>
            </p14:xfrm>
          </p:contentPart>
        </mc:Choice>
        <mc:Fallback xmlns="">
          <p:pic>
            <p:nvPicPr>
              <p:cNvPr id="126" name="Ink 125">
                <a:extLst>
                  <a:ext uri="{FF2B5EF4-FFF2-40B4-BE49-F238E27FC236}">
                    <a16:creationId xmlns:a16="http://schemas.microsoft.com/office/drawing/2014/main" id="{71769F06-C72D-4588-9C06-9887A99436F1}"/>
                  </a:ext>
                </a:extLst>
              </p:cNvPr>
              <p:cNvPicPr/>
              <p:nvPr/>
            </p:nvPicPr>
            <p:blipFill>
              <a:blip r:embed="rId53"/>
              <a:stretch>
                <a:fillRect/>
              </a:stretch>
            </p:blipFill>
            <p:spPr>
              <a:xfrm>
                <a:off x="8684831" y="4356864"/>
                <a:ext cx="141260"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7" name="Ink 126">
                <a:extLst>
                  <a:ext uri="{FF2B5EF4-FFF2-40B4-BE49-F238E27FC236}">
                    <a16:creationId xmlns:a16="http://schemas.microsoft.com/office/drawing/2014/main" id="{19CD87E2-9111-4271-BF44-963846BAA1A4}"/>
                  </a:ext>
                </a:extLst>
              </p14:cNvPr>
              <p14:cNvContentPartPr/>
              <p14:nvPr/>
            </p14:nvContentPartPr>
            <p14:xfrm>
              <a:off x="8866596" y="4378444"/>
              <a:ext cx="247650" cy="447675"/>
            </p14:xfrm>
          </p:contentPart>
        </mc:Choice>
        <mc:Fallback xmlns="">
          <p:pic>
            <p:nvPicPr>
              <p:cNvPr id="127" name="Ink 126">
                <a:extLst>
                  <a:ext uri="{FF2B5EF4-FFF2-40B4-BE49-F238E27FC236}">
                    <a16:creationId xmlns:a16="http://schemas.microsoft.com/office/drawing/2014/main" id="{19CD87E2-9111-4271-BF44-963846BAA1A4}"/>
                  </a:ext>
                </a:extLst>
              </p:cNvPr>
              <p:cNvPicPr/>
              <p:nvPr/>
            </p:nvPicPr>
            <p:blipFill>
              <a:blip r:embed="rId55"/>
              <a:stretch>
                <a:fillRect/>
              </a:stretch>
            </p:blipFill>
            <p:spPr>
              <a:xfrm>
                <a:off x="8857623" y="4369360"/>
                <a:ext cx="265237"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8" name="Ink 127">
                <a:extLst>
                  <a:ext uri="{FF2B5EF4-FFF2-40B4-BE49-F238E27FC236}">
                    <a16:creationId xmlns:a16="http://schemas.microsoft.com/office/drawing/2014/main" id="{D23E1F4B-F6DF-4490-8251-D02374F28EF3}"/>
                  </a:ext>
                </a:extLst>
              </p14:cNvPr>
              <p14:cNvContentPartPr/>
              <p14:nvPr/>
            </p14:nvContentPartPr>
            <p14:xfrm>
              <a:off x="9478616" y="4225636"/>
              <a:ext cx="219075" cy="342900"/>
            </p14:xfrm>
          </p:contentPart>
        </mc:Choice>
        <mc:Fallback xmlns="">
          <p:pic>
            <p:nvPicPr>
              <p:cNvPr id="128" name="Ink 127">
                <a:extLst>
                  <a:ext uri="{FF2B5EF4-FFF2-40B4-BE49-F238E27FC236}">
                    <a16:creationId xmlns:a16="http://schemas.microsoft.com/office/drawing/2014/main" id="{D23E1F4B-F6DF-4490-8251-D02374F28EF3}"/>
                  </a:ext>
                </a:extLst>
              </p:cNvPr>
              <p:cNvPicPr/>
              <p:nvPr/>
            </p:nvPicPr>
            <p:blipFill>
              <a:blip r:embed="rId57"/>
              <a:stretch>
                <a:fillRect/>
              </a:stretch>
            </p:blipFill>
            <p:spPr>
              <a:xfrm>
                <a:off x="9469768" y="4216706"/>
                <a:ext cx="236417" cy="36040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9" name="Ink 128">
                <a:extLst>
                  <a:ext uri="{FF2B5EF4-FFF2-40B4-BE49-F238E27FC236}">
                    <a16:creationId xmlns:a16="http://schemas.microsoft.com/office/drawing/2014/main" id="{7CB4CBCB-36DB-4378-92A7-4D654BE1C4A4}"/>
                  </a:ext>
                </a:extLst>
              </p14:cNvPr>
              <p14:cNvContentPartPr/>
              <p14:nvPr/>
            </p14:nvContentPartPr>
            <p14:xfrm>
              <a:off x="9732765" y="4201074"/>
              <a:ext cx="171450" cy="333375"/>
            </p14:xfrm>
          </p:contentPart>
        </mc:Choice>
        <mc:Fallback xmlns="">
          <p:pic>
            <p:nvPicPr>
              <p:cNvPr id="129" name="Ink 128">
                <a:extLst>
                  <a:ext uri="{FF2B5EF4-FFF2-40B4-BE49-F238E27FC236}">
                    <a16:creationId xmlns:a16="http://schemas.microsoft.com/office/drawing/2014/main" id="{7CB4CBCB-36DB-4378-92A7-4D654BE1C4A4}"/>
                  </a:ext>
                </a:extLst>
              </p:cNvPr>
              <p:cNvPicPr/>
              <p:nvPr/>
            </p:nvPicPr>
            <p:blipFill>
              <a:blip r:embed="rId59"/>
              <a:stretch>
                <a:fillRect/>
              </a:stretch>
            </p:blipFill>
            <p:spPr>
              <a:xfrm>
                <a:off x="9723964" y="4192208"/>
                <a:ext cx="188701" cy="350753"/>
              </a:xfrm>
              <a:prstGeom prst="rect">
                <a:avLst/>
              </a:prstGeom>
            </p:spPr>
          </p:pic>
        </mc:Fallback>
      </mc:AlternateContent>
    </p:spTree>
    <p:extLst>
      <p:ext uri="{BB962C8B-B14F-4D97-AF65-F5344CB8AC3E}">
        <p14:creationId xmlns:p14="http://schemas.microsoft.com/office/powerpoint/2010/main" val="167801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Prefetcher, coherence, DRAM, I/O</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35</a:t>
            </a:fld>
            <a:endParaRPr lang="en-IN"/>
          </a:p>
        </p:txBody>
      </p:sp>
    </p:spTree>
    <p:extLst>
      <p:ext uri="{BB962C8B-B14F-4D97-AF65-F5344CB8AC3E}">
        <p14:creationId xmlns:p14="http://schemas.microsoft.com/office/powerpoint/2010/main" val="87705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838200" y="263525"/>
            <a:ext cx="10515600" cy="1325563"/>
          </a:xfrm>
        </p:spPr>
        <p:txBody>
          <a:bodyPr/>
          <a:lstStyle/>
          <a:p>
            <a:r>
              <a:rPr lang="en-US" dirty="0"/>
              <a:t>Problem-1</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45067" y="1487488"/>
            <a:ext cx="10913532" cy="922078"/>
          </a:xfrm>
        </p:spPr>
        <p:txBody>
          <a:bodyPr vert="horz" lIns="91440" tIns="45720" rIns="91440" bIns="45720" rtlCol="0" anchor="t">
            <a:normAutofit/>
          </a:bodyPr>
          <a:lstStyle/>
          <a:p>
            <a:pPr marL="0" indent="0" algn="just">
              <a:buNone/>
            </a:pPr>
            <a:r>
              <a:rPr lang="en-US" sz="2000" dirty="0"/>
              <a:t>An architect is designing the prefetch engine for his machine. He first runs two applications A and B on the machine, with a stride prefetcher. </a:t>
            </a:r>
            <a:endParaRPr lang="en-US" sz="12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36</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7" name="TextBox 6">
            <a:extLst>
              <a:ext uri="{FF2B5EF4-FFF2-40B4-BE49-F238E27FC236}">
                <a16:creationId xmlns:a16="http://schemas.microsoft.com/office/drawing/2014/main" id="{213C0587-907D-4DBA-80ED-178BB34E95AB}"/>
              </a:ext>
            </a:extLst>
          </p:cNvPr>
          <p:cNvSpPr txBox="1"/>
          <p:nvPr/>
        </p:nvSpPr>
        <p:spPr>
          <a:xfrm>
            <a:off x="4899613" y="2240232"/>
            <a:ext cx="2881943" cy="2554545"/>
          </a:xfrm>
          <a:prstGeom prst="rect">
            <a:avLst/>
          </a:prstGeom>
          <a:noFill/>
        </p:spPr>
        <p:txBody>
          <a:bodyPr wrap="none" rtlCol="0">
            <a:spAutoFit/>
          </a:bodyPr>
          <a:lstStyle/>
          <a:p>
            <a:pPr marL="0" indent="0" algn="just">
              <a:buNone/>
            </a:pPr>
            <a:r>
              <a:rPr lang="en-US" sz="2000" dirty="0"/>
              <a:t>Application B: </a:t>
            </a:r>
          </a:p>
          <a:p>
            <a:pPr marL="0" indent="0" algn="just">
              <a:buNone/>
            </a:pPr>
            <a:r>
              <a:rPr lang="en-US" sz="2000" dirty="0"/>
              <a:t>uint8_t a[1000]; </a:t>
            </a:r>
          </a:p>
          <a:p>
            <a:pPr marL="0" indent="0" algn="just">
              <a:buNone/>
            </a:pPr>
            <a:r>
              <a:rPr lang="en-US" sz="2000" dirty="0"/>
              <a:t>sum = 0;</a:t>
            </a:r>
          </a:p>
          <a:p>
            <a:pPr marL="0" indent="0" algn="just">
              <a:buNone/>
            </a:pPr>
            <a:r>
              <a:rPr lang="en-US" sz="2000" dirty="0"/>
              <a:t> for (</a:t>
            </a:r>
            <a:r>
              <a:rPr lang="en-US" sz="2000" dirty="0" err="1"/>
              <a:t>i</a:t>
            </a:r>
            <a:r>
              <a:rPr lang="en-US" sz="2000" dirty="0"/>
              <a:t> = 1;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a:t>
            </a:r>
            <a:endParaRPr lang="en-US" sz="4000" dirty="0">
              <a:cs typeface="Calibri"/>
            </a:endParaRPr>
          </a:p>
          <a:p>
            <a:endParaRPr lang="en-US" sz="2000" dirty="0"/>
          </a:p>
        </p:txBody>
      </p:sp>
      <p:sp>
        <p:nvSpPr>
          <p:cNvPr id="9" name="TextBox 8">
            <a:extLst>
              <a:ext uri="{FF2B5EF4-FFF2-40B4-BE49-F238E27FC236}">
                <a16:creationId xmlns:a16="http://schemas.microsoft.com/office/drawing/2014/main" id="{460BA1DD-0CF4-45B1-BE3D-64A5C679E335}"/>
              </a:ext>
            </a:extLst>
          </p:cNvPr>
          <p:cNvSpPr txBox="1"/>
          <p:nvPr/>
        </p:nvSpPr>
        <p:spPr>
          <a:xfrm>
            <a:off x="745067" y="2240231"/>
            <a:ext cx="2824235" cy="2554545"/>
          </a:xfrm>
          <a:prstGeom prst="rect">
            <a:avLst/>
          </a:prstGeom>
          <a:noFill/>
        </p:spPr>
        <p:txBody>
          <a:bodyPr wrap="none" rtlCol="0">
            <a:spAutoFit/>
          </a:bodyPr>
          <a:lstStyle/>
          <a:p>
            <a:pPr marL="0" indent="0" algn="just">
              <a:buNone/>
            </a:pPr>
            <a:r>
              <a:rPr lang="en-US" sz="2000" dirty="0"/>
              <a:t>Application A: </a:t>
            </a:r>
          </a:p>
          <a:p>
            <a:pPr marL="0" indent="0" algn="just">
              <a:buNone/>
            </a:pPr>
            <a:r>
              <a:rPr lang="en-US" sz="2000" dirty="0"/>
              <a:t>uint8_t a[1000]; </a:t>
            </a:r>
          </a:p>
          <a:p>
            <a:pPr marL="0" indent="0" algn="just">
              <a:buNone/>
            </a:pPr>
            <a:r>
              <a:rPr lang="en-US" sz="2000" dirty="0"/>
              <a:t>sum = 0; </a:t>
            </a:r>
          </a:p>
          <a:p>
            <a:pPr marL="0" indent="0" algn="just">
              <a:buNone/>
            </a:pPr>
            <a:r>
              <a:rPr lang="en-US" sz="2000" dirty="0"/>
              <a:t>for (</a:t>
            </a:r>
            <a:r>
              <a:rPr lang="en-US" sz="2000" dirty="0" err="1"/>
              <a:t>i</a:t>
            </a:r>
            <a:r>
              <a:rPr lang="en-US" sz="2000" dirty="0"/>
              <a:t> = 0;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 </a:t>
            </a:r>
          </a:p>
          <a:p>
            <a:endParaRPr lang="en-US" sz="2000" dirty="0"/>
          </a:p>
        </p:txBody>
      </p:sp>
      <p:sp>
        <p:nvSpPr>
          <p:cNvPr id="10" name="TextBox 9">
            <a:extLst>
              <a:ext uri="{FF2B5EF4-FFF2-40B4-BE49-F238E27FC236}">
                <a16:creationId xmlns:a16="http://schemas.microsoft.com/office/drawing/2014/main" id="{82B9669C-DA46-4586-BFDD-91F511CB0FE7}"/>
              </a:ext>
            </a:extLst>
          </p:cNvPr>
          <p:cNvSpPr txBox="1"/>
          <p:nvPr/>
        </p:nvSpPr>
        <p:spPr>
          <a:xfrm>
            <a:off x="745067" y="4645332"/>
            <a:ext cx="10758439" cy="1323439"/>
          </a:xfrm>
          <a:prstGeom prst="rect">
            <a:avLst/>
          </a:prstGeom>
          <a:noFill/>
        </p:spPr>
        <p:txBody>
          <a:bodyPr wrap="square" rtlCol="0">
            <a:spAutoFit/>
          </a:bodyPr>
          <a:lstStyle/>
          <a:p>
            <a:pPr algn="just"/>
            <a:r>
              <a:rPr lang="en-US" sz="2000" dirty="0" err="1"/>
              <a:t>i</a:t>
            </a:r>
            <a:r>
              <a:rPr lang="en-US" sz="2000" dirty="0"/>
              <a:t> and sum are in registers, while the array a is in memory. A cache block is 4 bytes in size.</a:t>
            </a:r>
          </a:p>
          <a:p>
            <a:pPr algn="just"/>
            <a:r>
              <a:rPr lang="en-US" sz="2000" dirty="0"/>
              <a:t>What is the prefetch accuracy and coverage for applications A and B using a stride prefetcher. This stride prefetcher detects the stride between two consecutive memory accesses and prefetches the cache block at this stride distance from the currently accessed block. </a:t>
            </a:r>
          </a:p>
        </p:txBody>
      </p:sp>
    </p:spTree>
    <p:extLst>
      <p:ext uri="{BB962C8B-B14F-4D97-AF65-F5344CB8AC3E}">
        <p14:creationId xmlns:p14="http://schemas.microsoft.com/office/powerpoint/2010/main" val="382945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37</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642887"/>
            <a:ext cx="10515600" cy="4351338"/>
          </a:xfrm>
        </p:spPr>
        <p:txBody>
          <a:bodyPr vert="horz" lIns="91440" tIns="45720" rIns="91440" bIns="45720" rtlCol="0" anchor="t">
            <a:normAutofit lnSpcReduction="10000"/>
          </a:bodyPr>
          <a:lstStyle/>
          <a:p>
            <a:pPr marL="0" indent="0" algn="just">
              <a:buNone/>
            </a:pPr>
            <a:r>
              <a:rPr lang="en-US" sz="2400" b="1" dirty="0"/>
              <a:t>Application A’s prefetch accuracy is 248/249 and coverage is 248/250. </a:t>
            </a:r>
          </a:p>
          <a:p>
            <a:pPr marL="0" indent="0" algn="just">
              <a:buNone/>
            </a:pPr>
            <a:r>
              <a:rPr lang="en-US" sz="2400" dirty="0"/>
              <a:t>Application A accesses a[0], a[4], a[8], ... a[996]. It has 1000/4 = 250 accesses to memory. The first two accesses to a[0] and a[4] are misses. After observing these two accesses, the prefetcher learns that the stride is 4 and starts prefetching a[8], a[12], a[16] and so on until a[1000] (on the access to a[996], a[1000] is prefetched; however, it is not used). In all, 249 cache blocks are prefetched, while only 248 are used. </a:t>
            </a:r>
          </a:p>
          <a:p>
            <a:pPr marL="0" indent="0" algn="just">
              <a:buNone/>
            </a:pPr>
            <a:r>
              <a:rPr lang="en-US" sz="2400" b="1" dirty="0"/>
              <a:t>Application B’s prefetch accuracy is 0 and coverage is 0.</a:t>
            </a:r>
          </a:p>
          <a:p>
            <a:pPr marL="0" indent="0" algn="just">
              <a:buNone/>
            </a:pPr>
            <a:r>
              <a:rPr lang="en-US" sz="2400" dirty="0"/>
              <a:t>Application B accesses a[1], a[4], a[16], a[64] and a[256]. It has five accesses to memory. However, there isn’t a constant stride between these accesses, as the array index is multiplied by 4, rather than being incremented/decremented by a constant stride. Hence, the stride prefetcher cannot prefetch any of the accessed cache blocks and the prefetch accuracy and coverage are both 0.</a:t>
            </a:r>
            <a:endParaRPr lang="en-GB" sz="4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3180178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1" y="1971335"/>
            <a:ext cx="10515600" cy="4214976"/>
          </a:xfrm>
        </p:spPr>
        <p:txBody>
          <a:bodyPr vert="horz" lIns="91440" tIns="45720" rIns="91440" bIns="45720" rtlCol="0" anchor="t">
            <a:normAutofit/>
          </a:bodyPr>
          <a:lstStyle/>
          <a:p>
            <a:pPr marL="0" indent="0" algn="just">
              <a:buNone/>
            </a:pPr>
            <a:r>
              <a:rPr lang="en-US" sz="2400" dirty="0"/>
              <a:t>The following table shows two processors and their read/write operations on two different words of a cache block X (initially X[0] = X[1] = 0). </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r>
              <a:rPr lang="en-US" sz="2400" dirty="0"/>
              <a:t>List the possible values of the given cache block for a correct cache coherence protocol implementation. List at least one more possible value of the block if the protocol doesn't ensure cache coherency. </a:t>
            </a:r>
            <a:endParaRPr lang="en-US" sz="4400" dirty="0"/>
          </a:p>
          <a:p>
            <a:pPr marL="0" indent="0" algn="just">
              <a:buNone/>
            </a:pPr>
            <a:endParaRPr lang="en-US" sz="6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38</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graphicFrame>
        <p:nvGraphicFramePr>
          <p:cNvPr id="6" name="Table 6">
            <a:extLst>
              <a:ext uri="{FF2B5EF4-FFF2-40B4-BE49-F238E27FC236}">
                <a16:creationId xmlns:a16="http://schemas.microsoft.com/office/drawing/2014/main" id="{2BF96A96-57BA-47FC-94AE-03A48A644E58}"/>
              </a:ext>
            </a:extLst>
          </p:cNvPr>
          <p:cNvGraphicFramePr>
            <a:graphicFrameLocks noGrp="1"/>
          </p:cNvGraphicFramePr>
          <p:nvPr/>
        </p:nvGraphicFramePr>
        <p:xfrm>
          <a:off x="1854201" y="3200400"/>
          <a:ext cx="8127999" cy="1112520"/>
        </p:xfrm>
        <a:graphic>
          <a:graphicData uri="http://schemas.openxmlformats.org/drawingml/2006/table">
            <a:tbl>
              <a:tblPr firstRow="1" bandRow="1">
                <a:tableStyleId>{5940675A-B579-460E-94D1-54222C63F5DA}</a:tableStyleId>
              </a:tblPr>
              <a:tblGrid>
                <a:gridCol w="383822">
                  <a:extLst>
                    <a:ext uri="{9D8B030D-6E8A-4147-A177-3AD203B41FA5}">
                      <a16:colId xmlns:a16="http://schemas.microsoft.com/office/drawing/2014/main" val="502637867"/>
                    </a:ext>
                  </a:extLst>
                </a:gridCol>
                <a:gridCol w="3781778">
                  <a:extLst>
                    <a:ext uri="{9D8B030D-6E8A-4147-A177-3AD203B41FA5}">
                      <a16:colId xmlns:a16="http://schemas.microsoft.com/office/drawing/2014/main" val="3072686584"/>
                    </a:ext>
                  </a:extLst>
                </a:gridCol>
                <a:gridCol w="3962399">
                  <a:extLst>
                    <a:ext uri="{9D8B030D-6E8A-4147-A177-3AD203B41FA5}">
                      <a16:colId xmlns:a16="http://schemas.microsoft.com/office/drawing/2014/main" val="1347417030"/>
                    </a:ext>
                  </a:extLst>
                </a:gridCol>
              </a:tblGrid>
              <a:tr h="370840">
                <a:tc>
                  <a:txBody>
                    <a:bodyPr/>
                    <a:lstStyle/>
                    <a:p>
                      <a:endParaRPr lang="en-US"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P1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64724"/>
                  </a:ext>
                </a:extLst>
              </a:tr>
              <a:tr h="370840">
                <a:tc>
                  <a:txBody>
                    <a:bodyPr/>
                    <a:lstStyle/>
                    <a:p>
                      <a:r>
                        <a:rPr lang="en-US" dirty="0">
                          <a:solidFill>
                            <a:schemeClr val="tx1"/>
                          </a:solidFill>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chemeClr val="tx1"/>
                          </a:solidFill>
                        </a:rPr>
                        <a:t>X[0] ++; X[1]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2; X[1]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628357"/>
                  </a:ext>
                </a:extLst>
              </a:tr>
              <a:tr h="370840">
                <a:tc>
                  <a:txBody>
                    <a:bodyPr/>
                    <a:lstStyle/>
                    <a:p>
                      <a:r>
                        <a:rPr lang="en-US" dirty="0">
                          <a:solidFill>
                            <a:schemeClr val="tx1"/>
                          </a:solidFill>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X[0] ++; X[1] += 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5; X[1] =2;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9239419"/>
                  </a:ext>
                </a:extLst>
              </a:tr>
            </a:tbl>
          </a:graphicData>
        </a:graphic>
      </p:graphicFrame>
    </p:spTree>
    <p:extLst>
      <p:ext uri="{BB962C8B-B14F-4D97-AF65-F5344CB8AC3E}">
        <p14:creationId xmlns:p14="http://schemas.microsoft.com/office/powerpoint/2010/main" val="4248672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511880"/>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39</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111021"/>
            <a:ext cx="10515600" cy="3883203"/>
          </a:xfrm>
        </p:spPr>
        <p:txBody>
          <a:bodyPr vert="horz" lIns="91440" tIns="45720" rIns="91440" bIns="45720" rtlCol="0" anchor="t">
            <a:normAutofit/>
          </a:bodyPr>
          <a:lstStyle/>
          <a:p>
            <a:pPr marL="0" indent="0" algn="just">
              <a:buNone/>
            </a:pPr>
            <a:r>
              <a:rPr lang="en-US" sz="3200" dirty="0"/>
              <a:t>a. Coherent : [2, 4], [3, 4], [2, 5], [3, 5]</a:t>
            </a:r>
            <a:endParaRPr lang="en-GB" sz="5400" dirty="0">
              <a:cs typeface="Calibri" panose="020F0502020204030204"/>
            </a:endParaRPr>
          </a:p>
          <a:p>
            <a:pPr marL="0" indent="0" algn="just">
              <a:buNone/>
            </a:pPr>
            <a:r>
              <a:rPr lang="en-US" sz="3200" dirty="0"/>
              <a:t>     Non-coherent: [1, 1]</a:t>
            </a:r>
          </a:p>
          <a:p>
            <a:pPr marL="0" indent="0" algn="just">
              <a:buNone/>
            </a:pPr>
            <a:r>
              <a:rPr lang="en-US" sz="3200" dirty="0"/>
              <a:t>b. Coherent : [5, 5], [6, 5], [5, 2], [6, 2]</a:t>
            </a:r>
            <a:endParaRPr lang="en-GB" sz="5400" dirty="0">
              <a:cs typeface="Calibri" panose="020F0502020204030204"/>
            </a:endParaRPr>
          </a:p>
          <a:p>
            <a:pPr marL="0" indent="0" algn="just">
              <a:buNone/>
            </a:pPr>
            <a:r>
              <a:rPr lang="en-US" sz="3200" dirty="0"/>
              <a:t>     Non-coherent: [1, 2]</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2875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3" name="Content Placeholder 2">
            <a:extLst>
              <a:ext uri="{FF2B5EF4-FFF2-40B4-BE49-F238E27FC236}">
                <a16:creationId xmlns:a16="http://schemas.microsoft.com/office/drawing/2014/main" id="{A9EEB74C-4F91-4C56-95D3-9AB94D6AB57A}"/>
              </a:ext>
            </a:extLst>
          </p:cNvPr>
          <p:cNvSpPr>
            <a:spLocks noGrp="1"/>
          </p:cNvSpPr>
          <p:nvPr>
            <p:ph idx="1"/>
          </p:nvPr>
        </p:nvSpPr>
        <p:spPr/>
        <p:txBody>
          <a:bodyPr/>
          <a:lstStyle/>
          <a:p>
            <a:pPr marL="0" indent="0">
              <a:buNone/>
            </a:pPr>
            <a:r>
              <a:rPr lang="en-US"/>
              <a:t>The average instruction rate (execution time) on the </a:t>
            </a:r>
            <a:r>
              <a:rPr lang="en-US">
                <a:solidFill>
                  <a:srgbClr val="C00000"/>
                </a:solidFill>
              </a:rPr>
              <a:t>unpipelined processor </a:t>
            </a:r>
            <a:r>
              <a:rPr lang="en-US"/>
              <a:t>=  </a:t>
            </a:r>
          </a:p>
          <a:p>
            <a:pPr marL="0" indent="0">
              <a:buNone/>
            </a:pPr>
            <a:r>
              <a:rPr lang="en-US">
                <a:solidFill>
                  <a:srgbClr val="C00000"/>
                </a:solidFill>
              </a:rPr>
              <a:t>Clock cycle X Average CPI </a:t>
            </a:r>
          </a:p>
          <a:p>
            <a:pPr marL="0" indent="0">
              <a:buNone/>
            </a:pPr>
            <a:r>
              <a:rPr lang="en-US"/>
              <a:t>= 1 ns X [(40% + 20%)X 4 + 40% X 5] </a:t>
            </a:r>
          </a:p>
          <a:p>
            <a:pPr marL="0" indent="0">
              <a:buNone/>
            </a:pPr>
            <a:r>
              <a:rPr lang="en-US"/>
              <a:t>= 1 ns X 4.4  = 4.4 ns </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a:t>
            </a:fld>
            <a:endParaRPr lang="en-IN"/>
          </a:p>
        </p:txBody>
      </p:sp>
    </p:spTree>
    <p:extLst>
      <p:ext uri="{BB962C8B-B14F-4D97-AF65-F5344CB8AC3E}">
        <p14:creationId xmlns:p14="http://schemas.microsoft.com/office/powerpoint/2010/main" val="823880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dirty="0"/>
              <a:t>Problem-3</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40</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199" y="1464380"/>
            <a:ext cx="10710333" cy="4733220"/>
          </a:xfrm>
        </p:spPr>
        <p:txBody>
          <a:bodyPr>
            <a:normAutofit fontScale="85000" lnSpcReduction="20000"/>
          </a:bodyPr>
          <a:lstStyle/>
          <a:p>
            <a:pPr marL="0" indent="0">
              <a:buNone/>
            </a:pPr>
            <a:r>
              <a:rPr lang="en-US" sz="1600" dirty="0"/>
              <a:t>A machine with a 4 GB DRAM main memory system has 4 channels, 1 rank per channel and 4 banks per rank. The cache block size is 64 bytes. </a:t>
            </a:r>
          </a:p>
          <a:p>
            <a:pPr marL="0" indent="0">
              <a:buNone/>
            </a:pPr>
            <a:r>
              <a:rPr lang="en-US" sz="1600" dirty="0"/>
              <a:t>You are given the following byte addresses and the channel and bank to which they are mapped: </a:t>
            </a:r>
          </a:p>
          <a:p>
            <a:pPr marL="0" indent="0">
              <a:buNone/>
            </a:pPr>
            <a:r>
              <a:rPr lang="en-US" sz="1600" dirty="0"/>
              <a:t>Byte: 0x0000 ⇒ Channel 0, Bank 0 </a:t>
            </a:r>
          </a:p>
          <a:p>
            <a:pPr marL="0" indent="0">
              <a:buNone/>
            </a:pPr>
            <a:r>
              <a:rPr lang="en-US" sz="1600" dirty="0"/>
              <a:t>Byte: 0x0100 ⇒ Channel 0, Bank 0 </a:t>
            </a:r>
          </a:p>
          <a:p>
            <a:pPr marL="0" indent="0">
              <a:buNone/>
            </a:pPr>
            <a:r>
              <a:rPr lang="en-US" sz="1600" dirty="0"/>
              <a:t>Byte: 0x0200 ⇒ Channel 0, Bank 0 </a:t>
            </a:r>
          </a:p>
          <a:p>
            <a:pPr marL="0" indent="0">
              <a:buNone/>
            </a:pPr>
            <a:r>
              <a:rPr lang="en-US" sz="1600" dirty="0"/>
              <a:t>Byte: 0x0400 ⇒ Channel 1, Bank 0 </a:t>
            </a:r>
          </a:p>
          <a:p>
            <a:pPr marL="0" indent="0">
              <a:buNone/>
            </a:pPr>
            <a:r>
              <a:rPr lang="en-US" sz="1600" dirty="0"/>
              <a:t>Byte: 0x0800 ⇒ Channel 2, Bank 0 </a:t>
            </a:r>
          </a:p>
          <a:p>
            <a:pPr marL="0" indent="0">
              <a:buNone/>
            </a:pPr>
            <a:r>
              <a:rPr lang="en-US" sz="1600" dirty="0"/>
              <a:t>Byte: 0x0C00 ⇒ Channel 3, Bank 0 </a:t>
            </a:r>
          </a:p>
          <a:p>
            <a:pPr marL="0" indent="0">
              <a:buNone/>
            </a:pPr>
            <a:r>
              <a:rPr lang="en-US" sz="1600" dirty="0"/>
              <a:t>Byte: 0x1000 ⇒ Channel 0, Bank 1 </a:t>
            </a:r>
          </a:p>
          <a:p>
            <a:pPr marL="0" indent="0">
              <a:buNone/>
            </a:pPr>
            <a:r>
              <a:rPr lang="en-US" sz="1600" dirty="0"/>
              <a:t>Byte: 0x2000 ⇒ Channel 0, Bank 2 </a:t>
            </a:r>
          </a:p>
          <a:p>
            <a:pPr marL="0" indent="0">
              <a:buNone/>
            </a:pPr>
            <a:r>
              <a:rPr lang="en-US" sz="1600" dirty="0"/>
              <a:t>Byte: 0x3000 ⇒ Channel 0, Bank 3 </a:t>
            </a:r>
          </a:p>
          <a:p>
            <a:pPr marL="0" indent="0">
              <a:buNone/>
            </a:pPr>
            <a:r>
              <a:rPr lang="en-US" sz="1600" dirty="0"/>
              <a:t>Determine which bits of the address are used for each of the following address components. Assume row bits are higher order than column bits: </a:t>
            </a:r>
          </a:p>
          <a:p>
            <a:pPr marL="0" indent="0">
              <a:buNone/>
            </a:pPr>
            <a:r>
              <a:rPr lang="en-US" sz="1600" dirty="0"/>
              <a:t>• Byte on bus </a:t>
            </a:r>
            <a:r>
              <a:rPr lang="en-US" sz="1600" dirty="0" err="1"/>
              <a:t>Addr</a:t>
            </a:r>
            <a:r>
              <a:rPr lang="en-US" sz="1600" dirty="0"/>
              <a:t> [ 2 : 0 ] </a:t>
            </a:r>
          </a:p>
          <a:p>
            <a:pPr marL="0" indent="0">
              <a:buNone/>
            </a:pPr>
            <a:r>
              <a:rPr lang="en-US" sz="1600" dirty="0"/>
              <a:t>• Channel bits (channel bits are contiguous) </a:t>
            </a:r>
            <a:r>
              <a:rPr lang="en-US" sz="1600" dirty="0" err="1"/>
              <a:t>Addr</a:t>
            </a:r>
            <a:r>
              <a:rPr lang="en-US" sz="1600" dirty="0"/>
              <a:t> [ : ] </a:t>
            </a:r>
          </a:p>
          <a:p>
            <a:pPr marL="0" indent="0">
              <a:buNone/>
            </a:pPr>
            <a:r>
              <a:rPr lang="en-US" sz="1600" dirty="0"/>
              <a:t>• Bank bits (bank bits are contiguous) </a:t>
            </a:r>
            <a:r>
              <a:rPr lang="en-US" sz="1600" dirty="0" err="1"/>
              <a:t>Addr</a:t>
            </a:r>
            <a:r>
              <a:rPr lang="en-US" sz="1600" dirty="0"/>
              <a:t> [ : ]</a:t>
            </a:r>
          </a:p>
          <a:p>
            <a:pPr marL="0" indent="0">
              <a:buNone/>
            </a:pPr>
            <a:r>
              <a:rPr lang="en-US" sz="1600" dirty="0"/>
              <a:t>• Column bits (column bits are contiguous) </a:t>
            </a:r>
            <a:r>
              <a:rPr lang="en-US" sz="1600" dirty="0" err="1"/>
              <a:t>Addr</a:t>
            </a:r>
            <a:r>
              <a:rPr lang="en-US" sz="1600" dirty="0"/>
              <a:t> [ : ] </a:t>
            </a:r>
          </a:p>
          <a:p>
            <a:pPr marL="0" indent="0">
              <a:buNone/>
            </a:pPr>
            <a:r>
              <a:rPr lang="en-US" sz="1600" dirty="0"/>
              <a:t>• Row bits (row bits are contiguous) </a:t>
            </a:r>
            <a:r>
              <a:rPr lang="en-US" sz="1600" dirty="0" err="1"/>
              <a:t>Addr</a:t>
            </a:r>
            <a:r>
              <a:rPr lang="en-US" sz="1600" dirty="0"/>
              <a:t> [ : ]</a:t>
            </a:r>
          </a:p>
        </p:txBody>
      </p:sp>
    </p:spTree>
    <p:extLst>
      <p:ext uri="{BB962C8B-B14F-4D97-AF65-F5344CB8AC3E}">
        <p14:creationId xmlns:p14="http://schemas.microsoft.com/office/powerpoint/2010/main" val="1595359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a:xfrm>
            <a:off x="838200" y="577849"/>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41</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200" y="2353380"/>
            <a:ext cx="8576733" cy="3103034"/>
          </a:xfrm>
        </p:spPr>
        <p:txBody>
          <a:bodyPr>
            <a:normAutofit/>
          </a:bodyPr>
          <a:lstStyle/>
          <a:p>
            <a:pPr marL="0" indent="0">
              <a:buNone/>
            </a:pPr>
            <a:r>
              <a:rPr lang="en-US" sz="2400" dirty="0"/>
              <a:t>• Byte on bus </a:t>
            </a:r>
            <a:r>
              <a:rPr lang="en-US" sz="2400" dirty="0" err="1"/>
              <a:t>Addr</a:t>
            </a:r>
            <a:r>
              <a:rPr lang="en-US" sz="2400" dirty="0"/>
              <a:t> [ 2 : 0 ] </a:t>
            </a:r>
          </a:p>
          <a:p>
            <a:pPr marL="0" indent="0">
              <a:buNone/>
            </a:pPr>
            <a:r>
              <a:rPr lang="en-US" sz="2400" dirty="0"/>
              <a:t>• Channel bits (channel bits are contiguous) </a:t>
            </a:r>
            <a:r>
              <a:rPr lang="en-US" sz="2400" dirty="0" err="1"/>
              <a:t>Addr</a:t>
            </a:r>
            <a:r>
              <a:rPr lang="en-US" sz="2400" dirty="0"/>
              <a:t> [ </a:t>
            </a:r>
            <a:r>
              <a:rPr lang="en-US" sz="2400" u="sng" dirty="0"/>
              <a:t>11</a:t>
            </a:r>
            <a:r>
              <a:rPr lang="en-US" sz="2400" dirty="0"/>
              <a:t> : </a:t>
            </a:r>
            <a:r>
              <a:rPr lang="en-US" sz="2400" u="sng" dirty="0"/>
              <a:t>10</a:t>
            </a:r>
            <a:r>
              <a:rPr lang="en-US" sz="2400" dirty="0"/>
              <a:t> ] </a:t>
            </a:r>
          </a:p>
          <a:p>
            <a:pPr marL="0" indent="0">
              <a:buNone/>
            </a:pPr>
            <a:r>
              <a:rPr lang="en-US" sz="2400" dirty="0"/>
              <a:t>• Bank bits (bank bits are contiguous) </a:t>
            </a:r>
            <a:r>
              <a:rPr lang="en-US" sz="2400" dirty="0" err="1"/>
              <a:t>Addr</a:t>
            </a:r>
            <a:r>
              <a:rPr lang="en-US" sz="2400" dirty="0"/>
              <a:t> [ </a:t>
            </a:r>
            <a:r>
              <a:rPr lang="en-US" sz="2400" u="sng" dirty="0"/>
              <a:t>13</a:t>
            </a:r>
            <a:r>
              <a:rPr lang="en-US" sz="2400" dirty="0"/>
              <a:t> : </a:t>
            </a:r>
            <a:r>
              <a:rPr lang="en-US" sz="2400" u="sng" dirty="0"/>
              <a:t>12</a:t>
            </a:r>
            <a:r>
              <a:rPr lang="en-US" sz="2400" dirty="0"/>
              <a:t> ]</a:t>
            </a:r>
          </a:p>
          <a:p>
            <a:pPr marL="0" indent="0">
              <a:buNone/>
            </a:pPr>
            <a:r>
              <a:rPr lang="en-US" sz="2400" dirty="0"/>
              <a:t>• Column bits (column bits are contiguous) </a:t>
            </a:r>
            <a:r>
              <a:rPr lang="en-US" sz="2400" dirty="0" err="1"/>
              <a:t>Addr</a:t>
            </a:r>
            <a:r>
              <a:rPr lang="en-US" sz="2400" dirty="0"/>
              <a:t> [ </a:t>
            </a:r>
            <a:r>
              <a:rPr lang="en-US" sz="2400" u="sng" dirty="0"/>
              <a:t>9</a:t>
            </a:r>
            <a:r>
              <a:rPr lang="en-US" sz="2400" dirty="0"/>
              <a:t> : </a:t>
            </a:r>
            <a:r>
              <a:rPr lang="en-US" sz="2400" u="sng" dirty="0"/>
              <a:t>3</a:t>
            </a:r>
            <a:r>
              <a:rPr lang="en-US" sz="2400" dirty="0"/>
              <a:t> ] </a:t>
            </a:r>
          </a:p>
          <a:p>
            <a:pPr marL="0" indent="0">
              <a:buNone/>
            </a:pPr>
            <a:r>
              <a:rPr lang="en-US" sz="2400" dirty="0"/>
              <a:t>• Row bits (row bits are contiguous) </a:t>
            </a:r>
            <a:r>
              <a:rPr lang="en-US" sz="2400" dirty="0" err="1"/>
              <a:t>Addr</a:t>
            </a:r>
            <a:r>
              <a:rPr lang="en-US" sz="2400" dirty="0"/>
              <a:t> [ </a:t>
            </a:r>
            <a:r>
              <a:rPr lang="en-US" sz="2400" u="sng" dirty="0"/>
              <a:t>31</a:t>
            </a:r>
            <a:r>
              <a:rPr lang="en-US" sz="2400" dirty="0"/>
              <a:t> : </a:t>
            </a:r>
            <a:r>
              <a:rPr lang="en-US" sz="2400" u="sng" dirty="0"/>
              <a:t>14</a:t>
            </a:r>
            <a:r>
              <a:rPr lang="en-US" sz="2400" dirty="0"/>
              <a:t> ]</a:t>
            </a:r>
          </a:p>
        </p:txBody>
      </p:sp>
    </p:spTree>
    <p:extLst>
      <p:ext uri="{BB962C8B-B14F-4D97-AF65-F5344CB8AC3E}">
        <p14:creationId xmlns:p14="http://schemas.microsoft.com/office/powerpoint/2010/main" val="1649516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9" y="87435"/>
            <a:ext cx="10515600" cy="1325563"/>
          </a:xfrm>
        </p:spPr>
        <p:txBody>
          <a:bodyPr/>
          <a:lstStyle/>
          <a:p>
            <a:r>
              <a:rPr lang="en-US" dirty="0"/>
              <a:t>Problem-4</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219884"/>
            <a:ext cx="10913532" cy="922078"/>
          </a:xfrm>
        </p:spPr>
        <p:txBody>
          <a:bodyPr vert="horz" lIns="91440" tIns="45720" rIns="91440" bIns="45720" rtlCol="0" anchor="t">
            <a:normAutofit/>
          </a:bodyPr>
          <a:lstStyle/>
          <a:p>
            <a:pPr marL="0" indent="0" algn="just">
              <a:buNone/>
            </a:pPr>
            <a:r>
              <a:rPr lang="en-US" sz="1800" dirty="0"/>
              <a:t>The following timing diagram shows the operation of a single DRAM channel and a single DRAM bank for two back-to-back reads that conflict in the row-buffer. Immediately after the bank has been busy for 10ns with a READ, data starts to be transferred over the data bus for 5ns.</a:t>
            </a:r>
            <a:endParaRPr lang="en-US" sz="2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pic>
        <p:nvPicPr>
          <p:cNvPr id="11" name="Picture 10">
            <a:extLst>
              <a:ext uri="{FF2B5EF4-FFF2-40B4-BE49-F238E27FC236}">
                <a16:creationId xmlns:a16="http://schemas.microsoft.com/office/drawing/2014/main" id="{9EAEAF34-D3B2-4436-97DB-119BB8826A06}"/>
              </a:ext>
            </a:extLst>
          </p:cNvPr>
          <p:cNvPicPr>
            <a:picLocks noChangeAspect="1"/>
          </p:cNvPicPr>
          <p:nvPr/>
        </p:nvPicPr>
        <p:blipFill rotWithShape="1">
          <a:blip r:embed="rId2"/>
          <a:srcRect t="43457" r="6876" b="13580"/>
          <a:stretch/>
        </p:blipFill>
        <p:spPr>
          <a:xfrm>
            <a:off x="1095022" y="1939226"/>
            <a:ext cx="9719733" cy="2522348"/>
          </a:xfrm>
          <a:prstGeom prst="rect">
            <a:avLst/>
          </a:prstGeom>
        </p:spPr>
      </p:pic>
      <p:sp>
        <p:nvSpPr>
          <p:cNvPr id="12" name="Content Placeholder 2">
            <a:extLst>
              <a:ext uri="{FF2B5EF4-FFF2-40B4-BE49-F238E27FC236}">
                <a16:creationId xmlns:a16="http://schemas.microsoft.com/office/drawing/2014/main" id="{ED58E194-DE1D-4DD3-BD0F-B412F1542352}"/>
              </a:ext>
            </a:extLst>
          </p:cNvPr>
          <p:cNvSpPr txBox="1">
            <a:spLocks/>
          </p:cNvSpPr>
          <p:nvPr/>
        </p:nvSpPr>
        <p:spPr>
          <a:xfrm>
            <a:off x="639234" y="4461574"/>
            <a:ext cx="10982804" cy="19380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t>(a) Given a long sequence of back-to-back reads that always conflict in the row-buffer, what is the data throughput of </a:t>
            </a:r>
            <a:r>
              <a:rPr lang="en-US" sz="1800" dirty="0"/>
              <a:t>the main memory system?</a:t>
            </a:r>
            <a:endParaRPr lang="en-US"/>
          </a:p>
          <a:p>
            <a:pPr marL="0" indent="0" algn="just">
              <a:buNone/>
            </a:pPr>
            <a:r>
              <a:rPr lang="en-US" sz="1800" dirty="0"/>
              <a:t>(b) To increase the data throughput, the main memory designer is considering adding more DRAM banks to the single DRAM channel. Given a long sequence of back-to-back reads to all banks that always conflict in the row-buffers, what is the minimum number of banks that is required to achieve the maximum data throughput of the main memory system?</a:t>
            </a:r>
          </a:p>
        </p:txBody>
      </p:sp>
    </p:spTree>
    <p:extLst>
      <p:ext uri="{BB962C8B-B14F-4D97-AF65-F5344CB8AC3E}">
        <p14:creationId xmlns:p14="http://schemas.microsoft.com/office/powerpoint/2010/main" val="4136515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43</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370137"/>
            <a:ext cx="10515600" cy="4351338"/>
          </a:xfrm>
        </p:spPr>
        <p:txBody>
          <a:bodyPr vert="horz" lIns="91440" tIns="45720" rIns="91440" bIns="45720" rtlCol="0" anchor="t">
            <a:normAutofit/>
          </a:bodyPr>
          <a:lstStyle/>
          <a:p>
            <a:pPr marL="0" indent="0" algn="just">
              <a:buNone/>
            </a:pPr>
            <a:r>
              <a:rPr lang="en-US" sz="3200" dirty="0"/>
              <a:t>(a)  64B/30ns = 32B/15ns = 32GB/15s = 2.13GB/s</a:t>
            </a:r>
          </a:p>
          <a:p>
            <a:pPr marL="0" indent="0" algn="just">
              <a:buNone/>
            </a:pPr>
            <a:r>
              <a:rPr lang="en-US" sz="3200" dirty="0">
                <a:cs typeface="Calibri" panose="020F0502020204030204"/>
              </a:rPr>
              <a:t>(b)  </a:t>
            </a:r>
            <a:r>
              <a:rPr lang="en-US" sz="3200" dirty="0"/>
              <a:t>30ns/5ns = 6</a:t>
            </a:r>
            <a:endParaRPr lang="en-GB" sz="5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3098858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Problem-5</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845659"/>
            <a:ext cx="10837334" cy="3810074"/>
          </a:xfrm>
        </p:spPr>
        <p:txBody>
          <a:bodyPr vert="horz" lIns="91440" tIns="45720" rIns="91440" bIns="45720" rtlCol="0" anchor="t">
            <a:normAutofit/>
          </a:bodyPr>
          <a:lstStyle/>
          <a:p>
            <a:pPr marL="0" indent="0" algn="just">
              <a:buNone/>
            </a:pPr>
            <a:r>
              <a:rPr lang="en-US" sz="3200" dirty="0"/>
              <a:t>Consider a typical disk that rotates at 15000 rotations per minute (RPM) and has a transfer rate of 50×10</a:t>
            </a:r>
            <a:r>
              <a:rPr lang="en-US" sz="3200" baseline="30000" dirty="0"/>
              <a:t>6</a:t>
            </a:r>
            <a:r>
              <a:rPr lang="en-US" sz="3200" dirty="0"/>
              <a:t> bytes/sec. If the average seek time of the disk is twice the average rotational delay and the controller's transfer time is 10 times the disk transfer time, find the average time (in milliseconds) to read or write a 512-byte sector of the disk.</a:t>
            </a: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4221858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45</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961621"/>
            <a:ext cx="10202333" cy="3300934"/>
          </a:xfrm>
        </p:spPr>
        <p:txBody>
          <a:bodyPr vert="horz" lIns="91440" tIns="45720" rIns="91440" bIns="45720" rtlCol="0" anchor="t">
            <a:normAutofit lnSpcReduction="10000"/>
          </a:bodyPr>
          <a:lstStyle/>
          <a:p>
            <a:pPr marL="0" indent="0" algn="just">
              <a:buNone/>
            </a:pPr>
            <a:r>
              <a:rPr lang="en-US" sz="2400" dirty="0">
                <a:cs typeface="Calibri" panose="020F0502020204030204"/>
              </a:rPr>
              <a:t>Average time to read/write = Avg. seek time + Avg. rotational delay + Transfer time</a:t>
            </a:r>
          </a:p>
          <a:p>
            <a:pPr marL="0" indent="0" algn="just">
              <a:buNone/>
            </a:pPr>
            <a:r>
              <a:rPr lang="en-US" sz="2400" dirty="0">
                <a:cs typeface="Calibri" panose="020F0502020204030204"/>
              </a:rPr>
              <a:t>Rotational delay =60/15000 s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Avg. rotational delay =(1/2) x 4 = 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Avg. seek time =2 × 2 </a:t>
            </a:r>
            <a:r>
              <a:rPr lang="en-US" sz="2400" dirty="0" err="1">
                <a:cs typeface="Calibri" panose="020F0502020204030204"/>
              </a:rPr>
              <a:t>ms</a:t>
            </a:r>
            <a:r>
              <a:rPr lang="en-US" sz="2400" dirty="0">
                <a:cs typeface="Calibri" panose="020F0502020204030204"/>
              </a:rPr>
              <a:t>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Disk transfer time =512 / 50 x 10</a:t>
            </a:r>
            <a:r>
              <a:rPr lang="en-US" sz="2400" baseline="30000" dirty="0">
                <a:cs typeface="Calibri" panose="020F0502020204030204"/>
              </a:rPr>
              <a:t>6</a:t>
            </a:r>
            <a:r>
              <a:rPr lang="en-US" sz="2400" dirty="0">
                <a:cs typeface="Calibri" panose="020F0502020204030204"/>
              </a:rPr>
              <a:t> = 0.0102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Effective transfer time =10 × disk transfer time = 0.102 </a:t>
            </a:r>
            <a:r>
              <a:rPr lang="en-US" sz="2400" dirty="0" err="1">
                <a:cs typeface="Calibri" panose="020F0502020204030204"/>
              </a:rPr>
              <a:t>ms</a:t>
            </a:r>
            <a:endParaRPr lang="en-US" sz="2400" dirty="0">
              <a:cs typeface="Calibri" panose="020F0502020204030204"/>
            </a:endParaRPr>
          </a:p>
          <a:p>
            <a:pPr marL="0" indent="0" algn="just">
              <a:buNone/>
            </a:pPr>
            <a:r>
              <a:rPr lang="en-US" sz="2400" dirty="0">
                <a:cs typeface="Calibri" panose="020F0502020204030204"/>
              </a:rPr>
              <a:t>So, avg. time to read/write = 4 + 2 + 0.0102 + 0.102 =6.11 </a:t>
            </a:r>
            <a:r>
              <a:rPr lang="en-US" sz="2400" dirty="0" err="1">
                <a:cs typeface="Calibri" panose="020F0502020204030204"/>
              </a:rPr>
              <a:t>ms</a:t>
            </a:r>
            <a:r>
              <a:rPr lang="en-US" sz="2400" dirty="0">
                <a:cs typeface="Calibri" panose="020F0502020204030204"/>
              </a:rPr>
              <a:t>  ≈6.1 </a:t>
            </a:r>
            <a:r>
              <a:rPr lang="en-US" sz="2400" dirty="0" err="1">
                <a:cs typeface="Calibri" panose="020F0502020204030204"/>
              </a:rPr>
              <a:t>ms</a:t>
            </a:r>
            <a:r>
              <a:rPr lang="en-US" sz="2400" dirty="0">
                <a:cs typeface="Calibri" panose="020F0502020204030204"/>
              </a:rPr>
              <a:t> </a:t>
            </a:r>
            <a:endParaRPr lang="en-GB" sz="2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904287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Problem-6</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8" y="1845659"/>
            <a:ext cx="10927645" cy="3121451"/>
          </a:xfrm>
        </p:spPr>
        <p:txBody>
          <a:bodyPr vert="horz" lIns="91440" tIns="45720" rIns="91440" bIns="45720" rtlCol="0" anchor="t">
            <a:normAutofit fontScale="92500"/>
          </a:bodyPr>
          <a:lstStyle/>
          <a:p>
            <a:pPr marL="0" indent="0" algn="just">
              <a:buNone/>
            </a:pPr>
            <a:r>
              <a:rPr lang="en-US" dirty="0"/>
              <a:t>The size of the data count register of a DMA controller is 16 bits. The processor needs to transfer a file of 29,154 kilobytes from disk to main memory. The memory is byte addressable. Find the minimum number of times the DMA controller needs to get the control of the system bus from the processor to transfer the file from the disk to main memory .</a:t>
            </a:r>
            <a:endParaRPr lang="en-US" sz="4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46</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75151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47</a:t>
            </a:fld>
            <a:endParaRPr lang="en-IN"/>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pic>
        <p:nvPicPr>
          <p:cNvPr id="8" name="Picture 8" descr="Graphical user interface, text, application, email&#10;&#10;Description automatically generated">
            <a:extLst>
              <a:ext uri="{FF2B5EF4-FFF2-40B4-BE49-F238E27FC236}">
                <a16:creationId xmlns:a16="http://schemas.microsoft.com/office/drawing/2014/main" id="{D8401CB5-5FEB-49A6-B5EC-075ED8FB5D1B}"/>
              </a:ext>
            </a:extLst>
          </p:cNvPr>
          <p:cNvPicPr>
            <a:picLocks noGrp="1" noChangeAspect="1"/>
          </p:cNvPicPr>
          <p:nvPr>
            <p:ph idx="1"/>
          </p:nvPr>
        </p:nvPicPr>
        <p:blipFill>
          <a:blip r:embed="rId12"/>
          <a:stretch>
            <a:fillRect/>
          </a:stretch>
        </p:blipFill>
        <p:spPr>
          <a:xfrm>
            <a:off x="942975" y="2200665"/>
            <a:ext cx="10306050" cy="2981325"/>
          </a:xfrm>
        </p:spPr>
      </p:pic>
    </p:spTree>
    <p:extLst>
      <p:ext uri="{BB962C8B-B14F-4D97-AF65-F5344CB8AC3E}">
        <p14:creationId xmlns:p14="http://schemas.microsoft.com/office/powerpoint/2010/main" val="343927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2228-7BD3-427B-B8D4-E35FE489F528}"/>
              </a:ext>
            </a:extLst>
          </p:cNvPr>
          <p:cNvSpPr>
            <a:spLocks noGrp="1"/>
          </p:cNvSpPr>
          <p:nvPr>
            <p:ph type="title"/>
          </p:nvPr>
        </p:nvSpPr>
        <p:spPr/>
        <p:txBody>
          <a:bodyPr/>
          <a:lstStyle/>
          <a:p>
            <a:r>
              <a:rPr lang="en-US"/>
              <a:t>Solution Contd.</a:t>
            </a:r>
            <a:endParaRPr lang="en-IN"/>
          </a:p>
        </p:txBody>
      </p:sp>
      <p:sp>
        <p:nvSpPr>
          <p:cNvPr id="3" name="Content Placeholder 2">
            <a:extLst>
              <a:ext uri="{FF2B5EF4-FFF2-40B4-BE49-F238E27FC236}">
                <a16:creationId xmlns:a16="http://schemas.microsoft.com/office/drawing/2014/main" id="{977A713E-FFD8-4DAC-96AF-4854BE75B29A}"/>
              </a:ext>
            </a:extLst>
          </p:cNvPr>
          <p:cNvSpPr>
            <a:spLocks noGrp="1"/>
          </p:cNvSpPr>
          <p:nvPr>
            <p:ph idx="1"/>
          </p:nvPr>
        </p:nvSpPr>
        <p:spPr/>
        <p:txBody>
          <a:bodyPr>
            <a:normAutofit fontScale="85000" lnSpcReduction="20000"/>
          </a:bodyPr>
          <a:lstStyle/>
          <a:p>
            <a:pPr marL="0" indent="0">
              <a:buNone/>
            </a:pPr>
            <a:r>
              <a:rPr lang="en-US"/>
              <a:t>In the pipelined processor, </a:t>
            </a:r>
          </a:p>
          <a:p>
            <a:pPr marL="0" indent="0">
              <a:buNone/>
            </a:pPr>
            <a:r>
              <a:rPr lang="en-US"/>
              <a:t>Clock cycle time = 1ns + 0.2ns latch overhead = 1.2ns </a:t>
            </a:r>
          </a:p>
          <a:p>
            <a:pPr marL="0" indent="0">
              <a:buNone/>
            </a:pPr>
            <a:endParaRPr lang="en-US"/>
          </a:p>
          <a:p>
            <a:pPr marL="0" indent="0">
              <a:buNone/>
            </a:pPr>
            <a:r>
              <a:rPr lang="en-US"/>
              <a:t>Speedup = 4.4/1.2 = 3.66 times </a:t>
            </a:r>
          </a:p>
          <a:p>
            <a:pPr marL="0" indent="0">
              <a:buNone/>
            </a:pPr>
            <a:endParaRPr lang="en-US"/>
          </a:p>
          <a:p>
            <a:pPr marL="0" indent="0">
              <a:buNone/>
            </a:pPr>
            <a:endParaRPr lang="en-US"/>
          </a:p>
          <a:p>
            <a:pPr marL="0" indent="0">
              <a:buNone/>
            </a:pPr>
            <a:r>
              <a:rPr lang="en-US"/>
              <a:t>tips: The question does not mention </a:t>
            </a:r>
            <a:r>
              <a:rPr lang="en-US">
                <a:solidFill>
                  <a:srgbClr val="C00000"/>
                </a:solidFill>
              </a:rPr>
              <a:t>#pipeline stages</a:t>
            </a:r>
            <a:r>
              <a:rPr lang="en-US"/>
              <a:t>. If you think deep, it does not matter because after a while one instruction will be done in one cycle, so speedup is just the ratio of cycle time </a:t>
            </a:r>
            <a:endParaRPr lang="en-IN"/>
          </a:p>
        </p:txBody>
      </p:sp>
      <p:sp>
        <p:nvSpPr>
          <p:cNvPr id="4" name="Footer Placeholder 3">
            <a:extLst>
              <a:ext uri="{FF2B5EF4-FFF2-40B4-BE49-F238E27FC236}">
                <a16:creationId xmlns:a16="http://schemas.microsoft.com/office/drawing/2014/main" id="{2DBC8941-40AA-4366-B506-F9BB64D3BE05}"/>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D9B7548C-B80A-4A93-A2D1-B04CEBDADA25}"/>
              </a:ext>
            </a:extLst>
          </p:cNvPr>
          <p:cNvSpPr>
            <a:spLocks noGrp="1"/>
          </p:cNvSpPr>
          <p:nvPr>
            <p:ph type="sldNum" sz="quarter" idx="12"/>
          </p:nvPr>
        </p:nvSpPr>
        <p:spPr/>
        <p:txBody>
          <a:bodyPr/>
          <a:lstStyle/>
          <a:p>
            <a:fld id="{B8651ABE-1138-46C6-9A43-7FCD4EB2550C}" type="slidenum">
              <a:rPr lang="en-IN" smtClean="0"/>
              <a:pPr/>
              <a:t>5</a:t>
            </a:fld>
            <a:endParaRPr lang="en-IN"/>
          </a:p>
        </p:txBody>
      </p:sp>
    </p:spTree>
    <p:extLst>
      <p:ext uri="{BB962C8B-B14F-4D97-AF65-F5344CB8AC3E}">
        <p14:creationId xmlns:p14="http://schemas.microsoft.com/office/powerpoint/2010/main" val="324379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363663"/>
            <a:ext cx="10515600" cy="4351338"/>
          </a:xfrm>
        </p:spPr>
        <p:txBody>
          <a:bodyPr>
            <a:normAutofit fontScale="92500" lnSpcReduction="10000"/>
          </a:bodyPr>
          <a:lstStyle/>
          <a:p>
            <a:pPr marL="0" indent="0">
              <a:buNone/>
            </a:pPr>
            <a:r>
              <a:rPr lang="en-US"/>
              <a:t>Consider a 4-stage pipelined CPU with the following details in terms of #cycles: I1 to I4 are four instructions																																																																																							</a:t>
            </a:r>
          </a:p>
          <a:p>
            <a:pPr marL="0" indent="0">
              <a:buNone/>
            </a:pPr>
            <a:endParaRPr lang="en-US"/>
          </a:p>
          <a:p>
            <a:pPr marL="0" indent="0">
              <a:buNone/>
            </a:pPr>
            <a:endParaRPr lang="en-IN"/>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6</a:t>
            </a:fld>
            <a:endParaRPr lang="en-IN"/>
          </a:p>
        </p:txBody>
      </p:sp>
      <p:graphicFrame>
        <p:nvGraphicFramePr>
          <p:cNvPr id="6" name="Table 6">
            <a:extLst>
              <a:ext uri="{FF2B5EF4-FFF2-40B4-BE49-F238E27FC236}">
                <a16:creationId xmlns:a16="http://schemas.microsoft.com/office/drawing/2014/main" id="{EFA302CF-CFD1-4396-A561-ACB75C185C4B}"/>
              </a:ext>
            </a:extLst>
          </p:cNvPr>
          <p:cNvGraphicFramePr>
            <a:graphicFrameLocks noGrp="1"/>
          </p:cNvGraphicFramePr>
          <p:nvPr>
            <p:extLst>
              <p:ext uri="{D42A27DB-BD31-4B8C-83A1-F6EECF244321}">
                <p14:modId xmlns:p14="http://schemas.microsoft.com/office/powerpoint/2010/main" val="3136700915"/>
              </p:ext>
            </p:extLst>
          </p:nvPr>
        </p:nvGraphicFramePr>
        <p:xfrm>
          <a:off x="893763" y="2377016"/>
          <a:ext cx="9002710" cy="2952220"/>
        </p:xfrm>
        <a:graphic>
          <a:graphicData uri="http://schemas.openxmlformats.org/drawingml/2006/table">
            <a:tbl>
              <a:tblPr firstRow="1" bandRow="1">
                <a:tableStyleId>{5C22544A-7EE6-4342-B048-85BDC9FD1C3A}</a:tableStyleId>
              </a:tblPr>
              <a:tblGrid>
                <a:gridCol w="1800542">
                  <a:extLst>
                    <a:ext uri="{9D8B030D-6E8A-4147-A177-3AD203B41FA5}">
                      <a16:colId xmlns:a16="http://schemas.microsoft.com/office/drawing/2014/main" val="460439939"/>
                    </a:ext>
                  </a:extLst>
                </a:gridCol>
                <a:gridCol w="1800542">
                  <a:extLst>
                    <a:ext uri="{9D8B030D-6E8A-4147-A177-3AD203B41FA5}">
                      <a16:colId xmlns:a16="http://schemas.microsoft.com/office/drawing/2014/main" val="476807634"/>
                    </a:ext>
                  </a:extLst>
                </a:gridCol>
                <a:gridCol w="1800542">
                  <a:extLst>
                    <a:ext uri="{9D8B030D-6E8A-4147-A177-3AD203B41FA5}">
                      <a16:colId xmlns:a16="http://schemas.microsoft.com/office/drawing/2014/main" val="1801393826"/>
                    </a:ext>
                  </a:extLst>
                </a:gridCol>
                <a:gridCol w="1800542">
                  <a:extLst>
                    <a:ext uri="{9D8B030D-6E8A-4147-A177-3AD203B41FA5}">
                      <a16:colId xmlns:a16="http://schemas.microsoft.com/office/drawing/2014/main" val="1784601899"/>
                    </a:ext>
                  </a:extLst>
                </a:gridCol>
                <a:gridCol w="1800542">
                  <a:extLst>
                    <a:ext uri="{9D8B030D-6E8A-4147-A177-3AD203B41FA5}">
                      <a16:colId xmlns:a16="http://schemas.microsoft.com/office/drawing/2014/main" val="2321814233"/>
                    </a:ext>
                  </a:extLst>
                </a:gridCol>
              </a:tblGrid>
              <a:tr h="590444">
                <a:tc>
                  <a:txBody>
                    <a:bodyPr/>
                    <a:lstStyle/>
                    <a:p>
                      <a:endParaRPr lang="en-IN" sz="2800"/>
                    </a:p>
                  </a:txBody>
                  <a:tcPr/>
                </a:tc>
                <a:tc>
                  <a:txBody>
                    <a:bodyPr/>
                    <a:lstStyle/>
                    <a:p>
                      <a:r>
                        <a:rPr lang="en-US" sz="2800"/>
                        <a:t>Stage-1</a:t>
                      </a:r>
                      <a:endParaRPr lang="en-IN" sz="2800"/>
                    </a:p>
                  </a:txBody>
                  <a:tcPr/>
                </a:tc>
                <a:tc>
                  <a:txBody>
                    <a:bodyPr/>
                    <a:lstStyle/>
                    <a:p>
                      <a:r>
                        <a:rPr lang="en-US" sz="2800"/>
                        <a:t>Stage-2</a:t>
                      </a:r>
                      <a:endParaRPr lang="en-IN" sz="2800"/>
                    </a:p>
                  </a:txBody>
                  <a:tcPr/>
                </a:tc>
                <a:tc>
                  <a:txBody>
                    <a:bodyPr/>
                    <a:lstStyle/>
                    <a:p>
                      <a:r>
                        <a:rPr lang="en-US" sz="2800"/>
                        <a:t>Stage-3</a:t>
                      </a:r>
                      <a:endParaRPr lang="en-IN" sz="2800"/>
                    </a:p>
                  </a:txBody>
                  <a:tcPr/>
                </a:tc>
                <a:tc>
                  <a:txBody>
                    <a:bodyPr/>
                    <a:lstStyle/>
                    <a:p>
                      <a:r>
                        <a:rPr lang="en-US" sz="2800"/>
                        <a:t>Stage-4</a:t>
                      </a:r>
                      <a:endParaRPr lang="en-IN" sz="2800"/>
                    </a:p>
                  </a:txBody>
                  <a:tcPr/>
                </a:tc>
                <a:extLst>
                  <a:ext uri="{0D108BD9-81ED-4DB2-BD59-A6C34878D82A}">
                    <a16:rowId xmlns:a16="http://schemas.microsoft.com/office/drawing/2014/main" val="1549716991"/>
                  </a:ext>
                </a:extLst>
              </a:tr>
              <a:tr h="590444">
                <a:tc>
                  <a:txBody>
                    <a:bodyPr/>
                    <a:lstStyle/>
                    <a:p>
                      <a:r>
                        <a:rPr lang="en-US" sz="2800"/>
                        <a:t>I1</a:t>
                      </a:r>
                      <a:endParaRPr lang="en-IN" sz="2800"/>
                    </a:p>
                  </a:txBody>
                  <a:tcPr/>
                </a:tc>
                <a:tc>
                  <a:txBody>
                    <a:bodyPr/>
                    <a:lstStyle/>
                    <a:p>
                      <a:r>
                        <a:rPr lang="en-US" sz="2800"/>
                        <a:t>2</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extLst>
                  <a:ext uri="{0D108BD9-81ED-4DB2-BD59-A6C34878D82A}">
                    <a16:rowId xmlns:a16="http://schemas.microsoft.com/office/drawing/2014/main" val="3091309939"/>
                  </a:ext>
                </a:extLst>
              </a:tr>
              <a:tr h="590444">
                <a:tc>
                  <a:txBody>
                    <a:bodyPr/>
                    <a:lstStyle/>
                    <a:p>
                      <a:r>
                        <a:rPr lang="en-US" sz="2800"/>
                        <a:t>I2</a:t>
                      </a:r>
                      <a:endParaRPr lang="en-IN" sz="2800"/>
                    </a:p>
                  </a:txBody>
                  <a:tcPr/>
                </a:tc>
                <a:tc>
                  <a:txBody>
                    <a:bodyPr/>
                    <a:lstStyle/>
                    <a:p>
                      <a:r>
                        <a:rPr lang="en-US" sz="2800"/>
                        <a:t>1</a:t>
                      </a:r>
                      <a:endParaRPr lang="en-IN" sz="2800"/>
                    </a:p>
                  </a:txBody>
                  <a:tcPr/>
                </a:tc>
                <a:tc>
                  <a:txBody>
                    <a:bodyPr/>
                    <a:lstStyle/>
                    <a:p>
                      <a:r>
                        <a:rPr lang="en-US" sz="2800"/>
                        <a:t>3</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extLst>
                  <a:ext uri="{0D108BD9-81ED-4DB2-BD59-A6C34878D82A}">
                    <a16:rowId xmlns:a16="http://schemas.microsoft.com/office/drawing/2014/main" val="3063935721"/>
                  </a:ext>
                </a:extLst>
              </a:tr>
              <a:tr h="590444">
                <a:tc>
                  <a:txBody>
                    <a:bodyPr/>
                    <a:lstStyle/>
                    <a:p>
                      <a:r>
                        <a:rPr lang="en-US" sz="2800"/>
                        <a:t>I3</a:t>
                      </a:r>
                      <a:endParaRPr lang="en-IN" sz="2800"/>
                    </a:p>
                  </a:txBody>
                  <a:tcPr/>
                </a:tc>
                <a:tc>
                  <a:txBody>
                    <a:bodyPr/>
                    <a:lstStyle/>
                    <a:p>
                      <a:r>
                        <a:rPr lang="en-US" sz="2800"/>
                        <a:t>2</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tc>
                  <a:txBody>
                    <a:bodyPr/>
                    <a:lstStyle/>
                    <a:p>
                      <a:r>
                        <a:rPr lang="en-US" sz="2800"/>
                        <a:t>3</a:t>
                      </a:r>
                      <a:endParaRPr lang="en-IN" sz="2800"/>
                    </a:p>
                  </a:txBody>
                  <a:tcPr/>
                </a:tc>
                <a:extLst>
                  <a:ext uri="{0D108BD9-81ED-4DB2-BD59-A6C34878D82A}">
                    <a16:rowId xmlns:a16="http://schemas.microsoft.com/office/drawing/2014/main" val="1048016246"/>
                  </a:ext>
                </a:extLst>
              </a:tr>
              <a:tr h="590444">
                <a:tc>
                  <a:txBody>
                    <a:bodyPr/>
                    <a:lstStyle/>
                    <a:p>
                      <a:r>
                        <a:rPr lang="en-US" sz="2800"/>
                        <a:t>I4</a:t>
                      </a:r>
                      <a:endParaRPr lang="en-IN" sz="2800"/>
                    </a:p>
                  </a:txBody>
                  <a:tcPr/>
                </a:tc>
                <a:tc>
                  <a:txBody>
                    <a:bodyPr/>
                    <a:lstStyle/>
                    <a:p>
                      <a:r>
                        <a:rPr lang="en-US" sz="2800"/>
                        <a:t>1</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extLst>
                  <a:ext uri="{0D108BD9-81ED-4DB2-BD59-A6C34878D82A}">
                    <a16:rowId xmlns:a16="http://schemas.microsoft.com/office/drawing/2014/main" val="268956760"/>
                  </a:ext>
                </a:extLst>
              </a:tr>
            </a:tbl>
          </a:graphicData>
        </a:graphic>
      </p:graphicFrame>
      <p:sp>
        <p:nvSpPr>
          <p:cNvPr id="7" name="TextBox 6">
            <a:extLst>
              <a:ext uri="{FF2B5EF4-FFF2-40B4-BE49-F238E27FC236}">
                <a16:creationId xmlns:a16="http://schemas.microsoft.com/office/drawing/2014/main" id="{B1FE4818-5F80-421E-B67A-D7229592C6C4}"/>
              </a:ext>
            </a:extLst>
          </p:cNvPr>
          <p:cNvSpPr txBox="1"/>
          <p:nvPr/>
        </p:nvSpPr>
        <p:spPr>
          <a:xfrm>
            <a:off x="1133475" y="5544375"/>
            <a:ext cx="9046003" cy="461665"/>
          </a:xfrm>
          <a:prstGeom prst="rect">
            <a:avLst/>
          </a:prstGeom>
          <a:noFill/>
        </p:spPr>
        <p:txBody>
          <a:bodyPr wrap="none" rtlCol="0">
            <a:spAutoFit/>
          </a:bodyPr>
          <a:lstStyle/>
          <a:p>
            <a:r>
              <a:rPr lang="en-US" sz="2400"/>
              <a:t>How many cycles will it take to execute (</a:t>
            </a:r>
            <a:r>
              <a:rPr lang="en-US" sz="2400" err="1"/>
              <a:t>i</a:t>
            </a:r>
            <a:r>
              <a:rPr lang="en-US" sz="2400"/>
              <a:t>) I1 to I4 once (ii) I1 to I4 twice</a:t>
            </a:r>
            <a:endParaRPr lang="en-IN" sz="2400"/>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52495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CB74-AF08-4840-908E-9FCFE12B15FF}"/>
              </a:ext>
            </a:extLst>
          </p:cNvPr>
          <p:cNvSpPr>
            <a:spLocks noGrp="1"/>
          </p:cNvSpPr>
          <p:nvPr>
            <p:ph type="title"/>
          </p:nvPr>
        </p:nvSpPr>
        <p:spPr/>
        <p:txBody>
          <a:bodyPr/>
          <a:lstStyle/>
          <a:p>
            <a:r>
              <a:rPr lang="en-US"/>
              <a:t>Try it on your own for two iterations (I1 to I4 twice)</a:t>
            </a:r>
            <a:endParaRPr lang="en-IN"/>
          </a:p>
        </p:txBody>
      </p:sp>
      <p:sp>
        <p:nvSpPr>
          <p:cNvPr id="3" name="Content Placeholder 2">
            <a:extLst>
              <a:ext uri="{FF2B5EF4-FFF2-40B4-BE49-F238E27FC236}">
                <a16:creationId xmlns:a16="http://schemas.microsoft.com/office/drawing/2014/main" id="{AFC77659-98B9-492D-99A0-9FCCB2E9C067}"/>
              </a:ext>
            </a:extLst>
          </p:cNvPr>
          <p:cNvSpPr>
            <a:spLocks noGrp="1"/>
          </p:cNvSpPr>
          <p:nvPr>
            <p:ph idx="1"/>
          </p:nvPr>
        </p:nvSpPr>
        <p:spPr/>
        <p:txBody>
          <a:bodyPr/>
          <a:lstStyle/>
          <a:p>
            <a:pPr marL="0" indent="0">
              <a:buNone/>
            </a:pPr>
            <a:r>
              <a:rPr lang="en-US"/>
              <a:t>The answer will be 23</a:t>
            </a:r>
            <a:endParaRPr lang="en-IN"/>
          </a:p>
        </p:txBody>
      </p:sp>
      <p:sp>
        <p:nvSpPr>
          <p:cNvPr id="4" name="Footer Placeholder 3">
            <a:extLst>
              <a:ext uri="{FF2B5EF4-FFF2-40B4-BE49-F238E27FC236}">
                <a16:creationId xmlns:a16="http://schemas.microsoft.com/office/drawing/2014/main" id="{F979AB41-B25D-42E5-A138-2AA00D3940A7}"/>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849E766F-04C8-4057-A569-58E6B7B6D295}"/>
              </a:ext>
            </a:extLst>
          </p:cNvPr>
          <p:cNvSpPr>
            <a:spLocks noGrp="1"/>
          </p:cNvSpPr>
          <p:nvPr>
            <p:ph type="sldNum" sz="quarter" idx="12"/>
          </p:nvPr>
        </p:nvSpPr>
        <p:spPr/>
        <p:txBody>
          <a:bodyPr/>
          <a:lstStyle/>
          <a:p>
            <a:fld id="{B8651ABE-1138-46C6-9A43-7FCD4EB2550C}" type="slidenum">
              <a:rPr lang="en-IN" smtClean="0"/>
              <a:pPr/>
              <a:t>7</a:t>
            </a:fld>
            <a:endParaRPr lang="en-IN"/>
          </a:p>
        </p:txBody>
      </p:sp>
    </p:spTree>
    <p:extLst>
      <p:ext uri="{BB962C8B-B14F-4D97-AF65-F5344CB8AC3E}">
        <p14:creationId xmlns:p14="http://schemas.microsoft.com/office/powerpoint/2010/main" val="257699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B496-3816-42DC-988B-8898159C3DF8}"/>
              </a:ext>
            </a:extLst>
          </p:cNvPr>
          <p:cNvSpPr>
            <a:spLocks noGrp="1"/>
          </p:cNvSpPr>
          <p:nvPr>
            <p:ph type="title"/>
          </p:nvPr>
        </p:nvSpPr>
        <p:spPr/>
        <p:txBody>
          <a:bodyPr/>
          <a:lstStyle/>
          <a:p>
            <a:r>
              <a:rPr lang="en-US"/>
              <a:t>Solution (Make sure no two instructions use the same stage at the same time)</a:t>
            </a:r>
            <a:endParaRPr lang="en-IN"/>
          </a:p>
        </p:txBody>
      </p:sp>
      <p:sp>
        <p:nvSpPr>
          <p:cNvPr id="4" name="Footer Placeholder 3">
            <a:extLst>
              <a:ext uri="{FF2B5EF4-FFF2-40B4-BE49-F238E27FC236}">
                <a16:creationId xmlns:a16="http://schemas.microsoft.com/office/drawing/2014/main" id="{E94E2960-A088-4844-BC4B-112EE1ABAD71}"/>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4CA56B5B-5356-4990-A0C7-5E0F1716A3DB}"/>
              </a:ext>
            </a:extLst>
          </p:cNvPr>
          <p:cNvSpPr>
            <a:spLocks noGrp="1"/>
          </p:cNvSpPr>
          <p:nvPr>
            <p:ph type="sldNum" sz="quarter" idx="12"/>
          </p:nvPr>
        </p:nvSpPr>
        <p:spPr/>
        <p:txBody>
          <a:bodyPr/>
          <a:lstStyle/>
          <a:p>
            <a:fld id="{B8651ABE-1138-46C6-9A43-7FCD4EB2550C}" type="slidenum">
              <a:rPr lang="en-IN" smtClean="0"/>
              <a:pPr/>
              <a:t>8</a:t>
            </a:fld>
            <a:endParaRPr lang="en-IN"/>
          </a:p>
        </p:txBody>
      </p:sp>
      <p:pic>
        <p:nvPicPr>
          <p:cNvPr id="10" name="Picture 9" descr="A picture containing text&#10;&#10;Description automatically generated">
            <a:extLst>
              <a:ext uri="{FF2B5EF4-FFF2-40B4-BE49-F238E27FC236}">
                <a16:creationId xmlns:a16="http://schemas.microsoft.com/office/drawing/2014/main" id="{3E9F9F6E-AAC5-44DB-885F-F019A3DB8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77316" y="-726276"/>
            <a:ext cx="4492709" cy="9548815"/>
          </a:xfrm>
          <a:prstGeom prst="rect">
            <a:avLst/>
          </a:prstGeom>
        </p:spPr>
      </p:pic>
    </p:spTree>
    <p:extLst>
      <p:ext uri="{BB962C8B-B14F-4D97-AF65-F5344CB8AC3E}">
        <p14:creationId xmlns:p14="http://schemas.microsoft.com/office/powerpoint/2010/main" val="236100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9E38-A7F6-4E72-BE01-D5D9D026FBFB}"/>
              </a:ext>
            </a:extLst>
          </p:cNvPr>
          <p:cNvSpPr>
            <a:spLocks noGrp="1"/>
          </p:cNvSpPr>
          <p:nvPr>
            <p:ph type="title"/>
          </p:nvPr>
        </p:nvSpPr>
        <p:spPr/>
        <p:txBody>
          <a:bodyPr/>
          <a:lstStyle/>
          <a:p>
            <a:r>
              <a:rPr lang="en-US"/>
              <a:t>Problem 3</a:t>
            </a:r>
            <a:endParaRPr lang="en-IN"/>
          </a:p>
        </p:txBody>
      </p:sp>
      <p:sp>
        <p:nvSpPr>
          <p:cNvPr id="3" name="Content Placeholder 2">
            <a:extLst>
              <a:ext uri="{FF2B5EF4-FFF2-40B4-BE49-F238E27FC236}">
                <a16:creationId xmlns:a16="http://schemas.microsoft.com/office/drawing/2014/main" id="{8E6576A1-A216-4E4D-AE7E-234482070BD9}"/>
              </a:ext>
            </a:extLst>
          </p:cNvPr>
          <p:cNvSpPr>
            <a:spLocks noGrp="1"/>
          </p:cNvSpPr>
          <p:nvPr>
            <p:ph idx="1"/>
          </p:nvPr>
        </p:nvSpPr>
        <p:spPr/>
        <p:txBody>
          <a:bodyPr>
            <a:normAutofit lnSpcReduction="10000"/>
          </a:bodyPr>
          <a:lstStyle/>
          <a:p>
            <a:pPr marL="0" indent="0">
              <a:buNone/>
            </a:pPr>
            <a:r>
              <a:rPr lang="en-US"/>
              <a:t>Consider a datacenter processor running at 100% utilization at 100 W, 50% of the power is attributed to leakage. What is the total power dissipation when the processor is running at 25% utilization? </a:t>
            </a:r>
          </a:p>
          <a:p>
            <a:pPr marL="0" indent="0">
              <a:buNone/>
            </a:pPr>
            <a:endParaRPr lang="en-US"/>
          </a:p>
          <a:p>
            <a:pPr marL="0" indent="0">
              <a:buNone/>
            </a:pPr>
            <a:r>
              <a:rPr lang="en-US"/>
              <a:t>Total power = </a:t>
            </a:r>
          </a:p>
          <a:p>
            <a:pPr marL="0" indent="0">
              <a:buNone/>
            </a:pPr>
            <a:r>
              <a:rPr lang="en-US"/>
              <a:t>dynamic power + leakage power </a:t>
            </a:r>
          </a:p>
          <a:p>
            <a:pPr marL="0" indent="0">
              <a:buNone/>
            </a:pPr>
            <a:r>
              <a:rPr lang="en-US"/>
              <a:t>50W x 25% + 50W = 62.5W</a:t>
            </a:r>
            <a:endParaRPr lang="en-IN"/>
          </a:p>
        </p:txBody>
      </p:sp>
      <p:sp>
        <p:nvSpPr>
          <p:cNvPr id="4" name="Footer Placeholder 3">
            <a:extLst>
              <a:ext uri="{FF2B5EF4-FFF2-40B4-BE49-F238E27FC236}">
                <a16:creationId xmlns:a16="http://schemas.microsoft.com/office/drawing/2014/main" id="{E1B3063E-C104-4095-B710-E5BDD0C3D75C}"/>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2C68A7D-7C6B-495F-AF0B-1E3D0E5C420C}"/>
              </a:ext>
            </a:extLst>
          </p:cNvPr>
          <p:cNvSpPr>
            <a:spLocks noGrp="1"/>
          </p:cNvSpPr>
          <p:nvPr>
            <p:ph type="sldNum" sz="quarter" idx="12"/>
          </p:nvPr>
        </p:nvSpPr>
        <p:spPr/>
        <p:txBody>
          <a:bodyPr/>
          <a:lstStyle/>
          <a:p>
            <a:fld id="{B8651ABE-1138-46C6-9A43-7FCD4EB2550C}" type="slidenum">
              <a:rPr lang="en-IN" smtClean="0"/>
              <a:pPr/>
              <a:t>9</a:t>
            </a:fld>
            <a:endParaRPr lang="en-IN"/>
          </a:p>
        </p:txBody>
      </p:sp>
    </p:spTree>
    <p:extLst>
      <p:ext uri="{BB962C8B-B14F-4D97-AF65-F5344CB8AC3E}">
        <p14:creationId xmlns:p14="http://schemas.microsoft.com/office/powerpoint/2010/main" val="376010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6e4818d-bea1-4777-9716-cb11dfbf32e3">
      <UserInfo>
        <DisplayName>CS 305/341 Computer Architecture 2021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CD83997F5B88488FFE0472EA076A96" ma:contentTypeVersion="6" ma:contentTypeDescription="Create a new document." ma:contentTypeScope="" ma:versionID="98b2309e8dc7fcfae4dd9685609b5cbd">
  <xsd:schema xmlns:xsd="http://www.w3.org/2001/XMLSchema" xmlns:xs="http://www.w3.org/2001/XMLSchema" xmlns:p="http://schemas.microsoft.com/office/2006/metadata/properties" xmlns:ns2="3c4a07f0-a2f1-4b36-b627-ced3e65a1958" xmlns:ns3="96e4818d-bea1-4777-9716-cb11dfbf32e3" targetNamespace="http://schemas.microsoft.com/office/2006/metadata/properties" ma:root="true" ma:fieldsID="46695f7ef930eae5d966bfd4d53679d5" ns2:_="" ns3:_="">
    <xsd:import namespace="3c4a07f0-a2f1-4b36-b627-ced3e65a1958"/>
    <xsd:import namespace="96e4818d-bea1-4777-9716-cb11dfbf32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4a07f0-a2f1-4b36-b627-ced3e65a19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e4818d-bea1-4777-9716-cb11dfbf32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381AFF-201D-4EA4-B94D-7F19B0B22771}">
  <ds:schemaRefs>
    <ds:schemaRef ds:uri="http://schemas.microsoft.com/sharepoint/v3/contenttype/forms"/>
  </ds:schemaRefs>
</ds:datastoreItem>
</file>

<file path=customXml/itemProps2.xml><?xml version="1.0" encoding="utf-8"?>
<ds:datastoreItem xmlns:ds="http://schemas.openxmlformats.org/officeDocument/2006/customXml" ds:itemID="{2DF40348-A037-48CA-9ACB-EE9E258BE7DD}">
  <ds:schemaRefs>
    <ds:schemaRef ds:uri="96e4818d-bea1-4777-9716-cb11dfbf32e3"/>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D17BB9-B5A3-4FDD-807D-E3734D0BDBEB}">
  <ds:schemaRefs>
    <ds:schemaRef ds:uri="3c4a07f0-a2f1-4b36-b627-ced3e65a1958"/>
    <ds:schemaRef ds:uri="96e4818d-bea1-4777-9716-cb11dfbf32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TotalTime>
  <Words>3173</Words>
  <Application>Microsoft Office PowerPoint</Application>
  <PresentationFormat>Widescreen</PresentationFormat>
  <Paragraphs>373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CS305: Computer Architecture</vt:lpstr>
      <vt:lpstr>Basics: Pipeline, performance metrics </vt:lpstr>
      <vt:lpstr>Problem-1</vt:lpstr>
      <vt:lpstr>Solution</vt:lpstr>
      <vt:lpstr>Solution Contd.</vt:lpstr>
      <vt:lpstr>Problem-2</vt:lpstr>
      <vt:lpstr>Try it on your own for two iterations (I1 to I4 twice)</vt:lpstr>
      <vt:lpstr>Solution (Make sure no two instructions use the same stage at the same time)</vt:lpstr>
      <vt:lpstr>Problem 3</vt:lpstr>
      <vt:lpstr>Problem 4</vt:lpstr>
      <vt:lpstr>Solution</vt:lpstr>
      <vt:lpstr>Solution Contd.</vt:lpstr>
      <vt:lpstr>Pipeline hazards, forwarding,  branch prediction</vt:lpstr>
      <vt:lpstr>Problem-1</vt:lpstr>
      <vt:lpstr>Solution</vt:lpstr>
      <vt:lpstr>Solution</vt:lpstr>
      <vt:lpstr>Problem-2</vt:lpstr>
      <vt:lpstr>Solution</vt:lpstr>
      <vt:lpstr>Problem-3</vt:lpstr>
      <vt:lpstr>Solution</vt:lpstr>
      <vt:lpstr>Caches</vt:lpstr>
      <vt:lpstr>Problem-1</vt:lpstr>
      <vt:lpstr>Solution</vt:lpstr>
      <vt:lpstr>Problem-2</vt:lpstr>
      <vt:lpstr>Solution</vt:lpstr>
      <vt:lpstr>Problem-3</vt:lpstr>
      <vt:lpstr>Solution</vt:lpstr>
      <vt:lpstr>Solution</vt:lpstr>
      <vt:lpstr>Problem-4</vt:lpstr>
      <vt:lpstr>Solution</vt:lpstr>
      <vt:lpstr>Problem-5</vt:lpstr>
      <vt:lpstr>Solution</vt:lpstr>
      <vt:lpstr>Problem-6</vt:lpstr>
      <vt:lpstr>Solution</vt:lpstr>
      <vt:lpstr>Prefetcher, coherence, DRAM, I/O</vt:lpstr>
      <vt:lpstr>Problem-1</vt:lpstr>
      <vt:lpstr>Solution</vt:lpstr>
      <vt:lpstr>Problem-2</vt:lpstr>
      <vt:lpstr>Solution</vt:lpstr>
      <vt:lpstr>Problem-3</vt:lpstr>
      <vt:lpstr>Solution</vt:lpstr>
      <vt:lpstr>Problem-4</vt:lpstr>
      <vt:lpstr>Solution</vt:lpstr>
      <vt:lpstr>Problem-5</vt:lpstr>
      <vt:lpstr>Solution</vt:lpstr>
      <vt:lpstr>Problem-6</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Biswabandan</dc:creator>
  <cp:lastModifiedBy>Sumon Nath</cp:lastModifiedBy>
  <cp:revision>3</cp:revision>
  <dcterms:created xsi:type="dcterms:W3CDTF">2021-05-31T06:57:48Z</dcterms:created>
  <dcterms:modified xsi:type="dcterms:W3CDTF">2022-03-24T15:13:05Z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0x010100A4CD83997F5B88488FFE0472EA076A96</vt:lpwstr>
  </property>
</Properties>
</file>