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489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492" r:id="rId11"/>
    <p:sldId id="502" r:id="rId12"/>
    <p:sldId id="503" r:id="rId13"/>
    <p:sldId id="500" r:id="rId14"/>
    <p:sldId id="504" r:id="rId15"/>
    <p:sldId id="505" r:id="rId16"/>
    <p:sldId id="507" r:id="rId17"/>
    <p:sldId id="506" r:id="rId18"/>
    <p:sldId id="508" r:id="rId19"/>
    <p:sldId id="509" r:id="rId20"/>
    <p:sldId id="510" r:id="rId21"/>
    <p:sldId id="511" r:id="rId22"/>
    <p:sldId id="512" r:id="rId23"/>
    <p:sldId id="513" r:id="rId24"/>
    <p:sldId id="5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1A7D5-3E15-44FC-87A0-EB5A83AB1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42705-5164-497A-B14F-7ABAFB4ED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whether the next PC is a branch PC, at the fetch stage? </a:t>
          </a:r>
        </a:p>
      </dgm:t>
    </dgm:pt>
    <dgm:pt modelId="{2481CC00-A64E-4FF6-A3C1-6A8B88FA9ED8}" type="parTrans" cxnId="{CEC4C417-A774-4903-B4F4-645C2376DC63}">
      <dgm:prSet/>
      <dgm:spPr/>
      <dgm:t>
        <a:bodyPr/>
        <a:lstStyle/>
        <a:p>
          <a:endParaRPr lang="en-US"/>
        </a:p>
      </dgm:t>
    </dgm:pt>
    <dgm:pt modelId="{F74F7167-EE38-4352-9F11-A998DAF8852C}" type="sibTrans" cxnId="{CEC4C417-A774-4903-B4F4-645C2376DC63}">
      <dgm:prSet/>
      <dgm:spPr/>
      <dgm:t>
        <a:bodyPr/>
        <a:lstStyle/>
        <a:p>
          <a:endParaRPr lang="en-US"/>
        </a:p>
      </dgm:t>
    </dgm:pt>
    <dgm:pt modelId="{ACF0258A-C4D2-4B85-ACAB-9142703BE61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E89462B-5937-452F-B532-4CA8CC569CFD}" type="parTrans" cxnId="{2160F2DA-E6F0-47C7-AF8C-406FA053140A}">
      <dgm:prSet/>
      <dgm:spPr/>
      <dgm:t>
        <a:bodyPr/>
        <a:lstStyle/>
        <a:p>
          <a:endParaRPr lang="en-US"/>
        </a:p>
      </dgm:t>
    </dgm:pt>
    <dgm:pt modelId="{2F7BB8CF-E969-4CC1-8923-55A4E5AAD068}" type="sibTrans" cxnId="{2160F2DA-E6F0-47C7-AF8C-406FA053140A}">
      <dgm:prSet/>
      <dgm:spPr/>
      <dgm:t>
        <a:bodyPr/>
        <a:lstStyle/>
        <a:p>
          <a:endParaRPr lang="en-US"/>
        </a:p>
      </dgm:t>
    </dgm:pt>
    <dgm:pt modelId="{EE112AED-9787-4F91-A0F0-567D5D90716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F41D0B7-1194-446E-8439-74EDED493D4A}" type="parTrans" cxnId="{325250AB-06A9-4002-A0E9-D7DACF4DACD9}">
      <dgm:prSet/>
      <dgm:spPr/>
      <dgm:t>
        <a:bodyPr/>
        <a:lstStyle/>
        <a:p>
          <a:endParaRPr lang="en-US"/>
        </a:p>
      </dgm:t>
    </dgm:pt>
    <dgm:pt modelId="{0BD8110B-F9E4-4835-B6D0-BA86FC77A5C1}" type="sibTrans" cxnId="{325250AB-06A9-4002-A0E9-D7DACF4DACD9}">
      <dgm:prSet/>
      <dgm:spPr/>
      <dgm:t>
        <a:bodyPr/>
        <a:lstStyle/>
        <a:p>
          <a:endParaRPr lang="en-US"/>
        </a:p>
      </dgm:t>
    </dgm:pt>
    <dgm:pt modelId="{0761F7D4-1DC9-4639-95A9-FA040CE965F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3C272A4-50F5-4974-85D0-FA826CCAD158}" type="parTrans" cxnId="{1F5CA6EC-D4D8-42CA-A7D8-60C7D970A48A}">
      <dgm:prSet/>
      <dgm:spPr/>
      <dgm:t>
        <a:bodyPr/>
        <a:lstStyle/>
        <a:p>
          <a:endParaRPr lang="en-US"/>
        </a:p>
      </dgm:t>
    </dgm:pt>
    <dgm:pt modelId="{6EDBAFE8-5C74-482B-8478-529472CAF4D1}" type="sibTrans" cxnId="{1F5CA6EC-D4D8-42CA-A7D8-60C7D970A48A}">
      <dgm:prSet/>
      <dgm:spPr/>
      <dgm:t>
        <a:bodyPr/>
        <a:lstStyle/>
        <a:p>
          <a:endParaRPr lang="en-US"/>
        </a:p>
      </dgm:t>
    </dgm:pt>
    <dgm:pt modelId="{E5EA9808-8320-4E06-AD56-00E387648DE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D763386-8721-4598-B681-B6301CE5B2D3}" type="parTrans" cxnId="{6CA9A244-4E28-4ED6-9FCA-E6B22A550CB3}">
      <dgm:prSet/>
      <dgm:spPr/>
      <dgm:t>
        <a:bodyPr/>
        <a:lstStyle/>
        <a:p>
          <a:endParaRPr lang="en-US"/>
        </a:p>
      </dgm:t>
    </dgm:pt>
    <dgm:pt modelId="{A144D7A7-9930-4F07-AA1D-863C05311BB4}" type="sibTrans" cxnId="{6CA9A244-4E28-4ED6-9FCA-E6B22A550CB3}">
      <dgm:prSet/>
      <dgm:spPr/>
      <dgm:t>
        <a:bodyPr/>
        <a:lstStyle/>
        <a:p>
          <a:endParaRPr lang="en-US"/>
        </a:p>
      </dgm:t>
    </dgm:pt>
    <dgm:pt modelId="{B142AC40-F2EE-457E-A5FE-7DC5FDD2DF4E}" type="pres">
      <dgm:prSet presAssocID="{39B1A7D5-3E15-44FC-87A0-EB5A83AB1A7F}" presName="root" presStyleCnt="0">
        <dgm:presLayoutVars>
          <dgm:dir/>
          <dgm:resizeHandles val="exact"/>
        </dgm:presLayoutVars>
      </dgm:prSet>
      <dgm:spPr/>
    </dgm:pt>
    <dgm:pt modelId="{F3904681-6B46-48E4-90C2-3CACA51F582D}" type="pres">
      <dgm:prSet presAssocID="{22C42705-5164-497A-B14F-7ABAFB4ED74B}" presName="compNode" presStyleCnt="0"/>
      <dgm:spPr/>
    </dgm:pt>
    <dgm:pt modelId="{432FD642-7C1C-4AF8-BE35-6ADAC7AD2029}" type="pres">
      <dgm:prSet presAssocID="{22C42705-5164-497A-B14F-7ABAFB4ED74B}" presName="bgRect" presStyleLbl="bgShp" presStyleIdx="0" presStyleCnt="5"/>
      <dgm:spPr/>
    </dgm:pt>
    <dgm:pt modelId="{8B2C55D4-3886-486C-BEC2-DE180183CE8E}" type="pres">
      <dgm:prSet presAssocID="{22C42705-5164-497A-B14F-7ABAFB4ED7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BAA911-4A26-41AA-B69A-70E5D9892DDD}" type="pres">
      <dgm:prSet presAssocID="{22C42705-5164-497A-B14F-7ABAFB4ED74B}" presName="spaceRect" presStyleCnt="0"/>
      <dgm:spPr/>
    </dgm:pt>
    <dgm:pt modelId="{04226228-7918-4A6B-A09B-F8C9B086D2EE}" type="pres">
      <dgm:prSet presAssocID="{22C42705-5164-497A-B14F-7ABAFB4ED74B}" presName="parTx" presStyleLbl="revTx" presStyleIdx="0" presStyleCnt="5">
        <dgm:presLayoutVars>
          <dgm:chMax val="0"/>
          <dgm:chPref val="0"/>
        </dgm:presLayoutVars>
      </dgm:prSet>
      <dgm:spPr/>
    </dgm:pt>
    <dgm:pt modelId="{3156EF24-BCDB-4301-9073-2C1BDA60987A}" type="pres">
      <dgm:prSet presAssocID="{F74F7167-EE38-4352-9F11-A998DAF8852C}" presName="sibTrans" presStyleCnt="0"/>
      <dgm:spPr/>
    </dgm:pt>
    <dgm:pt modelId="{54F50D1A-DD8D-4914-9EDD-C00A28A27B11}" type="pres">
      <dgm:prSet presAssocID="{ACF0258A-C4D2-4B85-ACAB-9142703BE61D}" presName="compNode" presStyleCnt="0"/>
      <dgm:spPr/>
    </dgm:pt>
    <dgm:pt modelId="{9D9F9405-C1CA-4643-873A-6C045E1A7641}" type="pres">
      <dgm:prSet presAssocID="{ACF0258A-C4D2-4B85-ACAB-9142703BE61D}" presName="bgRect" presStyleLbl="bgShp" presStyleIdx="1" presStyleCnt="5"/>
      <dgm:spPr/>
    </dgm:pt>
    <dgm:pt modelId="{B62FA533-EFA1-4BE2-9E8D-932905D74D1A}" type="pres">
      <dgm:prSet presAssocID="{ACF0258A-C4D2-4B85-ACAB-9142703BE6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CBD6D64-49CF-4E19-A2DB-A63197ADD1B9}" type="pres">
      <dgm:prSet presAssocID="{ACF0258A-C4D2-4B85-ACAB-9142703BE61D}" presName="spaceRect" presStyleCnt="0"/>
      <dgm:spPr/>
    </dgm:pt>
    <dgm:pt modelId="{88638CF8-6251-4042-921B-A674F82211EE}" type="pres">
      <dgm:prSet presAssocID="{ACF0258A-C4D2-4B85-ACAB-9142703BE61D}" presName="parTx" presStyleLbl="revTx" presStyleIdx="1" presStyleCnt="5">
        <dgm:presLayoutVars>
          <dgm:chMax val="0"/>
          <dgm:chPref val="0"/>
        </dgm:presLayoutVars>
      </dgm:prSet>
      <dgm:spPr/>
    </dgm:pt>
    <dgm:pt modelId="{A5660726-F455-4699-84CD-6D5FE71C5532}" type="pres">
      <dgm:prSet presAssocID="{2F7BB8CF-E969-4CC1-8923-55A4E5AAD068}" presName="sibTrans" presStyleCnt="0"/>
      <dgm:spPr/>
    </dgm:pt>
    <dgm:pt modelId="{3E641DEF-9217-4879-8AD3-E36F43BCF616}" type="pres">
      <dgm:prSet presAssocID="{EE112AED-9787-4F91-A0F0-567D5D90716C}" presName="compNode" presStyleCnt="0"/>
      <dgm:spPr/>
    </dgm:pt>
    <dgm:pt modelId="{8ADEE501-A0FB-4565-A77D-68D87BD6470D}" type="pres">
      <dgm:prSet presAssocID="{EE112AED-9787-4F91-A0F0-567D5D90716C}" presName="bgRect" presStyleLbl="bgShp" presStyleIdx="2" presStyleCnt="5"/>
      <dgm:spPr/>
    </dgm:pt>
    <dgm:pt modelId="{EDE22D23-6CFF-466D-A4C8-37965209A6B3}" type="pres">
      <dgm:prSet presAssocID="{EE112AED-9787-4F91-A0F0-567D5D9071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6FCFB23-E522-4A6C-B174-EF7253C7B3D7}" type="pres">
      <dgm:prSet presAssocID="{EE112AED-9787-4F91-A0F0-567D5D90716C}" presName="spaceRect" presStyleCnt="0"/>
      <dgm:spPr/>
    </dgm:pt>
    <dgm:pt modelId="{498C0A95-01C3-448F-89BE-22A9C4ADD055}" type="pres">
      <dgm:prSet presAssocID="{EE112AED-9787-4F91-A0F0-567D5D90716C}" presName="parTx" presStyleLbl="revTx" presStyleIdx="2" presStyleCnt="5">
        <dgm:presLayoutVars>
          <dgm:chMax val="0"/>
          <dgm:chPref val="0"/>
        </dgm:presLayoutVars>
      </dgm:prSet>
      <dgm:spPr/>
    </dgm:pt>
    <dgm:pt modelId="{0200C2F2-7FE1-4B48-9633-C41EC24E6069}" type="pres">
      <dgm:prSet presAssocID="{0BD8110B-F9E4-4835-B6D0-BA86FC77A5C1}" presName="sibTrans" presStyleCnt="0"/>
      <dgm:spPr/>
    </dgm:pt>
    <dgm:pt modelId="{6511FC13-77F3-4A4C-A1F8-0187FDD4422D}" type="pres">
      <dgm:prSet presAssocID="{0761F7D4-1DC9-4639-95A9-FA040CE965FF}" presName="compNode" presStyleCnt="0"/>
      <dgm:spPr/>
    </dgm:pt>
    <dgm:pt modelId="{F4E41282-0D92-4512-895C-F49545B16E23}" type="pres">
      <dgm:prSet presAssocID="{0761F7D4-1DC9-4639-95A9-FA040CE965FF}" presName="bgRect" presStyleLbl="bgShp" presStyleIdx="3" presStyleCnt="5"/>
      <dgm:spPr/>
    </dgm:pt>
    <dgm:pt modelId="{1DDC4E64-D25B-4FEC-888B-7769F5DBD232}" type="pres">
      <dgm:prSet presAssocID="{0761F7D4-1DC9-4639-95A9-FA040CE96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D634DEA-E9B0-4EED-808E-417C846F9DBD}" type="pres">
      <dgm:prSet presAssocID="{0761F7D4-1DC9-4639-95A9-FA040CE965FF}" presName="spaceRect" presStyleCnt="0"/>
      <dgm:spPr/>
    </dgm:pt>
    <dgm:pt modelId="{10B6043F-F567-42D5-AFE7-EF8EFB748F43}" type="pres">
      <dgm:prSet presAssocID="{0761F7D4-1DC9-4639-95A9-FA040CE965FF}" presName="parTx" presStyleLbl="revTx" presStyleIdx="3" presStyleCnt="5">
        <dgm:presLayoutVars>
          <dgm:chMax val="0"/>
          <dgm:chPref val="0"/>
        </dgm:presLayoutVars>
      </dgm:prSet>
      <dgm:spPr/>
    </dgm:pt>
    <dgm:pt modelId="{0C46A3F0-7C27-4F78-811E-F602BAC2AA6E}" type="pres">
      <dgm:prSet presAssocID="{6EDBAFE8-5C74-482B-8478-529472CAF4D1}" presName="sibTrans" presStyleCnt="0"/>
      <dgm:spPr/>
    </dgm:pt>
    <dgm:pt modelId="{2BEF16CD-182D-4111-ABFE-7EE9C89ABC59}" type="pres">
      <dgm:prSet presAssocID="{E5EA9808-8320-4E06-AD56-00E387648DE1}" presName="compNode" presStyleCnt="0"/>
      <dgm:spPr/>
    </dgm:pt>
    <dgm:pt modelId="{1A364187-6E85-4747-8068-6A8BDA0C95BB}" type="pres">
      <dgm:prSet presAssocID="{E5EA9808-8320-4E06-AD56-00E387648DE1}" presName="bgRect" presStyleLbl="bgShp" presStyleIdx="4" presStyleCnt="5"/>
      <dgm:spPr/>
    </dgm:pt>
    <dgm:pt modelId="{50FE01DB-7F19-4CA3-AFD4-B46678B0C3A6}" type="pres">
      <dgm:prSet presAssocID="{E5EA9808-8320-4E06-AD56-00E387648D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FA598B-B510-464E-A7A2-F2E4091F0CC0}" type="pres">
      <dgm:prSet presAssocID="{E5EA9808-8320-4E06-AD56-00E387648DE1}" presName="spaceRect" presStyleCnt="0"/>
      <dgm:spPr/>
    </dgm:pt>
    <dgm:pt modelId="{B70B2DCF-7BA7-49CA-B183-F3579B649509}" type="pres">
      <dgm:prSet presAssocID="{E5EA9808-8320-4E06-AD56-00E387648D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D3CD0E-8F5A-4C8F-BF50-903DFDF621FA}" type="presOf" srcId="{39B1A7D5-3E15-44FC-87A0-EB5A83AB1A7F}" destId="{B142AC40-F2EE-457E-A5FE-7DC5FDD2DF4E}" srcOrd="0" destOrd="0" presId="urn:microsoft.com/office/officeart/2018/2/layout/IconVerticalSolidList"/>
    <dgm:cxn modelId="{CEC4C417-A774-4903-B4F4-645C2376DC63}" srcId="{39B1A7D5-3E15-44FC-87A0-EB5A83AB1A7F}" destId="{22C42705-5164-497A-B14F-7ABAFB4ED74B}" srcOrd="0" destOrd="0" parTransId="{2481CC00-A64E-4FF6-A3C1-6A8B88FA9ED8}" sibTransId="{F74F7167-EE38-4352-9F11-A998DAF8852C}"/>
    <dgm:cxn modelId="{D8CB675E-BFE5-4DDD-8606-1F222873B8B9}" type="presOf" srcId="{ACF0258A-C4D2-4B85-ACAB-9142703BE61D}" destId="{88638CF8-6251-4042-921B-A674F82211EE}" srcOrd="0" destOrd="0" presId="urn:microsoft.com/office/officeart/2018/2/layout/IconVerticalSolidList"/>
    <dgm:cxn modelId="{6CA9A244-4E28-4ED6-9FCA-E6B22A550CB3}" srcId="{39B1A7D5-3E15-44FC-87A0-EB5A83AB1A7F}" destId="{E5EA9808-8320-4E06-AD56-00E387648DE1}" srcOrd="4" destOrd="0" parTransId="{2D763386-8721-4598-B681-B6301CE5B2D3}" sibTransId="{A144D7A7-9930-4F07-AA1D-863C05311BB4}"/>
    <dgm:cxn modelId="{444C9751-FC7C-45C2-B88E-C94B57F5542E}" type="presOf" srcId="{22C42705-5164-497A-B14F-7ABAFB4ED74B}" destId="{04226228-7918-4A6B-A09B-F8C9B086D2EE}" srcOrd="0" destOrd="0" presId="urn:microsoft.com/office/officeart/2018/2/layout/IconVerticalSolidList"/>
    <dgm:cxn modelId="{0AE9CB86-16A7-4B21-B9FF-E3010464D067}" type="presOf" srcId="{0761F7D4-1DC9-4639-95A9-FA040CE965FF}" destId="{10B6043F-F567-42D5-AFE7-EF8EFB748F43}" srcOrd="0" destOrd="0" presId="urn:microsoft.com/office/officeart/2018/2/layout/IconVerticalSolidList"/>
    <dgm:cxn modelId="{FA76F690-CA0F-40A1-84B9-F7B42B1D7364}" type="presOf" srcId="{E5EA9808-8320-4E06-AD56-00E387648DE1}" destId="{B70B2DCF-7BA7-49CA-B183-F3579B649509}" srcOrd="0" destOrd="0" presId="urn:microsoft.com/office/officeart/2018/2/layout/IconVerticalSolidList"/>
    <dgm:cxn modelId="{325250AB-06A9-4002-A0E9-D7DACF4DACD9}" srcId="{39B1A7D5-3E15-44FC-87A0-EB5A83AB1A7F}" destId="{EE112AED-9787-4F91-A0F0-567D5D90716C}" srcOrd="2" destOrd="0" parTransId="{3F41D0B7-1194-446E-8439-74EDED493D4A}" sibTransId="{0BD8110B-F9E4-4835-B6D0-BA86FC77A5C1}"/>
    <dgm:cxn modelId="{8101E7D4-C767-4987-A5DC-086B9D19E165}" type="presOf" srcId="{EE112AED-9787-4F91-A0F0-567D5D90716C}" destId="{498C0A95-01C3-448F-89BE-22A9C4ADD055}" srcOrd="0" destOrd="0" presId="urn:microsoft.com/office/officeart/2018/2/layout/IconVerticalSolidList"/>
    <dgm:cxn modelId="{2160F2DA-E6F0-47C7-AF8C-406FA053140A}" srcId="{39B1A7D5-3E15-44FC-87A0-EB5A83AB1A7F}" destId="{ACF0258A-C4D2-4B85-ACAB-9142703BE61D}" srcOrd="1" destOrd="0" parTransId="{7E89462B-5937-452F-B532-4CA8CC569CFD}" sibTransId="{2F7BB8CF-E969-4CC1-8923-55A4E5AAD068}"/>
    <dgm:cxn modelId="{1F5CA6EC-D4D8-42CA-A7D8-60C7D970A48A}" srcId="{39B1A7D5-3E15-44FC-87A0-EB5A83AB1A7F}" destId="{0761F7D4-1DC9-4639-95A9-FA040CE965FF}" srcOrd="3" destOrd="0" parTransId="{13C272A4-50F5-4974-85D0-FA826CCAD158}" sibTransId="{6EDBAFE8-5C74-482B-8478-529472CAF4D1}"/>
    <dgm:cxn modelId="{D49BCD06-C668-4AC2-BF23-AAC121CC99A7}" type="presParOf" srcId="{B142AC40-F2EE-457E-A5FE-7DC5FDD2DF4E}" destId="{F3904681-6B46-48E4-90C2-3CACA51F582D}" srcOrd="0" destOrd="0" presId="urn:microsoft.com/office/officeart/2018/2/layout/IconVerticalSolidList"/>
    <dgm:cxn modelId="{228550AA-44FF-4D8D-9541-DBABB835A940}" type="presParOf" srcId="{F3904681-6B46-48E4-90C2-3CACA51F582D}" destId="{432FD642-7C1C-4AF8-BE35-6ADAC7AD2029}" srcOrd="0" destOrd="0" presId="urn:microsoft.com/office/officeart/2018/2/layout/IconVerticalSolidList"/>
    <dgm:cxn modelId="{E2F20AEB-0F29-4781-A826-36DB5EC72236}" type="presParOf" srcId="{F3904681-6B46-48E4-90C2-3CACA51F582D}" destId="{8B2C55D4-3886-486C-BEC2-DE180183CE8E}" srcOrd="1" destOrd="0" presId="urn:microsoft.com/office/officeart/2018/2/layout/IconVerticalSolidList"/>
    <dgm:cxn modelId="{D05FA4FE-DB13-4516-9F67-00AA4B9B00B9}" type="presParOf" srcId="{F3904681-6B46-48E4-90C2-3CACA51F582D}" destId="{09BAA911-4A26-41AA-B69A-70E5D9892DDD}" srcOrd="2" destOrd="0" presId="urn:microsoft.com/office/officeart/2018/2/layout/IconVerticalSolidList"/>
    <dgm:cxn modelId="{57B9B76E-5F4C-410C-99D7-BA9F6BE7E812}" type="presParOf" srcId="{F3904681-6B46-48E4-90C2-3CACA51F582D}" destId="{04226228-7918-4A6B-A09B-F8C9B086D2EE}" srcOrd="3" destOrd="0" presId="urn:microsoft.com/office/officeart/2018/2/layout/IconVerticalSolidList"/>
    <dgm:cxn modelId="{6C2D4779-648D-4231-BA40-0D368EF3E184}" type="presParOf" srcId="{B142AC40-F2EE-457E-A5FE-7DC5FDD2DF4E}" destId="{3156EF24-BCDB-4301-9073-2C1BDA60987A}" srcOrd="1" destOrd="0" presId="urn:microsoft.com/office/officeart/2018/2/layout/IconVerticalSolidList"/>
    <dgm:cxn modelId="{039377F6-9805-4D17-8605-9D61B0D3F76F}" type="presParOf" srcId="{B142AC40-F2EE-457E-A5FE-7DC5FDD2DF4E}" destId="{54F50D1A-DD8D-4914-9EDD-C00A28A27B11}" srcOrd="2" destOrd="0" presId="urn:microsoft.com/office/officeart/2018/2/layout/IconVerticalSolidList"/>
    <dgm:cxn modelId="{8784B6CF-AFF2-40DA-9915-43D05A0E135D}" type="presParOf" srcId="{54F50D1A-DD8D-4914-9EDD-C00A28A27B11}" destId="{9D9F9405-C1CA-4643-873A-6C045E1A7641}" srcOrd="0" destOrd="0" presId="urn:microsoft.com/office/officeart/2018/2/layout/IconVerticalSolidList"/>
    <dgm:cxn modelId="{E7391022-DD6F-4756-A58B-8A05F2D2B4A1}" type="presParOf" srcId="{54F50D1A-DD8D-4914-9EDD-C00A28A27B11}" destId="{B62FA533-EFA1-4BE2-9E8D-932905D74D1A}" srcOrd="1" destOrd="0" presId="urn:microsoft.com/office/officeart/2018/2/layout/IconVerticalSolidList"/>
    <dgm:cxn modelId="{3BD904EB-7832-4F63-926B-C0CAAAC6F1F9}" type="presParOf" srcId="{54F50D1A-DD8D-4914-9EDD-C00A28A27B11}" destId="{4CBD6D64-49CF-4E19-A2DB-A63197ADD1B9}" srcOrd="2" destOrd="0" presId="urn:microsoft.com/office/officeart/2018/2/layout/IconVerticalSolidList"/>
    <dgm:cxn modelId="{57D4C2B1-2879-44FA-A9DA-C606B12094DC}" type="presParOf" srcId="{54F50D1A-DD8D-4914-9EDD-C00A28A27B11}" destId="{88638CF8-6251-4042-921B-A674F82211EE}" srcOrd="3" destOrd="0" presId="urn:microsoft.com/office/officeart/2018/2/layout/IconVerticalSolidList"/>
    <dgm:cxn modelId="{E43E816F-8DBC-43EF-92BB-57C6C1FE63FC}" type="presParOf" srcId="{B142AC40-F2EE-457E-A5FE-7DC5FDD2DF4E}" destId="{A5660726-F455-4699-84CD-6D5FE71C5532}" srcOrd="3" destOrd="0" presId="urn:microsoft.com/office/officeart/2018/2/layout/IconVerticalSolidList"/>
    <dgm:cxn modelId="{39977F4E-DDDB-4CB5-A288-80D5E8C17BAC}" type="presParOf" srcId="{B142AC40-F2EE-457E-A5FE-7DC5FDD2DF4E}" destId="{3E641DEF-9217-4879-8AD3-E36F43BCF616}" srcOrd="4" destOrd="0" presId="urn:microsoft.com/office/officeart/2018/2/layout/IconVerticalSolidList"/>
    <dgm:cxn modelId="{C4174987-6A50-464D-9522-5ED4461676DD}" type="presParOf" srcId="{3E641DEF-9217-4879-8AD3-E36F43BCF616}" destId="{8ADEE501-A0FB-4565-A77D-68D87BD6470D}" srcOrd="0" destOrd="0" presId="urn:microsoft.com/office/officeart/2018/2/layout/IconVerticalSolidList"/>
    <dgm:cxn modelId="{06DDF7C2-69EE-40CB-8B6E-0AB3E213AF6D}" type="presParOf" srcId="{3E641DEF-9217-4879-8AD3-E36F43BCF616}" destId="{EDE22D23-6CFF-466D-A4C8-37965209A6B3}" srcOrd="1" destOrd="0" presId="urn:microsoft.com/office/officeart/2018/2/layout/IconVerticalSolidList"/>
    <dgm:cxn modelId="{4A84D83E-5D70-41EE-A8AE-C8E1A55E2C3B}" type="presParOf" srcId="{3E641DEF-9217-4879-8AD3-E36F43BCF616}" destId="{E6FCFB23-E522-4A6C-B174-EF7253C7B3D7}" srcOrd="2" destOrd="0" presId="urn:microsoft.com/office/officeart/2018/2/layout/IconVerticalSolidList"/>
    <dgm:cxn modelId="{06AB23A1-5235-4EFF-A418-11750BD0E1A7}" type="presParOf" srcId="{3E641DEF-9217-4879-8AD3-E36F43BCF616}" destId="{498C0A95-01C3-448F-89BE-22A9C4ADD055}" srcOrd="3" destOrd="0" presId="urn:microsoft.com/office/officeart/2018/2/layout/IconVerticalSolidList"/>
    <dgm:cxn modelId="{D048C69C-EDE0-4C08-AE1A-A18E558F2272}" type="presParOf" srcId="{B142AC40-F2EE-457E-A5FE-7DC5FDD2DF4E}" destId="{0200C2F2-7FE1-4B48-9633-C41EC24E6069}" srcOrd="5" destOrd="0" presId="urn:microsoft.com/office/officeart/2018/2/layout/IconVerticalSolidList"/>
    <dgm:cxn modelId="{ED2545E1-D2F3-4178-BF2A-1D313CBCA5A0}" type="presParOf" srcId="{B142AC40-F2EE-457E-A5FE-7DC5FDD2DF4E}" destId="{6511FC13-77F3-4A4C-A1F8-0187FDD4422D}" srcOrd="6" destOrd="0" presId="urn:microsoft.com/office/officeart/2018/2/layout/IconVerticalSolidList"/>
    <dgm:cxn modelId="{50C8159A-A2FE-433C-9A79-D2132AC05CE9}" type="presParOf" srcId="{6511FC13-77F3-4A4C-A1F8-0187FDD4422D}" destId="{F4E41282-0D92-4512-895C-F49545B16E23}" srcOrd="0" destOrd="0" presId="urn:microsoft.com/office/officeart/2018/2/layout/IconVerticalSolidList"/>
    <dgm:cxn modelId="{0C0B3509-F660-405E-B5E1-EFDCE378796D}" type="presParOf" srcId="{6511FC13-77F3-4A4C-A1F8-0187FDD4422D}" destId="{1DDC4E64-D25B-4FEC-888B-7769F5DBD232}" srcOrd="1" destOrd="0" presId="urn:microsoft.com/office/officeart/2018/2/layout/IconVerticalSolidList"/>
    <dgm:cxn modelId="{41C2B3AB-B195-4113-96BD-15B99E5482AB}" type="presParOf" srcId="{6511FC13-77F3-4A4C-A1F8-0187FDD4422D}" destId="{7D634DEA-E9B0-4EED-808E-417C846F9DBD}" srcOrd="2" destOrd="0" presId="urn:microsoft.com/office/officeart/2018/2/layout/IconVerticalSolidList"/>
    <dgm:cxn modelId="{26CE0580-4331-45D0-9388-2182752CC000}" type="presParOf" srcId="{6511FC13-77F3-4A4C-A1F8-0187FDD4422D}" destId="{10B6043F-F567-42D5-AFE7-EF8EFB748F43}" srcOrd="3" destOrd="0" presId="urn:microsoft.com/office/officeart/2018/2/layout/IconVerticalSolidList"/>
    <dgm:cxn modelId="{A33CCCFB-E152-484E-BA96-1F853957C75E}" type="presParOf" srcId="{B142AC40-F2EE-457E-A5FE-7DC5FDD2DF4E}" destId="{0C46A3F0-7C27-4F78-811E-F602BAC2AA6E}" srcOrd="7" destOrd="0" presId="urn:microsoft.com/office/officeart/2018/2/layout/IconVerticalSolidList"/>
    <dgm:cxn modelId="{2D061541-AC4B-4EDD-8DCE-BB9AC16D624A}" type="presParOf" srcId="{B142AC40-F2EE-457E-A5FE-7DC5FDD2DF4E}" destId="{2BEF16CD-182D-4111-ABFE-7EE9C89ABC59}" srcOrd="8" destOrd="0" presId="urn:microsoft.com/office/officeart/2018/2/layout/IconVerticalSolidList"/>
    <dgm:cxn modelId="{888ED7D8-6A1E-4C34-8512-067ADE20A546}" type="presParOf" srcId="{2BEF16CD-182D-4111-ABFE-7EE9C89ABC59}" destId="{1A364187-6E85-4747-8068-6A8BDA0C95BB}" srcOrd="0" destOrd="0" presId="urn:microsoft.com/office/officeart/2018/2/layout/IconVerticalSolidList"/>
    <dgm:cxn modelId="{3F112C54-7CAF-448A-98EA-C3A8D14B8C60}" type="presParOf" srcId="{2BEF16CD-182D-4111-ABFE-7EE9C89ABC59}" destId="{50FE01DB-7F19-4CA3-AFD4-B46678B0C3A6}" srcOrd="1" destOrd="0" presId="urn:microsoft.com/office/officeart/2018/2/layout/IconVerticalSolidList"/>
    <dgm:cxn modelId="{B3E299F8-F128-4921-B515-53566D824A5C}" type="presParOf" srcId="{2BEF16CD-182D-4111-ABFE-7EE9C89ABC59}" destId="{67FA598B-B510-464E-A7A2-F2E4091F0CC0}" srcOrd="2" destOrd="0" presId="urn:microsoft.com/office/officeart/2018/2/layout/IconVerticalSolidList"/>
    <dgm:cxn modelId="{BED8684E-1156-4D81-86A4-D31F8701E7D0}" type="presParOf" srcId="{2BEF16CD-182D-4111-ABFE-7EE9C89ABC59}" destId="{B70B2DCF-7BA7-49CA-B183-F3579B6495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1A7D5-3E15-44FC-87A0-EB5A83AB1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42705-5164-497A-B14F-7ABAFB4ED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whether the next PC is a branch PC, at the fetch stage? </a:t>
          </a:r>
        </a:p>
      </dgm:t>
    </dgm:pt>
    <dgm:pt modelId="{2481CC00-A64E-4FF6-A3C1-6A8B88FA9ED8}" type="parTrans" cxnId="{CEC4C417-A774-4903-B4F4-645C2376DC63}">
      <dgm:prSet/>
      <dgm:spPr/>
      <dgm:t>
        <a:bodyPr/>
        <a:lstStyle/>
        <a:p>
          <a:endParaRPr lang="en-US"/>
        </a:p>
      </dgm:t>
    </dgm:pt>
    <dgm:pt modelId="{F74F7167-EE38-4352-9F11-A998DAF8852C}" type="sibTrans" cxnId="{CEC4C417-A774-4903-B4F4-645C2376DC63}">
      <dgm:prSet/>
      <dgm:spPr/>
      <dgm:t>
        <a:bodyPr/>
        <a:lstStyle/>
        <a:p>
          <a:endParaRPr lang="en-US"/>
        </a:p>
      </dgm:t>
    </dgm:pt>
    <dgm:pt modelId="{ACF0258A-C4D2-4B85-ACAB-9142703BE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branch, will it be taken?</a:t>
          </a:r>
        </a:p>
      </dgm:t>
    </dgm:pt>
    <dgm:pt modelId="{7E89462B-5937-452F-B532-4CA8CC569CFD}" type="parTrans" cxnId="{2160F2DA-E6F0-47C7-AF8C-406FA053140A}">
      <dgm:prSet/>
      <dgm:spPr/>
      <dgm:t>
        <a:bodyPr/>
        <a:lstStyle/>
        <a:p>
          <a:endParaRPr lang="en-US"/>
        </a:p>
      </dgm:t>
    </dgm:pt>
    <dgm:pt modelId="{2F7BB8CF-E969-4CC1-8923-55A4E5AAD068}" type="sibTrans" cxnId="{2160F2DA-E6F0-47C7-AF8C-406FA053140A}">
      <dgm:prSet/>
      <dgm:spPr/>
      <dgm:t>
        <a:bodyPr/>
        <a:lstStyle/>
        <a:p>
          <a:endParaRPr lang="en-US"/>
        </a:p>
      </dgm:t>
    </dgm:pt>
    <dgm:pt modelId="{EE112AED-9787-4F91-A0F0-567D5D90716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F41D0B7-1194-446E-8439-74EDED493D4A}" type="parTrans" cxnId="{325250AB-06A9-4002-A0E9-D7DACF4DACD9}">
      <dgm:prSet/>
      <dgm:spPr/>
      <dgm:t>
        <a:bodyPr/>
        <a:lstStyle/>
        <a:p>
          <a:endParaRPr lang="en-US"/>
        </a:p>
      </dgm:t>
    </dgm:pt>
    <dgm:pt modelId="{0BD8110B-F9E4-4835-B6D0-BA86FC77A5C1}" type="sibTrans" cxnId="{325250AB-06A9-4002-A0E9-D7DACF4DACD9}">
      <dgm:prSet/>
      <dgm:spPr/>
      <dgm:t>
        <a:bodyPr/>
        <a:lstStyle/>
        <a:p>
          <a:endParaRPr lang="en-US"/>
        </a:p>
      </dgm:t>
    </dgm:pt>
    <dgm:pt modelId="{0761F7D4-1DC9-4639-95A9-FA040CE965F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3C272A4-50F5-4974-85D0-FA826CCAD158}" type="parTrans" cxnId="{1F5CA6EC-D4D8-42CA-A7D8-60C7D970A48A}">
      <dgm:prSet/>
      <dgm:spPr/>
      <dgm:t>
        <a:bodyPr/>
        <a:lstStyle/>
        <a:p>
          <a:endParaRPr lang="en-US"/>
        </a:p>
      </dgm:t>
    </dgm:pt>
    <dgm:pt modelId="{6EDBAFE8-5C74-482B-8478-529472CAF4D1}" type="sibTrans" cxnId="{1F5CA6EC-D4D8-42CA-A7D8-60C7D970A48A}">
      <dgm:prSet/>
      <dgm:spPr/>
      <dgm:t>
        <a:bodyPr/>
        <a:lstStyle/>
        <a:p>
          <a:endParaRPr lang="en-US"/>
        </a:p>
      </dgm:t>
    </dgm:pt>
    <dgm:pt modelId="{E5EA9808-8320-4E06-AD56-00E387648DE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D763386-8721-4598-B681-B6301CE5B2D3}" type="parTrans" cxnId="{6CA9A244-4E28-4ED6-9FCA-E6B22A550CB3}">
      <dgm:prSet/>
      <dgm:spPr/>
      <dgm:t>
        <a:bodyPr/>
        <a:lstStyle/>
        <a:p>
          <a:endParaRPr lang="en-US"/>
        </a:p>
      </dgm:t>
    </dgm:pt>
    <dgm:pt modelId="{A144D7A7-9930-4F07-AA1D-863C05311BB4}" type="sibTrans" cxnId="{6CA9A244-4E28-4ED6-9FCA-E6B22A550CB3}">
      <dgm:prSet/>
      <dgm:spPr/>
      <dgm:t>
        <a:bodyPr/>
        <a:lstStyle/>
        <a:p>
          <a:endParaRPr lang="en-US"/>
        </a:p>
      </dgm:t>
    </dgm:pt>
    <dgm:pt modelId="{B142AC40-F2EE-457E-A5FE-7DC5FDD2DF4E}" type="pres">
      <dgm:prSet presAssocID="{39B1A7D5-3E15-44FC-87A0-EB5A83AB1A7F}" presName="root" presStyleCnt="0">
        <dgm:presLayoutVars>
          <dgm:dir/>
          <dgm:resizeHandles val="exact"/>
        </dgm:presLayoutVars>
      </dgm:prSet>
      <dgm:spPr/>
    </dgm:pt>
    <dgm:pt modelId="{F3904681-6B46-48E4-90C2-3CACA51F582D}" type="pres">
      <dgm:prSet presAssocID="{22C42705-5164-497A-B14F-7ABAFB4ED74B}" presName="compNode" presStyleCnt="0"/>
      <dgm:spPr/>
    </dgm:pt>
    <dgm:pt modelId="{432FD642-7C1C-4AF8-BE35-6ADAC7AD2029}" type="pres">
      <dgm:prSet presAssocID="{22C42705-5164-497A-B14F-7ABAFB4ED74B}" presName="bgRect" presStyleLbl="bgShp" presStyleIdx="0" presStyleCnt="5"/>
      <dgm:spPr/>
    </dgm:pt>
    <dgm:pt modelId="{8B2C55D4-3886-486C-BEC2-DE180183CE8E}" type="pres">
      <dgm:prSet presAssocID="{22C42705-5164-497A-B14F-7ABAFB4ED7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BAA911-4A26-41AA-B69A-70E5D9892DDD}" type="pres">
      <dgm:prSet presAssocID="{22C42705-5164-497A-B14F-7ABAFB4ED74B}" presName="spaceRect" presStyleCnt="0"/>
      <dgm:spPr/>
    </dgm:pt>
    <dgm:pt modelId="{04226228-7918-4A6B-A09B-F8C9B086D2EE}" type="pres">
      <dgm:prSet presAssocID="{22C42705-5164-497A-B14F-7ABAFB4ED74B}" presName="parTx" presStyleLbl="revTx" presStyleIdx="0" presStyleCnt="5">
        <dgm:presLayoutVars>
          <dgm:chMax val="0"/>
          <dgm:chPref val="0"/>
        </dgm:presLayoutVars>
      </dgm:prSet>
      <dgm:spPr/>
    </dgm:pt>
    <dgm:pt modelId="{3156EF24-BCDB-4301-9073-2C1BDA60987A}" type="pres">
      <dgm:prSet presAssocID="{F74F7167-EE38-4352-9F11-A998DAF8852C}" presName="sibTrans" presStyleCnt="0"/>
      <dgm:spPr/>
    </dgm:pt>
    <dgm:pt modelId="{54F50D1A-DD8D-4914-9EDD-C00A28A27B11}" type="pres">
      <dgm:prSet presAssocID="{ACF0258A-C4D2-4B85-ACAB-9142703BE61D}" presName="compNode" presStyleCnt="0"/>
      <dgm:spPr/>
    </dgm:pt>
    <dgm:pt modelId="{9D9F9405-C1CA-4643-873A-6C045E1A7641}" type="pres">
      <dgm:prSet presAssocID="{ACF0258A-C4D2-4B85-ACAB-9142703BE61D}" presName="bgRect" presStyleLbl="bgShp" presStyleIdx="1" presStyleCnt="5"/>
      <dgm:spPr/>
    </dgm:pt>
    <dgm:pt modelId="{B62FA533-EFA1-4BE2-9E8D-932905D74D1A}" type="pres">
      <dgm:prSet presAssocID="{ACF0258A-C4D2-4B85-ACAB-9142703BE6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CBD6D64-49CF-4E19-A2DB-A63197ADD1B9}" type="pres">
      <dgm:prSet presAssocID="{ACF0258A-C4D2-4B85-ACAB-9142703BE61D}" presName="spaceRect" presStyleCnt="0"/>
      <dgm:spPr/>
    </dgm:pt>
    <dgm:pt modelId="{88638CF8-6251-4042-921B-A674F82211EE}" type="pres">
      <dgm:prSet presAssocID="{ACF0258A-C4D2-4B85-ACAB-9142703BE61D}" presName="parTx" presStyleLbl="revTx" presStyleIdx="1" presStyleCnt="5">
        <dgm:presLayoutVars>
          <dgm:chMax val="0"/>
          <dgm:chPref val="0"/>
        </dgm:presLayoutVars>
      </dgm:prSet>
      <dgm:spPr/>
    </dgm:pt>
    <dgm:pt modelId="{A5660726-F455-4699-84CD-6D5FE71C5532}" type="pres">
      <dgm:prSet presAssocID="{2F7BB8CF-E969-4CC1-8923-55A4E5AAD068}" presName="sibTrans" presStyleCnt="0"/>
      <dgm:spPr/>
    </dgm:pt>
    <dgm:pt modelId="{3E641DEF-9217-4879-8AD3-E36F43BCF616}" type="pres">
      <dgm:prSet presAssocID="{EE112AED-9787-4F91-A0F0-567D5D90716C}" presName="compNode" presStyleCnt="0"/>
      <dgm:spPr/>
    </dgm:pt>
    <dgm:pt modelId="{8ADEE501-A0FB-4565-A77D-68D87BD6470D}" type="pres">
      <dgm:prSet presAssocID="{EE112AED-9787-4F91-A0F0-567D5D90716C}" presName="bgRect" presStyleLbl="bgShp" presStyleIdx="2" presStyleCnt="5"/>
      <dgm:spPr/>
    </dgm:pt>
    <dgm:pt modelId="{EDE22D23-6CFF-466D-A4C8-37965209A6B3}" type="pres">
      <dgm:prSet presAssocID="{EE112AED-9787-4F91-A0F0-567D5D9071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6FCFB23-E522-4A6C-B174-EF7253C7B3D7}" type="pres">
      <dgm:prSet presAssocID="{EE112AED-9787-4F91-A0F0-567D5D90716C}" presName="spaceRect" presStyleCnt="0"/>
      <dgm:spPr/>
    </dgm:pt>
    <dgm:pt modelId="{498C0A95-01C3-448F-89BE-22A9C4ADD055}" type="pres">
      <dgm:prSet presAssocID="{EE112AED-9787-4F91-A0F0-567D5D90716C}" presName="parTx" presStyleLbl="revTx" presStyleIdx="2" presStyleCnt="5">
        <dgm:presLayoutVars>
          <dgm:chMax val="0"/>
          <dgm:chPref val="0"/>
        </dgm:presLayoutVars>
      </dgm:prSet>
      <dgm:spPr/>
    </dgm:pt>
    <dgm:pt modelId="{0200C2F2-7FE1-4B48-9633-C41EC24E6069}" type="pres">
      <dgm:prSet presAssocID="{0BD8110B-F9E4-4835-B6D0-BA86FC77A5C1}" presName="sibTrans" presStyleCnt="0"/>
      <dgm:spPr/>
    </dgm:pt>
    <dgm:pt modelId="{6511FC13-77F3-4A4C-A1F8-0187FDD4422D}" type="pres">
      <dgm:prSet presAssocID="{0761F7D4-1DC9-4639-95A9-FA040CE965FF}" presName="compNode" presStyleCnt="0"/>
      <dgm:spPr/>
    </dgm:pt>
    <dgm:pt modelId="{F4E41282-0D92-4512-895C-F49545B16E23}" type="pres">
      <dgm:prSet presAssocID="{0761F7D4-1DC9-4639-95A9-FA040CE965FF}" presName="bgRect" presStyleLbl="bgShp" presStyleIdx="3" presStyleCnt="5"/>
      <dgm:spPr/>
    </dgm:pt>
    <dgm:pt modelId="{1DDC4E64-D25B-4FEC-888B-7769F5DBD232}" type="pres">
      <dgm:prSet presAssocID="{0761F7D4-1DC9-4639-95A9-FA040CE96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D634DEA-E9B0-4EED-808E-417C846F9DBD}" type="pres">
      <dgm:prSet presAssocID="{0761F7D4-1DC9-4639-95A9-FA040CE965FF}" presName="spaceRect" presStyleCnt="0"/>
      <dgm:spPr/>
    </dgm:pt>
    <dgm:pt modelId="{10B6043F-F567-42D5-AFE7-EF8EFB748F43}" type="pres">
      <dgm:prSet presAssocID="{0761F7D4-1DC9-4639-95A9-FA040CE965FF}" presName="parTx" presStyleLbl="revTx" presStyleIdx="3" presStyleCnt="5">
        <dgm:presLayoutVars>
          <dgm:chMax val="0"/>
          <dgm:chPref val="0"/>
        </dgm:presLayoutVars>
      </dgm:prSet>
      <dgm:spPr/>
    </dgm:pt>
    <dgm:pt modelId="{0C46A3F0-7C27-4F78-811E-F602BAC2AA6E}" type="pres">
      <dgm:prSet presAssocID="{6EDBAFE8-5C74-482B-8478-529472CAF4D1}" presName="sibTrans" presStyleCnt="0"/>
      <dgm:spPr/>
    </dgm:pt>
    <dgm:pt modelId="{2BEF16CD-182D-4111-ABFE-7EE9C89ABC59}" type="pres">
      <dgm:prSet presAssocID="{E5EA9808-8320-4E06-AD56-00E387648DE1}" presName="compNode" presStyleCnt="0"/>
      <dgm:spPr/>
    </dgm:pt>
    <dgm:pt modelId="{1A364187-6E85-4747-8068-6A8BDA0C95BB}" type="pres">
      <dgm:prSet presAssocID="{E5EA9808-8320-4E06-AD56-00E387648DE1}" presName="bgRect" presStyleLbl="bgShp" presStyleIdx="4" presStyleCnt="5"/>
      <dgm:spPr/>
    </dgm:pt>
    <dgm:pt modelId="{50FE01DB-7F19-4CA3-AFD4-B46678B0C3A6}" type="pres">
      <dgm:prSet presAssocID="{E5EA9808-8320-4E06-AD56-00E387648D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FA598B-B510-464E-A7A2-F2E4091F0CC0}" type="pres">
      <dgm:prSet presAssocID="{E5EA9808-8320-4E06-AD56-00E387648DE1}" presName="spaceRect" presStyleCnt="0"/>
      <dgm:spPr/>
    </dgm:pt>
    <dgm:pt modelId="{B70B2DCF-7BA7-49CA-B183-F3579B649509}" type="pres">
      <dgm:prSet presAssocID="{E5EA9808-8320-4E06-AD56-00E387648D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D3CD0E-8F5A-4C8F-BF50-903DFDF621FA}" type="presOf" srcId="{39B1A7D5-3E15-44FC-87A0-EB5A83AB1A7F}" destId="{B142AC40-F2EE-457E-A5FE-7DC5FDD2DF4E}" srcOrd="0" destOrd="0" presId="urn:microsoft.com/office/officeart/2018/2/layout/IconVerticalSolidList"/>
    <dgm:cxn modelId="{CEC4C417-A774-4903-B4F4-645C2376DC63}" srcId="{39B1A7D5-3E15-44FC-87A0-EB5A83AB1A7F}" destId="{22C42705-5164-497A-B14F-7ABAFB4ED74B}" srcOrd="0" destOrd="0" parTransId="{2481CC00-A64E-4FF6-A3C1-6A8B88FA9ED8}" sibTransId="{F74F7167-EE38-4352-9F11-A998DAF8852C}"/>
    <dgm:cxn modelId="{D8CB675E-BFE5-4DDD-8606-1F222873B8B9}" type="presOf" srcId="{ACF0258A-C4D2-4B85-ACAB-9142703BE61D}" destId="{88638CF8-6251-4042-921B-A674F82211EE}" srcOrd="0" destOrd="0" presId="urn:microsoft.com/office/officeart/2018/2/layout/IconVerticalSolidList"/>
    <dgm:cxn modelId="{6CA9A244-4E28-4ED6-9FCA-E6B22A550CB3}" srcId="{39B1A7D5-3E15-44FC-87A0-EB5A83AB1A7F}" destId="{E5EA9808-8320-4E06-AD56-00E387648DE1}" srcOrd="4" destOrd="0" parTransId="{2D763386-8721-4598-B681-B6301CE5B2D3}" sibTransId="{A144D7A7-9930-4F07-AA1D-863C05311BB4}"/>
    <dgm:cxn modelId="{444C9751-FC7C-45C2-B88E-C94B57F5542E}" type="presOf" srcId="{22C42705-5164-497A-B14F-7ABAFB4ED74B}" destId="{04226228-7918-4A6B-A09B-F8C9B086D2EE}" srcOrd="0" destOrd="0" presId="urn:microsoft.com/office/officeart/2018/2/layout/IconVerticalSolidList"/>
    <dgm:cxn modelId="{0AE9CB86-16A7-4B21-B9FF-E3010464D067}" type="presOf" srcId="{0761F7D4-1DC9-4639-95A9-FA040CE965FF}" destId="{10B6043F-F567-42D5-AFE7-EF8EFB748F43}" srcOrd="0" destOrd="0" presId="urn:microsoft.com/office/officeart/2018/2/layout/IconVerticalSolidList"/>
    <dgm:cxn modelId="{FA76F690-CA0F-40A1-84B9-F7B42B1D7364}" type="presOf" srcId="{E5EA9808-8320-4E06-AD56-00E387648DE1}" destId="{B70B2DCF-7BA7-49CA-B183-F3579B649509}" srcOrd="0" destOrd="0" presId="urn:microsoft.com/office/officeart/2018/2/layout/IconVerticalSolidList"/>
    <dgm:cxn modelId="{325250AB-06A9-4002-A0E9-D7DACF4DACD9}" srcId="{39B1A7D5-3E15-44FC-87A0-EB5A83AB1A7F}" destId="{EE112AED-9787-4F91-A0F0-567D5D90716C}" srcOrd="2" destOrd="0" parTransId="{3F41D0B7-1194-446E-8439-74EDED493D4A}" sibTransId="{0BD8110B-F9E4-4835-B6D0-BA86FC77A5C1}"/>
    <dgm:cxn modelId="{8101E7D4-C767-4987-A5DC-086B9D19E165}" type="presOf" srcId="{EE112AED-9787-4F91-A0F0-567D5D90716C}" destId="{498C0A95-01C3-448F-89BE-22A9C4ADD055}" srcOrd="0" destOrd="0" presId="urn:microsoft.com/office/officeart/2018/2/layout/IconVerticalSolidList"/>
    <dgm:cxn modelId="{2160F2DA-E6F0-47C7-AF8C-406FA053140A}" srcId="{39B1A7D5-3E15-44FC-87A0-EB5A83AB1A7F}" destId="{ACF0258A-C4D2-4B85-ACAB-9142703BE61D}" srcOrd="1" destOrd="0" parTransId="{7E89462B-5937-452F-B532-4CA8CC569CFD}" sibTransId="{2F7BB8CF-E969-4CC1-8923-55A4E5AAD068}"/>
    <dgm:cxn modelId="{1F5CA6EC-D4D8-42CA-A7D8-60C7D970A48A}" srcId="{39B1A7D5-3E15-44FC-87A0-EB5A83AB1A7F}" destId="{0761F7D4-1DC9-4639-95A9-FA040CE965FF}" srcOrd="3" destOrd="0" parTransId="{13C272A4-50F5-4974-85D0-FA826CCAD158}" sibTransId="{6EDBAFE8-5C74-482B-8478-529472CAF4D1}"/>
    <dgm:cxn modelId="{D49BCD06-C668-4AC2-BF23-AAC121CC99A7}" type="presParOf" srcId="{B142AC40-F2EE-457E-A5FE-7DC5FDD2DF4E}" destId="{F3904681-6B46-48E4-90C2-3CACA51F582D}" srcOrd="0" destOrd="0" presId="urn:microsoft.com/office/officeart/2018/2/layout/IconVerticalSolidList"/>
    <dgm:cxn modelId="{228550AA-44FF-4D8D-9541-DBABB835A940}" type="presParOf" srcId="{F3904681-6B46-48E4-90C2-3CACA51F582D}" destId="{432FD642-7C1C-4AF8-BE35-6ADAC7AD2029}" srcOrd="0" destOrd="0" presId="urn:microsoft.com/office/officeart/2018/2/layout/IconVerticalSolidList"/>
    <dgm:cxn modelId="{E2F20AEB-0F29-4781-A826-36DB5EC72236}" type="presParOf" srcId="{F3904681-6B46-48E4-90C2-3CACA51F582D}" destId="{8B2C55D4-3886-486C-BEC2-DE180183CE8E}" srcOrd="1" destOrd="0" presId="urn:microsoft.com/office/officeart/2018/2/layout/IconVerticalSolidList"/>
    <dgm:cxn modelId="{D05FA4FE-DB13-4516-9F67-00AA4B9B00B9}" type="presParOf" srcId="{F3904681-6B46-48E4-90C2-3CACA51F582D}" destId="{09BAA911-4A26-41AA-B69A-70E5D9892DDD}" srcOrd="2" destOrd="0" presId="urn:microsoft.com/office/officeart/2018/2/layout/IconVerticalSolidList"/>
    <dgm:cxn modelId="{57B9B76E-5F4C-410C-99D7-BA9F6BE7E812}" type="presParOf" srcId="{F3904681-6B46-48E4-90C2-3CACA51F582D}" destId="{04226228-7918-4A6B-A09B-F8C9B086D2EE}" srcOrd="3" destOrd="0" presId="urn:microsoft.com/office/officeart/2018/2/layout/IconVerticalSolidList"/>
    <dgm:cxn modelId="{6C2D4779-648D-4231-BA40-0D368EF3E184}" type="presParOf" srcId="{B142AC40-F2EE-457E-A5FE-7DC5FDD2DF4E}" destId="{3156EF24-BCDB-4301-9073-2C1BDA60987A}" srcOrd="1" destOrd="0" presId="urn:microsoft.com/office/officeart/2018/2/layout/IconVerticalSolidList"/>
    <dgm:cxn modelId="{039377F6-9805-4D17-8605-9D61B0D3F76F}" type="presParOf" srcId="{B142AC40-F2EE-457E-A5FE-7DC5FDD2DF4E}" destId="{54F50D1A-DD8D-4914-9EDD-C00A28A27B11}" srcOrd="2" destOrd="0" presId="urn:microsoft.com/office/officeart/2018/2/layout/IconVerticalSolidList"/>
    <dgm:cxn modelId="{8784B6CF-AFF2-40DA-9915-43D05A0E135D}" type="presParOf" srcId="{54F50D1A-DD8D-4914-9EDD-C00A28A27B11}" destId="{9D9F9405-C1CA-4643-873A-6C045E1A7641}" srcOrd="0" destOrd="0" presId="urn:microsoft.com/office/officeart/2018/2/layout/IconVerticalSolidList"/>
    <dgm:cxn modelId="{E7391022-DD6F-4756-A58B-8A05F2D2B4A1}" type="presParOf" srcId="{54F50D1A-DD8D-4914-9EDD-C00A28A27B11}" destId="{B62FA533-EFA1-4BE2-9E8D-932905D74D1A}" srcOrd="1" destOrd="0" presId="urn:microsoft.com/office/officeart/2018/2/layout/IconVerticalSolidList"/>
    <dgm:cxn modelId="{3BD904EB-7832-4F63-926B-C0CAAAC6F1F9}" type="presParOf" srcId="{54F50D1A-DD8D-4914-9EDD-C00A28A27B11}" destId="{4CBD6D64-49CF-4E19-A2DB-A63197ADD1B9}" srcOrd="2" destOrd="0" presId="urn:microsoft.com/office/officeart/2018/2/layout/IconVerticalSolidList"/>
    <dgm:cxn modelId="{57D4C2B1-2879-44FA-A9DA-C606B12094DC}" type="presParOf" srcId="{54F50D1A-DD8D-4914-9EDD-C00A28A27B11}" destId="{88638CF8-6251-4042-921B-A674F82211EE}" srcOrd="3" destOrd="0" presId="urn:microsoft.com/office/officeart/2018/2/layout/IconVerticalSolidList"/>
    <dgm:cxn modelId="{E43E816F-8DBC-43EF-92BB-57C6C1FE63FC}" type="presParOf" srcId="{B142AC40-F2EE-457E-A5FE-7DC5FDD2DF4E}" destId="{A5660726-F455-4699-84CD-6D5FE71C5532}" srcOrd="3" destOrd="0" presId="urn:microsoft.com/office/officeart/2018/2/layout/IconVerticalSolidList"/>
    <dgm:cxn modelId="{39977F4E-DDDB-4CB5-A288-80D5E8C17BAC}" type="presParOf" srcId="{B142AC40-F2EE-457E-A5FE-7DC5FDD2DF4E}" destId="{3E641DEF-9217-4879-8AD3-E36F43BCF616}" srcOrd="4" destOrd="0" presId="urn:microsoft.com/office/officeart/2018/2/layout/IconVerticalSolidList"/>
    <dgm:cxn modelId="{C4174987-6A50-464D-9522-5ED4461676DD}" type="presParOf" srcId="{3E641DEF-9217-4879-8AD3-E36F43BCF616}" destId="{8ADEE501-A0FB-4565-A77D-68D87BD6470D}" srcOrd="0" destOrd="0" presId="urn:microsoft.com/office/officeart/2018/2/layout/IconVerticalSolidList"/>
    <dgm:cxn modelId="{06DDF7C2-69EE-40CB-8B6E-0AB3E213AF6D}" type="presParOf" srcId="{3E641DEF-9217-4879-8AD3-E36F43BCF616}" destId="{EDE22D23-6CFF-466D-A4C8-37965209A6B3}" srcOrd="1" destOrd="0" presId="urn:microsoft.com/office/officeart/2018/2/layout/IconVerticalSolidList"/>
    <dgm:cxn modelId="{4A84D83E-5D70-41EE-A8AE-C8E1A55E2C3B}" type="presParOf" srcId="{3E641DEF-9217-4879-8AD3-E36F43BCF616}" destId="{E6FCFB23-E522-4A6C-B174-EF7253C7B3D7}" srcOrd="2" destOrd="0" presId="urn:microsoft.com/office/officeart/2018/2/layout/IconVerticalSolidList"/>
    <dgm:cxn modelId="{06AB23A1-5235-4EFF-A418-11750BD0E1A7}" type="presParOf" srcId="{3E641DEF-9217-4879-8AD3-E36F43BCF616}" destId="{498C0A95-01C3-448F-89BE-22A9C4ADD055}" srcOrd="3" destOrd="0" presId="urn:microsoft.com/office/officeart/2018/2/layout/IconVerticalSolidList"/>
    <dgm:cxn modelId="{D048C69C-EDE0-4C08-AE1A-A18E558F2272}" type="presParOf" srcId="{B142AC40-F2EE-457E-A5FE-7DC5FDD2DF4E}" destId="{0200C2F2-7FE1-4B48-9633-C41EC24E6069}" srcOrd="5" destOrd="0" presId="urn:microsoft.com/office/officeart/2018/2/layout/IconVerticalSolidList"/>
    <dgm:cxn modelId="{ED2545E1-D2F3-4178-BF2A-1D313CBCA5A0}" type="presParOf" srcId="{B142AC40-F2EE-457E-A5FE-7DC5FDD2DF4E}" destId="{6511FC13-77F3-4A4C-A1F8-0187FDD4422D}" srcOrd="6" destOrd="0" presId="urn:microsoft.com/office/officeart/2018/2/layout/IconVerticalSolidList"/>
    <dgm:cxn modelId="{50C8159A-A2FE-433C-9A79-D2132AC05CE9}" type="presParOf" srcId="{6511FC13-77F3-4A4C-A1F8-0187FDD4422D}" destId="{F4E41282-0D92-4512-895C-F49545B16E23}" srcOrd="0" destOrd="0" presId="urn:microsoft.com/office/officeart/2018/2/layout/IconVerticalSolidList"/>
    <dgm:cxn modelId="{0C0B3509-F660-405E-B5E1-EFDCE378796D}" type="presParOf" srcId="{6511FC13-77F3-4A4C-A1F8-0187FDD4422D}" destId="{1DDC4E64-D25B-4FEC-888B-7769F5DBD232}" srcOrd="1" destOrd="0" presId="urn:microsoft.com/office/officeart/2018/2/layout/IconVerticalSolidList"/>
    <dgm:cxn modelId="{41C2B3AB-B195-4113-96BD-15B99E5482AB}" type="presParOf" srcId="{6511FC13-77F3-4A4C-A1F8-0187FDD4422D}" destId="{7D634DEA-E9B0-4EED-808E-417C846F9DBD}" srcOrd="2" destOrd="0" presId="urn:microsoft.com/office/officeart/2018/2/layout/IconVerticalSolidList"/>
    <dgm:cxn modelId="{26CE0580-4331-45D0-9388-2182752CC000}" type="presParOf" srcId="{6511FC13-77F3-4A4C-A1F8-0187FDD4422D}" destId="{10B6043F-F567-42D5-AFE7-EF8EFB748F43}" srcOrd="3" destOrd="0" presId="urn:microsoft.com/office/officeart/2018/2/layout/IconVerticalSolidList"/>
    <dgm:cxn modelId="{A33CCCFB-E152-484E-BA96-1F853957C75E}" type="presParOf" srcId="{B142AC40-F2EE-457E-A5FE-7DC5FDD2DF4E}" destId="{0C46A3F0-7C27-4F78-811E-F602BAC2AA6E}" srcOrd="7" destOrd="0" presId="urn:microsoft.com/office/officeart/2018/2/layout/IconVerticalSolidList"/>
    <dgm:cxn modelId="{2D061541-AC4B-4EDD-8DCE-BB9AC16D624A}" type="presParOf" srcId="{B142AC40-F2EE-457E-A5FE-7DC5FDD2DF4E}" destId="{2BEF16CD-182D-4111-ABFE-7EE9C89ABC59}" srcOrd="8" destOrd="0" presId="urn:microsoft.com/office/officeart/2018/2/layout/IconVerticalSolidList"/>
    <dgm:cxn modelId="{888ED7D8-6A1E-4C34-8512-067ADE20A546}" type="presParOf" srcId="{2BEF16CD-182D-4111-ABFE-7EE9C89ABC59}" destId="{1A364187-6E85-4747-8068-6A8BDA0C95BB}" srcOrd="0" destOrd="0" presId="urn:microsoft.com/office/officeart/2018/2/layout/IconVerticalSolidList"/>
    <dgm:cxn modelId="{3F112C54-7CAF-448A-98EA-C3A8D14B8C60}" type="presParOf" srcId="{2BEF16CD-182D-4111-ABFE-7EE9C89ABC59}" destId="{50FE01DB-7F19-4CA3-AFD4-B46678B0C3A6}" srcOrd="1" destOrd="0" presId="urn:microsoft.com/office/officeart/2018/2/layout/IconVerticalSolidList"/>
    <dgm:cxn modelId="{B3E299F8-F128-4921-B515-53566D824A5C}" type="presParOf" srcId="{2BEF16CD-182D-4111-ABFE-7EE9C89ABC59}" destId="{67FA598B-B510-464E-A7A2-F2E4091F0CC0}" srcOrd="2" destOrd="0" presId="urn:microsoft.com/office/officeart/2018/2/layout/IconVerticalSolidList"/>
    <dgm:cxn modelId="{BED8684E-1156-4D81-86A4-D31F8701E7D0}" type="presParOf" srcId="{2BEF16CD-182D-4111-ABFE-7EE9C89ABC59}" destId="{B70B2DCF-7BA7-49CA-B183-F3579B6495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B1A7D5-3E15-44FC-87A0-EB5A83AB1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42705-5164-497A-B14F-7ABAFB4ED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whether the next PC is a branch PC, at the fetch stage? </a:t>
          </a:r>
        </a:p>
      </dgm:t>
    </dgm:pt>
    <dgm:pt modelId="{2481CC00-A64E-4FF6-A3C1-6A8B88FA9ED8}" type="parTrans" cxnId="{CEC4C417-A774-4903-B4F4-645C2376DC63}">
      <dgm:prSet/>
      <dgm:spPr/>
      <dgm:t>
        <a:bodyPr/>
        <a:lstStyle/>
        <a:p>
          <a:endParaRPr lang="en-US"/>
        </a:p>
      </dgm:t>
    </dgm:pt>
    <dgm:pt modelId="{F74F7167-EE38-4352-9F11-A998DAF8852C}" type="sibTrans" cxnId="{CEC4C417-A774-4903-B4F4-645C2376DC63}">
      <dgm:prSet/>
      <dgm:spPr/>
      <dgm:t>
        <a:bodyPr/>
        <a:lstStyle/>
        <a:p>
          <a:endParaRPr lang="en-US"/>
        </a:p>
      </dgm:t>
    </dgm:pt>
    <dgm:pt modelId="{ACF0258A-C4D2-4B85-ACAB-9142703BE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branch, will it be taken?</a:t>
          </a:r>
        </a:p>
      </dgm:t>
    </dgm:pt>
    <dgm:pt modelId="{7E89462B-5937-452F-B532-4CA8CC569CFD}" type="parTrans" cxnId="{2160F2DA-E6F0-47C7-AF8C-406FA053140A}">
      <dgm:prSet/>
      <dgm:spPr/>
      <dgm:t>
        <a:bodyPr/>
        <a:lstStyle/>
        <a:p>
          <a:endParaRPr lang="en-US"/>
        </a:p>
      </dgm:t>
    </dgm:pt>
    <dgm:pt modelId="{2F7BB8CF-E969-4CC1-8923-55A4E5AAD068}" type="sibTrans" cxnId="{2160F2DA-E6F0-47C7-AF8C-406FA053140A}">
      <dgm:prSet/>
      <dgm:spPr/>
      <dgm:t>
        <a:bodyPr/>
        <a:lstStyle/>
        <a:p>
          <a:endParaRPr lang="en-US"/>
        </a:p>
      </dgm:t>
    </dgm:pt>
    <dgm:pt modelId="{EE112AED-9787-4F91-A0F0-567D5D907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taken, what is the target address?  </a:t>
          </a:r>
        </a:p>
      </dgm:t>
    </dgm:pt>
    <dgm:pt modelId="{3F41D0B7-1194-446E-8439-74EDED493D4A}" type="parTrans" cxnId="{325250AB-06A9-4002-A0E9-D7DACF4DACD9}">
      <dgm:prSet/>
      <dgm:spPr/>
      <dgm:t>
        <a:bodyPr/>
        <a:lstStyle/>
        <a:p>
          <a:endParaRPr lang="en-US"/>
        </a:p>
      </dgm:t>
    </dgm:pt>
    <dgm:pt modelId="{0BD8110B-F9E4-4835-B6D0-BA86FC77A5C1}" type="sibTrans" cxnId="{325250AB-06A9-4002-A0E9-D7DACF4DACD9}">
      <dgm:prSet/>
      <dgm:spPr/>
      <dgm:t>
        <a:bodyPr/>
        <a:lstStyle/>
        <a:p>
          <a:endParaRPr lang="en-US"/>
        </a:p>
      </dgm:t>
    </dgm:pt>
    <dgm:pt modelId="{0761F7D4-1DC9-4639-95A9-FA040CE965F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3C272A4-50F5-4974-85D0-FA826CCAD158}" type="parTrans" cxnId="{1F5CA6EC-D4D8-42CA-A7D8-60C7D970A48A}">
      <dgm:prSet/>
      <dgm:spPr/>
      <dgm:t>
        <a:bodyPr/>
        <a:lstStyle/>
        <a:p>
          <a:endParaRPr lang="en-US"/>
        </a:p>
      </dgm:t>
    </dgm:pt>
    <dgm:pt modelId="{6EDBAFE8-5C74-482B-8478-529472CAF4D1}" type="sibTrans" cxnId="{1F5CA6EC-D4D8-42CA-A7D8-60C7D970A48A}">
      <dgm:prSet/>
      <dgm:spPr/>
      <dgm:t>
        <a:bodyPr/>
        <a:lstStyle/>
        <a:p>
          <a:endParaRPr lang="en-US"/>
        </a:p>
      </dgm:t>
    </dgm:pt>
    <dgm:pt modelId="{E5EA9808-8320-4E06-AD56-00E387648DE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D763386-8721-4598-B681-B6301CE5B2D3}" type="parTrans" cxnId="{6CA9A244-4E28-4ED6-9FCA-E6B22A550CB3}">
      <dgm:prSet/>
      <dgm:spPr/>
      <dgm:t>
        <a:bodyPr/>
        <a:lstStyle/>
        <a:p>
          <a:endParaRPr lang="en-US"/>
        </a:p>
      </dgm:t>
    </dgm:pt>
    <dgm:pt modelId="{A144D7A7-9930-4F07-AA1D-863C05311BB4}" type="sibTrans" cxnId="{6CA9A244-4E28-4ED6-9FCA-E6B22A550CB3}">
      <dgm:prSet/>
      <dgm:spPr/>
      <dgm:t>
        <a:bodyPr/>
        <a:lstStyle/>
        <a:p>
          <a:endParaRPr lang="en-US"/>
        </a:p>
      </dgm:t>
    </dgm:pt>
    <dgm:pt modelId="{B142AC40-F2EE-457E-A5FE-7DC5FDD2DF4E}" type="pres">
      <dgm:prSet presAssocID="{39B1A7D5-3E15-44FC-87A0-EB5A83AB1A7F}" presName="root" presStyleCnt="0">
        <dgm:presLayoutVars>
          <dgm:dir/>
          <dgm:resizeHandles val="exact"/>
        </dgm:presLayoutVars>
      </dgm:prSet>
      <dgm:spPr/>
    </dgm:pt>
    <dgm:pt modelId="{F3904681-6B46-48E4-90C2-3CACA51F582D}" type="pres">
      <dgm:prSet presAssocID="{22C42705-5164-497A-B14F-7ABAFB4ED74B}" presName="compNode" presStyleCnt="0"/>
      <dgm:spPr/>
    </dgm:pt>
    <dgm:pt modelId="{432FD642-7C1C-4AF8-BE35-6ADAC7AD2029}" type="pres">
      <dgm:prSet presAssocID="{22C42705-5164-497A-B14F-7ABAFB4ED74B}" presName="bgRect" presStyleLbl="bgShp" presStyleIdx="0" presStyleCnt="5"/>
      <dgm:spPr/>
    </dgm:pt>
    <dgm:pt modelId="{8B2C55D4-3886-486C-BEC2-DE180183CE8E}" type="pres">
      <dgm:prSet presAssocID="{22C42705-5164-497A-B14F-7ABAFB4ED7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BAA911-4A26-41AA-B69A-70E5D9892DDD}" type="pres">
      <dgm:prSet presAssocID="{22C42705-5164-497A-B14F-7ABAFB4ED74B}" presName="spaceRect" presStyleCnt="0"/>
      <dgm:spPr/>
    </dgm:pt>
    <dgm:pt modelId="{04226228-7918-4A6B-A09B-F8C9B086D2EE}" type="pres">
      <dgm:prSet presAssocID="{22C42705-5164-497A-B14F-7ABAFB4ED74B}" presName="parTx" presStyleLbl="revTx" presStyleIdx="0" presStyleCnt="5">
        <dgm:presLayoutVars>
          <dgm:chMax val="0"/>
          <dgm:chPref val="0"/>
        </dgm:presLayoutVars>
      </dgm:prSet>
      <dgm:spPr/>
    </dgm:pt>
    <dgm:pt modelId="{3156EF24-BCDB-4301-9073-2C1BDA60987A}" type="pres">
      <dgm:prSet presAssocID="{F74F7167-EE38-4352-9F11-A998DAF8852C}" presName="sibTrans" presStyleCnt="0"/>
      <dgm:spPr/>
    </dgm:pt>
    <dgm:pt modelId="{54F50D1A-DD8D-4914-9EDD-C00A28A27B11}" type="pres">
      <dgm:prSet presAssocID="{ACF0258A-C4D2-4B85-ACAB-9142703BE61D}" presName="compNode" presStyleCnt="0"/>
      <dgm:spPr/>
    </dgm:pt>
    <dgm:pt modelId="{9D9F9405-C1CA-4643-873A-6C045E1A7641}" type="pres">
      <dgm:prSet presAssocID="{ACF0258A-C4D2-4B85-ACAB-9142703BE61D}" presName="bgRect" presStyleLbl="bgShp" presStyleIdx="1" presStyleCnt="5"/>
      <dgm:spPr/>
    </dgm:pt>
    <dgm:pt modelId="{B62FA533-EFA1-4BE2-9E8D-932905D74D1A}" type="pres">
      <dgm:prSet presAssocID="{ACF0258A-C4D2-4B85-ACAB-9142703BE6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CBD6D64-49CF-4E19-A2DB-A63197ADD1B9}" type="pres">
      <dgm:prSet presAssocID="{ACF0258A-C4D2-4B85-ACAB-9142703BE61D}" presName="spaceRect" presStyleCnt="0"/>
      <dgm:spPr/>
    </dgm:pt>
    <dgm:pt modelId="{88638CF8-6251-4042-921B-A674F82211EE}" type="pres">
      <dgm:prSet presAssocID="{ACF0258A-C4D2-4B85-ACAB-9142703BE61D}" presName="parTx" presStyleLbl="revTx" presStyleIdx="1" presStyleCnt="5">
        <dgm:presLayoutVars>
          <dgm:chMax val="0"/>
          <dgm:chPref val="0"/>
        </dgm:presLayoutVars>
      </dgm:prSet>
      <dgm:spPr/>
    </dgm:pt>
    <dgm:pt modelId="{A5660726-F455-4699-84CD-6D5FE71C5532}" type="pres">
      <dgm:prSet presAssocID="{2F7BB8CF-E969-4CC1-8923-55A4E5AAD068}" presName="sibTrans" presStyleCnt="0"/>
      <dgm:spPr/>
    </dgm:pt>
    <dgm:pt modelId="{3E641DEF-9217-4879-8AD3-E36F43BCF616}" type="pres">
      <dgm:prSet presAssocID="{EE112AED-9787-4F91-A0F0-567D5D90716C}" presName="compNode" presStyleCnt="0"/>
      <dgm:spPr/>
    </dgm:pt>
    <dgm:pt modelId="{8ADEE501-A0FB-4565-A77D-68D87BD6470D}" type="pres">
      <dgm:prSet presAssocID="{EE112AED-9787-4F91-A0F0-567D5D90716C}" presName="bgRect" presStyleLbl="bgShp" presStyleIdx="2" presStyleCnt="5"/>
      <dgm:spPr/>
    </dgm:pt>
    <dgm:pt modelId="{EDE22D23-6CFF-466D-A4C8-37965209A6B3}" type="pres">
      <dgm:prSet presAssocID="{EE112AED-9787-4F91-A0F0-567D5D9071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6FCFB23-E522-4A6C-B174-EF7253C7B3D7}" type="pres">
      <dgm:prSet presAssocID="{EE112AED-9787-4F91-A0F0-567D5D90716C}" presName="spaceRect" presStyleCnt="0"/>
      <dgm:spPr/>
    </dgm:pt>
    <dgm:pt modelId="{498C0A95-01C3-448F-89BE-22A9C4ADD055}" type="pres">
      <dgm:prSet presAssocID="{EE112AED-9787-4F91-A0F0-567D5D90716C}" presName="parTx" presStyleLbl="revTx" presStyleIdx="2" presStyleCnt="5">
        <dgm:presLayoutVars>
          <dgm:chMax val="0"/>
          <dgm:chPref val="0"/>
        </dgm:presLayoutVars>
      </dgm:prSet>
      <dgm:spPr/>
    </dgm:pt>
    <dgm:pt modelId="{0200C2F2-7FE1-4B48-9633-C41EC24E6069}" type="pres">
      <dgm:prSet presAssocID="{0BD8110B-F9E4-4835-B6D0-BA86FC77A5C1}" presName="sibTrans" presStyleCnt="0"/>
      <dgm:spPr/>
    </dgm:pt>
    <dgm:pt modelId="{6511FC13-77F3-4A4C-A1F8-0187FDD4422D}" type="pres">
      <dgm:prSet presAssocID="{0761F7D4-1DC9-4639-95A9-FA040CE965FF}" presName="compNode" presStyleCnt="0"/>
      <dgm:spPr/>
    </dgm:pt>
    <dgm:pt modelId="{F4E41282-0D92-4512-895C-F49545B16E23}" type="pres">
      <dgm:prSet presAssocID="{0761F7D4-1DC9-4639-95A9-FA040CE965FF}" presName="bgRect" presStyleLbl="bgShp" presStyleIdx="3" presStyleCnt="5"/>
      <dgm:spPr/>
    </dgm:pt>
    <dgm:pt modelId="{1DDC4E64-D25B-4FEC-888B-7769F5DBD232}" type="pres">
      <dgm:prSet presAssocID="{0761F7D4-1DC9-4639-95A9-FA040CE96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D634DEA-E9B0-4EED-808E-417C846F9DBD}" type="pres">
      <dgm:prSet presAssocID="{0761F7D4-1DC9-4639-95A9-FA040CE965FF}" presName="spaceRect" presStyleCnt="0"/>
      <dgm:spPr/>
    </dgm:pt>
    <dgm:pt modelId="{10B6043F-F567-42D5-AFE7-EF8EFB748F43}" type="pres">
      <dgm:prSet presAssocID="{0761F7D4-1DC9-4639-95A9-FA040CE965FF}" presName="parTx" presStyleLbl="revTx" presStyleIdx="3" presStyleCnt="5">
        <dgm:presLayoutVars>
          <dgm:chMax val="0"/>
          <dgm:chPref val="0"/>
        </dgm:presLayoutVars>
      </dgm:prSet>
      <dgm:spPr/>
    </dgm:pt>
    <dgm:pt modelId="{0C46A3F0-7C27-4F78-811E-F602BAC2AA6E}" type="pres">
      <dgm:prSet presAssocID="{6EDBAFE8-5C74-482B-8478-529472CAF4D1}" presName="sibTrans" presStyleCnt="0"/>
      <dgm:spPr/>
    </dgm:pt>
    <dgm:pt modelId="{2BEF16CD-182D-4111-ABFE-7EE9C89ABC59}" type="pres">
      <dgm:prSet presAssocID="{E5EA9808-8320-4E06-AD56-00E387648DE1}" presName="compNode" presStyleCnt="0"/>
      <dgm:spPr/>
    </dgm:pt>
    <dgm:pt modelId="{1A364187-6E85-4747-8068-6A8BDA0C95BB}" type="pres">
      <dgm:prSet presAssocID="{E5EA9808-8320-4E06-AD56-00E387648DE1}" presName="bgRect" presStyleLbl="bgShp" presStyleIdx="4" presStyleCnt="5"/>
      <dgm:spPr/>
    </dgm:pt>
    <dgm:pt modelId="{50FE01DB-7F19-4CA3-AFD4-B46678B0C3A6}" type="pres">
      <dgm:prSet presAssocID="{E5EA9808-8320-4E06-AD56-00E387648D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FA598B-B510-464E-A7A2-F2E4091F0CC0}" type="pres">
      <dgm:prSet presAssocID="{E5EA9808-8320-4E06-AD56-00E387648DE1}" presName="spaceRect" presStyleCnt="0"/>
      <dgm:spPr/>
    </dgm:pt>
    <dgm:pt modelId="{B70B2DCF-7BA7-49CA-B183-F3579B649509}" type="pres">
      <dgm:prSet presAssocID="{E5EA9808-8320-4E06-AD56-00E387648D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D3CD0E-8F5A-4C8F-BF50-903DFDF621FA}" type="presOf" srcId="{39B1A7D5-3E15-44FC-87A0-EB5A83AB1A7F}" destId="{B142AC40-F2EE-457E-A5FE-7DC5FDD2DF4E}" srcOrd="0" destOrd="0" presId="urn:microsoft.com/office/officeart/2018/2/layout/IconVerticalSolidList"/>
    <dgm:cxn modelId="{CEC4C417-A774-4903-B4F4-645C2376DC63}" srcId="{39B1A7D5-3E15-44FC-87A0-EB5A83AB1A7F}" destId="{22C42705-5164-497A-B14F-7ABAFB4ED74B}" srcOrd="0" destOrd="0" parTransId="{2481CC00-A64E-4FF6-A3C1-6A8B88FA9ED8}" sibTransId="{F74F7167-EE38-4352-9F11-A998DAF8852C}"/>
    <dgm:cxn modelId="{D8CB675E-BFE5-4DDD-8606-1F222873B8B9}" type="presOf" srcId="{ACF0258A-C4D2-4B85-ACAB-9142703BE61D}" destId="{88638CF8-6251-4042-921B-A674F82211EE}" srcOrd="0" destOrd="0" presId="urn:microsoft.com/office/officeart/2018/2/layout/IconVerticalSolidList"/>
    <dgm:cxn modelId="{6CA9A244-4E28-4ED6-9FCA-E6B22A550CB3}" srcId="{39B1A7D5-3E15-44FC-87A0-EB5A83AB1A7F}" destId="{E5EA9808-8320-4E06-AD56-00E387648DE1}" srcOrd="4" destOrd="0" parTransId="{2D763386-8721-4598-B681-B6301CE5B2D3}" sibTransId="{A144D7A7-9930-4F07-AA1D-863C05311BB4}"/>
    <dgm:cxn modelId="{444C9751-FC7C-45C2-B88E-C94B57F5542E}" type="presOf" srcId="{22C42705-5164-497A-B14F-7ABAFB4ED74B}" destId="{04226228-7918-4A6B-A09B-F8C9B086D2EE}" srcOrd="0" destOrd="0" presId="urn:microsoft.com/office/officeart/2018/2/layout/IconVerticalSolidList"/>
    <dgm:cxn modelId="{0AE9CB86-16A7-4B21-B9FF-E3010464D067}" type="presOf" srcId="{0761F7D4-1DC9-4639-95A9-FA040CE965FF}" destId="{10B6043F-F567-42D5-AFE7-EF8EFB748F43}" srcOrd="0" destOrd="0" presId="urn:microsoft.com/office/officeart/2018/2/layout/IconVerticalSolidList"/>
    <dgm:cxn modelId="{FA76F690-CA0F-40A1-84B9-F7B42B1D7364}" type="presOf" srcId="{E5EA9808-8320-4E06-AD56-00E387648DE1}" destId="{B70B2DCF-7BA7-49CA-B183-F3579B649509}" srcOrd="0" destOrd="0" presId="urn:microsoft.com/office/officeart/2018/2/layout/IconVerticalSolidList"/>
    <dgm:cxn modelId="{325250AB-06A9-4002-A0E9-D7DACF4DACD9}" srcId="{39B1A7D5-3E15-44FC-87A0-EB5A83AB1A7F}" destId="{EE112AED-9787-4F91-A0F0-567D5D90716C}" srcOrd="2" destOrd="0" parTransId="{3F41D0B7-1194-446E-8439-74EDED493D4A}" sibTransId="{0BD8110B-F9E4-4835-B6D0-BA86FC77A5C1}"/>
    <dgm:cxn modelId="{8101E7D4-C767-4987-A5DC-086B9D19E165}" type="presOf" srcId="{EE112AED-9787-4F91-A0F0-567D5D90716C}" destId="{498C0A95-01C3-448F-89BE-22A9C4ADD055}" srcOrd="0" destOrd="0" presId="urn:microsoft.com/office/officeart/2018/2/layout/IconVerticalSolidList"/>
    <dgm:cxn modelId="{2160F2DA-E6F0-47C7-AF8C-406FA053140A}" srcId="{39B1A7D5-3E15-44FC-87A0-EB5A83AB1A7F}" destId="{ACF0258A-C4D2-4B85-ACAB-9142703BE61D}" srcOrd="1" destOrd="0" parTransId="{7E89462B-5937-452F-B532-4CA8CC569CFD}" sibTransId="{2F7BB8CF-E969-4CC1-8923-55A4E5AAD068}"/>
    <dgm:cxn modelId="{1F5CA6EC-D4D8-42CA-A7D8-60C7D970A48A}" srcId="{39B1A7D5-3E15-44FC-87A0-EB5A83AB1A7F}" destId="{0761F7D4-1DC9-4639-95A9-FA040CE965FF}" srcOrd="3" destOrd="0" parTransId="{13C272A4-50F5-4974-85D0-FA826CCAD158}" sibTransId="{6EDBAFE8-5C74-482B-8478-529472CAF4D1}"/>
    <dgm:cxn modelId="{D49BCD06-C668-4AC2-BF23-AAC121CC99A7}" type="presParOf" srcId="{B142AC40-F2EE-457E-A5FE-7DC5FDD2DF4E}" destId="{F3904681-6B46-48E4-90C2-3CACA51F582D}" srcOrd="0" destOrd="0" presId="urn:microsoft.com/office/officeart/2018/2/layout/IconVerticalSolidList"/>
    <dgm:cxn modelId="{228550AA-44FF-4D8D-9541-DBABB835A940}" type="presParOf" srcId="{F3904681-6B46-48E4-90C2-3CACA51F582D}" destId="{432FD642-7C1C-4AF8-BE35-6ADAC7AD2029}" srcOrd="0" destOrd="0" presId="urn:microsoft.com/office/officeart/2018/2/layout/IconVerticalSolidList"/>
    <dgm:cxn modelId="{E2F20AEB-0F29-4781-A826-36DB5EC72236}" type="presParOf" srcId="{F3904681-6B46-48E4-90C2-3CACA51F582D}" destId="{8B2C55D4-3886-486C-BEC2-DE180183CE8E}" srcOrd="1" destOrd="0" presId="urn:microsoft.com/office/officeart/2018/2/layout/IconVerticalSolidList"/>
    <dgm:cxn modelId="{D05FA4FE-DB13-4516-9F67-00AA4B9B00B9}" type="presParOf" srcId="{F3904681-6B46-48E4-90C2-3CACA51F582D}" destId="{09BAA911-4A26-41AA-B69A-70E5D9892DDD}" srcOrd="2" destOrd="0" presId="urn:microsoft.com/office/officeart/2018/2/layout/IconVerticalSolidList"/>
    <dgm:cxn modelId="{57B9B76E-5F4C-410C-99D7-BA9F6BE7E812}" type="presParOf" srcId="{F3904681-6B46-48E4-90C2-3CACA51F582D}" destId="{04226228-7918-4A6B-A09B-F8C9B086D2EE}" srcOrd="3" destOrd="0" presId="urn:microsoft.com/office/officeart/2018/2/layout/IconVerticalSolidList"/>
    <dgm:cxn modelId="{6C2D4779-648D-4231-BA40-0D368EF3E184}" type="presParOf" srcId="{B142AC40-F2EE-457E-A5FE-7DC5FDD2DF4E}" destId="{3156EF24-BCDB-4301-9073-2C1BDA60987A}" srcOrd="1" destOrd="0" presId="urn:microsoft.com/office/officeart/2018/2/layout/IconVerticalSolidList"/>
    <dgm:cxn modelId="{039377F6-9805-4D17-8605-9D61B0D3F76F}" type="presParOf" srcId="{B142AC40-F2EE-457E-A5FE-7DC5FDD2DF4E}" destId="{54F50D1A-DD8D-4914-9EDD-C00A28A27B11}" srcOrd="2" destOrd="0" presId="urn:microsoft.com/office/officeart/2018/2/layout/IconVerticalSolidList"/>
    <dgm:cxn modelId="{8784B6CF-AFF2-40DA-9915-43D05A0E135D}" type="presParOf" srcId="{54F50D1A-DD8D-4914-9EDD-C00A28A27B11}" destId="{9D9F9405-C1CA-4643-873A-6C045E1A7641}" srcOrd="0" destOrd="0" presId="urn:microsoft.com/office/officeart/2018/2/layout/IconVerticalSolidList"/>
    <dgm:cxn modelId="{E7391022-DD6F-4756-A58B-8A05F2D2B4A1}" type="presParOf" srcId="{54F50D1A-DD8D-4914-9EDD-C00A28A27B11}" destId="{B62FA533-EFA1-4BE2-9E8D-932905D74D1A}" srcOrd="1" destOrd="0" presId="urn:microsoft.com/office/officeart/2018/2/layout/IconVerticalSolidList"/>
    <dgm:cxn modelId="{3BD904EB-7832-4F63-926B-C0CAAAC6F1F9}" type="presParOf" srcId="{54F50D1A-DD8D-4914-9EDD-C00A28A27B11}" destId="{4CBD6D64-49CF-4E19-A2DB-A63197ADD1B9}" srcOrd="2" destOrd="0" presId="urn:microsoft.com/office/officeart/2018/2/layout/IconVerticalSolidList"/>
    <dgm:cxn modelId="{57D4C2B1-2879-44FA-A9DA-C606B12094DC}" type="presParOf" srcId="{54F50D1A-DD8D-4914-9EDD-C00A28A27B11}" destId="{88638CF8-6251-4042-921B-A674F82211EE}" srcOrd="3" destOrd="0" presId="urn:microsoft.com/office/officeart/2018/2/layout/IconVerticalSolidList"/>
    <dgm:cxn modelId="{E43E816F-8DBC-43EF-92BB-57C6C1FE63FC}" type="presParOf" srcId="{B142AC40-F2EE-457E-A5FE-7DC5FDD2DF4E}" destId="{A5660726-F455-4699-84CD-6D5FE71C5532}" srcOrd="3" destOrd="0" presId="urn:microsoft.com/office/officeart/2018/2/layout/IconVerticalSolidList"/>
    <dgm:cxn modelId="{39977F4E-DDDB-4CB5-A288-80D5E8C17BAC}" type="presParOf" srcId="{B142AC40-F2EE-457E-A5FE-7DC5FDD2DF4E}" destId="{3E641DEF-9217-4879-8AD3-E36F43BCF616}" srcOrd="4" destOrd="0" presId="urn:microsoft.com/office/officeart/2018/2/layout/IconVerticalSolidList"/>
    <dgm:cxn modelId="{C4174987-6A50-464D-9522-5ED4461676DD}" type="presParOf" srcId="{3E641DEF-9217-4879-8AD3-E36F43BCF616}" destId="{8ADEE501-A0FB-4565-A77D-68D87BD6470D}" srcOrd="0" destOrd="0" presId="urn:microsoft.com/office/officeart/2018/2/layout/IconVerticalSolidList"/>
    <dgm:cxn modelId="{06DDF7C2-69EE-40CB-8B6E-0AB3E213AF6D}" type="presParOf" srcId="{3E641DEF-9217-4879-8AD3-E36F43BCF616}" destId="{EDE22D23-6CFF-466D-A4C8-37965209A6B3}" srcOrd="1" destOrd="0" presId="urn:microsoft.com/office/officeart/2018/2/layout/IconVerticalSolidList"/>
    <dgm:cxn modelId="{4A84D83E-5D70-41EE-A8AE-C8E1A55E2C3B}" type="presParOf" srcId="{3E641DEF-9217-4879-8AD3-E36F43BCF616}" destId="{E6FCFB23-E522-4A6C-B174-EF7253C7B3D7}" srcOrd="2" destOrd="0" presId="urn:microsoft.com/office/officeart/2018/2/layout/IconVerticalSolidList"/>
    <dgm:cxn modelId="{06AB23A1-5235-4EFF-A418-11750BD0E1A7}" type="presParOf" srcId="{3E641DEF-9217-4879-8AD3-E36F43BCF616}" destId="{498C0A95-01C3-448F-89BE-22A9C4ADD055}" srcOrd="3" destOrd="0" presId="urn:microsoft.com/office/officeart/2018/2/layout/IconVerticalSolidList"/>
    <dgm:cxn modelId="{D048C69C-EDE0-4C08-AE1A-A18E558F2272}" type="presParOf" srcId="{B142AC40-F2EE-457E-A5FE-7DC5FDD2DF4E}" destId="{0200C2F2-7FE1-4B48-9633-C41EC24E6069}" srcOrd="5" destOrd="0" presId="urn:microsoft.com/office/officeart/2018/2/layout/IconVerticalSolidList"/>
    <dgm:cxn modelId="{ED2545E1-D2F3-4178-BF2A-1D313CBCA5A0}" type="presParOf" srcId="{B142AC40-F2EE-457E-A5FE-7DC5FDD2DF4E}" destId="{6511FC13-77F3-4A4C-A1F8-0187FDD4422D}" srcOrd="6" destOrd="0" presId="urn:microsoft.com/office/officeart/2018/2/layout/IconVerticalSolidList"/>
    <dgm:cxn modelId="{50C8159A-A2FE-433C-9A79-D2132AC05CE9}" type="presParOf" srcId="{6511FC13-77F3-4A4C-A1F8-0187FDD4422D}" destId="{F4E41282-0D92-4512-895C-F49545B16E23}" srcOrd="0" destOrd="0" presId="urn:microsoft.com/office/officeart/2018/2/layout/IconVerticalSolidList"/>
    <dgm:cxn modelId="{0C0B3509-F660-405E-B5E1-EFDCE378796D}" type="presParOf" srcId="{6511FC13-77F3-4A4C-A1F8-0187FDD4422D}" destId="{1DDC4E64-D25B-4FEC-888B-7769F5DBD232}" srcOrd="1" destOrd="0" presId="urn:microsoft.com/office/officeart/2018/2/layout/IconVerticalSolidList"/>
    <dgm:cxn modelId="{41C2B3AB-B195-4113-96BD-15B99E5482AB}" type="presParOf" srcId="{6511FC13-77F3-4A4C-A1F8-0187FDD4422D}" destId="{7D634DEA-E9B0-4EED-808E-417C846F9DBD}" srcOrd="2" destOrd="0" presId="urn:microsoft.com/office/officeart/2018/2/layout/IconVerticalSolidList"/>
    <dgm:cxn modelId="{26CE0580-4331-45D0-9388-2182752CC000}" type="presParOf" srcId="{6511FC13-77F3-4A4C-A1F8-0187FDD4422D}" destId="{10B6043F-F567-42D5-AFE7-EF8EFB748F43}" srcOrd="3" destOrd="0" presId="urn:microsoft.com/office/officeart/2018/2/layout/IconVerticalSolidList"/>
    <dgm:cxn modelId="{A33CCCFB-E152-484E-BA96-1F853957C75E}" type="presParOf" srcId="{B142AC40-F2EE-457E-A5FE-7DC5FDD2DF4E}" destId="{0C46A3F0-7C27-4F78-811E-F602BAC2AA6E}" srcOrd="7" destOrd="0" presId="urn:microsoft.com/office/officeart/2018/2/layout/IconVerticalSolidList"/>
    <dgm:cxn modelId="{2D061541-AC4B-4EDD-8DCE-BB9AC16D624A}" type="presParOf" srcId="{B142AC40-F2EE-457E-A5FE-7DC5FDD2DF4E}" destId="{2BEF16CD-182D-4111-ABFE-7EE9C89ABC59}" srcOrd="8" destOrd="0" presId="urn:microsoft.com/office/officeart/2018/2/layout/IconVerticalSolidList"/>
    <dgm:cxn modelId="{888ED7D8-6A1E-4C34-8512-067ADE20A546}" type="presParOf" srcId="{2BEF16CD-182D-4111-ABFE-7EE9C89ABC59}" destId="{1A364187-6E85-4747-8068-6A8BDA0C95BB}" srcOrd="0" destOrd="0" presId="urn:microsoft.com/office/officeart/2018/2/layout/IconVerticalSolidList"/>
    <dgm:cxn modelId="{3F112C54-7CAF-448A-98EA-C3A8D14B8C60}" type="presParOf" srcId="{2BEF16CD-182D-4111-ABFE-7EE9C89ABC59}" destId="{50FE01DB-7F19-4CA3-AFD4-B46678B0C3A6}" srcOrd="1" destOrd="0" presId="urn:microsoft.com/office/officeart/2018/2/layout/IconVerticalSolidList"/>
    <dgm:cxn modelId="{B3E299F8-F128-4921-B515-53566D824A5C}" type="presParOf" srcId="{2BEF16CD-182D-4111-ABFE-7EE9C89ABC59}" destId="{67FA598B-B510-464E-A7A2-F2E4091F0CC0}" srcOrd="2" destOrd="0" presId="urn:microsoft.com/office/officeart/2018/2/layout/IconVerticalSolidList"/>
    <dgm:cxn modelId="{BED8684E-1156-4D81-86A4-D31F8701E7D0}" type="presParOf" srcId="{2BEF16CD-182D-4111-ABFE-7EE9C89ABC59}" destId="{B70B2DCF-7BA7-49CA-B183-F3579B6495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B1A7D5-3E15-44FC-87A0-EB5A83AB1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42705-5164-497A-B14F-7ABAFB4ED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whether the next PC is a branch PC, at the fetch stage? </a:t>
          </a:r>
        </a:p>
      </dgm:t>
    </dgm:pt>
    <dgm:pt modelId="{2481CC00-A64E-4FF6-A3C1-6A8B88FA9ED8}" type="parTrans" cxnId="{CEC4C417-A774-4903-B4F4-645C2376DC63}">
      <dgm:prSet/>
      <dgm:spPr/>
      <dgm:t>
        <a:bodyPr/>
        <a:lstStyle/>
        <a:p>
          <a:endParaRPr lang="en-US"/>
        </a:p>
      </dgm:t>
    </dgm:pt>
    <dgm:pt modelId="{F74F7167-EE38-4352-9F11-A998DAF8852C}" type="sibTrans" cxnId="{CEC4C417-A774-4903-B4F4-645C2376DC63}">
      <dgm:prSet/>
      <dgm:spPr/>
      <dgm:t>
        <a:bodyPr/>
        <a:lstStyle/>
        <a:p>
          <a:endParaRPr lang="en-US"/>
        </a:p>
      </dgm:t>
    </dgm:pt>
    <dgm:pt modelId="{ACF0258A-C4D2-4B85-ACAB-9142703BE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branch, will it be taken?</a:t>
          </a:r>
        </a:p>
      </dgm:t>
    </dgm:pt>
    <dgm:pt modelId="{7E89462B-5937-452F-B532-4CA8CC569CFD}" type="parTrans" cxnId="{2160F2DA-E6F0-47C7-AF8C-406FA053140A}">
      <dgm:prSet/>
      <dgm:spPr/>
      <dgm:t>
        <a:bodyPr/>
        <a:lstStyle/>
        <a:p>
          <a:endParaRPr lang="en-US"/>
        </a:p>
      </dgm:t>
    </dgm:pt>
    <dgm:pt modelId="{2F7BB8CF-E969-4CC1-8923-55A4E5AAD068}" type="sibTrans" cxnId="{2160F2DA-E6F0-47C7-AF8C-406FA053140A}">
      <dgm:prSet/>
      <dgm:spPr/>
      <dgm:t>
        <a:bodyPr/>
        <a:lstStyle/>
        <a:p>
          <a:endParaRPr lang="en-US"/>
        </a:p>
      </dgm:t>
    </dgm:pt>
    <dgm:pt modelId="{EE112AED-9787-4F91-A0F0-567D5D907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taken, what is the target address?  </a:t>
          </a:r>
        </a:p>
      </dgm:t>
    </dgm:pt>
    <dgm:pt modelId="{3F41D0B7-1194-446E-8439-74EDED493D4A}" type="parTrans" cxnId="{325250AB-06A9-4002-A0E9-D7DACF4DACD9}">
      <dgm:prSet/>
      <dgm:spPr/>
      <dgm:t>
        <a:bodyPr/>
        <a:lstStyle/>
        <a:p>
          <a:endParaRPr lang="en-US"/>
        </a:p>
      </dgm:t>
    </dgm:pt>
    <dgm:pt modelId="{0BD8110B-F9E4-4835-B6D0-BA86FC77A5C1}" type="sibTrans" cxnId="{325250AB-06A9-4002-A0E9-D7DACF4DACD9}">
      <dgm:prSet/>
      <dgm:spPr/>
      <dgm:t>
        <a:bodyPr/>
        <a:lstStyle/>
        <a:p>
          <a:endParaRPr lang="en-US"/>
        </a:p>
      </dgm:t>
    </dgm:pt>
    <dgm:pt modelId="{0761F7D4-1DC9-4639-95A9-FA040CE965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How? </a:t>
          </a:r>
        </a:p>
      </dgm:t>
    </dgm:pt>
    <dgm:pt modelId="{13C272A4-50F5-4974-85D0-FA826CCAD158}" type="parTrans" cxnId="{1F5CA6EC-D4D8-42CA-A7D8-60C7D970A48A}">
      <dgm:prSet/>
      <dgm:spPr/>
      <dgm:t>
        <a:bodyPr/>
        <a:lstStyle/>
        <a:p>
          <a:endParaRPr lang="en-US"/>
        </a:p>
      </dgm:t>
    </dgm:pt>
    <dgm:pt modelId="{6EDBAFE8-5C74-482B-8478-529472CAF4D1}" type="sibTrans" cxnId="{1F5CA6EC-D4D8-42CA-A7D8-60C7D970A48A}">
      <dgm:prSet/>
      <dgm:spPr/>
      <dgm:t>
        <a:bodyPr/>
        <a:lstStyle/>
        <a:p>
          <a:endParaRPr lang="en-US"/>
        </a:p>
      </dgm:t>
    </dgm:pt>
    <dgm:pt modelId="{E5EA9808-8320-4E06-AD56-00E387648DE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D763386-8721-4598-B681-B6301CE5B2D3}" type="parTrans" cxnId="{6CA9A244-4E28-4ED6-9FCA-E6B22A550CB3}">
      <dgm:prSet/>
      <dgm:spPr/>
      <dgm:t>
        <a:bodyPr/>
        <a:lstStyle/>
        <a:p>
          <a:endParaRPr lang="en-US"/>
        </a:p>
      </dgm:t>
    </dgm:pt>
    <dgm:pt modelId="{A144D7A7-9930-4F07-AA1D-863C05311BB4}" type="sibTrans" cxnId="{6CA9A244-4E28-4ED6-9FCA-E6B22A550CB3}">
      <dgm:prSet/>
      <dgm:spPr/>
      <dgm:t>
        <a:bodyPr/>
        <a:lstStyle/>
        <a:p>
          <a:endParaRPr lang="en-US"/>
        </a:p>
      </dgm:t>
    </dgm:pt>
    <dgm:pt modelId="{B142AC40-F2EE-457E-A5FE-7DC5FDD2DF4E}" type="pres">
      <dgm:prSet presAssocID="{39B1A7D5-3E15-44FC-87A0-EB5A83AB1A7F}" presName="root" presStyleCnt="0">
        <dgm:presLayoutVars>
          <dgm:dir/>
          <dgm:resizeHandles val="exact"/>
        </dgm:presLayoutVars>
      </dgm:prSet>
      <dgm:spPr/>
    </dgm:pt>
    <dgm:pt modelId="{F3904681-6B46-48E4-90C2-3CACA51F582D}" type="pres">
      <dgm:prSet presAssocID="{22C42705-5164-497A-B14F-7ABAFB4ED74B}" presName="compNode" presStyleCnt="0"/>
      <dgm:spPr/>
    </dgm:pt>
    <dgm:pt modelId="{432FD642-7C1C-4AF8-BE35-6ADAC7AD2029}" type="pres">
      <dgm:prSet presAssocID="{22C42705-5164-497A-B14F-7ABAFB4ED74B}" presName="bgRect" presStyleLbl="bgShp" presStyleIdx="0" presStyleCnt="5"/>
      <dgm:spPr/>
    </dgm:pt>
    <dgm:pt modelId="{8B2C55D4-3886-486C-BEC2-DE180183CE8E}" type="pres">
      <dgm:prSet presAssocID="{22C42705-5164-497A-B14F-7ABAFB4ED7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BAA911-4A26-41AA-B69A-70E5D9892DDD}" type="pres">
      <dgm:prSet presAssocID="{22C42705-5164-497A-B14F-7ABAFB4ED74B}" presName="spaceRect" presStyleCnt="0"/>
      <dgm:spPr/>
    </dgm:pt>
    <dgm:pt modelId="{04226228-7918-4A6B-A09B-F8C9B086D2EE}" type="pres">
      <dgm:prSet presAssocID="{22C42705-5164-497A-B14F-7ABAFB4ED74B}" presName="parTx" presStyleLbl="revTx" presStyleIdx="0" presStyleCnt="5">
        <dgm:presLayoutVars>
          <dgm:chMax val="0"/>
          <dgm:chPref val="0"/>
        </dgm:presLayoutVars>
      </dgm:prSet>
      <dgm:spPr/>
    </dgm:pt>
    <dgm:pt modelId="{3156EF24-BCDB-4301-9073-2C1BDA60987A}" type="pres">
      <dgm:prSet presAssocID="{F74F7167-EE38-4352-9F11-A998DAF8852C}" presName="sibTrans" presStyleCnt="0"/>
      <dgm:spPr/>
    </dgm:pt>
    <dgm:pt modelId="{54F50D1A-DD8D-4914-9EDD-C00A28A27B11}" type="pres">
      <dgm:prSet presAssocID="{ACF0258A-C4D2-4B85-ACAB-9142703BE61D}" presName="compNode" presStyleCnt="0"/>
      <dgm:spPr/>
    </dgm:pt>
    <dgm:pt modelId="{9D9F9405-C1CA-4643-873A-6C045E1A7641}" type="pres">
      <dgm:prSet presAssocID="{ACF0258A-C4D2-4B85-ACAB-9142703BE61D}" presName="bgRect" presStyleLbl="bgShp" presStyleIdx="1" presStyleCnt="5"/>
      <dgm:spPr/>
    </dgm:pt>
    <dgm:pt modelId="{B62FA533-EFA1-4BE2-9E8D-932905D74D1A}" type="pres">
      <dgm:prSet presAssocID="{ACF0258A-C4D2-4B85-ACAB-9142703BE6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CBD6D64-49CF-4E19-A2DB-A63197ADD1B9}" type="pres">
      <dgm:prSet presAssocID="{ACF0258A-C4D2-4B85-ACAB-9142703BE61D}" presName="spaceRect" presStyleCnt="0"/>
      <dgm:spPr/>
    </dgm:pt>
    <dgm:pt modelId="{88638CF8-6251-4042-921B-A674F82211EE}" type="pres">
      <dgm:prSet presAssocID="{ACF0258A-C4D2-4B85-ACAB-9142703BE61D}" presName="parTx" presStyleLbl="revTx" presStyleIdx="1" presStyleCnt="5">
        <dgm:presLayoutVars>
          <dgm:chMax val="0"/>
          <dgm:chPref val="0"/>
        </dgm:presLayoutVars>
      </dgm:prSet>
      <dgm:spPr/>
    </dgm:pt>
    <dgm:pt modelId="{A5660726-F455-4699-84CD-6D5FE71C5532}" type="pres">
      <dgm:prSet presAssocID="{2F7BB8CF-E969-4CC1-8923-55A4E5AAD068}" presName="sibTrans" presStyleCnt="0"/>
      <dgm:spPr/>
    </dgm:pt>
    <dgm:pt modelId="{3E641DEF-9217-4879-8AD3-E36F43BCF616}" type="pres">
      <dgm:prSet presAssocID="{EE112AED-9787-4F91-A0F0-567D5D90716C}" presName="compNode" presStyleCnt="0"/>
      <dgm:spPr/>
    </dgm:pt>
    <dgm:pt modelId="{8ADEE501-A0FB-4565-A77D-68D87BD6470D}" type="pres">
      <dgm:prSet presAssocID="{EE112AED-9787-4F91-A0F0-567D5D90716C}" presName="bgRect" presStyleLbl="bgShp" presStyleIdx="2" presStyleCnt="5"/>
      <dgm:spPr/>
    </dgm:pt>
    <dgm:pt modelId="{EDE22D23-6CFF-466D-A4C8-37965209A6B3}" type="pres">
      <dgm:prSet presAssocID="{EE112AED-9787-4F91-A0F0-567D5D9071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6FCFB23-E522-4A6C-B174-EF7253C7B3D7}" type="pres">
      <dgm:prSet presAssocID="{EE112AED-9787-4F91-A0F0-567D5D90716C}" presName="spaceRect" presStyleCnt="0"/>
      <dgm:spPr/>
    </dgm:pt>
    <dgm:pt modelId="{498C0A95-01C3-448F-89BE-22A9C4ADD055}" type="pres">
      <dgm:prSet presAssocID="{EE112AED-9787-4F91-A0F0-567D5D90716C}" presName="parTx" presStyleLbl="revTx" presStyleIdx="2" presStyleCnt="5">
        <dgm:presLayoutVars>
          <dgm:chMax val="0"/>
          <dgm:chPref val="0"/>
        </dgm:presLayoutVars>
      </dgm:prSet>
      <dgm:spPr/>
    </dgm:pt>
    <dgm:pt modelId="{0200C2F2-7FE1-4B48-9633-C41EC24E6069}" type="pres">
      <dgm:prSet presAssocID="{0BD8110B-F9E4-4835-B6D0-BA86FC77A5C1}" presName="sibTrans" presStyleCnt="0"/>
      <dgm:spPr/>
    </dgm:pt>
    <dgm:pt modelId="{6511FC13-77F3-4A4C-A1F8-0187FDD4422D}" type="pres">
      <dgm:prSet presAssocID="{0761F7D4-1DC9-4639-95A9-FA040CE965FF}" presName="compNode" presStyleCnt="0"/>
      <dgm:spPr/>
    </dgm:pt>
    <dgm:pt modelId="{F4E41282-0D92-4512-895C-F49545B16E23}" type="pres">
      <dgm:prSet presAssocID="{0761F7D4-1DC9-4639-95A9-FA040CE965FF}" presName="bgRect" presStyleLbl="bgShp" presStyleIdx="3" presStyleCnt="5"/>
      <dgm:spPr/>
    </dgm:pt>
    <dgm:pt modelId="{1DDC4E64-D25B-4FEC-888B-7769F5DBD232}" type="pres">
      <dgm:prSet presAssocID="{0761F7D4-1DC9-4639-95A9-FA040CE96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D634DEA-E9B0-4EED-808E-417C846F9DBD}" type="pres">
      <dgm:prSet presAssocID="{0761F7D4-1DC9-4639-95A9-FA040CE965FF}" presName="spaceRect" presStyleCnt="0"/>
      <dgm:spPr/>
    </dgm:pt>
    <dgm:pt modelId="{10B6043F-F567-42D5-AFE7-EF8EFB748F43}" type="pres">
      <dgm:prSet presAssocID="{0761F7D4-1DC9-4639-95A9-FA040CE965FF}" presName="parTx" presStyleLbl="revTx" presStyleIdx="3" presStyleCnt="5">
        <dgm:presLayoutVars>
          <dgm:chMax val="0"/>
          <dgm:chPref val="0"/>
        </dgm:presLayoutVars>
      </dgm:prSet>
      <dgm:spPr/>
    </dgm:pt>
    <dgm:pt modelId="{0C46A3F0-7C27-4F78-811E-F602BAC2AA6E}" type="pres">
      <dgm:prSet presAssocID="{6EDBAFE8-5C74-482B-8478-529472CAF4D1}" presName="sibTrans" presStyleCnt="0"/>
      <dgm:spPr/>
    </dgm:pt>
    <dgm:pt modelId="{2BEF16CD-182D-4111-ABFE-7EE9C89ABC59}" type="pres">
      <dgm:prSet presAssocID="{E5EA9808-8320-4E06-AD56-00E387648DE1}" presName="compNode" presStyleCnt="0"/>
      <dgm:spPr/>
    </dgm:pt>
    <dgm:pt modelId="{1A364187-6E85-4747-8068-6A8BDA0C95BB}" type="pres">
      <dgm:prSet presAssocID="{E5EA9808-8320-4E06-AD56-00E387648DE1}" presName="bgRect" presStyleLbl="bgShp" presStyleIdx="4" presStyleCnt="5"/>
      <dgm:spPr/>
    </dgm:pt>
    <dgm:pt modelId="{50FE01DB-7F19-4CA3-AFD4-B46678B0C3A6}" type="pres">
      <dgm:prSet presAssocID="{E5EA9808-8320-4E06-AD56-00E387648D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FA598B-B510-464E-A7A2-F2E4091F0CC0}" type="pres">
      <dgm:prSet presAssocID="{E5EA9808-8320-4E06-AD56-00E387648DE1}" presName="spaceRect" presStyleCnt="0"/>
      <dgm:spPr/>
    </dgm:pt>
    <dgm:pt modelId="{B70B2DCF-7BA7-49CA-B183-F3579B649509}" type="pres">
      <dgm:prSet presAssocID="{E5EA9808-8320-4E06-AD56-00E387648D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D3CD0E-8F5A-4C8F-BF50-903DFDF621FA}" type="presOf" srcId="{39B1A7D5-3E15-44FC-87A0-EB5A83AB1A7F}" destId="{B142AC40-F2EE-457E-A5FE-7DC5FDD2DF4E}" srcOrd="0" destOrd="0" presId="urn:microsoft.com/office/officeart/2018/2/layout/IconVerticalSolidList"/>
    <dgm:cxn modelId="{CEC4C417-A774-4903-B4F4-645C2376DC63}" srcId="{39B1A7D5-3E15-44FC-87A0-EB5A83AB1A7F}" destId="{22C42705-5164-497A-B14F-7ABAFB4ED74B}" srcOrd="0" destOrd="0" parTransId="{2481CC00-A64E-4FF6-A3C1-6A8B88FA9ED8}" sibTransId="{F74F7167-EE38-4352-9F11-A998DAF8852C}"/>
    <dgm:cxn modelId="{D8CB675E-BFE5-4DDD-8606-1F222873B8B9}" type="presOf" srcId="{ACF0258A-C4D2-4B85-ACAB-9142703BE61D}" destId="{88638CF8-6251-4042-921B-A674F82211EE}" srcOrd="0" destOrd="0" presId="urn:microsoft.com/office/officeart/2018/2/layout/IconVerticalSolidList"/>
    <dgm:cxn modelId="{6CA9A244-4E28-4ED6-9FCA-E6B22A550CB3}" srcId="{39B1A7D5-3E15-44FC-87A0-EB5A83AB1A7F}" destId="{E5EA9808-8320-4E06-AD56-00E387648DE1}" srcOrd="4" destOrd="0" parTransId="{2D763386-8721-4598-B681-B6301CE5B2D3}" sibTransId="{A144D7A7-9930-4F07-AA1D-863C05311BB4}"/>
    <dgm:cxn modelId="{444C9751-FC7C-45C2-B88E-C94B57F5542E}" type="presOf" srcId="{22C42705-5164-497A-B14F-7ABAFB4ED74B}" destId="{04226228-7918-4A6B-A09B-F8C9B086D2EE}" srcOrd="0" destOrd="0" presId="urn:microsoft.com/office/officeart/2018/2/layout/IconVerticalSolidList"/>
    <dgm:cxn modelId="{0AE9CB86-16A7-4B21-B9FF-E3010464D067}" type="presOf" srcId="{0761F7D4-1DC9-4639-95A9-FA040CE965FF}" destId="{10B6043F-F567-42D5-AFE7-EF8EFB748F43}" srcOrd="0" destOrd="0" presId="urn:microsoft.com/office/officeart/2018/2/layout/IconVerticalSolidList"/>
    <dgm:cxn modelId="{FA76F690-CA0F-40A1-84B9-F7B42B1D7364}" type="presOf" srcId="{E5EA9808-8320-4E06-AD56-00E387648DE1}" destId="{B70B2DCF-7BA7-49CA-B183-F3579B649509}" srcOrd="0" destOrd="0" presId="urn:microsoft.com/office/officeart/2018/2/layout/IconVerticalSolidList"/>
    <dgm:cxn modelId="{325250AB-06A9-4002-A0E9-D7DACF4DACD9}" srcId="{39B1A7D5-3E15-44FC-87A0-EB5A83AB1A7F}" destId="{EE112AED-9787-4F91-A0F0-567D5D90716C}" srcOrd="2" destOrd="0" parTransId="{3F41D0B7-1194-446E-8439-74EDED493D4A}" sibTransId="{0BD8110B-F9E4-4835-B6D0-BA86FC77A5C1}"/>
    <dgm:cxn modelId="{8101E7D4-C767-4987-A5DC-086B9D19E165}" type="presOf" srcId="{EE112AED-9787-4F91-A0F0-567D5D90716C}" destId="{498C0A95-01C3-448F-89BE-22A9C4ADD055}" srcOrd="0" destOrd="0" presId="urn:microsoft.com/office/officeart/2018/2/layout/IconVerticalSolidList"/>
    <dgm:cxn modelId="{2160F2DA-E6F0-47C7-AF8C-406FA053140A}" srcId="{39B1A7D5-3E15-44FC-87A0-EB5A83AB1A7F}" destId="{ACF0258A-C4D2-4B85-ACAB-9142703BE61D}" srcOrd="1" destOrd="0" parTransId="{7E89462B-5937-452F-B532-4CA8CC569CFD}" sibTransId="{2F7BB8CF-E969-4CC1-8923-55A4E5AAD068}"/>
    <dgm:cxn modelId="{1F5CA6EC-D4D8-42CA-A7D8-60C7D970A48A}" srcId="{39B1A7D5-3E15-44FC-87A0-EB5A83AB1A7F}" destId="{0761F7D4-1DC9-4639-95A9-FA040CE965FF}" srcOrd="3" destOrd="0" parTransId="{13C272A4-50F5-4974-85D0-FA826CCAD158}" sibTransId="{6EDBAFE8-5C74-482B-8478-529472CAF4D1}"/>
    <dgm:cxn modelId="{D49BCD06-C668-4AC2-BF23-AAC121CC99A7}" type="presParOf" srcId="{B142AC40-F2EE-457E-A5FE-7DC5FDD2DF4E}" destId="{F3904681-6B46-48E4-90C2-3CACA51F582D}" srcOrd="0" destOrd="0" presId="urn:microsoft.com/office/officeart/2018/2/layout/IconVerticalSolidList"/>
    <dgm:cxn modelId="{228550AA-44FF-4D8D-9541-DBABB835A940}" type="presParOf" srcId="{F3904681-6B46-48E4-90C2-3CACA51F582D}" destId="{432FD642-7C1C-4AF8-BE35-6ADAC7AD2029}" srcOrd="0" destOrd="0" presId="urn:microsoft.com/office/officeart/2018/2/layout/IconVerticalSolidList"/>
    <dgm:cxn modelId="{E2F20AEB-0F29-4781-A826-36DB5EC72236}" type="presParOf" srcId="{F3904681-6B46-48E4-90C2-3CACA51F582D}" destId="{8B2C55D4-3886-486C-BEC2-DE180183CE8E}" srcOrd="1" destOrd="0" presId="urn:microsoft.com/office/officeart/2018/2/layout/IconVerticalSolidList"/>
    <dgm:cxn modelId="{D05FA4FE-DB13-4516-9F67-00AA4B9B00B9}" type="presParOf" srcId="{F3904681-6B46-48E4-90C2-3CACA51F582D}" destId="{09BAA911-4A26-41AA-B69A-70E5D9892DDD}" srcOrd="2" destOrd="0" presId="urn:microsoft.com/office/officeart/2018/2/layout/IconVerticalSolidList"/>
    <dgm:cxn modelId="{57B9B76E-5F4C-410C-99D7-BA9F6BE7E812}" type="presParOf" srcId="{F3904681-6B46-48E4-90C2-3CACA51F582D}" destId="{04226228-7918-4A6B-A09B-F8C9B086D2EE}" srcOrd="3" destOrd="0" presId="urn:microsoft.com/office/officeart/2018/2/layout/IconVerticalSolidList"/>
    <dgm:cxn modelId="{6C2D4779-648D-4231-BA40-0D368EF3E184}" type="presParOf" srcId="{B142AC40-F2EE-457E-A5FE-7DC5FDD2DF4E}" destId="{3156EF24-BCDB-4301-9073-2C1BDA60987A}" srcOrd="1" destOrd="0" presId="urn:microsoft.com/office/officeart/2018/2/layout/IconVerticalSolidList"/>
    <dgm:cxn modelId="{039377F6-9805-4D17-8605-9D61B0D3F76F}" type="presParOf" srcId="{B142AC40-F2EE-457E-A5FE-7DC5FDD2DF4E}" destId="{54F50D1A-DD8D-4914-9EDD-C00A28A27B11}" srcOrd="2" destOrd="0" presId="urn:microsoft.com/office/officeart/2018/2/layout/IconVerticalSolidList"/>
    <dgm:cxn modelId="{8784B6CF-AFF2-40DA-9915-43D05A0E135D}" type="presParOf" srcId="{54F50D1A-DD8D-4914-9EDD-C00A28A27B11}" destId="{9D9F9405-C1CA-4643-873A-6C045E1A7641}" srcOrd="0" destOrd="0" presId="urn:microsoft.com/office/officeart/2018/2/layout/IconVerticalSolidList"/>
    <dgm:cxn modelId="{E7391022-DD6F-4756-A58B-8A05F2D2B4A1}" type="presParOf" srcId="{54F50D1A-DD8D-4914-9EDD-C00A28A27B11}" destId="{B62FA533-EFA1-4BE2-9E8D-932905D74D1A}" srcOrd="1" destOrd="0" presId="urn:microsoft.com/office/officeart/2018/2/layout/IconVerticalSolidList"/>
    <dgm:cxn modelId="{3BD904EB-7832-4F63-926B-C0CAAAC6F1F9}" type="presParOf" srcId="{54F50D1A-DD8D-4914-9EDD-C00A28A27B11}" destId="{4CBD6D64-49CF-4E19-A2DB-A63197ADD1B9}" srcOrd="2" destOrd="0" presId="urn:microsoft.com/office/officeart/2018/2/layout/IconVerticalSolidList"/>
    <dgm:cxn modelId="{57D4C2B1-2879-44FA-A9DA-C606B12094DC}" type="presParOf" srcId="{54F50D1A-DD8D-4914-9EDD-C00A28A27B11}" destId="{88638CF8-6251-4042-921B-A674F82211EE}" srcOrd="3" destOrd="0" presId="urn:microsoft.com/office/officeart/2018/2/layout/IconVerticalSolidList"/>
    <dgm:cxn modelId="{E43E816F-8DBC-43EF-92BB-57C6C1FE63FC}" type="presParOf" srcId="{B142AC40-F2EE-457E-A5FE-7DC5FDD2DF4E}" destId="{A5660726-F455-4699-84CD-6D5FE71C5532}" srcOrd="3" destOrd="0" presId="urn:microsoft.com/office/officeart/2018/2/layout/IconVerticalSolidList"/>
    <dgm:cxn modelId="{39977F4E-DDDB-4CB5-A288-80D5E8C17BAC}" type="presParOf" srcId="{B142AC40-F2EE-457E-A5FE-7DC5FDD2DF4E}" destId="{3E641DEF-9217-4879-8AD3-E36F43BCF616}" srcOrd="4" destOrd="0" presId="urn:microsoft.com/office/officeart/2018/2/layout/IconVerticalSolidList"/>
    <dgm:cxn modelId="{C4174987-6A50-464D-9522-5ED4461676DD}" type="presParOf" srcId="{3E641DEF-9217-4879-8AD3-E36F43BCF616}" destId="{8ADEE501-A0FB-4565-A77D-68D87BD6470D}" srcOrd="0" destOrd="0" presId="urn:microsoft.com/office/officeart/2018/2/layout/IconVerticalSolidList"/>
    <dgm:cxn modelId="{06DDF7C2-69EE-40CB-8B6E-0AB3E213AF6D}" type="presParOf" srcId="{3E641DEF-9217-4879-8AD3-E36F43BCF616}" destId="{EDE22D23-6CFF-466D-A4C8-37965209A6B3}" srcOrd="1" destOrd="0" presId="urn:microsoft.com/office/officeart/2018/2/layout/IconVerticalSolidList"/>
    <dgm:cxn modelId="{4A84D83E-5D70-41EE-A8AE-C8E1A55E2C3B}" type="presParOf" srcId="{3E641DEF-9217-4879-8AD3-E36F43BCF616}" destId="{E6FCFB23-E522-4A6C-B174-EF7253C7B3D7}" srcOrd="2" destOrd="0" presId="urn:microsoft.com/office/officeart/2018/2/layout/IconVerticalSolidList"/>
    <dgm:cxn modelId="{06AB23A1-5235-4EFF-A418-11750BD0E1A7}" type="presParOf" srcId="{3E641DEF-9217-4879-8AD3-E36F43BCF616}" destId="{498C0A95-01C3-448F-89BE-22A9C4ADD055}" srcOrd="3" destOrd="0" presId="urn:microsoft.com/office/officeart/2018/2/layout/IconVerticalSolidList"/>
    <dgm:cxn modelId="{D048C69C-EDE0-4C08-AE1A-A18E558F2272}" type="presParOf" srcId="{B142AC40-F2EE-457E-A5FE-7DC5FDD2DF4E}" destId="{0200C2F2-7FE1-4B48-9633-C41EC24E6069}" srcOrd="5" destOrd="0" presId="urn:microsoft.com/office/officeart/2018/2/layout/IconVerticalSolidList"/>
    <dgm:cxn modelId="{ED2545E1-D2F3-4178-BF2A-1D313CBCA5A0}" type="presParOf" srcId="{B142AC40-F2EE-457E-A5FE-7DC5FDD2DF4E}" destId="{6511FC13-77F3-4A4C-A1F8-0187FDD4422D}" srcOrd="6" destOrd="0" presId="urn:microsoft.com/office/officeart/2018/2/layout/IconVerticalSolidList"/>
    <dgm:cxn modelId="{50C8159A-A2FE-433C-9A79-D2132AC05CE9}" type="presParOf" srcId="{6511FC13-77F3-4A4C-A1F8-0187FDD4422D}" destId="{F4E41282-0D92-4512-895C-F49545B16E23}" srcOrd="0" destOrd="0" presId="urn:microsoft.com/office/officeart/2018/2/layout/IconVerticalSolidList"/>
    <dgm:cxn modelId="{0C0B3509-F660-405E-B5E1-EFDCE378796D}" type="presParOf" srcId="{6511FC13-77F3-4A4C-A1F8-0187FDD4422D}" destId="{1DDC4E64-D25B-4FEC-888B-7769F5DBD232}" srcOrd="1" destOrd="0" presId="urn:microsoft.com/office/officeart/2018/2/layout/IconVerticalSolidList"/>
    <dgm:cxn modelId="{41C2B3AB-B195-4113-96BD-15B99E5482AB}" type="presParOf" srcId="{6511FC13-77F3-4A4C-A1F8-0187FDD4422D}" destId="{7D634DEA-E9B0-4EED-808E-417C846F9DBD}" srcOrd="2" destOrd="0" presId="urn:microsoft.com/office/officeart/2018/2/layout/IconVerticalSolidList"/>
    <dgm:cxn modelId="{26CE0580-4331-45D0-9388-2182752CC000}" type="presParOf" srcId="{6511FC13-77F3-4A4C-A1F8-0187FDD4422D}" destId="{10B6043F-F567-42D5-AFE7-EF8EFB748F43}" srcOrd="3" destOrd="0" presId="urn:microsoft.com/office/officeart/2018/2/layout/IconVerticalSolidList"/>
    <dgm:cxn modelId="{A33CCCFB-E152-484E-BA96-1F853957C75E}" type="presParOf" srcId="{B142AC40-F2EE-457E-A5FE-7DC5FDD2DF4E}" destId="{0C46A3F0-7C27-4F78-811E-F602BAC2AA6E}" srcOrd="7" destOrd="0" presId="urn:microsoft.com/office/officeart/2018/2/layout/IconVerticalSolidList"/>
    <dgm:cxn modelId="{2D061541-AC4B-4EDD-8DCE-BB9AC16D624A}" type="presParOf" srcId="{B142AC40-F2EE-457E-A5FE-7DC5FDD2DF4E}" destId="{2BEF16CD-182D-4111-ABFE-7EE9C89ABC59}" srcOrd="8" destOrd="0" presId="urn:microsoft.com/office/officeart/2018/2/layout/IconVerticalSolidList"/>
    <dgm:cxn modelId="{888ED7D8-6A1E-4C34-8512-067ADE20A546}" type="presParOf" srcId="{2BEF16CD-182D-4111-ABFE-7EE9C89ABC59}" destId="{1A364187-6E85-4747-8068-6A8BDA0C95BB}" srcOrd="0" destOrd="0" presId="urn:microsoft.com/office/officeart/2018/2/layout/IconVerticalSolidList"/>
    <dgm:cxn modelId="{3F112C54-7CAF-448A-98EA-C3A8D14B8C60}" type="presParOf" srcId="{2BEF16CD-182D-4111-ABFE-7EE9C89ABC59}" destId="{50FE01DB-7F19-4CA3-AFD4-B46678B0C3A6}" srcOrd="1" destOrd="0" presId="urn:microsoft.com/office/officeart/2018/2/layout/IconVerticalSolidList"/>
    <dgm:cxn modelId="{B3E299F8-F128-4921-B515-53566D824A5C}" type="presParOf" srcId="{2BEF16CD-182D-4111-ABFE-7EE9C89ABC59}" destId="{67FA598B-B510-464E-A7A2-F2E4091F0CC0}" srcOrd="2" destOrd="0" presId="urn:microsoft.com/office/officeart/2018/2/layout/IconVerticalSolidList"/>
    <dgm:cxn modelId="{BED8684E-1156-4D81-86A4-D31F8701E7D0}" type="presParOf" srcId="{2BEF16CD-182D-4111-ABFE-7EE9C89ABC59}" destId="{B70B2DCF-7BA7-49CA-B183-F3579B6495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B1A7D5-3E15-44FC-87A0-EB5A83AB1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42705-5164-497A-B14F-7ABAFB4ED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whether the next PC is a branch PC, at the fetch stage? </a:t>
          </a:r>
        </a:p>
      </dgm:t>
    </dgm:pt>
    <dgm:pt modelId="{2481CC00-A64E-4FF6-A3C1-6A8B88FA9ED8}" type="parTrans" cxnId="{CEC4C417-A774-4903-B4F4-645C2376DC63}">
      <dgm:prSet/>
      <dgm:spPr/>
      <dgm:t>
        <a:bodyPr/>
        <a:lstStyle/>
        <a:p>
          <a:endParaRPr lang="en-US"/>
        </a:p>
      </dgm:t>
    </dgm:pt>
    <dgm:pt modelId="{F74F7167-EE38-4352-9F11-A998DAF8852C}" type="sibTrans" cxnId="{CEC4C417-A774-4903-B4F4-645C2376DC63}">
      <dgm:prSet/>
      <dgm:spPr/>
      <dgm:t>
        <a:bodyPr/>
        <a:lstStyle/>
        <a:p>
          <a:endParaRPr lang="en-US"/>
        </a:p>
      </dgm:t>
    </dgm:pt>
    <dgm:pt modelId="{ACF0258A-C4D2-4B85-ACAB-9142703BE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branch, will it be taken?</a:t>
          </a:r>
        </a:p>
      </dgm:t>
    </dgm:pt>
    <dgm:pt modelId="{7E89462B-5937-452F-B532-4CA8CC569CFD}" type="parTrans" cxnId="{2160F2DA-E6F0-47C7-AF8C-406FA053140A}">
      <dgm:prSet/>
      <dgm:spPr/>
      <dgm:t>
        <a:bodyPr/>
        <a:lstStyle/>
        <a:p>
          <a:endParaRPr lang="en-US"/>
        </a:p>
      </dgm:t>
    </dgm:pt>
    <dgm:pt modelId="{2F7BB8CF-E969-4CC1-8923-55A4E5AAD068}" type="sibTrans" cxnId="{2160F2DA-E6F0-47C7-AF8C-406FA053140A}">
      <dgm:prSet/>
      <dgm:spPr/>
      <dgm:t>
        <a:bodyPr/>
        <a:lstStyle/>
        <a:p>
          <a:endParaRPr lang="en-US"/>
        </a:p>
      </dgm:t>
    </dgm:pt>
    <dgm:pt modelId="{EE112AED-9787-4F91-A0F0-567D5D907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taken, what is the target address?  </a:t>
          </a:r>
        </a:p>
      </dgm:t>
    </dgm:pt>
    <dgm:pt modelId="{3F41D0B7-1194-446E-8439-74EDED493D4A}" type="parTrans" cxnId="{325250AB-06A9-4002-A0E9-D7DACF4DACD9}">
      <dgm:prSet/>
      <dgm:spPr/>
      <dgm:t>
        <a:bodyPr/>
        <a:lstStyle/>
        <a:p>
          <a:endParaRPr lang="en-US"/>
        </a:p>
      </dgm:t>
    </dgm:pt>
    <dgm:pt modelId="{0BD8110B-F9E4-4835-B6D0-BA86FC77A5C1}" type="sibTrans" cxnId="{325250AB-06A9-4002-A0E9-D7DACF4DACD9}">
      <dgm:prSet/>
      <dgm:spPr/>
      <dgm:t>
        <a:bodyPr/>
        <a:lstStyle/>
        <a:p>
          <a:endParaRPr lang="en-US"/>
        </a:p>
      </dgm:t>
    </dgm:pt>
    <dgm:pt modelId="{0761F7D4-1DC9-4639-95A9-FA040CE965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How? </a:t>
          </a:r>
        </a:p>
      </dgm:t>
    </dgm:pt>
    <dgm:pt modelId="{13C272A4-50F5-4974-85D0-FA826CCAD158}" type="parTrans" cxnId="{1F5CA6EC-D4D8-42CA-A7D8-60C7D970A48A}">
      <dgm:prSet/>
      <dgm:spPr/>
      <dgm:t>
        <a:bodyPr/>
        <a:lstStyle/>
        <a:p>
          <a:endParaRPr lang="en-US"/>
        </a:p>
      </dgm:t>
    </dgm:pt>
    <dgm:pt modelId="{6EDBAFE8-5C74-482B-8478-529472CAF4D1}" type="sibTrans" cxnId="{1F5CA6EC-D4D8-42CA-A7D8-60C7D970A48A}">
      <dgm:prSet/>
      <dgm:spPr/>
      <dgm:t>
        <a:bodyPr/>
        <a:lstStyle/>
        <a:p>
          <a:endParaRPr lang="en-US"/>
        </a:p>
      </dgm:t>
    </dgm:pt>
    <dgm:pt modelId="{E5EA9808-8320-4E06-AD56-00E387648D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know whether it is a branch PC or not in the decode stage. Oh no </a:t>
          </a:r>
          <a:r>
            <a:rPr lang="en-US" dirty="0">
              <a:sym typeface="Wingdings" panose="05000000000000000000" pitchFamily="2" charset="2"/>
            </a:rPr>
            <a:t> </a:t>
          </a:r>
          <a:endParaRPr lang="en-US" dirty="0"/>
        </a:p>
      </dgm:t>
    </dgm:pt>
    <dgm:pt modelId="{2D763386-8721-4598-B681-B6301CE5B2D3}" type="parTrans" cxnId="{6CA9A244-4E28-4ED6-9FCA-E6B22A550CB3}">
      <dgm:prSet/>
      <dgm:spPr/>
      <dgm:t>
        <a:bodyPr/>
        <a:lstStyle/>
        <a:p>
          <a:endParaRPr lang="en-US"/>
        </a:p>
      </dgm:t>
    </dgm:pt>
    <dgm:pt modelId="{A144D7A7-9930-4F07-AA1D-863C05311BB4}" type="sibTrans" cxnId="{6CA9A244-4E28-4ED6-9FCA-E6B22A550CB3}">
      <dgm:prSet/>
      <dgm:spPr/>
      <dgm:t>
        <a:bodyPr/>
        <a:lstStyle/>
        <a:p>
          <a:endParaRPr lang="en-US"/>
        </a:p>
      </dgm:t>
    </dgm:pt>
    <dgm:pt modelId="{B142AC40-F2EE-457E-A5FE-7DC5FDD2DF4E}" type="pres">
      <dgm:prSet presAssocID="{39B1A7D5-3E15-44FC-87A0-EB5A83AB1A7F}" presName="root" presStyleCnt="0">
        <dgm:presLayoutVars>
          <dgm:dir/>
          <dgm:resizeHandles val="exact"/>
        </dgm:presLayoutVars>
      </dgm:prSet>
      <dgm:spPr/>
    </dgm:pt>
    <dgm:pt modelId="{F3904681-6B46-48E4-90C2-3CACA51F582D}" type="pres">
      <dgm:prSet presAssocID="{22C42705-5164-497A-B14F-7ABAFB4ED74B}" presName="compNode" presStyleCnt="0"/>
      <dgm:spPr/>
    </dgm:pt>
    <dgm:pt modelId="{432FD642-7C1C-4AF8-BE35-6ADAC7AD2029}" type="pres">
      <dgm:prSet presAssocID="{22C42705-5164-497A-B14F-7ABAFB4ED74B}" presName="bgRect" presStyleLbl="bgShp" presStyleIdx="0" presStyleCnt="5"/>
      <dgm:spPr/>
    </dgm:pt>
    <dgm:pt modelId="{8B2C55D4-3886-486C-BEC2-DE180183CE8E}" type="pres">
      <dgm:prSet presAssocID="{22C42705-5164-497A-B14F-7ABAFB4ED7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BAA911-4A26-41AA-B69A-70E5D9892DDD}" type="pres">
      <dgm:prSet presAssocID="{22C42705-5164-497A-B14F-7ABAFB4ED74B}" presName="spaceRect" presStyleCnt="0"/>
      <dgm:spPr/>
    </dgm:pt>
    <dgm:pt modelId="{04226228-7918-4A6B-A09B-F8C9B086D2EE}" type="pres">
      <dgm:prSet presAssocID="{22C42705-5164-497A-B14F-7ABAFB4ED74B}" presName="parTx" presStyleLbl="revTx" presStyleIdx="0" presStyleCnt="5">
        <dgm:presLayoutVars>
          <dgm:chMax val="0"/>
          <dgm:chPref val="0"/>
        </dgm:presLayoutVars>
      </dgm:prSet>
      <dgm:spPr/>
    </dgm:pt>
    <dgm:pt modelId="{3156EF24-BCDB-4301-9073-2C1BDA60987A}" type="pres">
      <dgm:prSet presAssocID="{F74F7167-EE38-4352-9F11-A998DAF8852C}" presName="sibTrans" presStyleCnt="0"/>
      <dgm:spPr/>
    </dgm:pt>
    <dgm:pt modelId="{54F50D1A-DD8D-4914-9EDD-C00A28A27B11}" type="pres">
      <dgm:prSet presAssocID="{ACF0258A-C4D2-4B85-ACAB-9142703BE61D}" presName="compNode" presStyleCnt="0"/>
      <dgm:spPr/>
    </dgm:pt>
    <dgm:pt modelId="{9D9F9405-C1CA-4643-873A-6C045E1A7641}" type="pres">
      <dgm:prSet presAssocID="{ACF0258A-C4D2-4B85-ACAB-9142703BE61D}" presName="bgRect" presStyleLbl="bgShp" presStyleIdx="1" presStyleCnt="5"/>
      <dgm:spPr/>
    </dgm:pt>
    <dgm:pt modelId="{B62FA533-EFA1-4BE2-9E8D-932905D74D1A}" type="pres">
      <dgm:prSet presAssocID="{ACF0258A-C4D2-4B85-ACAB-9142703BE6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CBD6D64-49CF-4E19-A2DB-A63197ADD1B9}" type="pres">
      <dgm:prSet presAssocID="{ACF0258A-C4D2-4B85-ACAB-9142703BE61D}" presName="spaceRect" presStyleCnt="0"/>
      <dgm:spPr/>
    </dgm:pt>
    <dgm:pt modelId="{88638CF8-6251-4042-921B-A674F82211EE}" type="pres">
      <dgm:prSet presAssocID="{ACF0258A-C4D2-4B85-ACAB-9142703BE61D}" presName="parTx" presStyleLbl="revTx" presStyleIdx="1" presStyleCnt="5">
        <dgm:presLayoutVars>
          <dgm:chMax val="0"/>
          <dgm:chPref val="0"/>
        </dgm:presLayoutVars>
      </dgm:prSet>
      <dgm:spPr/>
    </dgm:pt>
    <dgm:pt modelId="{A5660726-F455-4699-84CD-6D5FE71C5532}" type="pres">
      <dgm:prSet presAssocID="{2F7BB8CF-E969-4CC1-8923-55A4E5AAD068}" presName="sibTrans" presStyleCnt="0"/>
      <dgm:spPr/>
    </dgm:pt>
    <dgm:pt modelId="{3E641DEF-9217-4879-8AD3-E36F43BCF616}" type="pres">
      <dgm:prSet presAssocID="{EE112AED-9787-4F91-A0F0-567D5D90716C}" presName="compNode" presStyleCnt="0"/>
      <dgm:spPr/>
    </dgm:pt>
    <dgm:pt modelId="{8ADEE501-A0FB-4565-A77D-68D87BD6470D}" type="pres">
      <dgm:prSet presAssocID="{EE112AED-9787-4F91-A0F0-567D5D90716C}" presName="bgRect" presStyleLbl="bgShp" presStyleIdx="2" presStyleCnt="5"/>
      <dgm:spPr/>
    </dgm:pt>
    <dgm:pt modelId="{EDE22D23-6CFF-466D-A4C8-37965209A6B3}" type="pres">
      <dgm:prSet presAssocID="{EE112AED-9787-4F91-A0F0-567D5D9071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6FCFB23-E522-4A6C-B174-EF7253C7B3D7}" type="pres">
      <dgm:prSet presAssocID="{EE112AED-9787-4F91-A0F0-567D5D90716C}" presName="spaceRect" presStyleCnt="0"/>
      <dgm:spPr/>
    </dgm:pt>
    <dgm:pt modelId="{498C0A95-01C3-448F-89BE-22A9C4ADD055}" type="pres">
      <dgm:prSet presAssocID="{EE112AED-9787-4F91-A0F0-567D5D90716C}" presName="parTx" presStyleLbl="revTx" presStyleIdx="2" presStyleCnt="5">
        <dgm:presLayoutVars>
          <dgm:chMax val="0"/>
          <dgm:chPref val="0"/>
        </dgm:presLayoutVars>
      </dgm:prSet>
      <dgm:spPr/>
    </dgm:pt>
    <dgm:pt modelId="{0200C2F2-7FE1-4B48-9633-C41EC24E6069}" type="pres">
      <dgm:prSet presAssocID="{0BD8110B-F9E4-4835-B6D0-BA86FC77A5C1}" presName="sibTrans" presStyleCnt="0"/>
      <dgm:spPr/>
    </dgm:pt>
    <dgm:pt modelId="{6511FC13-77F3-4A4C-A1F8-0187FDD4422D}" type="pres">
      <dgm:prSet presAssocID="{0761F7D4-1DC9-4639-95A9-FA040CE965FF}" presName="compNode" presStyleCnt="0"/>
      <dgm:spPr/>
    </dgm:pt>
    <dgm:pt modelId="{F4E41282-0D92-4512-895C-F49545B16E23}" type="pres">
      <dgm:prSet presAssocID="{0761F7D4-1DC9-4639-95A9-FA040CE965FF}" presName="bgRect" presStyleLbl="bgShp" presStyleIdx="3" presStyleCnt="5"/>
      <dgm:spPr/>
    </dgm:pt>
    <dgm:pt modelId="{1DDC4E64-D25B-4FEC-888B-7769F5DBD232}" type="pres">
      <dgm:prSet presAssocID="{0761F7D4-1DC9-4639-95A9-FA040CE96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D634DEA-E9B0-4EED-808E-417C846F9DBD}" type="pres">
      <dgm:prSet presAssocID="{0761F7D4-1DC9-4639-95A9-FA040CE965FF}" presName="spaceRect" presStyleCnt="0"/>
      <dgm:spPr/>
    </dgm:pt>
    <dgm:pt modelId="{10B6043F-F567-42D5-AFE7-EF8EFB748F43}" type="pres">
      <dgm:prSet presAssocID="{0761F7D4-1DC9-4639-95A9-FA040CE965FF}" presName="parTx" presStyleLbl="revTx" presStyleIdx="3" presStyleCnt="5">
        <dgm:presLayoutVars>
          <dgm:chMax val="0"/>
          <dgm:chPref val="0"/>
        </dgm:presLayoutVars>
      </dgm:prSet>
      <dgm:spPr/>
    </dgm:pt>
    <dgm:pt modelId="{0C46A3F0-7C27-4F78-811E-F602BAC2AA6E}" type="pres">
      <dgm:prSet presAssocID="{6EDBAFE8-5C74-482B-8478-529472CAF4D1}" presName="sibTrans" presStyleCnt="0"/>
      <dgm:spPr/>
    </dgm:pt>
    <dgm:pt modelId="{2BEF16CD-182D-4111-ABFE-7EE9C89ABC59}" type="pres">
      <dgm:prSet presAssocID="{E5EA9808-8320-4E06-AD56-00E387648DE1}" presName="compNode" presStyleCnt="0"/>
      <dgm:spPr/>
    </dgm:pt>
    <dgm:pt modelId="{1A364187-6E85-4747-8068-6A8BDA0C95BB}" type="pres">
      <dgm:prSet presAssocID="{E5EA9808-8320-4E06-AD56-00E387648DE1}" presName="bgRect" presStyleLbl="bgShp" presStyleIdx="4" presStyleCnt="5"/>
      <dgm:spPr/>
    </dgm:pt>
    <dgm:pt modelId="{50FE01DB-7F19-4CA3-AFD4-B46678B0C3A6}" type="pres">
      <dgm:prSet presAssocID="{E5EA9808-8320-4E06-AD56-00E387648D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FA598B-B510-464E-A7A2-F2E4091F0CC0}" type="pres">
      <dgm:prSet presAssocID="{E5EA9808-8320-4E06-AD56-00E387648DE1}" presName="spaceRect" presStyleCnt="0"/>
      <dgm:spPr/>
    </dgm:pt>
    <dgm:pt modelId="{B70B2DCF-7BA7-49CA-B183-F3579B649509}" type="pres">
      <dgm:prSet presAssocID="{E5EA9808-8320-4E06-AD56-00E387648D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D3CD0E-8F5A-4C8F-BF50-903DFDF621FA}" type="presOf" srcId="{39B1A7D5-3E15-44FC-87A0-EB5A83AB1A7F}" destId="{B142AC40-F2EE-457E-A5FE-7DC5FDD2DF4E}" srcOrd="0" destOrd="0" presId="urn:microsoft.com/office/officeart/2018/2/layout/IconVerticalSolidList"/>
    <dgm:cxn modelId="{CEC4C417-A774-4903-B4F4-645C2376DC63}" srcId="{39B1A7D5-3E15-44FC-87A0-EB5A83AB1A7F}" destId="{22C42705-5164-497A-B14F-7ABAFB4ED74B}" srcOrd="0" destOrd="0" parTransId="{2481CC00-A64E-4FF6-A3C1-6A8B88FA9ED8}" sibTransId="{F74F7167-EE38-4352-9F11-A998DAF8852C}"/>
    <dgm:cxn modelId="{D8CB675E-BFE5-4DDD-8606-1F222873B8B9}" type="presOf" srcId="{ACF0258A-C4D2-4B85-ACAB-9142703BE61D}" destId="{88638CF8-6251-4042-921B-A674F82211EE}" srcOrd="0" destOrd="0" presId="urn:microsoft.com/office/officeart/2018/2/layout/IconVerticalSolidList"/>
    <dgm:cxn modelId="{6CA9A244-4E28-4ED6-9FCA-E6B22A550CB3}" srcId="{39B1A7D5-3E15-44FC-87A0-EB5A83AB1A7F}" destId="{E5EA9808-8320-4E06-AD56-00E387648DE1}" srcOrd="4" destOrd="0" parTransId="{2D763386-8721-4598-B681-B6301CE5B2D3}" sibTransId="{A144D7A7-9930-4F07-AA1D-863C05311BB4}"/>
    <dgm:cxn modelId="{444C9751-FC7C-45C2-B88E-C94B57F5542E}" type="presOf" srcId="{22C42705-5164-497A-B14F-7ABAFB4ED74B}" destId="{04226228-7918-4A6B-A09B-F8C9B086D2EE}" srcOrd="0" destOrd="0" presId="urn:microsoft.com/office/officeart/2018/2/layout/IconVerticalSolidList"/>
    <dgm:cxn modelId="{0AE9CB86-16A7-4B21-B9FF-E3010464D067}" type="presOf" srcId="{0761F7D4-1DC9-4639-95A9-FA040CE965FF}" destId="{10B6043F-F567-42D5-AFE7-EF8EFB748F43}" srcOrd="0" destOrd="0" presId="urn:microsoft.com/office/officeart/2018/2/layout/IconVerticalSolidList"/>
    <dgm:cxn modelId="{FA76F690-CA0F-40A1-84B9-F7B42B1D7364}" type="presOf" srcId="{E5EA9808-8320-4E06-AD56-00E387648DE1}" destId="{B70B2DCF-7BA7-49CA-B183-F3579B649509}" srcOrd="0" destOrd="0" presId="urn:microsoft.com/office/officeart/2018/2/layout/IconVerticalSolidList"/>
    <dgm:cxn modelId="{325250AB-06A9-4002-A0E9-D7DACF4DACD9}" srcId="{39B1A7D5-3E15-44FC-87A0-EB5A83AB1A7F}" destId="{EE112AED-9787-4F91-A0F0-567D5D90716C}" srcOrd="2" destOrd="0" parTransId="{3F41D0B7-1194-446E-8439-74EDED493D4A}" sibTransId="{0BD8110B-F9E4-4835-B6D0-BA86FC77A5C1}"/>
    <dgm:cxn modelId="{8101E7D4-C767-4987-A5DC-086B9D19E165}" type="presOf" srcId="{EE112AED-9787-4F91-A0F0-567D5D90716C}" destId="{498C0A95-01C3-448F-89BE-22A9C4ADD055}" srcOrd="0" destOrd="0" presId="urn:microsoft.com/office/officeart/2018/2/layout/IconVerticalSolidList"/>
    <dgm:cxn modelId="{2160F2DA-E6F0-47C7-AF8C-406FA053140A}" srcId="{39B1A7D5-3E15-44FC-87A0-EB5A83AB1A7F}" destId="{ACF0258A-C4D2-4B85-ACAB-9142703BE61D}" srcOrd="1" destOrd="0" parTransId="{7E89462B-5937-452F-B532-4CA8CC569CFD}" sibTransId="{2F7BB8CF-E969-4CC1-8923-55A4E5AAD068}"/>
    <dgm:cxn modelId="{1F5CA6EC-D4D8-42CA-A7D8-60C7D970A48A}" srcId="{39B1A7D5-3E15-44FC-87A0-EB5A83AB1A7F}" destId="{0761F7D4-1DC9-4639-95A9-FA040CE965FF}" srcOrd="3" destOrd="0" parTransId="{13C272A4-50F5-4974-85D0-FA826CCAD158}" sibTransId="{6EDBAFE8-5C74-482B-8478-529472CAF4D1}"/>
    <dgm:cxn modelId="{D49BCD06-C668-4AC2-BF23-AAC121CC99A7}" type="presParOf" srcId="{B142AC40-F2EE-457E-A5FE-7DC5FDD2DF4E}" destId="{F3904681-6B46-48E4-90C2-3CACA51F582D}" srcOrd="0" destOrd="0" presId="urn:microsoft.com/office/officeart/2018/2/layout/IconVerticalSolidList"/>
    <dgm:cxn modelId="{228550AA-44FF-4D8D-9541-DBABB835A940}" type="presParOf" srcId="{F3904681-6B46-48E4-90C2-3CACA51F582D}" destId="{432FD642-7C1C-4AF8-BE35-6ADAC7AD2029}" srcOrd="0" destOrd="0" presId="urn:microsoft.com/office/officeart/2018/2/layout/IconVerticalSolidList"/>
    <dgm:cxn modelId="{E2F20AEB-0F29-4781-A826-36DB5EC72236}" type="presParOf" srcId="{F3904681-6B46-48E4-90C2-3CACA51F582D}" destId="{8B2C55D4-3886-486C-BEC2-DE180183CE8E}" srcOrd="1" destOrd="0" presId="urn:microsoft.com/office/officeart/2018/2/layout/IconVerticalSolidList"/>
    <dgm:cxn modelId="{D05FA4FE-DB13-4516-9F67-00AA4B9B00B9}" type="presParOf" srcId="{F3904681-6B46-48E4-90C2-3CACA51F582D}" destId="{09BAA911-4A26-41AA-B69A-70E5D9892DDD}" srcOrd="2" destOrd="0" presId="urn:microsoft.com/office/officeart/2018/2/layout/IconVerticalSolidList"/>
    <dgm:cxn modelId="{57B9B76E-5F4C-410C-99D7-BA9F6BE7E812}" type="presParOf" srcId="{F3904681-6B46-48E4-90C2-3CACA51F582D}" destId="{04226228-7918-4A6B-A09B-F8C9B086D2EE}" srcOrd="3" destOrd="0" presId="urn:microsoft.com/office/officeart/2018/2/layout/IconVerticalSolidList"/>
    <dgm:cxn modelId="{6C2D4779-648D-4231-BA40-0D368EF3E184}" type="presParOf" srcId="{B142AC40-F2EE-457E-A5FE-7DC5FDD2DF4E}" destId="{3156EF24-BCDB-4301-9073-2C1BDA60987A}" srcOrd="1" destOrd="0" presId="urn:microsoft.com/office/officeart/2018/2/layout/IconVerticalSolidList"/>
    <dgm:cxn modelId="{039377F6-9805-4D17-8605-9D61B0D3F76F}" type="presParOf" srcId="{B142AC40-F2EE-457E-A5FE-7DC5FDD2DF4E}" destId="{54F50D1A-DD8D-4914-9EDD-C00A28A27B11}" srcOrd="2" destOrd="0" presId="urn:microsoft.com/office/officeart/2018/2/layout/IconVerticalSolidList"/>
    <dgm:cxn modelId="{8784B6CF-AFF2-40DA-9915-43D05A0E135D}" type="presParOf" srcId="{54F50D1A-DD8D-4914-9EDD-C00A28A27B11}" destId="{9D9F9405-C1CA-4643-873A-6C045E1A7641}" srcOrd="0" destOrd="0" presId="urn:microsoft.com/office/officeart/2018/2/layout/IconVerticalSolidList"/>
    <dgm:cxn modelId="{E7391022-DD6F-4756-A58B-8A05F2D2B4A1}" type="presParOf" srcId="{54F50D1A-DD8D-4914-9EDD-C00A28A27B11}" destId="{B62FA533-EFA1-4BE2-9E8D-932905D74D1A}" srcOrd="1" destOrd="0" presId="urn:microsoft.com/office/officeart/2018/2/layout/IconVerticalSolidList"/>
    <dgm:cxn modelId="{3BD904EB-7832-4F63-926B-C0CAAAC6F1F9}" type="presParOf" srcId="{54F50D1A-DD8D-4914-9EDD-C00A28A27B11}" destId="{4CBD6D64-49CF-4E19-A2DB-A63197ADD1B9}" srcOrd="2" destOrd="0" presId="urn:microsoft.com/office/officeart/2018/2/layout/IconVerticalSolidList"/>
    <dgm:cxn modelId="{57D4C2B1-2879-44FA-A9DA-C606B12094DC}" type="presParOf" srcId="{54F50D1A-DD8D-4914-9EDD-C00A28A27B11}" destId="{88638CF8-6251-4042-921B-A674F82211EE}" srcOrd="3" destOrd="0" presId="urn:microsoft.com/office/officeart/2018/2/layout/IconVerticalSolidList"/>
    <dgm:cxn modelId="{E43E816F-8DBC-43EF-92BB-57C6C1FE63FC}" type="presParOf" srcId="{B142AC40-F2EE-457E-A5FE-7DC5FDD2DF4E}" destId="{A5660726-F455-4699-84CD-6D5FE71C5532}" srcOrd="3" destOrd="0" presId="urn:microsoft.com/office/officeart/2018/2/layout/IconVerticalSolidList"/>
    <dgm:cxn modelId="{39977F4E-DDDB-4CB5-A288-80D5E8C17BAC}" type="presParOf" srcId="{B142AC40-F2EE-457E-A5FE-7DC5FDD2DF4E}" destId="{3E641DEF-9217-4879-8AD3-E36F43BCF616}" srcOrd="4" destOrd="0" presId="urn:microsoft.com/office/officeart/2018/2/layout/IconVerticalSolidList"/>
    <dgm:cxn modelId="{C4174987-6A50-464D-9522-5ED4461676DD}" type="presParOf" srcId="{3E641DEF-9217-4879-8AD3-E36F43BCF616}" destId="{8ADEE501-A0FB-4565-A77D-68D87BD6470D}" srcOrd="0" destOrd="0" presId="urn:microsoft.com/office/officeart/2018/2/layout/IconVerticalSolidList"/>
    <dgm:cxn modelId="{06DDF7C2-69EE-40CB-8B6E-0AB3E213AF6D}" type="presParOf" srcId="{3E641DEF-9217-4879-8AD3-E36F43BCF616}" destId="{EDE22D23-6CFF-466D-A4C8-37965209A6B3}" srcOrd="1" destOrd="0" presId="urn:microsoft.com/office/officeart/2018/2/layout/IconVerticalSolidList"/>
    <dgm:cxn modelId="{4A84D83E-5D70-41EE-A8AE-C8E1A55E2C3B}" type="presParOf" srcId="{3E641DEF-9217-4879-8AD3-E36F43BCF616}" destId="{E6FCFB23-E522-4A6C-B174-EF7253C7B3D7}" srcOrd="2" destOrd="0" presId="urn:microsoft.com/office/officeart/2018/2/layout/IconVerticalSolidList"/>
    <dgm:cxn modelId="{06AB23A1-5235-4EFF-A418-11750BD0E1A7}" type="presParOf" srcId="{3E641DEF-9217-4879-8AD3-E36F43BCF616}" destId="{498C0A95-01C3-448F-89BE-22A9C4ADD055}" srcOrd="3" destOrd="0" presId="urn:microsoft.com/office/officeart/2018/2/layout/IconVerticalSolidList"/>
    <dgm:cxn modelId="{D048C69C-EDE0-4C08-AE1A-A18E558F2272}" type="presParOf" srcId="{B142AC40-F2EE-457E-A5FE-7DC5FDD2DF4E}" destId="{0200C2F2-7FE1-4B48-9633-C41EC24E6069}" srcOrd="5" destOrd="0" presId="urn:microsoft.com/office/officeart/2018/2/layout/IconVerticalSolidList"/>
    <dgm:cxn modelId="{ED2545E1-D2F3-4178-BF2A-1D313CBCA5A0}" type="presParOf" srcId="{B142AC40-F2EE-457E-A5FE-7DC5FDD2DF4E}" destId="{6511FC13-77F3-4A4C-A1F8-0187FDD4422D}" srcOrd="6" destOrd="0" presId="urn:microsoft.com/office/officeart/2018/2/layout/IconVerticalSolidList"/>
    <dgm:cxn modelId="{50C8159A-A2FE-433C-9A79-D2132AC05CE9}" type="presParOf" srcId="{6511FC13-77F3-4A4C-A1F8-0187FDD4422D}" destId="{F4E41282-0D92-4512-895C-F49545B16E23}" srcOrd="0" destOrd="0" presId="urn:microsoft.com/office/officeart/2018/2/layout/IconVerticalSolidList"/>
    <dgm:cxn modelId="{0C0B3509-F660-405E-B5E1-EFDCE378796D}" type="presParOf" srcId="{6511FC13-77F3-4A4C-A1F8-0187FDD4422D}" destId="{1DDC4E64-D25B-4FEC-888B-7769F5DBD232}" srcOrd="1" destOrd="0" presId="urn:microsoft.com/office/officeart/2018/2/layout/IconVerticalSolidList"/>
    <dgm:cxn modelId="{41C2B3AB-B195-4113-96BD-15B99E5482AB}" type="presParOf" srcId="{6511FC13-77F3-4A4C-A1F8-0187FDD4422D}" destId="{7D634DEA-E9B0-4EED-808E-417C846F9DBD}" srcOrd="2" destOrd="0" presId="urn:microsoft.com/office/officeart/2018/2/layout/IconVerticalSolidList"/>
    <dgm:cxn modelId="{26CE0580-4331-45D0-9388-2182752CC000}" type="presParOf" srcId="{6511FC13-77F3-4A4C-A1F8-0187FDD4422D}" destId="{10B6043F-F567-42D5-AFE7-EF8EFB748F43}" srcOrd="3" destOrd="0" presId="urn:microsoft.com/office/officeart/2018/2/layout/IconVerticalSolidList"/>
    <dgm:cxn modelId="{A33CCCFB-E152-484E-BA96-1F853957C75E}" type="presParOf" srcId="{B142AC40-F2EE-457E-A5FE-7DC5FDD2DF4E}" destId="{0C46A3F0-7C27-4F78-811E-F602BAC2AA6E}" srcOrd="7" destOrd="0" presId="urn:microsoft.com/office/officeart/2018/2/layout/IconVerticalSolidList"/>
    <dgm:cxn modelId="{2D061541-AC4B-4EDD-8DCE-BB9AC16D624A}" type="presParOf" srcId="{B142AC40-F2EE-457E-A5FE-7DC5FDD2DF4E}" destId="{2BEF16CD-182D-4111-ABFE-7EE9C89ABC59}" srcOrd="8" destOrd="0" presId="urn:microsoft.com/office/officeart/2018/2/layout/IconVerticalSolidList"/>
    <dgm:cxn modelId="{888ED7D8-6A1E-4C34-8512-067ADE20A546}" type="presParOf" srcId="{2BEF16CD-182D-4111-ABFE-7EE9C89ABC59}" destId="{1A364187-6E85-4747-8068-6A8BDA0C95BB}" srcOrd="0" destOrd="0" presId="urn:microsoft.com/office/officeart/2018/2/layout/IconVerticalSolidList"/>
    <dgm:cxn modelId="{3F112C54-7CAF-448A-98EA-C3A8D14B8C60}" type="presParOf" srcId="{2BEF16CD-182D-4111-ABFE-7EE9C89ABC59}" destId="{50FE01DB-7F19-4CA3-AFD4-B46678B0C3A6}" srcOrd="1" destOrd="0" presId="urn:microsoft.com/office/officeart/2018/2/layout/IconVerticalSolidList"/>
    <dgm:cxn modelId="{B3E299F8-F128-4921-B515-53566D824A5C}" type="presParOf" srcId="{2BEF16CD-182D-4111-ABFE-7EE9C89ABC59}" destId="{67FA598B-B510-464E-A7A2-F2E4091F0CC0}" srcOrd="2" destOrd="0" presId="urn:microsoft.com/office/officeart/2018/2/layout/IconVerticalSolidList"/>
    <dgm:cxn modelId="{BED8684E-1156-4D81-86A4-D31F8701E7D0}" type="presParOf" srcId="{2BEF16CD-182D-4111-ABFE-7EE9C89ABC59}" destId="{B70B2DCF-7BA7-49CA-B183-F3579B6495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FD642-7C1C-4AF8-BE35-6ADAC7AD2029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55D4-3886-486C-BEC2-DE180183CE8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228-7918-4A6B-A09B-F8C9B086D2EE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whether the next PC is a branch PC, at the fetch stage? </a:t>
          </a:r>
        </a:p>
      </dsp:txBody>
      <dsp:txXfrm>
        <a:off x="1057996" y="4300"/>
        <a:ext cx="5205643" cy="916014"/>
      </dsp:txXfrm>
    </dsp:sp>
    <dsp:sp modelId="{9D9F9405-C1CA-4643-873A-6C045E1A7641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FA533-EFA1-4BE2-9E8D-932905D74D1A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38CF8-6251-4042-921B-A674F82211EE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1149318"/>
        <a:ext cx="5205643" cy="916014"/>
      </dsp:txXfrm>
    </dsp:sp>
    <dsp:sp modelId="{8ADEE501-A0FB-4565-A77D-68D87BD6470D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2D23-6CFF-466D-A4C8-37965209A6B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0A95-01C3-448F-89BE-22A9C4ADD055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2294336"/>
        <a:ext cx="5205643" cy="916014"/>
      </dsp:txXfrm>
    </dsp:sp>
    <dsp:sp modelId="{F4E41282-0D92-4512-895C-F49545B16E2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4E64-D25B-4FEC-888B-7769F5DBD23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043F-F567-42D5-AFE7-EF8EFB748F43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3439354"/>
        <a:ext cx="5205643" cy="916014"/>
      </dsp:txXfrm>
    </dsp:sp>
    <dsp:sp modelId="{1A364187-6E85-4747-8068-6A8BDA0C95BB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01DB-7F19-4CA3-AFD4-B46678B0C3A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B2DCF-7BA7-49CA-B183-F3579B64950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4584372"/>
        <a:ext cx="5205643" cy="916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FD642-7C1C-4AF8-BE35-6ADAC7AD2029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55D4-3886-486C-BEC2-DE180183CE8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228-7918-4A6B-A09B-F8C9B086D2EE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whether the next PC is a branch PC, at the fetch stage? </a:t>
          </a:r>
        </a:p>
      </dsp:txBody>
      <dsp:txXfrm>
        <a:off x="1057996" y="4300"/>
        <a:ext cx="5205643" cy="916014"/>
      </dsp:txXfrm>
    </dsp:sp>
    <dsp:sp modelId="{9D9F9405-C1CA-4643-873A-6C045E1A7641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FA533-EFA1-4BE2-9E8D-932905D74D1A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38CF8-6251-4042-921B-A674F82211EE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branch, will it be taken?</a:t>
          </a:r>
        </a:p>
      </dsp:txBody>
      <dsp:txXfrm>
        <a:off x="1057996" y="1149318"/>
        <a:ext cx="5205643" cy="916014"/>
      </dsp:txXfrm>
    </dsp:sp>
    <dsp:sp modelId="{8ADEE501-A0FB-4565-A77D-68D87BD6470D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2D23-6CFF-466D-A4C8-37965209A6B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0A95-01C3-448F-89BE-22A9C4ADD055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2294336"/>
        <a:ext cx="5205643" cy="916014"/>
      </dsp:txXfrm>
    </dsp:sp>
    <dsp:sp modelId="{F4E41282-0D92-4512-895C-F49545B16E2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4E64-D25B-4FEC-888B-7769F5DBD23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043F-F567-42D5-AFE7-EF8EFB748F43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3439354"/>
        <a:ext cx="5205643" cy="916014"/>
      </dsp:txXfrm>
    </dsp:sp>
    <dsp:sp modelId="{1A364187-6E85-4747-8068-6A8BDA0C95BB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01DB-7F19-4CA3-AFD4-B46678B0C3A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B2DCF-7BA7-49CA-B183-F3579B64950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4584372"/>
        <a:ext cx="5205643" cy="916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FD642-7C1C-4AF8-BE35-6ADAC7AD2029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55D4-3886-486C-BEC2-DE180183CE8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228-7918-4A6B-A09B-F8C9B086D2EE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whether the next PC is a branch PC, at the fetch stage? </a:t>
          </a:r>
        </a:p>
      </dsp:txBody>
      <dsp:txXfrm>
        <a:off x="1057996" y="4300"/>
        <a:ext cx="5205643" cy="916014"/>
      </dsp:txXfrm>
    </dsp:sp>
    <dsp:sp modelId="{9D9F9405-C1CA-4643-873A-6C045E1A7641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FA533-EFA1-4BE2-9E8D-932905D74D1A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38CF8-6251-4042-921B-A674F82211EE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branch, will it be taken?</a:t>
          </a:r>
        </a:p>
      </dsp:txBody>
      <dsp:txXfrm>
        <a:off x="1057996" y="1149318"/>
        <a:ext cx="5205643" cy="916014"/>
      </dsp:txXfrm>
    </dsp:sp>
    <dsp:sp modelId="{8ADEE501-A0FB-4565-A77D-68D87BD6470D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2D23-6CFF-466D-A4C8-37965209A6B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0A95-01C3-448F-89BE-22A9C4ADD055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taken, what is the target address?  </a:t>
          </a:r>
        </a:p>
      </dsp:txBody>
      <dsp:txXfrm>
        <a:off x="1057996" y="2294336"/>
        <a:ext cx="5205643" cy="916014"/>
      </dsp:txXfrm>
    </dsp:sp>
    <dsp:sp modelId="{F4E41282-0D92-4512-895C-F49545B16E2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4E64-D25B-4FEC-888B-7769F5DBD23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043F-F567-42D5-AFE7-EF8EFB748F43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3439354"/>
        <a:ext cx="5205643" cy="916014"/>
      </dsp:txXfrm>
    </dsp:sp>
    <dsp:sp modelId="{1A364187-6E85-4747-8068-6A8BDA0C95BB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01DB-7F19-4CA3-AFD4-B46678B0C3A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B2DCF-7BA7-49CA-B183-F3579B64950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4584372"/>
        <a:ext cx="5205643" cy="916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FD642-7C1C-4AF8-BE35-6ADAC7AD2029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55D4-3886-486C-BEC2-DE180183CE8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228-7918-4A6B-A09B-F8C9B086D2EE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whether the next PC is a branch PC, at the fetch stage? </a:t>
          </a:r>
        </a:p>
      </dsp:txBody>
      <dsp:txXfrm>
        <a:off x="1057996" y="4300"/>
        <a:ext cx="5205643" cy="916014"/>
      </dsp:txXfrm>
    </dsp:sp>
    <dsp:sp modelId="{9D9F9405-C1CA-4643-873A-6C045E1A7641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FA533-EFA1-4BE2-9E8D-932905D74D1A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38CF8-6251-4042-921B-A674F82211EE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branch, will it be taken?</a:t>
          </a:r>
        </a:p>
      </dsp:txBody>
      <dsp:txXfrm>
        <a:off x="1057996" y="1149318"/>
        <a:ext cx="5205643" cy="916014"/>
      </dsp:txXfrm>
    </dsp:sp>
    <dsp:sp modelId="{8ADEE501-A0FB-4565-A77D-68D87BD6470D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2D23-6CFF-466D-A4C8-37965209A6B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0A95-01C3-448F-89BE-22A9C4ADD055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taken, what is the target address?  </a:t>
          </a:r>
        </a:p>
      </dsp:txBody>
      <dsp:txXfrm>
        <a:off x="1057996" y="2294336"/>
        <a:ext cx="5205643" cy="916014"/>
      </dsp:txXfrm>
    </dsp:sp>
    <dsp:sp modelId="{F4E41282-0D92-4512-895C-F49545B16E2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4E64-D25B-4FEC-888B-7769F5DBD23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043F-F567-42D5-AFE7-EF8EFB748F43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How? </a:t>
          </a:r>
        </a:p>
      </dsp:txBody>
      <dsp:txXfrm>
        <a:off x="1057996" y="3439354"/>
        <a:ext cx="5205643" cy="916014"/>
      </dsp:txXfrm>
    </dsp:sp>
    <dsp:sp modelId="{1A364187-6E85-4747-8068-6A8BDA0C95BB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01DB-7F19-4CA3-AFD4-B46678B0C3A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B2DCF-7BA7-49CA-B183-F3579B64950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057996" y="4584372"/>
        <a:ext cx="5205643" cy="916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FD642-7C1C-4AF8-BE35-6ADAC7AD2029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55D4-3886-486C-BEC2-DE180183CE8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228-7918-4A6B-A09B-F8C9B086D2EE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whether the next PC is a branch PC, at the fetch stage? </a:t>
          </a:r>
        </a:p>
      </dsp:txBody>
      <dsp:txXfrm>
        <a:off x="1057996" y="4300"/>
        <a:ext cx="5205643" cy="916014"/>
      </dsp:txXfrm>
    </dsp:sp>
    <dsp:sp modelId="{9D9F9405-C1CA-4643-873A-6C045E1A7641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FA533-EFA1-4BE2-9E8D-932905D74D1A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38CF8-6251-4042-921B-A674F82211EE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branch, will it be taken?</a:t>
          </a:r>
        </a:p>
      </dsp:txBody>
      <dsp:txXfrm>
        <a:off x="1057996" y="1149318"/>
        <a:ext cx="5205643" cy="916014"/>
      </dsp:txXfrm>
    </dsp:sp>
    <dsp:sp modelId="{8ADEE501-A0FB-4565-A77D-68D87BD6470D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2D23-6CFF-466D-A4C8-37965209A6B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0A95-01C3-448F-89BE-22A9C4ADD055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taken, what is the target address?  </a:t>
          </a:r>
        </a:p>
      </dsp:txBody>
      <dsp:txXfrm>
        <a:off x="1057996" y="2294336"/>
        <a:ext cx="5205643" cy="916014"/>
      </dsp:txXfrm>
    </dsp:sp>
    <dsp:sp modelId="{F4E41282-0D92-4512-895C-F49545B16E2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4E64-D25B-4FEC-888B-7769F5DBD23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043F-F567-42D5-AFE7-EF8EFB748F43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How? </a:t>
          </a:r>
        </a:p>
      </dsp:txBody>
      <dsp:txXfrm>
        <a:off x="1057996" y="3439354"/>
        <a:ext cx="5205643" cy="916014"/>
      </dsp:txXfrm>
    </dsp:sp>
    <dsp:sp modelId="{1A364187-6E85-4747-8068-6A8BDA0C95BB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01DB-7F19-4CA3-AFD4-B46678B0C3A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B2DCF-7BA7-49CA-B183-F3579B649509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know whether it is a branch PC or not in the decode stage. Oh no </a:t>
          </a:r>
          <a:r>
            <a:rPr lang="en-US" sz="1900" kern="1200" dirty="0">
              <a:sym typeface="Wingdings" panose="05000000000000000000" pitchFamily="2" charset="2"/>
            </a:rPr>
            <a:t> </a:t>
          </a:r>
          <a:endParaRPr lang="en-US" sz="1900" kern="1200" dirty="0"/>
        </a:p>
      </dsp:txBody>
      <dsp:txXfrm>
        <a:off x="1057996" y="4584372"/>
        <a:ext cx="5205643" cy="91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Branch Prediction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https://www.cse.iitb.ac.in/~biswa/courses/CS305/main.html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28BF-BC95-4AA2-A7E3-CBA67F45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Predictor: A bit deeper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6654-238E-4644-BF06-CC8EDD22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tasks</a:t>
            </a:r>
          </a:p>
          <a:p>
            <a:pPr marL="0" indent="0">
              <a:buNone/>
            </a:pPr>
            <a:endParaRPr lang="en-US" dirty="0"/>
          </a:p>
          <a:p>
            <a:pPr marL="742950" indent="-742950">
              <a:buAutoNum type="arabicPeriod"/>
            </a:pPr>
            <a:r>
              <a:rPr lang="en-US" dirty="0"/>
              <a:t>Is the PC a branch/jump? YES/NO </a:t>
            </a:r>
          </a:p>
          <a:p>
            <a:pPr marL="742950" indent="-742950">
              <a:buAutoNum type="arabicPeriod"/>
            </a:pPr>
            <a:r>
              <a:rPr lang="en-US" dirty="0"/>
              <a:t>If Yes, can we predict the direction? Taken or not-taken</a:t>
            </a:r>
          </a:p>
          <a:p>
            <a:pPr marL="742950" indent="-742950">
              <a:buAutoNum type="arabicPeriod"/>
            </a:pPr>
            <a:r>
              <a:rPr lang="en-US" dirty="0"/>
              <a:t>If taken, can we predict the target address?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E8139-B690-4259-97A7-E640496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F1101-C347-46A4-9C57-A2CEC558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85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8D86-1D86-4747-8D52-43E4DA96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3FDC8-D840-496D-9B13-26F84D74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9977C-9332-4E99-AE6F-06837E1F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77A1D3-B55D-434C-BA0F-EE884AF2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305435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Program </a:t>
            </a:r>
          </a:p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Counter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2E1216AA-4C42-49B7-9E58-EF3F9EC1F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04495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Address of the </a:t>
            </a:r>
          </a:p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current branch</a:t>
            </a:r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ABFBEF04-C765-41BE-881A-DF7D061DA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366395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6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8D86-1D86-4747-8D52-43E4DA96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3FDC8-D840-496D-9B13-26F84D74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9977C-9332-4E99-AE6F-06837E1F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36C43E-D738-49E1-BE13-B022A8665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53035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" name="Rectangle 7" descr="Dark upward diagonal">
            <a:extLst>
              <a:ext uri="{FF2B5EF4-FFF2-40B4-BE49-F238E27FC236}">
                <a16:creationId xmlns:a16="http://schemas.microsoft.com/office/drawing/2014/main" id="{8524F23C-1DB7-400E-9D25-9041EF3BC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83515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E7E8007B-847C-4905-B0CA-7A2790F3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1011238"/>
            <a:ext cx="2064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Direction predictor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77A1D3-B55D-434C-BA0F-EE884AF2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305435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Program </a:t>
            </a:r>
          </a:p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Counter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5E894394-C1C5-4AA8-A3E8-B6B064287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025" y="2978150"/>
            <a:ext cx="9556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2DC76EEE-C3D0-4ACF-AF35-343B2A322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297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A5E42800-1B0A-4281-A10A-3438A44062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0225" y="19113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233CB81-D569-4DE1-90A9-D7AF23635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11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03AEB44-D0EF-4DE0-B7B9-B9FFC8846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7425" y="221615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A586BFBE-4458-4518-9C6D-47B8CE5D7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7425" y="22161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7D86EA8-56F2-4487-8C80-DDCE54DDF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07425" y="33591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34E4F1F1-5155-4032-8AC1-B9F2A3719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8425" y="25209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ECBE9C1B-9FAE-4FD6-9BC5-F8310D513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1625" y="34353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420FEF38-F088-46CB-A640-B3AE8667C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25" y="34353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401AA5F3-F8AF-4C6C-8F02-16396B14C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25" y="26685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43AEECFE-EFFE-4C26-9679-AC9EBBD03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6" y="2483922"/>
            <a:ext cx="896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</a:rPr>
              <a:t>PC + </a:t>
            </a:r>
            <a:r>
              <a:rPr lang="en-US" altLang="en-US" dirty="0">
                <a:solidFill>
                  <a:srgbClr val="000000"/>
                </a:solidFill>
              </a:rPr>
              <a:t>4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174153BA-8F65-4982-AE53-942CFFD41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1563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taken?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B96E871-7691-4390-9175-5F5471A88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8425" y="29019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5870674B-8770-40FC-AE98-B40E25A5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255905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Next Fetch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A7ACDB8C-707B-403F-AA77-5DB2FBE0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175895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78E47EC1-C086-47B0-BF17-861CCEA08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19113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978755F-E31D-4CBE-A19D-F4BD54DEA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1925" y="19875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D87602D1-16B1-4F20-B256-44FC0BA2F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1987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2E1216AA-4C42-49B7-9E58-EF3F9EC1F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04495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Address of the </a:t>
            </a:r>
          </a:p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current branch</a:t>
            </a:r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ABFBEF04-C765-41BE-881A-DF7D061DA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366395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86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8D86-1D86-4747-8D52-43E4DA96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3FDC8-D840-496D-9B13-26F84D74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9977C-9332-4E99-AE6F-06837E1F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D0A51CB-6CDC-45B8-9718-8AA0C3470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480695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target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36C43E-D738-49E1-BE13-B022A8665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53035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" name="Rectangle 7" descr="Dark upward diagonal">
            <a:extLst>
              <a:ext uri="{FF2B5EF4-FFF2-40B4-BE49-F238E27FC236}">
                <a16:creationId xmlns:a16="http://schemas.microsoft.com/office/drawing/2014/main" id="{8524F23C-1DB7-400E-9D25-9041EF3BC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83515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E7E8007B-847C-4905-B0CA-7A2790F3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1011238"/>
            <a:ext cx="2064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Direction predictor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2286CC-0E49-42C0-9B0B-13FB095A0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51155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CE4141C3-BA39-439C-A4BE-2B204356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5492750"/>
            <a:ext cx="6241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Repository of </a:t>
            </a:r>
            <a:r>
              <a:rPr lang="en-US" altLang="en-US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Target Addresses (BTB: Branch Target Buffer)</a:t>
            </a:r>
          </a:p>
        </p:txBody>
      </p:sp>
      <p:sp>
        <p:nvSpPr>
          <p:cNvPr id="12" name="Rectangle 11" descr="Dark upward diagonal">
            <a:extLst>
              <a:ext uri="{FF2B5EF4-FFF2-40B4-BE49-F238E27FC236}">
                <a16:creationId xmlns:a16="http://schemas.microsoft.com/office/drawing/2014/main" id="{C181ED6E-735E-4830-8ED0-AB41AED9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73075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77A1D3-B55D-434C-BA0F-EE884AF2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305435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Program </a:t>
            </a:r>
          </a:p>
          <a:p>
            <a:pPr algn="ctr" eaLnBrk="1" hangingPunct="1"/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Counter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5E894394-C1C5-4AA8-A3E8-B6B064287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025" y="2978150"/>
            <a:ext cx="9556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2DC76EEE-C3D0-4ACF-AF35-343B2A322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297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A5E42800-1B0A-4281-A10A-3438A44062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0225" y="19113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233CB81-D569-4DE1-90A9-D7AF23635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11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82719180-89AD-4871-A2F4-E96D3A97B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335915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A2CB63FB-FE39-4A0F-8623-08E17A5DF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4806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03AEB44-D0EF-4DE0-B7B9-B9FFC8846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7425" y="221615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A586BFBE-4458-4518-9C6D-47B8CE5D7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7425" y="22161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7D86EA8-56F2-4487-8C80-DDCE54DDF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07425" y="33591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34E4F1F1-5155-4032-8AC1-B9F2A3719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8425" y="25209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22D4DC16-C7C8-4282-B12E-74A316337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25" y="48069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ECBE9C1B-9FAE-4FD6-9BC5-F8310D513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1625" y="34353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420FEF38-F088-46CB-A640-B3AE8667C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25" y="34353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401AA5F3-F8AF-4C6C-8F02-16396B14C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25" y="26685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43AEECFE-EFFE-4C26-9679-AC9EBBD03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035" y="2488684"/>
            <a:ext cx="896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</a:rPr>
              <a:t>PC + </a:t>
            </a:r>
            <a:r>
              <a:rPr lang="en-US" altLang="en-US" dirty="0">
                <a:solidFill>
                  <a:srgbClr val="000000"/>
                </a:solidFill>
              </a:rPr>
              <a:t>4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174153BA-8F65-4982-AE53-942CFFD41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1563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taken?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B96E871-7691-4390-9175-5F5471A88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8425" y="29019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6957C961-889D-4025-9BEE-6D3C1D41E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4806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5870674B-8770-40FC-AE98-B40E25A5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255905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Next Fetch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A7ACDB8C-707B-403F-AA77-5DB2FBE0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175895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78E47EC1-C086-47B0-BF17-861CCEA08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19113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978755F-E31D-4CBE-A19D-F4BD54DEA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1925" y="19875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D87602D1-16B1-4F20-B256-44FC0BA2F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1987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7BB408E-0426-4441-8248-9D42FB62D5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6900" y="21399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5522689-2462-48FC-A1B4-C53FD8161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21399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BFABDD09-3BB0-4BDB-95FA-CF8C9367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314801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hit?</a:t>
            </a:r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2E1216AA-4C42-49B7-9E58-EF3F9EC1F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04495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Address of the </a:t>
            </a:r>
          </a:p>
          <a:p>
            <a:pPr eaLnBrk="1" hangingPunct="1"/>
            <a:r>
              <a:rPr lang="en-US" altLang="en-US" sz="1800">
                <a:solidFill>
                  <a:srgbClr val="003399"/>
                </a:solidFill>
              </a:rPr>
              <a:t>current branch</a:t>
            </a:r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ABFBEF04-C765-41BE-881A-DF7D061DA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366395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376B-92F8-44D9-81C1-75978E5E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1201400" cy="1325563"/>
          </a:xfrm>
        </p:spPr>
        <p:txBody>
          <a:bodyPr/>
          <a:lstStyle/>
          <a:p>
            <a:r>
              <a:rPr lang="en-US" dirty="0"/>
              <a:t>Static (compiler) Direction Prediction Techniques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45A88-DC30-407F-A481-0638DCFB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89185-FBB2-44D6-94A0-F6F20F15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AF62E-9CC5-4B82-B718-A2E1D7B7D399}"/>
              </a:ext>
            </a:extLst>
          </p:cNvPr>
          <p:cNvSpPr>
            <a:spLocks noGrp="1"/>
          </p:cNvSpPr>
          <p:nvPr/>
        </p:nvSpPr>
        <p:spPr bwMode="auto">
          <a:xfrm>
            <a:off x="242888" y="1426369"/>
            <a:ext cx="11796712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Always not-taken: </a:t>
            </a:r>
            <a:r>
              <a:rPr lang="en-US" altLang="en-US" sz="3600" dirty="0"/>
              <a:t>Simple to implement: no need for BTB, </a:t>
            </a:r>
          </a:p>
          <a:p>
            <a:pPr marL="0" indent="0">
              <a:buNone/>
            </a:pPr>
            <a:r>
              <a:rPr lang="en-US" altLang="en-US" sz="3600" dirty="0"/>
              <a:t>no direction prediction</a:t>
            </a:r>
          </a:p>
          <a:p>
            <a:pPr marL="0" indent="0">
              <a:buNone/>
            </a:pPr>
            <a:r>
              <a:rPr lang="en-US" altLang="en-US" sz="3600" dirty="0"/>
              <a:t>Low accuracy: ~30-40%</a:t>
            </a:r>
            <a:endParaRPr lang="en-US" altLang="ja-JP" sz="3600" dirty="0"/>
          </a:p>
          <a:p>
            <a:pPr marL="0" indent="0">
              <a:buNone/>
            </a:pPr>
            <a:endParaRPr lang="en-US" altLang="en-US" sz="3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Always taken: </a:t>
            </a:r>
            <a:r>
              <a:rPr lang="en-US" altLang="en-US" sz="3600" dirty="0"/>
              <a:t>No direction prediction, we need BTB though</a:t>
            </a:r>
          </a:p>
          <a:p>
            <a:pPr marL="0" indent="0">
              <a:buNone/>
            </a:pPr>
            <a:r>
              <a:rPr lang="en-US" altLang="en-US" sz="3600" dirty="0"/>
              <a:t>Better accuracy: ~60-70% </a:t>
            </a:r>
          </a:p>
          <a:p>
            <a:pPr marL="0" indent="0">
              <a:buNone/>
            </a:pPr>
            <a:r>
              <a:rPr lang="en-US" altLang="en-US" sz="3600" dirty="0"/>
              <a:t>Backward branches (i.e., loop branches) are usually taken</a:t>
            </a:r>
          </a:p>
          <a:p>
            <a:pPr lvl="2"/>
            <a:endParaRPr lang="en-US" altLang="en-US" sz="3600" dirty="0"/>
          </a:p>
          <a:p>
            <a:pPr marL="0" indent="0">
              <a:buNone/>
            </a:pPr>
            <a:endParaRPr lang="en-US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1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56CA-F510-4CF5-B867-854E1E0D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Predictors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A4AB-A689-44B9-8545-2F83E70E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Microarchitectural way of predicting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one: Last time predictor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82AD3-D2DE-4A16-98FF-D36ADC71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B32C1-0E10-4634-837B-51A305A2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95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ABD2-B471-4C23-9B60-81AC99E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Last-time predictor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3E80A-B0BB-4EA8-B974-2D53A8DF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EABC1-5609-4D19-A264-F5C3382E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41D7C7-9C12-4BBC-A73E-F6C62E5D781C}"/>
              </a:ext>
            </a:extLst>
          </p:cNvPr>
          <p:cNvGrpSpPr/>
          <p:nvPr/>
        </p:nvGrpSpPr>
        <p:grpSpPr>
          <a:xfrm>
            <a:off x="1294384" y="2901157"/>
            <a:ext cx="9142417" cy="1533525"/>
            <a:chOff x="-26988" y="2590800"/>
            <a:chExt cx="9142417" cy="1533525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EE55E92C-6B96-4DE3-9AC5-ED0C6AC5A6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29287" y="2576513"/>
              <a:ext cx="1457325" cy="14859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 body"/>
                  <a:ea typeface="ＭＳ Ｐゴシック" charset="0"/>
                  <a:cs typeface="Calibri" charset="0"/>
                </a:rPr>
                <a:t>predict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 body"/>
                  <a:ea typeface="ＭＳ Ｐゴシック" charset="0"/>
                  <a:cs typeface="Calibri" charset="0"/>
                </a:rPr>
                <a:t>taken</a:t>
              </a:r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68E0AE32-94C0-435D-B0D0-C0F0C789B0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33587" y="2652713"/>
              <a:ext cx="1457325" cy="14859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 body"/>
                  <a:ea typeface="ＭＳ Ｐゴシック" charset="0"/>
                  <a:cs typeface="Calibri" charset="0"/>
                </a:rPr>
                <a:t>predict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 body"/>
                  <a:ea typeface="ＭＳ Ｐゴシック" charset="0"/>
                  <a:cs typeface="Calibri" charset="0"/>
                </a:rPr>
                <a:t>not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 body"/>
                  <a:ea typeface="ＭＳ Ｐゴシック" charset="0"/>
                  <a:cs typeface="Calibri" charset="0"/>
                </a:rPr>
                <a:t>taken</a:t>
              </a:r>
            </a:p>
          </p:txBody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282FA673-A7DD-4484-B654-980D271CE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1353" y="2803525"/>
              <a:ext cx="2124076" cy="1068388"/>
              <a:chOff x="4404" y="1766"/>
              <a:chExt cx="1338" cy="673"/>
            </a:xfrm>
          </p:grpSpPr>
          <p:cxnSp>
            <p:nvCxnSpPr>
              <p:cNvPr id="15" name="AutoShape 12">
                <a:extLst>
                  <a:ext uri="{FF2B5EF4-FFF2-40B4-BE49-F238E27FC236}">
                    <a16:creationId xmlns:a16="http://schemas.microsoft.com/office/drawing/2014/main" id="{02087ADA-3553-4348-8C56-D8FF5A46F3DB}"/>
                  </a:ext>
                </a:extLst>
              </p:cNvPr>
              <p:cNvCxnSpPr>
                <a:cxnSpLocks noChangeShapeType="1"/>
                <a:stCxn id="7" idx="7"/>
                <a:endCxn id="7" idx="1"/>
              </p:cNvCxnSpPr>
              <p:nvPr/>
            </p:nvCxnSpPr>
            <p:spPr bwMode="auto">
              <a:xfrm flipV="1">
                <a:off x="4404" y="1766"/>
                <a:ext cx="1" cy="649"/>
              </a:xfrm>
              <a:prstGeom prst="curvedConnector3">
                <a:avLst>
                  <a:gd name="adj1" fmla="val 46800014"/>
                </a:avLst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 Box 13">
                <a:extLst>
                  <a:ext uri="{FF2B5EF4-FFF2-40B4-BE49-F238E27FC236}">
                    <a16:creationId xmlns:a16="http://schemas.microsoft.com/office/drawing/2014/main" id="{02845B39-1A37-40E0-BDA0-5DBC9F1C29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" y="1838"/>
                <a:ext cx="828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063DE8"/>
                    </a:solidFill>
                    <a:latin typeface="Calibri body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063DE8"/>
                    </a:solidFill>
                    <a:latin typeface="Calibri body"/>
                    <a:cs typeface="Calibri" charset="0"/>
                  </a:rPr>
                  <a:t>taken</a:t>
                </a:r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CB78AD43-F286-4997-BA48-FD5D3C2C7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988" y="2879725"/>
              <a:ext cx="2255838" cy="1030288"/>
              <a:chOff x="-17" y="1814"/>
              <a:chExt cx="1421" cy="649"/>
            </a:xfrm>
          </p:grpSpPr>
          <p:cxnSp>
            <p:nvCxnSpPr>
              <p:cNvPr id="13" name="AutoShape 15">
                <a:extLst>
                  <a:ext uri="{FF2B5EF4-FFF2-40B4-BE49-F238E27FC236}">
                    <a16:creationId xmlns:a16="http://schemas.microsoft.com/office/drawing/2014/main" id="{CF5C5E7F-5068-4FFA-87D8-8EE9236C037A}"/>
                  </a:ext>
                </a:extLst>
              </p:cNvPr>
              <p:cNvCxnSpPr>
                <a:cxnSpLocks noChangeShapeType="1"/>
                <a:stCxn id="8" idx="5"/>
                <a:endCxn id="8" idx="3"/>
              </p:cNvCxnSpPr>
              <p:nvPr/>
            </p:nvCxnSpPr>
            <p:spPr bwMode="auto">
              <a:xfrm rot="10800000" flipH="1">
                <a:off x="1403" y="1814"/>
                <a:ext cx="1" cy="649"/>
              </a:xfrm>
              <a:prstGeom prst="curvedConnector3">
                <a:avLst>
                  <a:gd name="adj1" fmla="val -46700014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5A3F4341-8587-42C9-BD5F-67E496E40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7" y="1828"/>
                <a:ext cx="1000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 dirty="0">
                    <a:solidFill>
                      <a:srgbClr val="FC0128"/>
                    </a:solidFill>
                    <a:latin typeface="Calibri body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 dirty="0">
                    <a:solidFill>
                      <a:srgbClr val="FC0128"/>
                    </a:solidFill>
                    <a:latin typeface="Calibri body"/>
                    <a:cs typeface="Calibri" charset="0"/>
                  </a:rPr>
                  <a:t>not taken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365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ABD2-B471-4C23-9B60-81AC99E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Last-time predictor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3E80A-B0BB-4EA8-B974-2D53A8DF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EABC1-5609-4D19-A264-F5C3382E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41D7C7-9C12-4BBC-A73E-F6C62E5D781C}"/>
              </a:ext>
            </a:extLst>
          </p:cNvPr>
          <p:cNvGrpSpPr/>
          <p:nvPr/>
        </p:nvGrpSpPr>
        <p:grpSpPr>
          <a:xfrm>
            <a:off x="1292797" y="1770857"/>
            <a:ext cx="9144004" cy="3843338"/>
            <a:chOff x="-28575" y="1460500"/>
            <a:chExt cx="9144004" cy="3843338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EE55E92C-6B96-4DE3-9AC5-ED0C6AC5A6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29287" y="2576513"/>
              <a:ext cx="1457325" cy="14859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Calibri" charset="0"/>
                </a:rPr>
                <a:t>predict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Calibri" charset="0"/>
                </a:rPr>
                <a:t>taken</a:t>
              </a:r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68E0AE32-94C0-435D-B0D0-C0F0C789B0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33587" y="2652713"/>
              <a:ext cx="1457325" cy="14859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Calibri" charset="0"/>
                </a:rPr>
                <a:t>predict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Calibri" charset="0"/>
                </a:rPr>
                <a:t>not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Calibri" charset="0"/>
                </a:rPr>
                <a:t>taken</a:t>
              </a:r>
            </a:p>
          </p:txBody>
        </p: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C62B0192-5696-4DD5-9169-BC2A8240E8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2251" y="4057650"/>
              <a:ext cx="3695701" cy="1246188"/>
              <a:chOff x="1740" y="2556"/>
              <a:chExt cx="2328" cy="785"/>
            </a:xfrm>
          </p:grpSpPr>
          <p:cxnSp>
            <p:nvCxnSpPr>
              <p:cNvPr id="19" name="AutoShape 6">
                <a:extLst>
                  <a:ext uri="{FF2B5EF4-FFF2-40B4-BE49-F238E27FC236}">
                    <a16:creationId xmlns:a16="http://schemas.microsoft.com/office/drawing/2014/main" id="{99496EBD-F124-4253-B41C-987CDEFF6E58}"/>
                  </a:ext>
                </a:extLst>
              </p:cNvPr>
              <p:cNvCxnSpPr>
                <a:cxnSpLocks noChangeShapeType="1"/>
                <a:stCxn id="7" idx="6"/>
                <a:endCxn id="8" idx="6"/>
              </p:cNvCxnSpPr>
              <p:nvPr/>
            </p:nvCxnSpPr>
            <p:spPr bwMode="auto">
              <a:xfrm rot="5400000">
                <a:off x="2880" y="1416"/>
                <a:ext cx="48" cy="2328"/>
              </a:xfrm>
              <a:prstGeom prst="curvedConnector3">
                <a:avLst>
                  <a:gd name="adj1" fmla="val 387500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7">
                <a:extLst>
                  <a:ext uri="{FF2B5EF4-FFF2-40B4-BE49-F238E27FC236}">
                    <a16:creationId xmlns:a16="http://schemas.microsoft.com/office/drawing/2014/main" id="{CB57D9C4-852D-4EAB-9A5B-7F8419C6C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9" y="2740"/>
                <a:ext cx="1000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not taken</a:t>
                </a:r>
              </a:p>
            </p:txBody>
          </p:sp>
        </p:grp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3B83A60B-9985-4D26-B0F4-52600204E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2250" y="1460500"/>
              <a:ext cx="3695700" cy="1196975"/>
              <a:chOff x="1740" y="920"/>
              <a:chExt cx="2328" cy="754"/>
            </a:xfrm>
          </p:grpSpPr>
          <p:cxnSp>
            <p:nvCxnSpPr>
              <p:cNvPr id="17" name="AutoShape 9">
                <a:extLst>
                  <a:ext uri="{FF2B5EF4-FFF2-40B4-BE49-F238E27FC236}">
                    <a16:creationId xmlns:a16="http://schemas.microsoft.com/office/drawing/2014/main" id="{F86863EB-089F-403D-BDF9-3A2C8757D83D}"/>
                  </a:ext>
                </a:extLst>
              </p:cNvPr>
              <p:cNvCxnSpPr>
                <a:cxnSpLocks noChangeShapeType="1"/>
                <a:stCxn id="8" idx="2"/>
                <a:endCxn id="7" idx="2"/>
              </p:cNvCxnSpPr>
              <p:nvPr/>
            </p:nvCxnSpPr>
            <p:spPr bwMode="auto">
              <a:xfrm rot="-5400000">
                <a:off x="2880" y="486"/>
                <a:ext cx="48" cy="2328"/>
              </a:xfrm>
              <a:prstGeom prst="curvedConnector3">
                <a:avLst>
                  <a:gd name="adj1" fmla="val 387500"/>
                </a:avLst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68EBFA17-E6A8-4B64-BD09-E32D92A67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2" y="920"/>
                <a:ext cx="1414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 dirty="0">
                    <a:solidFill>
                      <a:srgbClr val="063DE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 dirty="0">
                    <a:solidFill>
                      <a:srgbClr val="063DE8"/>
                    </a:solidFill>
                    <a:latin typeface="Calibri" charset="0"/>
                    <a:cs typeface="Calibri" charset="0"/>
                  </a:rPr>
                  <a:t>taken</a:t>
                </a:r>
              </a:p>
            </p:txBody>
          </p:sp>
        </p:grp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282FA673-A7DD-4484-B654-980D271CE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1353" y="2803525"/>
              <a:ext cx="2124076" cy="1068388"/>
              <a:chOff x="4404" y="1766"/>
              <a:chExt cx="1338" cy="673"/>
            </a:xfrm>
          </p:grpSpPr>
          <p:cxnSp>
            <p:nvCxnSpPr>
              <p:cNvPr id="15" name="AutoShape 12">
                <a:extLst>
                  <a:ext uri="{FF2B5EF4-FFF2-40B4-BE49-F238E27FC236}">
                    <a16:creationId xmlns:a16="http://schemas.microsoft.com/office/drawing/2014/main" id="{02087ADA-3553-4348-8C56-D8FF5A46F3DB}"/>
                  </a:ext>
                </a:extLst>
              </p:cNvPr>
              <p:cNvCxnSpPr>
                <a:cxnSpLocks noChangeShapeType="1"/>
                <a:stCxn id="7" idx="7"/>
                <a:endCxn id="7" idx="1"/>
              </p:cNvCxnSpPr>
              <p:nvPr/>
            </p:nvCxnSpPr>
            <p:spPr bwMode="auto">
              <a:xfrm flipV="1">
                <a:off x="4404" y="1766"/>
                <a:ext cx="1" cy="649"/>
              </a:xfrm>
              <a:prstGeom prst="curvedConnector3">
                <a:avLst>
                  <a:gd name="adj1" fmla="val 46800014"/>
                </a:avLst>
              </a:prstGeom>
              <a:noFill/>
              <a:ln w="38100">
                <a:solidFill>
                  <a:srgbClr val="063DE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 Box 13">
                <a:extLst>
                  <a:ext uri="{FF2B5EF4-FFF2-40B4-BE49-F238E27FC236}">
                    <a16:creationId xmlns:a16="http://schemas.microsoft.com/office/drawing/2014/main" id="{02845B39-1A37-40E0-BDA0-5DBC9F1C29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" y="1838"/>
                <a:ext cx="828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063DE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063DE8"/>
                    </a:solidFill>
                    <a:latin typeface="Calibri" charset="0"/>
                    <a:cs typeface="Calibri" charset="0"/>
                  </a:rPr>
                  <a:t>taken</a:t>
                </a:r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CB78AD43-F286-4997-BA48-FD5D3C2C7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8575" y="2879725"/>
              <a:ext cx="2257425" cy="1030288"/>
              <a:chOff x="-18" y="1814"/>
              <a:chExt cx="1422" cy="649"/>
            </a:xfrm>
          </p:grpSpPr>
          <p:cxnSp>
            <p:nvCxnSpPr>
              <p:cNvPr id="13" name="AutoShape 15">
                <a:extLst>
                  <a:ext uri="{FF2B5EF4-FFF2-40B4-BE49-F238E27FC236}">
                    <a16:creationId xmlns:a16="http://schemas.microsoft.com/office/drawing/2014/main" id="{CF5C5E7F-5068-4FFA-87D8-8EE9236C037A}"/>
                  </a:ext>
                </a:extLst>
              </p:cNvPr>
              <p:cNvCxnSpPr>
                <a:cxnSpLocks noChangeShapeType="1"/>
                <a:stCxn id="8" idx="5"/>
                <a:endCxn id="8" idx="3"/>
              </p:cNvCxnSpPr>
              <p:nvPr/>
            </p:nvCxnSpPr>
            <p:spPr bwMode="auto">
              <a:xfrm rot="10800000" flipH="1">
                <a:off x="1403" y="1814"/>
                <a:ext cx="1" cy="649"/>
              </a:xfrm>
              <a:prstGeom prst="curvedConnector3">
                <a:avLst>
                  <a:gd name="adj1" fmla="val -46700014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5A3F4341-8587-42C9-BD5F-67E496E40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8" y="1828"/>
                <a:ext cx="1000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0" ker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not taken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04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497-48EB-49A6-BB9A-B9B69C20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0A20E-E782-4EA6-9734-9A884CDA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5B0FD-0340-4829-ACF6-95617927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6D88DE7-366A-4FE1-98D6-9E806DCD9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609" y="295671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FB7D421D-358F-4653-957A-F82BF604F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74" y="1926413"/>
            <a:ext cx="29715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K bits of branch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instruction address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73D55F2D-B2C9-42BD-8CE4-790C08A2C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5767" y="3718719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080D43F-0795-40D5-BCD3-ACC32E489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137" y="3268425"/>
            <a:ext cx="980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31495-31D7-4457-972A-D32C115D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109119"/>
            <a:ext cx="228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endParaRPr lang="en-US" altLang="en-US" sz="2800">
              <a:latin typeface="Calibri bod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A7D47-6B3D-4542-B76F-1BFA1A70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642519"/>
            <a:ext cx="228600" cy="1524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solidFill>
                <a:srgbClr val="C00000"/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33956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497-48EB-49A6-BB9A-B9B69C20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0A20E-E782-4EA6-9734-9A884CDA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5B0FD-0340-4829-ACF6-95617927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6D88DE7-366A-4FE1-98D6-9E806DCD9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609" y="295671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FB7D421D-358F-4653-957A-F82BF604F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74" y="1926413"/>
            <a:ext cx="29715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K bits of branch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instruction address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73D55F2D-B2C9-42BD-8CE4-790C08A2C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5767" y="3718719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080D43F-0795-40D5-BCD3-ACC32E489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137" y="3268425"/>
            <a:ext cx="980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31495-31D7-4457-972A-D32C115D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109119"/>
            <a:ext cx="228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endParaRPr lang="en-US" altLang="en-US" sz="2800">
              <a:latin typeface="Calibri body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9753E124-1499-4CD6-A0FC-69EB00136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580" y="1686024"/>
            <a:ext cx="28716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Branch history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table of 2</a:t>
            </a:r>
            <a:r>
              <a:rPr lang="en-US" altLang="en-US" sz="2800" baseline="30000" dirty="0">
                <a:latin typeface="Calibri body"/>
              </a:rPr>
              <a:t>K</a:t>
            </a:r>
            <a:r>
              <a:rPr lang="en-US" altLang="en-US" sz="2800" dirty="0">
                <a:latin typeface="Calibri body"/>
              </a:rPr>
              <a:t> entries,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1 bit per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A7D47-6B3D-4542-B76F-1BFA1A70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642519"/>
            <a:ext cx="228600" cy="1524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solidFill>
                <a:srgbClr val="C00000"/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07783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05A1-FA52-4BBC-A9B1-1C10CF2D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instructions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76F7C-FE56-4240-BAA8-F47220A4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5E16-6AC3-4D88-A731-544942C3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C4A1E-99FB-4A8C-B514-6CFC66DC9A0F}"/>
              </a:ext>
            </a:extLst>
          </p:cNvPr>
          <p:cNvGrpSpPr/>
          <p:nvPr/>
        </p:nvGrpSpPr>
        <p:grpSpPr>
          <a:xfrm>
            <a:off x="165629" y="1123950"/>
            <a:ext cx="12026372" cy="5580649"/>
            <a:chOff x="1073150" y="158750"/>
            <a:chExt cx="10134600" cy="65611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AA7D5C-A355-418C-BFAD-7C40AEBF2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050" y="3263900"/>
              <a:ext cx="7175500" cy="3397251"/>
              <a:chOff x="0" y="0"/>
              <a:chExt cx="4520" cy="214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1F92387-9E2A-4A51-A1C8-DF8DE4EE2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" y="620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I1: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7619D8A-9B53-44A7-8E9F-1B90F6A7D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" y="860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I2: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E31EC6F-1542-4485-B8CF-8AA142723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11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I3: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F986C5C-7CAD-4DF2-AEC6-63DBF3CCA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348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I4: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935B911-A8BC-4969-B17E-B5ADFFF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59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I5:</a:t>
                </a:r>
              </a:p>
            </p:txBody>
          </p:sp>
          <p:sp>
            <p:nvSpPr>
              <p:cNvPr id="78" name="Line 6">
                <a:extLst>
                  <a:ext uri="{FF2B5EF4-FFF2-40B4-BE49-F238E27FC236}">
                    <a16:creationId xmlns:a16="http://schemas.microsoft.com/office/drawing/2014/main" id="{73EE04E1-542A-4219-8A45-D36596D2A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" y="0"/>
                <a:ext cx="0" cy="2127"/>
              </a:xfrm>
              <a:prstGeom prst="line">
                <a:avLst/>
              </a:prstGeom>
              <a:noFill/>
              <a:ln w="114300" cap="flat">
                <a:solidFill>
                  <a:srgbClr val="FFCC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A43AF1F-E2A8-459C-96FF-781BF597C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0F059CC-15DF-45CB-8E29-99EBC74FD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t2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B15DA91-B0F3-468C-AA22-3921F067D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t3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5AF1AE0-9D87-46CA-84D4-99589AC72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t4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9C80E7F-BA2E-440F-B0CA-20BCC5462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t5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1260DBF-03B1-41D8-B642-3C8EDE562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t6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BB442D9-B067-4803-B7B6-DF92BB36D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t7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969EE3C-984D-4A6F-8562-99120F36B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t8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118C220-6305-4174-B61F-34515FFBA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" y="140"/>
                <a:ext cx="76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Time: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0588497-D8CE-4C36-9060-CCDE69396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" y="364"/>
                <a:ext cx="76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Inst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A8A3A7F-9390-4046-935F-A2067CBBC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83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I6:</a:t>
                </a:r>
              </a:p>
            </p:txBody>
          </p:sp>
          <p:sp>
            <p:nvSpPr>
              <p:cNvPr id="90" name="Line 18">
                <a:extLst>
                  <a:ext uri="{FF2B5EF4-FFF2-40B4-BE49-F238E27FC236}">
                    <a16:creationId xmlns:a16="http://schemas.microsoft.com/office/drawing/2014/main" id="{76CAE067-95C6-45DE-8BEA-4CF7D06D2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"/>
                <a:ext cx="4467" cy="0"/>
              </a:xfrm>
              <a:prstGeom prst="line">
                <a:avLst/>
              </a:prstGeom>
              <a:noFill/>
              <a:ln w="114300" cap="flat">
                <a:solidFill>
                  <a:srgbClr val="FFCC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</p:grpSp>
        <p:pic>
          <p:nvPicPr>
            <p:cNvPr id="8" name="table">
              <a:extLst>
                <a:ext uri="{FF2B5EF4-FFF2-40B4-BE49-F238E27FC236}">
                  <a16:creationId xmlns:a16="http://schemas.microsoft.com/office/drawing/2014/main" id="{D80CE310-EE01-4EAC-B8DE-40BD06E6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3150" y="1009650"/>
              <a:ext cx="1397000" cy="2730500"/>
            </a:xfrm>
            <a:prstGeom prst="rect">
              <a:avLst/>
            </a:prstGeom>
          </p:spPr>
        </p:pic>
        <p:pic>
          <p:nvPicPr>
            <p:cNvPr id="9" name="table">
              <a:extLst>
                <a:ext uri="{FF2B5EF4-FFF2-40B4-BE49-F238E27FC236}">
                  <a16:creationId xmlns:a16="http://schemas.microsoft.com/office/drawing/2014/main" id="{1A7243DA-18FC-4E5D-A9FE-DB74937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6150" y="2266950"/>
              <a:ext cx="1295400" cy="1066800"/>
            </a:xfrm>
            <a:prstGeom prst="rect">
              <a:avLst/>
            </a:prstGeom>
          </p:spPr>
        </p:pic>
        <p:sp>
          <p:nvSpPr>
            <p:cNvPr id="10" name="Line 33">
              <a:extLst>
                <a:ext uri="{FF2B5EF4-FFF2-40B4-BE49-F238E27FC236}">
                  <a16:creationId xmlns:a16="http://schemas.microsoft.com/office/drawing/2014/main" id="{2D519813-0BF0-4605-A428-80C466BC9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4550" y="1416050"/>
              <a:ext cx="0" cy="15367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DBF1CEE7-A963-4AB8-BE28-FDDE93231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282950" y="2940050"/>
              <a:ext cx="100013" cy="635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pic>
          <p:nvPicPr>
            <p:cNvPr id="12" name="table">
              <a:extLst>
                <a:ext uri="{FF2B5EF4-FFF2-40B4-BE49-F238E27FC236}">
                  <a16:creationId xmlns:a16="http://schemas.microsoft.com/office/drawing/2014/main" id="{E94B269C-9145-418E-B5A7-C56E33B6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5750" y="895350"/>
              <a:ext cx="381000" cy="965200"/>
            </a:xfrm>
            <a:prstGeom prst="rect">
              <a:avLst/>
            </a:prstGeom>
          </p:spPr>
        </p:pic>
        <p:pic>
          <p:nvPicPr>
            <p:cNvPr id="13" name="table">
              <a:extLst>
                <a:ext uri="{FF2B5EF4-FFF2-40B4-BE49-F238E27FC236}">
                  <a16:creationId xmlns:a16="http://schemas.microsoft.com/office/drawing/2014/main" id="{C57BBC0B-E778-4A5E-98C8-2A409E956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950" y="933450"/>
              <a:ext cx="381000" cy="965200"/>
            </a:xfrm>
            <a:prstGeom prst="rect">
              <a:avLst/>
            </a:prstGeom>
          </p:spPr>
        </p:pic>
        <p:sp>
          <p:nvSpPr>
            <p:cNvPr id="14" name="Line 47">
              <a:extLst>
                <a:ext uri="{FF2B5EF4-FFF2-40B4-BE49-F238E27FC236}">
                  <a16:creationId xmlns:a16="http://schemas.microsoft.com/office/drawing/2014/main" id="{2D4F158A-DC86-4890-BD69-2312AE4B0E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930650" y="1422400"/>
              <a:ext cx="272415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5" name="Line 48">
              <a:extLst>
                <a:ext uri="{FF2B5EF4-FFF2-40B4-BE49-F238E27FC236}">
                  <a16:creationId xmlns:a16="http://schemas.microsoft.com/office/drawing/2014/main" id="{42166D04-8483-4FC7-BA33-51F139B168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397250" y="1428750"/>
              <a:ext cx="1397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8" name="Line 51">
              <a:extLst>
                <a:ext uri="{FF2B5EF4-FFF2-40B4-BE49-F238E27FC236}">
                  <a16:creationId xmlns:a16="http://schemas.microsoft.com/office/drawing/2014/main" id="{69730346-B112-4A97-B4A8-4E0886AE9E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504950" y="458788"/>
              <a:ext cx="2216150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9" name="Line 52">
              <a:extLst>
                <a:ext uri="{FF2B5EF4-FFF2-40B4-BE49-F238E27FC236}">
                  <a16:creationId xmlns:a16="http://schemas.microsoft.com/office/drawing/2014/main" id="{C287F405-A099-4582-8F73-FD8ECF56B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050" y="1714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0" name="Line 53">
              <a:extLst>
                <a:ext uri="{FF2B5EF4-FFF2-40B4-BE49-F238E27FC236}">
                  <a16:creationId xmlns:a16="http://schemas.microsoft.com/office/drawing/2014/main" id="{C962F7B6-E7F5-4233-9543-305F18444D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719513" y="460375"/>
              <a:ext cx="3017837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8FDAA1-3B4D-43A9-B22D-E6E8A8A3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0" y="450850"/>
              <a:ext cx="1727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IF (Fetch)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F87853-ACB5-4192-B83B-CDE64295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0" y="450850"/>
              <a:ext cx="2362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ID (Decode)</a:t>
              </a:r>
            </a:p>
          </p:txBody>
        </p:sp>
        <p:sp>
          <p:nvSpPr>
            <p:cNvPr id="23" name="Line 56">
              <a:extLst>
                <a:ext uri="{FF2B5EF4-FFF2-40B4-BE49-F238E27FC236}">
                  <a16:creationId xmlns:a16="http://schemas.microsoft.com/office/drawing/2014/main" id="{DBC4A011-67E2-46FE-900C-90FD2AB6A8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718300" y="473075"/>
              <a:ext cx="1712913" cy="30163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2371A9-154C-44F4-A37E-071807BAE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050" y="450850"/>
              <a:ext cx="16383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EX (ALU)</a:t>
              </a:r>
            </a:p>
          </p:txBody>
        </p:sp>
        <p:pic>
          <p:nvPicPr>
            <p:cNvPr id="25" name="table">
              <a:extLst>
                <a:ext uri="{FF2B5EF4-FFF2-40B4-BE49-F238E27FC236}">
                  <a16:creationId xmlns:a16="http://schemas.microsoft.com/office/drawing/2014/main" id="{92931E89-FF95-4C7E-BB82-1D3491C31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0550" y="895350"/>
              <a:ext cx="381000" cy="965200"/>
            </a:xfrm>
            <a:prstGeom prst="rect">
              <a:avLst/>
            </a:prstGeom>
          </p:spPr>
        </p:pic>
        <p:sp>
          <p:nvSpPr>
            <p:cNvPr id="26" name="Line 64">
              <a:extLst>
                <a:ext uri="{FF2B5EF4-FFF2-40B4-BE49-F238E27FC236}">
                  <a16:creationId xmlns:a16="http://schemas.microsoft.com/office/drawing/2014/main" id="{DD590480-199E-4887-A8D2-5DB6ED645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016750" y="1425575"/>
              <a:ext cx="12065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pic>
          <p:nvPicPr>
            <p:cNvPr id="28" name="table">
              <a:extLst>
                <a:ext uri="{FF2B5EF4-FFF2-40B4-BE49-F238E27FC236}">
                  <a16:creationId xmlns:a16="http://schemas.microsoft.com/office/drawing/2014/main" id="{AA285DC5-FF29-4AB1-A33F-95933022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93350" y="933450"/>
              <a:ext cx="381000" cy="965200"/>
            </a:xfrm>
            <a:prstGeom prst="rect">
              <a:avLst/>
            </a:prstGeom>
          </p:spPr>
        </p:pic>
        <p:sp>
          <p:nvSpPr>
            <p:cNvPr id="30" name="Line 73">
              <a:extLst>
                <a:ext uri="{FF2B5EF4-FFF2-40B4-BE49-F238E27FC236}">
                  <a16:creationId xmlns:a16="http://schemas.microsoft.com/office/drawing/2014/main" id="{12F762D1-65EF-4C91-A2A1-ED06BD966A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604250" y="1387475"/>
              <a:ext cx="16891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1" name="Line 74">
              <a:extLst>
                <a:ext uri="{FF2B5EF4-FFF2-40B4-BE49-F238E27FC236}">
                  <a16:creationId xmlns:a16="http://schemas.microsoft.com/office/drawing/2014/main" id="{D6444A77-0DA1-4610-A68F-2F74EA2FD9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382000" y="473075"/>
              <a:ext cx="2032000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F5E23C-3E06-4ABC-903D-41E3144F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0" y="450850"/>
              <a:ext cx="20955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MEM</a:t>
              </a: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542A4193-B18D-4865-A827-A24A23091A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674350" y="1390650"/>
              <a:ext cx="2159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39106F3B-5320-4DBA-A862-C8EC7DEFA3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414000" y="473075"/>
              <a:ext cx="793750" cy="14288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5BCC65-E833-4061-895B-8994D123F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476250"/>
              <a:ext cx="7493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WB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BF7B25-B6CD-4263-B6E0-90AC1F114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1450" y="4286250"/>
              <a:ext cx="4445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r>
                <a:rPr lang="en-US" altLang="en-US" sz="2100" i="0">
                  <a:solidFill>
                    <a:srgbClr val="7F007F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IF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39EBA22-E212-40A9-941E-B270EA114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3450" y="4286250"/>
              <a:ext cx="444500" cy="812800"/>
              <a:chOff x="0" y="0"/>
              <a:chExt cx="280" cy="51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34C22A-BE52-439C-BE54-EE030CD23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ID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D089380-77B9-4D0E-BDF4-A5867E684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IF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FDAC534-F7A4-408B-B5EF-ACB399844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5450" y="4286250"/>
              <a:ext cx="457200" cy="1206500"/>
              <a:chOff x="0" y="0"/>
              <a:chExt cx="288" cy="76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473EE35-B1DA-413F-9862-998F5727A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EX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59A6133-66B1-41DF-8094-D12FF3AB2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ID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4F450D9-7B04-4A0E-A92C-644242F36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496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IF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0C359F7-4F61-4CE9-ACE5-CD3584DCC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37450" y="4286250"/>
              <a:ext cx="1219200" cy="419100"/>
              <a:chOff x="0" y="0"/>
              <a:chExt cx="768" cy="26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12E017C-6D67-4825-A9C5-6F5250BF7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4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MEM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D5DA5CA-7D23-470E-A04F-5437C10C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WB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32802E-6855-4349-ACDF-9FC510E07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0" y="3917950"/>
              <a:ext cx="4365625" cy="1473201"/>
              <a:chOff x="0" y="0"/>
              <a:chExt cx="2750" cy="928"/>
            </a:xfrm>
          </p:grpSpPr>
          <p:sp>
            <p:nvSpPr>
              <p:cNvPr id="63" name="AutoShape 97">
                <a:extLst>
                  <a:ext uri="{FF2B5EF4-FFF2-40B4-BE49-F238E27FC236}">
                    <a16:creationId xmlns:a16="http://schemas.microsoft.com/office/drawing/2014/main" id="{7C38D77F-A301-4646-BE84-8D521C258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0"/>
                <a:ext cx="336" cy="359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4" name="Line 98">
                <a:extLst>
                  <a:ext uri="{FF2B5EF4-FFF2-40B4-BE49-F238E27FC236}">
                    <a16:creationId xmlns:a16="http://schemas.microsoft.com/office/drawing/2014/main" id="{6753465F-8E94-46E0-9593-21BF84E5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52" y="112"/>
                <a:ext cx="1104" cy="96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B42DE78-6701-434F-8B84-997E23DA1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0"/>
                <a:ext cx="131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500" b="0" i="0" dirty="0">
                    <a:solidFill>
                      <a:srgbClr val="053DE8"/>
                    </a:solidFill>
                    <a:latin typeface="Marker Felt" charset="0"/>
                    <a:cs typeface="Marker Felt" charset="0"/>
                    <a:sym typeface="Marker Felt" charset="0"/>
                  </a:rPr>
                  <a:t>EX stage computes if branch is taken</a:t>
                </a:r>
              </a:p>
            </p:txBody>
          </p:sp>
        </p:grpSp>
        <p:sp>
          <p:nvSpPr>
            <p:cNvPr id="48" name="Line 101">
              <a:extLst>
                <a:ext uri="{FF2B5EF4-FFF2-40B4-BE49-F238E27FC236}">
                  <a16:creationId xmlns:a16="http://schemas.microsoft.com/office/drawing/2014/main" id="{57FC0AFF-DD93-4FA7-A597-18FEE4D72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30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49" name="Line 102">
              <a:extLst>
                <a:ext uri="{FF2B5EF4-FFF2-40B4-BE49-F238E27FC236}">
                  <a16:creationId xmlns:a16="http://schemas.microsoft.com/office/drawing/2014/main" id="{619E3EAD-9EA7-494A-8C1C-2ED469D99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92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0" name="Line 103">
              <a:extLst>
                <a:ext uri="{FF2B5EF4-FFF2-40B4-BE49-F238E27FC236}">
                  <a16:creationId xmlns:a16="http://schemas.microsoft.com/office/drawing/2014/main" id="{ADA634CB-2D57-49C4-A764-444F09314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37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1" name="Line 104">
              <a:extLst>
                <a:ext uri="{FF2B5EF4-FFF2-40B4-BE49-F238E27FC236}">
                  <a16:creationId xmlns:a16="http://schemas.microsoft.com/office/drawing/2014/main" id="{DED9C792-882C-48D9-91A4-7E228C782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57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919F798-7352-44F4-854B-454963342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1950" y="4667250"/>
              <a:ext cx="6569085" cy="2052638"/>
              <a:chOff x="0" y="0"/>
              <a:chExt cx="4138" cy="1293"/>
            </a:xfrm>
          </p:grpSpPr>
          <p:sp>
            <p:nvSpPr>
              <p:cNvPr id="58" name="AutoShape 105">
                <a:extLst>
                  <a:ext uri="{FF2B5EF4-FFF2-40B4-BE49-F238E27FC236}">
                    <a16:creationId xmlns:a16="http://schemas.microsoft.com/office/drawing/2014/main" id="{0FBF3EA8-72B6-4AD0-8720-6256B4D9E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367" cy="279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9" name="AutoShape 106">
                <a:extLst>
                  <a:ext uri="{FF2B5EF4-FFF2-40B4-BE49-F238E27FC236}">
                    <a16:creationId xmlns:a16="http://schemas.microsoft.com/office/drawing/2014/main" id="{0707E860-EECC-4103-A986-11A7C2DF6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68" cy="311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0" name="Line 107">
                <a:extLst>
                  <a:ext uri="{FF2B5EF4-FFF2-40B4-BE49-F238E27FC236}">
                    <a16:creationId xmlns:a16="http://schemas.microsoft.com/office/drawing/2014/main" id="{DE7FB73B-F1E2-4ED8-8707-A23D1E358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192"/>
                <a:ext cx="1371" cy="639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1" name="Line 108">
                <a:extLst>
                  <a:ext uri="{FF2B5EF4-FFF2-40B4-BE49-F238E27FC236}">
                    <a16:creationId xmlns:a16="http://schemas.microsoft.com/office/drawing/2014/main" id="{4F9EF4D5-37D2-4B30-8C13-75A5617BE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392"/>
                <a:ext cx="1371" cy="639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A89C2E6-EF4F-45F1-8DA1-985BC46DA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581"/>
                <a:ext cx="2354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500" b="0" i="0" dirty="0">
                    <a:solidFill>
                      <a:srgbClr val="053DE8"/>
                    </a:solidFill>
                    <a:latin typeface="Marker Felt" charset="0"/>
                    <a:cs typeface="Marker Felt" charset="0"/>
                    <a:sym typeface="Marker Felt" charset="0"/>
                  </a:rPr>
                  <a:t>If branch is taken, these instructions MUST NOT complete!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59BD57-A2EE-4B4E-BC6E-573A49E2B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350" y="2330450"/>
              <a:ext cx="628650" cy="40005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5805FEC-DB26-4923-9835-3F8037BF0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4" y="2383382"/>
              <a:ext cx="952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50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I-Mem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702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497-48EB-49A6-BB9A-B9B69C20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0A20E-E782-4EA6-9734-9A884CDA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5B0FD-0340-4829-ACF6-95617927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6D88DE7-366A-4FE1-98D6-9E806DCD9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609" y="295671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FB7D421D-358F-4653-957A-F82BF604F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74" y="1926413"/>
            <a:ext cx="29715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K bits of branch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instruction address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73D55F2D-B2C9-42BD-8CE4-790C08A2C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5767" y="3718719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080D43F-0795-40D5-BCD3-ACC32E489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137" y="3268425"/>
            <a:ext cx="980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31495-31D7-4457-972A-D32C115D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109119"/>
            <a:ext cx="228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endParaRPr lang="en-US" altLang="en-US" sz="2800">
              <a:latin typeface="Calibri body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9753E124-1499-4CD6-A0FC-69EB00136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580" y="1686024"/>
            <a:ext cx="28716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Branch history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table of 2</a:t>
            </a:r>
            <a:r>
              <a:rPr lang="en-US" altLang="en-US" sz="2800" baseline="30000" dirty="0">
                <a:latin typeface="Calibri body"/>
              </a:rPr>
              <a:t>K</a:t>
            </a:r>
            <a:r>
              <a:rPr lang="en-US" altLang="en-US" sz="2800" dirty="0">
                <a:latin typeface="Calibri body"/>
              </a:rPr>
              <a:t> entries,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1 bit per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A7D47-6B3D-4542-B76F-1BFA1A70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55" y="3642519"/>
            <a:ext cx="228600" cy="1524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solidFill>
                <a:srgbClr val="C00000"/>
              </a:solidFill>
              <a:latin typeface="Calibri body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A1379B9F-E575-42A3-9915-40C4F7B6A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9555" y="3718719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IN" sz="2800">
              <a:latin typeface="Calibri body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B45B9816-160E-4976-9E01-01336BD54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355" y="3307557"/>
            <a:ext cx="30446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latin typeface="Calibri body"/>
              </a:rPr>
              <a:t>Use this entry to</a:t>
            </a:r>
            <a:br>
              <a:rPr lang="en-US" altLang="en-US" sz="2800" dirty="0">
                <a:latin typeface="Calibri body"/>
              </a:rPr>
            </a:br>
            <a:r>
              <a:rPr lang="en-US" altLang="en-US" sz="2800" dirty="0">
                <a:latin typeface="Calibri body"/>
              </a:rPr>
              <a:t>predict this branch:</a:t>
            </a:r>
          </a:p>
          <a:p>
            <a:endParaRPr lang="en-US" altLang="en-US" sz="2800" dirty="0">
              <a:latin typeface="Calibri body"/>
            </a:endParaRPr>
          </a:p>
          <a:p>
            <a:r>
              <a:rPr lang="en-US" altLang="en-US" sz="2800" dirty="0">
                <a:latin typeface="Calibri body"/>
              </a:rPr>
              <a:t>0: predict not taken</a:t>
            </a:r>
          </a:p>
          <a:p>
            <a:r>
              <a:rPr lang="en-US" altLang="en-US" sz="2800" dirty="0">
                <a:latin typeface="Calibri body"/>
              </a:rPr>
              <a:t>1: predict taken</a:t>
            </a:r>
          </a:p>
        </p:txBody>
      </p:sp>
    </p:spTree>
    <p:extLst>
      <p:ext uri="{BB962C8B-B14F-4D97-AF65-F5344CB8AC3E}">
        <p14:creationId xmlns:p14="http://schemas.microsoft.com/office/powerpoint/2010/main" val="32727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B50C-D627-43CE-BAA6-04F3E39A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Last-time predictor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AE25A-0E6E-4A7B-B540-55F33E93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11BE-8CA7-4E9B-B179-A220D89E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E94D60-4403-40B1-9D4C-513D9CB3B9FF}"/>
              </a:ext>
            </a:extLst>
          </p:cNvPr>
          <p:cNvSpPr>
            <a:spLocks noGrp="1"/>
          </p:cNvSpPr>
          <p:nvPr/>
        </p:nvSpPr>
        <p:spPr bwMode="auto">
          <a:xfrm>
            <a:off x="290513" y="1298575"/>
            <a:ext cx="10010774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3600" dirty="0">
                <a:sym typeface="Wingdings" panose="05000000000000000000" pitchFamily="2" charset="2"/>
              </a:rPr>
              <a:t>TTTTTTTTTTNNNNNNNNNN - 90% accuracy</a:t>
            </a: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/>
              <a:t>Always </a:t>
            </a:r>
            <a:r>
              <a:rPr lang="en-US" altLang="en-US" sz="3600" dirty="0" err="1"/>
              <a:t>mispredicts</a:t>
            </a:r>
            <a:r>
              <a:rPr lang="en-US" altLang="en-US" sz="3600" dirty="0"/>
              <a:t> the last iteration and the first iteration of a loop branch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C00000"/>
                </a:solidFill>
              </a:rPr>
              <a:t>Accuracy for a loop with N iterations = (N-2)/N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+ Loop branches for loops with large number of iterations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-- Loop branches for loops will small number of iterations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572639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D734-3133-4580-A261-C5268D41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contd.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C8F0-B7C7-4E56-AE04-E34C93D9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AF33-94D9-46FB-AB44-8EE61147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CBB236-32FE-4D15-A92F-EF4E60283DF7}"/>
              </a:ext>
            </a:extLst>
          </p:cNvPr>
          <p:cNvSpPr>
            <a:spLocks noGrp="1"/>
          </p:cNvSpPr>
          <p:nvPr/>
        </p:nvSpPr>
        <p:spPr bwMode="auto">
          <a:xfrm>
            <a:off x="290513" y="1298575"/>
            <a:ext cx="10010774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36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TNTNTNTNTNTNTNTNTNTN </a:t>
            </a:r>
            <a:r>
              <a:rPr lang="en-US" altLang="en-US" sz="3600" dirty="0">
                <a:solidFill>
                  <a:srgbClr val="0000FF"/>
                </a:solidFill>
                <a:sym typeface="Wingdings" panose="05000000000000000000" pitchFamily="2" charset="2"/>
              </a:rPr>
              <a:t>   0% accuracy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>
                <a:solidFill>
                  <a:srgbClr val="0000FF"/>
                </a:solidFill>
                <a:sym typeface="Wingdings" panose="05000000000000000000" pitchFamily="2" charset="2"/>
              </a:rPr>
              <a:t>20% of all instructions are branches, 85% accuracy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6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36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36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/>
              <a:t>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1E60E-B847-4BC8-8CD1-64A69E739466}"/>
              </a:ext>
            </a:extLst>
          </p:cNvPr>
          <p:cNvSpPr txBox="1">
            <a:spLocks/>
          </p:cNvSpPr>
          <p:nvPr/>
        </p:nvSpPr>
        <p:spPr bwMode="auto">
          <a:xfrm>
            <a:off x="1028700" y="3133728"/>
            <a:ext cx="8915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>
              <a:buClr>
                <a:srgbClr val="CC9900"/>
              </a:buClr>
              <a:buFont typeface="Wingdings" charset="0"/>
              <a:buNone/>
              <a:tabLst>
                <a:tab pos="2514600" algn="l"/>
              </a:tabLst>
              <a:defRPr/>
            </a:pPr>
            <a:r>
              <a:rPr lang="en-US" sz="3600" dirty="0">
                <a:solidFill>
                  <a:srgbClr val="000000"/>
                </a:solidFill>
                <a:latin typeface="Calibri" charset="0"/>
                <a:cs typeface="Calibri" charset="0"/>
                <a:sym typeface="Symbol" charset="0"/>
              </a:rPr>
              <a:t>Last-time predictor CPI = </a:t>
            </a:r>
          </a:p>
          <a:p>
            <a:pPr marL="0" indent="0">
              <a:buClr>
                <a:srgbClr val="CC9900"/>
              </a:buClr>
              <a:buFont typeface="Wingdings" charset="0"/>
              <a:buNone/>
              <a:tabLst>
                <a:tab pos="2514600" algn="l"/>
              </a:tabLst>
              <a:defRPr/>
            </a:pPr>
            <a:endParaRPr lang="en-US" sz="3600" dirty="0">
              <a:solidFill>
                <a:srgbClr val="000000"/>
              </a:solidFill>
              <a:latin typeface="Calibri" charset="0"/>
              <a:cs typeface="Calibri" charset="0"/>
              <a:sym typeface="Symbol" charset="0"/>
            </a:endParaRPr>
          </a:p>
          <a:p>
            <a:pPr marL="0" indent="0">
              <a:buClr>
                <a:srgbClr val="CC9900"/>
              </a:buClr>
              <a:buFont typeface="Wingdings" charset="0"/>
              <a:buNone/>
              <a:tabLst>
                <a:tab pos="2514600" algn="l"/>
              </a:tabLst>
              <a:defRPr/>
            </a:pPr>
            <a:r>
              <a:rPr lang="en-US" sz="3600" dirty="0">
                <a:solidFill>
                  <a:srgbClr val="000000"/>
                </a:solidFill>
                <a:latin typeface="Calibri" charset="0"/>
                <a:cs typeface="Calibri" charset="0"/>
                <a:sym typeface="Symbol" charset="0"/>
              </a:rPr>
              <a:t>[ 1 + </a:t>
            </a:r>
            <a:r>
              <a:rPr lang="en-US" sz="3600" dirty="0">
                <a:solidFill>
                  <a:srgbClr val="CC9900"/>
                </a:solidFill>
                <a:latin typeface="Calibri" charset="0"/>
                <a:cs typeface="Calibri" charset="0"/>
                <a:sym typeface="Symbol" charset="0"/>
              </a:rPr>
              <a:t>(0.20*</a:t>
            </a:r>
            <a:r>
              <a:rPr lang="en-US" sz="3600" u="sng" dirty="0">
                <a:solidFill>
                  <a:srgbClr val="CC9900"/>
                </a:solidFill>
                <a:latin typeface="Calibri" charset="0"/>
                <a:cs typeface="Calibri" charset="0"/>
                <a:sym typeface="Symbol" charset="0"/>
              </a:rPr>
              <a:t>0.15</a:t>
            </a:r>
            <a:r>
              <a:rPr lang="en-US" sz="3600" dirty="0">
                <a:solidFill>
                  <a:srgbClr val="CC9900"/>
                </a:solidFill>
                <a:latin typeface="Calibri" charset="0"/>
                <a:cs typeface="Calibri" charset="0"/>
                <a:sym typeface="Symbol" charset="0"/>
              </a:rPr>
              <a:t>)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cs typeface="Calibri" charset="0"/>
                <a:sym typeface="Symbol" charset="0"/>
              </a:rPr>
              <a:t>* 2 ]  = </a:t>
            </a:r>
          </a:p>
          <a:p>
            <a:pPr marL="0" indent="0">
              <a:buClr>
                <a:srgbClr val="CC9900"/>
              </a:buClr>
              <a:buFont typeface="Wingdings" charset="0"/>
              <a:buNone/>
              <a:tabLst>
                <a:tab pos="2514600" algn="l"/>
              </a:tabLst>
              <a:defRPr/>
            </a:pPr>
            <a:endParaRPr lang="en-US" sz="3600" dirty="0">
              <a:solidFill>
                <a:srgbClr val="000000"/>
              </a:solidFill>
              <a:latin typeface="Calibri" charset="0"/>
              <a:cs typeface="Calibri" charset="0"/>
              <a:sym typeface="Symbol" charset="0"/>
            </a:endParaRPr>
          </a:p>
          <a:p>
            <a:pPr marL="0" indent="0">
              <a:buClr>
                <a:srgbClr val="CC9900"/>
              </a:buClr>
              <a:buFont typeface="Wingdings" charset="0"/>
              <a:buNone/>
              <a:tabLst>
                <a:tab pos="2514600" algn="l"/>
              </a:tabLst>
              <a:defRPr/>
            </a:pPr>
            <a:r>
              <a:rPr lang="en-US" sz="3600" dirty="0">
                <a:solidFill>
                  <a:srgbClr val="000000"/>
                </a:solidFill>
                <a:latin typeface="Calibri" charset="0"/>
                <a:cs typeface="Calibri" charset="0"/>
                <a:sym typeface="Symbol" charset="0"/>
              </a:rPr>
              <a:t>1.06 	</a:t>
            </a:r>
          </a:p>
          <a:p>
            <a:pPr>
              <a:buClr>
                <a:srgbClr val="CC9900"/>
              </a:buCl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93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D50C-7FF1-49ED-A4CC-ED3CD84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2-bit Predictors: A bit better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D7517-768E-41BA-B3C6-C409F759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15F8F-1F1B-4539-95E1-D67F4C86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BBB2456B-BC8E-4565-8A90-6677BE4E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4" y="2032000"/>
            <a:ext cx="1143000" cy="1143000"/>
          </a:xfrm>
          <a:prstGeom prst="ellipse">
            <a:avLst/>
          </a:prstGeom>
          <a:solidFill>
            <a:srgbClr val="99CCFF"/>
          </a:solidFill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pred</a:t>
            </a:r>
          </a:p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taken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E7A6C22-FBEF-450D-BBB6-9037DF5ED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4" y="2032000"/>
            <a:ext cx="1143000" cy="1143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pred</a:t>
            </a:r>
          </a:p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taken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9FFB85E-A469-4D1C-9435-CF547B85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4" y="4622800"/>
            <a:ext cx="1143000" cy="1143000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pred</a:t>
            </a:r>
          </a:p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!taken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228C4686-DFD0-48C3-91C1-23962936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4" y="4622800"/>
            <a:ext cx="1143000" cy="1143000"/>
          </a:xfrm>
          <a:prstGeom prst="ellipse">
            <a:avLst/>
          </a:prstGeom>
          <a:solidFill>
            <a:srgbClr val="FF7C80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pred</a:t>
            </a:r>
          </a:p>
          <a:p>
            <a:pPr algn="ctr"/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!taken</a:t>
            </a:r>
          </a:p>
        </p:txBody>
      </p:sp>
      <p:cxnSp>
        <p:nvCxnSpPr>
          <p:cNvPr id="10" name="AutoShape 7">
            <a:extLst>
              <a:ext uri="{FF2B5EF4-FFF2-40B4-BE49-F238E27FC236}">
                <a16:creationId xmlns:a16="http://schemas.microsoft.com/office/drawing/2014/main" id="{1E142357-BBCC-4AEC-9523-DB61388DBAC4}"/>
              </a:ext>
            </a:extLst>
          </p:cNvPr>
          <p:cNvCxnSpPr>
            <a:cxnSpLocks noChangeShapeType="1"/>
            <a:stCxn id="7" idx="6"/>
            <a:endCxn id="9" idx="6"/>
          </p:cNvCxnSpPr>
          <p:nvPr/>
        </p:nvCxnSpPr>
        <p:spPr bwMode="auto">
          <a:xfrm>
            <a:off x="7607299" y="2603500"/>
            <a:ext cx="28575" cy="2590800"/>
          </a:xfrm>
          <a:prstGeom prst="curvedConnector3">
            <a:avLst>
              <a:gd name="adj1" fmla="val 766667"/>
            </a:avLst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8">
            <a:extLst>
              <a:ext uri="{FF2B5EF4-FFF2-40B4-BE49-F238E27FC236}">
                <a16:creationId xmlns:a16="http://schemas.microsoft.com/office/drawing/2014/main" id="{F34DF674-D115-4A34-A452-BC18039D6563}"/>
              </a:ext>
            </a:extLst>
          </p:cNvPr>
          <p:cNvCxnSpPr>
            <a:cxnSpLocks noChangeShapeType="1"/>
            <a:stCxn id="6" idx="7"/>
            <a:endCxn id="7" idx="1"/>
          </p:cNvCxnSpPr>
          <p:nvPr/>
        </p:nvCxnSpPr>
        <p:spPr bwMode="auto">
          <a:xfrm rot="5400000" flipV="1">
            <a:off x="5411787" y="979488"/>
            <a:ext cx="28575" cy="2390775"/>
          </a:xfrm>
          <a:prstGeom prst="curvedConnector3">
            <a:avLst>
              <a:gd name="adj1" fmla="val -1250000"/>
            </a:avLst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643F6160-F467-4BCF-9B23-5E37DE7C948C}"/>
              </a:ext>
            </a:extLst>
          </p:cNvPr>
          <p:cNvCxnSpPr>
            <a:cxnSpLocks noChangeShapeType="1"/>
            <a:stCxn id="7" idx="3"/>
            <a:endCxn id="6" idx="5"/>
          </p:cNvCxnSpPr>
          <p:nvPr/>
        </p:nvCxnSpPr>
        <p:spPr bwMode="auto">
          <a:xfrm rot="5400000">
            <a:off x="5411787" y="1836738"/>
            <a:ext cx="28575" cy="2390775"/>
          </a:xfrm>
          <a:prstGeom prst="curvedConnector3">
            <a:avLst>
              <a:gd name="adj1" fmla="val 13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969E7141-4B23-4905-A0B5-294AED6C0F01}"/>
              </a:ext>
            </a:extLst>
          </p:cNvPr>
          <p:cNvCxnSpPr>
            <a:cxnSpLocks noChangeShapeType="1"/>
            <a:stCxn id="6" idx="2"/>
            <a:endCxn id="6" idx="0"/>
          </p:cNvCxnSpPr>
          <p:nvPr/>
        </p:nvCxnSpPr>
        <p:spPr bwMode="auto">
          <a:xfrm rot="10800000" flipH="1">
            <a:off x="3216274" y="1993900"/>
            <a:ext cx="609600" cy="609600"/>
          </a:xfrm>
          <a:prstGeom prst="curvedConnector4">
            <a:avLst>
              <a:gd name="adj1" fmla="val -31250"/>
              <a:gd name="adj2" fmla="val 13125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11">
            <a:extLst>
              <a:ext uri="{FF2B5EF4-FFF2-40B4-BE49-F238E27FC236}">
                <a16:creationId xmlns:a16="http://schemas.microsoft.com/office/drawing/2014/main" id="{5164B087-760B-49B3-B692-40C524F53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2" y="1428750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063DE8"/>
                </a:solidFill>
                <a:latin typeface="Calibri" panose="020F0502020204030204" pitchFamily="34" charset="0"/>
              </a:rPr>
              <a:t>actually</a:t>
            </a:r>
          </a:p>
          <a:p>
            <a:pPr algn="ctr"/>
            <a:r>
              <a:rPr lang="en-US" altLang="en-US">
                <a:solidFill>
                  <a:srgbClr val="063DE8"/>
                </a:solidFill>
                <a:latin typeface="Calibri" panose="020F0502020204030204" pitchFamily="34" charset="0"/>
              </a:rPr>
              <a:t>taken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B4F7ED15-17B0-4405-AAB4-45FF65D94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2" y="2952750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063DE8"/>
                </a:solidFill>
                <a:latin typeface="Calibri" panose="020F0502020204030204" pitchFamily="34" charset="0"/>
              </a:rPr>
              <a:t>actually</a:t>
            </a:r>
          </a:p>
          <a:p>
            <a:pPr algn="ctr"/>
            <a:r>
              <a:rPr lang="en-US" altLang="en-US">
                <a:solidFill>
                  <a:srgbClr val="063DE8"/>
                </a:solidFill>
                <a:latin typeface="Calibri" panose="020F0502020204030204" pitchFamily="34" charset="0"/>
              </a:rPr>
              <a:t>taken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A5EBAEF2-9263-41EA-89EA-1DB8A2F5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2" y="3333750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C0128"/>
                </a:solidFill>
                <a:latin typeface="Calibri" panose="020F0502020204030204" pitchFamily="34" charset="0"/>
              </a:rPr>
              <a:t>actually</a:t>
            </a:r>
          </a:p>
          <a:p>
            <a:pPr algn="ctr"/>
            <a:r>
              <a:rPr lang="en-US" altLang="en-US">
                <a:solidFill>
                  <a:srgbClr val="FC0128"/>
                </a:solidFill>
                <a:latin typeface="Calibri" panose="020F0502020204030204" pitchFamily="34" charset="0"/>
              </a:rPr>
              <a:t>!taken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CA46CD06-A220-4C40-BEE8-F0E47938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2" y="1368425"/>
            <a:ext cx="115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C0128"/>
                </a:solidFill>
                <a:latin typeface="Calibri" panose="020F0502020204030204" pitchFamily="34" charset="0"/>
              </a:rPr>
              <a:t>actually</a:t>
            </a:r>
          </a:p>
          <a:p>
            <a:pPr algn="ctr"/>
            <a:r>
              <a:rPr lang="en-US" altLang="en-US">
                <a:solidFill>
                  <a:srgbClr val="FC0128"/>
                </a:solidFill>
                <a:latin typeface="Calibri" panose="020F0502020204030204" pitchFamily="34" charset="0"/>
              </a:rPr>
              <a:t>!taken</a:t>
            </a:r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22D6D728-5926-4823-85AB-06ABE5869847}"/>
              </a:ext>
            </a:extLst>
          </p:cNvPr>
          <p:cNvGrpSpPr>
            <a:grpSpLocks/>
          </p:cNvGrpSpPr>
          <p:nvPr/>
        </p:nvGrpSpPr>
        <p:grpSpPr bwMode="auto">
          <a:xfrm>
            <a:off x="1839912" y="2728913"/>
            <a:ext cx="7173912" cy="3403600"/>
            <a:chOff x="549" y="1640"/>
            <a:chExt cx="4519" cy="2144"/>
          </a:xfrm>
        </p:grpSpPr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CF0D1465-26D7-405E-BCD5-2640A9A1E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5" y="3172"/>
              <a:ext cx="1363" cy="523"/>
              <a:chOff x="3705" y="3172"/>
              <a:chExt cx="1363" cy="523"/>
            </a:xfrm>
          </p:grpSpPr>
          <p:cxnSp>
            <p:nvCxnSpPr>
              <p:cNvPr id="29" name="AutoShape 17">
                <a:extLst>
                  <a:ext uri="{FF2B5EF4-FFF2-40B4-BE49-F238E27FC236}">
                    <a16:creationId xmlns:a16="http://schemas.microsoft.com/office/drawing/2014/main" id="{512A5F39-B106-4B71-9F11-FE29E26181F7}"/>
                  </a:ext>
                </a:extLst>
              </p:cNvPr>
              <p:cNvCxnSpPr>
                <a:cxnSpLocks noChangeShapeType="1"/>
                <a:stCxn id="9" idx="6"/>
                <a:endCxn id="9" idx="4"/>
              </p:cNvCxnSpPr>
              <p:nvPr/>
            </p:nvCxnSpPr>
            <p:spPr bwMode="auto">
              <a:xfrm flipH="1">
                <a:off x="3705" y="3272"/>
                <a:ext cx="360" cy="360"/>
              </a:xfrm>
              <a:prstGeom prst="curvedConnector4">
                <a:avLst>
                  <a:gd name="adj1" fmla="val -40000"/>
                  <a:gd name="adj2" fmla="val 140000"/>
                </a:avLst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Text Box 18">
                <a:extLst>
                  <a:ext uri="{FF2B5EF4-FFF2-40B4-BE49-F238E27FC236}">
                    <a16:creationId xmlns:a16="http://schemas.microsoft.com/office/drawing/2014/main" id="{3209F7DA-DDF4-4986-9A3B-2215215B7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" y="3172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FC0128"/>
                    </a:solidFill>
                    <a:latin typeface="Calibri" panose="020F0502020204030204" pitchFamily="34" charset="0"/>
                  </a:rPr>
                  <a:t>actually</a:t>
                </a:r>
              </a:p>
              <a:p>
                <a:pPr algn="ctr"/>
                <a:r>
                  <a:rPr lang="en-US" altLang="en-US">
                    <a:solidFill>
                      <a:srgbClr val="FC0128"/>
                    </a:solidFill>
                    <a:latin typeface="Calibri" panose="020F0502020204030204" pitchFamily="34" charset="0"/>
                  </a:rPr>
                  <a:t>!taken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BA2EAC-3D5B-43AA-889B-A7B163B9A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7" y="2300"/>
              <a:ext cx="1507" cy="722"/>
              <a:chOff x="1947" y="2300"/>
              <a:chExt cx="1507" cy="722"/>
            </a:xfrm>
          </p:grpSpPr>
          <p:cxnSp>
            <p:nvCxnSpPr>
              <p:cNvPr id="27" name="AutoShape 20">
                <a:extLst>
                  <a:ext uri="{FF2B5EF4-FFF2-40B4-BE49-F238E27FC236}">
                    <a16:creationId xmlns:a16="http://schemas.microsoft.com/office/drawing/2014/main" id="{256CE0C7-1605-4753-B197-61878D83F855}"/>
                  </a:ext>
                </a:extLst>
              </p:cNvPr>
              <p:cNvCxnSpPr>
                <a:cxnSpLocks noChangeShapeType="1"/>
                <a:stCxn id="8" idx="7"/>
                <a:endCxn id="9" idx="1"/>
              </p:cNvCxnSpPr>
              <p:nvPr/>
            </p:nvCxnSpPr>
            <p:spPr bwMode="auto">
              <a:xfrm rot="5400000" flipH="1" flipV="1">
                <a:off x="2697" y="2264"/>
                <a:ext cx="8" cy="1507"/>
              </a:xfrm>
              <a:prstGeom prst="curvedConnector3">
                <a:avLst>
                  <a:gd name="adj1" fmla="val 3118016"/>
                </a:avLst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Text Box 21">
                <a:extLst>
                  <a:ext uri="{FF2B5EF4-FFF2-40B4-BE49-F238E27FC236}">
                    <a16:creationId xmlns:a16="http://schemas.microsoft.com/office/drawing/2014/main" id="{BC02667E-8EB0-44CB-B74E-22904D8AE3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" y="2300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FC0128"/>
                    </a:solidFill>
                    <a:latin typeface="Calibri" panose="020F0502020204030204" pitchFamily="34" charset="0"/>
                  </a:rPr>
                  <a:t>actually</a:t>
                </a:r>
              </a:p>
              <a:p>
                <a:pPr algn="ctr"/>
                <a:r>
                  <a:rPr lang="en-US" altLang="en-US" dirty="0">
                    <a:solidFill>
                      <a:srgbClr val="FC0128"/>
                    </a:solidFill>
                    <a:latin typeface="Calibri" panose="020F0502020204030204" pitchFamily="34" charset="0"/>
                  </a:rPr>
                  <a:t>!taken</a:t>
                </a:r>
              </a:p>
            </p:txBody>
          </p:sp>
        </p:grpSp>
        <p:grpSp>
          <p:nvGrpSpPr>
            <p:cNvPr id="21" name="Group 22">
              <a:extLst>
                <a:ext uri="{FF2B5EF4-FFF2-40B4-BE49-F238E27FC236}">
                  <a16:creationId xmlns:a16="http://schemas.microsoft.com/office/drawing/2014/main" id="{DE7874CE-A68F-492F-8E0C-F31D04D23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7" y="3261"/>
              <a:ext cx="1507" cy="523"/>
              <a:chOff x="1947" y="3261"/>
              <a:chExt cx="1507" cy="523"/>
            </a:xfrm>
          </p:grpSpPr>
          <p:cxnSp>
            <p:nvCxnSpPr>
              <p:cNvPr id="25" name="AutoShape 23">
                <a:extLst>
                  <a:ext uri="{FF2B5EF4-FFF2-40B4-BE49-F238E27FC236}">
                    <a16:creationId xmlns:a16="http://schemas.microsoft.com/office/drawing/2014/main" id="{1894E6E5-D07B-46A1-A98E-3BF40E97F635}"/>
                  </a:ext>
                </a:extLst>
              </p:cNvPr>
              <p:cNvCxnSpPr>
                <a:cxnSpLocks noChangeShapeType="1"/>
                <a:stCxn id="9" idx="3"/>
                <a:endCxn id="8" idx="5"/>
              </p:cNvCxnSpPr>
              <p:nvPr/>
            </p:nvCxnSpPr>
            <p:spPr bwMode="auto">
              <a:xfrm rot="5400000">
                <a:off x="2697" y="2773"/>
                <a:ext cx="8" cy="1507"/>
              </a:xfrm>
              <a:prstGeom prst="curvedConnector3">
                <a:avLst>
                  <a:gd name="adj1" fmla="val 3118016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Text Box 24">
                <a:extLst>
                  <a:ext uri="{FF2B5EF4-FFF2-40B4-BE49-F238E27FC236}">
                    <a16:creationId xmlns:a16="http://schemas.microsoft.com/office/drawing/2014/main" id="{87EE77BD-17E7-4D6E-8798-D01B3C62E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" y="3261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63DE8"/>
                    </a:solidFill>
                    <a:latin typeface="Calibri" panose="020F0502020204030204" pitchFamily="34" charset="0"/>
                  </a:rPr>
                  <a:t>actually</a:t>
                </a:r>
              </a:p>
              <a:p>
                <a:pPr algn="ctr"/>
                <a:r>
                  <a:rPr lang="en-US" altLang="en-US" dirty="0">
                    <a:solidFill>
                      <a:srgbClr val="063DE8"/>
                    </a:solidFill>
                    <a:latin typeface="Calibri" panose="020F0502020204030204" pitchFamily="34" charset="0"/>
                  </a:rPr>
                  <a:t>taken</a:t>
                </a:r>
              </a:p>
            </p:txBody>
          </p:sp>
        </p:grp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0BC93677-6FC5-4238-A844-E5446DEE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" y="1640"/>
              <a:ext cx="788" cy="1632"/>
              <a:chOff x="549" y="1640"/>
              <a:chExt cx="788" cy="1632"/>
            </a:xfrm>
          </p:grpSpPr>
          <p:cxnSp>
            <p:nvCxnSpPr>
              <p:cNvPr id="23" name="AutoShape 26">
                <a:extLst>
                  <a:ext uri="{FF2B5EF4-FFF2-40B4-BE49-F238E27FC236}">
                    <a16:creationId xmlns:a16="http://schemas.microsoft.com/office/drawing/2014/main" id="{41C6AF23-F9C9-4585-B7DE-49BA51C717DF}"/>
                  </a:ext>
                </a:extLst>
              </p:cNvPr>
              <p:cNvCxnSpPr>
                <a:cxnSpLocks noChangeShapeType="1"/>
                <a:stCxn id="8" idx="2"/>
                <a:endCxn id="6" idx="2"/>
              </p:cNvCxnSpPr>
              <p:nvPr/>
            </p:nvCxnSpPr>
            <p:spPr bwMode="auto">
              <a:xfrm rot="10800000">
                <a:off x="1329" y="1640"/>
                <a:ext cx="8" cy="1632"/>
              </a:xfrm>
              <a:prstGeom prst="curvedConnector3">
                <a:avLst>
                  <a:gd name="adj1" fmla="val 1800000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6BDD8831-55C3-447C-99D0-FDE2CD459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" y="2106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63DE8"/>
                    </a:solidFill>
                    <a:latin typeface="Calibri" panose="020F0502020204030204" pitchFamily="34" charset="0"/>
                  </a:rPr>
                  <a:t>actually</a:t>
                </a:r>
              </a:p>
              <a:p>
                <a:pPr algn="ctr"/>
                <a:r>
                  <a:rPr lang="en-US" altLang="en-US">
                    <a:solidFill>
                      <a:srgbClr val="063DE8"/>
                    </a:solidFill>
                    <a:latin typeface="Calibri" panose="020F0502020204030204" pitchFamily="34" charset="0"/>
                  </a:rPr>
                  <a:t>taken</a:t>
                </a:r>
              </a:p>
            </p:txBody>
          </p:sp>
        </p:grpSp>
      </p:grpSp>
      <p:grpSp>
        <p:nvGrpSpPr>
          <p:cNvPr id="31" name="Group 29">
            <a:extLst>
              <a:ext uri="{FF2B5EF4-FFF2-40B4-BE49-F238E27FC236}">
                <a16:creationId xmlns:a16="http://schemas.microsoft.com/office/drawing/2014/main" id="{2E4EDEF2-BE46-4AF0-A259-402931226B63}"/>
              </a:ext>
            </a:extLst>
          </p:cNvPr>
          <p:cNvGrpSpPr>
            <a:grpSpLocks/>
          </p:cNvGrpSpPr>
          <p:nvPr/>
        </p:nvGrpSpPr>
        <p:grpSpPr bwMode="auto">
          <a:xfrm>
            <a:off x="968374" y="1339850"/>
            <a:ext cx="8990013" cy="4822825"/>
            <a:chOff x="0" y="754"/>
            <a:chExt cx="5663" cy="3038"/>
          </a:xfrm>
        </p:grpSpPr>
        <p:sp>
          <p:nvSpPr>
            <p:cNvPr id="32" name="AutoShape 30">
              <a:extLst>
                <a:ext uri="{FF2B5EF4-FFF2-40B4-BE49-F238E27FC236}">
                  <a16:creationId xmlns:a16="http://schemas.microsoft.com/office/drawing/2014/main" id="{AF9068CC-6065-4E6B-8BE5-51E38860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754"/>
              <a:ext cx="1103" cy="719"/>
            </a:xfrm>
            <a:prstGeom prst="cloudCallout">
              <a:avLst>
                <a:gd name="adj1" fmla="val -64505"/>
                <a:gd name="adj2" fmla="val 59778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ja-JP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“</a:t>
              </a:r>
              <a:r>
                <a:rPr lang="en-US" altLang="ja-JP">
                  <a:solidFill>
                    <a:srgbClr val="919191"/>
                  </a:solidFill>
                  <a:latin typeface="Calibri" panose="020F0502020204030204" pitchFamily="34" charset="0"/>
                </a:rPr>
                <a:t>weakly</a:t>
              </a:r>
            </a:p>
            <a:p>
              <a:pPr algn="ctr"/>
              <a:r>
                <a:rPr lang="en-US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taken</a:t>
              </a:r>
              <a:r>
                <a:rPr lang="ja-JP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”</a:t>
              </a:r>
              <a:endParaRPr lang="en-US" altLang="en-US">
                <a:solidFill>
                  <a:srgbClr val="91919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AutoShape 31">
              <a:extLst>
                <a:ext uri="{FF2B5EF4-FFF2-40B4-BE49-F238E27FC236}">
                  <a16:creationId xmlns:a16="http://schemas.microsoft.com/office/drawing/2014/main" id="{C5384703-A4B0-4C6C-9FBB-2B362E526BA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" y="1195"/>
              <a:ext cx="1198" cy="708"/>
            </a:xfrm>
            <a:prstGeom prst="cloudCallout">
              <a:avLst>
                <a:gd name="adj1" fmla="val -73833"/>
                <a:gd name="adj2" fmla="val -9292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ja-JP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“</a:t>
              </a:r>
              <a:r>
                <a:rPr lang="en-US" altLang="ja-JP">
                  <a:solidFill>
                    <a:srgbClr val="919191"/>
                  </a:solidFill>
                  <a:latin typeface="Calibri" panose="020F0502020204030204" pitchFamily="34" charset="0"/>
                </a:rPr>
                <a:t>strongly</a:t>
              </a:r>
            </a:p>
            <a:p>
              <a:pPr algn="ctr"/>
              <a:r>
                <a:rPr lang="en-US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taken</a:t>
              </a:r>
              <a:r>
                <a:rPr lang="ja-JP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”</a:t>
              </a:r>
              <a:endParaRPr lang="en-US" altLang="en-US">
                <a:solidFill>
                  <a:srgbClr val="91919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AutoShape 32">
              <a:extLst>
                <a:ext uri="{FF2B5EF4-FFF2-40B4-BE49-F238E27FC236}">
                  <a16:creationId xmlns:a16="http://schemas.microsoft.com/office/drawing/2014/main" id="{5BA2A76A-9249-4AE0-9E6E-31153FA5F4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3073"/>
              <a:ext cx="1199" cy="719"/>
            </a:xfrm>
            <a:prstGeom prst="cloudCallout">
              <a:avLst>
                <a:gd name="adj1" fmla="val -73833"/>
                <a:gd name="adj2" fmla="val -9292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ja-JP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“</a:t>
              </a:r>
              <a:r>
                <a:rPr lang="en-US" altLang="ja-JP">
                  <a:solidFill>
                    <a:srgbClr val="919191"/>
                  </a:solidFill>
                  <a:latin typeface="Calibri" panose="020F0502020204030204" pitchFamily="34" charset="0"/>
                </a:rPr>
                <a:t>weakly</a:t>
              </a:r>
            </a:p>
            <a:p>
              <a:pPr algn="ctr"/>
              <a:r>
                <a:rPr lang="en-US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!taken</a:t>
              </a:r>
              <a:r>
                <a:rPr lang="ja-JP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”</a:t>
              </a:r>
              <a:endParaRPr lang="en-US" altLang="en-US">
                <a:solidFill>
                  <a:srgbClr val="91919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AutoShape 33">
              <a:extLst>
                <a:ext uri="{FF2B5EF4-FFF2-40B4-BE49-F238E27FC236}">
                  <a16:creationId xmlns:a16="http://schemas.microsoft.com/office/drawing/2014/main" id="{F8FFB282-681D-4E94-9A57-47AF66085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96"/>
              <a:ext cx="1247" cy="708"/>
            </a:xfrm>
            <a:prstGeom prst="cloudCallout">
              <a:avLst>
                <a:gd name="adj1" fmla="val -74921"/>
                <a:gd name="adj2" fmla="val 52227"/>
              </a:avLst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ja-JP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“</a:t>
              </a:r>
              <a:r>
                <a:rPr lang="en-US" altLang="ja-JP">
                  <a:solidFill>
                    <a:srgbClr val="919191"/>
                  </a:solidFill>
                  <a:latin typeface="Calibri" panose="020F0502020204030204" pitchFamily="34" charset="0"/>
                </a:rPr>
                <a:t>strongly</a:t>
              </a:r>
            </a:p>
            <a:p>
              <a:pPr algn="ctr"/>
              <a:r>
                <a:rPr lang="en-US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!taken</a:t>
              </a:r>
              <a:r>
                <a:rPr lang="ja-JP" altLang="en-US">
                  <a:solidFill>
                    <a:srgbClr val="919191"/>
                  </a:solidFill>
                  <a:latin typeface="Calibri" panose="020F0502020204030204" pitchFamily="34" charset="0"/>
                </a:rPr>
                <a:t>”</a:t>
              </a:r>
              <a:endParaRPr lang="en-US" altLang="en-US">
                <a:solidFill>
                  <a:srgbClr val="91919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1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CD3A-377F-45D1-8110-AAC591B9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感謝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BF1E-C02F-415E-95FF-D09E31C3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B299A-250C-42FE-943F-54419E56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7AE2F-873D-41D6-929F-2A5A39B6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73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05A1-FA52-4BBC-A9B1-1C10CF2D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Predictors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76F7C-FE56-4240-BAA8-F47220A4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5E16-6AC3-4D88-A731-544942C3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C4A1E-99FB-4A8C-B514-6CFC66DC9A0F}"/>
              </a:ext>
            </a:extLst>
          </p:cNvPr>
          <p:cNvGrpSpPr/>
          <p:nvPr/>
        </p:nvGrpSpPr>
        <p:grpSpPr>
          <a:xfrm>
            <a:off x="165629" y="1123950"/>
            <a:ext cx="12026372" cy="5580649"/>
            <a:chOff x="1073150" y="158750"/>
            <a:chExt cx="10134600" cy="65611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AA7D5C-A355-418C-BFAD-7C40AEBF2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050" y="3263900"/>
              <a:ext cx="7175500" cy="3397251"/>
              <a:chOff x="0" y="0"/>
              <a:chExt cx="4520" cy="214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1F92387-9E2A-4A51-A1C8-DF8DE4EE2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" y="620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I1: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7619D8A-9B53-44A7-8E9F-1B90F6A7D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" y="860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I2: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E31EC6F-1542-4485-B8CF-8AA142723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11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I3: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F986C5C-7CAD-4DF2-AEC6-63DBF3CCA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348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I4: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935B911-A8BC-4969-B17E-B5ADFFF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59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I5:</a:t>
                </a:r>
              </a:p>
            </p:txBody>
          </p:sp>
          <p:sp>
            <p:nvSpPr>
              <p:cNvPr id="78" name="Line 6">
                <a:extLst>
                  <a:ext uri="{FF2B5EF4-FFF2-40B4-BE49-F238E27FC236}">
                    <a16:creationId xmlns:a16="http://schemas.microsoft.com/office/drawing/2014/main" id="{73EE04E1-542A-4219-8A45-D36596D2A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" y="0"/>
                <a:ext cx="0" cy="2127"/>
              </a:xfrm>
              <a:prstGeom prst="line">
                <a:avLst/>
              </a:prstGeom>
              <a:noFill/>
              <a:ln w="114300" cap="flat">
                <a:solidFill>
                  <a:srgbClr val="FFCC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A43AF1F-E2A8-459C-96FF-781BF597C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0F059CC-15DF-45CB-8E29-99EBC74FD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t2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B15DA91-B0F3-468C-AA22-3921F067D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t3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5AF1AE0-9D87-46CA-84D4-99589AC72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t4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9C80E7F-BA2E-440F-B0CA-20BCC5462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t5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1260DBF-03B1-41D8-B642-3C8EDE562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t6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BB442D9-B067-4803-B7B6-DF92BB36D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t7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969EE3C-984D-4A6F-8562-99120F36B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4" y="148"/>
                <a:ext cx="33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t8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118C220-6305-4174-B61F-34515FFBA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" y="140"/>
                <a:ext cx="76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solidFill>
                      <a:srgbClr val="053DE8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Time: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0588497-D8CE-4C36-9060-CCDE69396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" y="364"/>
                <a:ext cx="76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Inst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A8A3A7F-9390-4046-935F-A2067CBBC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1836"/>
                <a:ext cx="44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500" i="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I6:</a:t>
                </a:r>
              </a:p>
            </p:txBody>
          </p:sp>
          <p:sp>
            <p:nvSpPr>
              <p:cNvPr id="90" name="Line 18">
                <a:extLst>
                  <a:ext uri="{FF2B5EF4-FFF2-40B4-BE49-F238E27FC236}">
                    <a16:creationId xmlns:a16="http://schemas.microsoft.com/office/drawing/2014/main" id="{76CAE067-95C6-45DE-8BEA-4CF7D06D2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"/>
                <a:ext cx="4467" cy="0"/>
              </a:xfrm>
              <a:prstGeom prst="line">
                <a:avLst/>
              </a:prstGeom>
              <a:noFill/>
              <a:ln w="114300" cap="flat">
                <a:solidFill>
                  <a:srgbClr val="FFCC0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</p:grpSp>
        <p:pic>
          <p:nvPicPr>
            <p:cNvPr id="8" name="table">
              <a:extLst>
                <a:ext uri="{FF2B5EF4-FFF2-40B4-BE49-F238E27FC236}">
                  <a16:creationId xmlns:a16="http://schemas.microsoft.com/office/drawing/2014/main" id="{D80CE310-EE01-4EAC-B8DE-40BD06E6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3150" y="1009650"/>
              <a:ext cx="1397000" cy="2730500"/>
            </a:xfrm>
            <a:prstGeom prst="rect">
              <a:avLst/>
            </a:prstGeom>
          </p:spPr>
        </p:pic>
        <p:pic>
          <p:nvPicPr>
            <p:cNvPr id="9" name="table">
              <a:extLst>
                <a:ext uri="{FF2B5EF4-FFF2-40B4-BE49-F238E27FC236}">
                  <a16:creationId xmlns:a16="http://schemas.microsoft.com/office/drawing/2014/main" id="{1A7243DA-18FC-4E5D-A9FE-DB74937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6150" y="2266950"/>
              <a:ext cx="1295400" cy="1066800"/>
            </a:xfrm>
            <a:prstGeom prst="rect">
              <a:avLst/>
            </a:prstGeom>
          </p:spPr>
        </p:pic>
        <p:sp>
          <p:nvSpPr>
            <p:cNvPr id="10" name="Line 33">
              <a:extLst>
                <a:ext uri="{FF2B5EF4-FFF2-40B4-BE49-F238E27FC236}">
                  <a16:creationId xmlns:a16="http://schemas.microsoft.com/office/drawing/2014/main" id="{2D519813-0BF0-4605-A428-80C466BC9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4550" y="1416050"/>
              <a:ext cx="0" cy="15367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DBF1CEE7-A963-4AB8-BE28-FDDE93231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282950" y="2940050"/>
              <a:ext cx="100013" cy="635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pic>
          <p:nvPicPr>
            <p:cNvPr id="12" name="table">
              <a:extLst>
                <a:ext uri="{FF2B5EF4-FFF2-40B4-BE49-F238E27FC236}">
                  <a16:creationId xmlns:a16="http://schemas.microsoft.com/office/drawing/2014/main" id="{E94B269C-9145-418E-B5A7-C56E33B6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5750" y="895350"/>
              <a:ext cx="381000" cy="965200"/>
            </a:xfrm>
            <a:prstGeom prst="rect">
              <a:avLst/>
            </a:prstGeom>
          </p:spPr>
        </p:pic>
        <p:pic>
          <p:nvPicPr>
            <p:cNvPr id="13" name="table">
              <a:extLst>
                <a:ext uri="{FF2B5EF4-FFF2-40B4-BE49-F238E27FC236}">
                  <a16:creationId xmlns:a16="http://schemas.microsoft.com/office/drawing/2014/main" id="{C57BBC0B-E778-4A5E-98C8-2A409E956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950" y="933450"/>
              <a:ext cx="381000" cy="965200"/>
            </a:xfrm>
            <a:prstGeom prst="rect">
              <a:avLst/>
            </a:prstGeom>
          </p:spPr>
        </p:pic>
        <p:sp>
          <p:nvSpPr>
            <p:cNvPr id="14" name="Line 47">
              <a:extLst>
                <a:ext uri="{FF2B5EF4-FFF2-40B4-BE49-F238E27FC236}">
                  <a16:creationId xmlns:a16="http://schemas.microsoft.com/office/drawing/2014/main" id="{2D4F158A-DC86-4890-BD69-2312AE4B0E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930650" y="1422400"/>
              <a:ext cx="272415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5" name="Line 48">
              <a:extLst>
                <a:ext uri="{FF2B5EF4-FFF2-40B4-BE49-F238E27FC236}">
                  <a16:creationId xmlns:a16="http://schemas.microsoft.com/office/drawing/2014/main" id="{42166D04-8483-4FC7-BA33-51F139B168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397250" y="1428750"/>
              <a:ext cx="1397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8" name="Line 51">
              <a:extLst>
                <a:ext uri="{FF2B5EF4-FFF2-40B4-BE49-F238E27FC236}">
                  <a16:creationId xmlns:a16="http://schemas.microsoft.com/office/drawing/2014/main" id="{69730346-B112-4A97-B4A8-4E0886AE9E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504950" y="458788"/>
              <a:ext cx="2216150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9" name="Line 52">
              <a:extLst>
                <a:ext uri="{FF2B5EF4-FFF2-40B4-BE49-F238E27FC236}">
                  <a16:creationId xmlns:a16="http://schemas.microsoft.com/office/drawing/2014/main" id="{C287F405-A099-4582-8F73-FD8ECF56B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050" y="1714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0" name="Line 53">
              <a:extLst>
                <a:ext uri="{FF2B5EF4-FFF2-40B4-BE49-F238E27FC236}">
                  <a16:creationId xmlns:a16="http://schemas.microsoft.com/office/drawing/2014/main" id="{C962F7B6-E7F5-4233-9543-305F18444D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719513" y="460375"/>
              <a:ext cx="3017837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8FDAA1-3B4D-43A9-B22D-E6E8A8A3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0" y="450850"/>
              <a:ext cx="1727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IF (Fetch)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F87853-ACB5-4192-B83B-CDE64295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0" y="450850"/>
              <a:ext cx="2362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ID (Decode)</a:t>
              </a:r>
            </a:p>
          </p:txBody>
        </p:sp>
        <p:sp>
          <p:nvSpPr>
            <p:cNvPr id="23" name="Line 56">
              <a:extLst>
                <a:ext uri="{FF2B5EF4-FFF2-40B4-BE49-F238E27FC236}">
                  <a16:creationId xmlns:a16="http://schemas.microsoft.com/office/drawing/2014/main" id="{DBC4A011-67E2-46FE-900C-90FD2AB6A8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718300" y="473075"/>
              <a:ext cx="1712913" cy="30163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2371A9-154C-44F4-A37E-071807BAE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050" y="450850"/>
              <a:ext cx="16383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EX (ALU)</a:t>
              </a:r>
            </a:p>
          </p:txBody>
        </p:sp>
        <p:pic>
          <p:nvPicPr>
            <p:cNvPr id="25" name="table">
              <a:extLst>
                <a:ext uri="{FF2B5EF4-FFF2-40B4-BE49-F238E27FC236}">
                  <a16:creationId xmlns:a16="http://schemas.microsoft.com/office/drawing/2014/main" id="{92931E89-FF95-4C7E-BB82-1D3491C31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0550" y="895350"/>
              <a:ext cx="381000" cy="965200"/>
            </a:xfrm>
            <a:prstGeom prst="rect">
              <a:avLst/>
            </a:prstGeom>
          </p:spPr>
        </p:pic>
        <p:sp>
          <p:nvSpPr>
            <p:cNvPr id="26" name="Line 64">
              <a:extLst>
                <a:ext uri="{FF2B5EF4-FFF2-40B4-BE49-F238E27FC236}">
                  <a16:creationId xmlns:a16="http://schemas.microsoft.com/office/drawing/2014/main" id="{DD590480-199E-4887-A8D2-5DB6ED645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016750" y="1425575"/>
              <a:ext cx="12065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pic>
          <p:nvPicPr>
            <p:cNvPr id="28" name="table">
              <a:extLst>
                <a:ext uri="{FF2B5EF4-FFF2-40B4-BE49-F238E27FC236}">
                  <a16:creationId xmlns:a16="http://schemas.microsoft.com/office/drawing/2014/main" id="{AA285DC5-FF29-4AB1-A33F-95933022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93350" y="933450"/>
              <a:ext cx="381000" cy="965200"/>
            </a:xfrm>
            <a:prstGeom prst="rect">
              <a:avLst/>
            </a:prstGeom>
          </p:spPr>
        </p:pic>
        <p:sp>
          <p:nvSpPr>
            <p:cNvPr id="30" name="Line 73">
              <a:extLst>
                <a:ext uri="{FF2B5EF4-FFF2-40B4-BE49-F238E27FC236}">
                  <a16:creationId xmlns:a16="http://schemas.microsoft.com/office/drawing/2014/main" id="{12F762D1-65EF-4C91-A2A1-ED06BD966A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604250" y="1387475"/>
              <a:ext cx="16891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1" name="Line 74">
              <a:extLst>
                <a:ext uri="{FF2B5EF4-FFF2-40B4-BE49-F238E27FC236}">
                  <a16:creationId xmlns:a16="http://schemas.microsoft.com/office/drawing/2014/main" id="{D6444A77-0DA1-4610-A68F-2F74EA2FD9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382000" y="473075"/>
              <a:ext cx="2032000" cy="0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F5E23C-3E06-4ABC-903D-41E3144F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0" y="450850"/>
              <a:ext cx="20955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MEM</a:t>
              </a: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542A4193-B18D-4865-A827-A24A23091A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674350" y="1390650"/>
              <a:ext cx="2159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39106F3B-5320-4DBA-A862-C8EC7DEFA3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414000" y="473075"/>
              <a:ext cx="793750" cy="14288"/>
            </a:xfrm>
            <a:prstGeom prst="line">
              <a:avLst/>
            </a:prstGeom>
            <a:noFill/>
            <a:ln w="38100" cap="flat">
              <a:solidFill>
                <a:srgbClr val="7F007F"/>
              </a:solidFill>
              <a:prstDash val="sysDot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5BCC65-E833-4061-895B-8994D123F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476250"/>
              <a:ext cx="7493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100" i="0">
                  <a:solidFill>
                    <a:srgbClr val="7F007F"/>
                  </a:solidFill>
                  <a:cs typeface="Helvetica" panose="020B0604020202020204" pitchFamily="34" charset="0"/>
                </a:rPr>
                <a:t>WB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BF7B25-B6CD-4263-B6E0-90AC1F114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1450" y="4286250"/>
              <a:ext cx="4445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r>
                <a:rPr lang="en-US" altLang="en-US" sz="2100" i="0">
                  <a:solidFill>
                    <a:srgbClr val="7F007F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IF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39EBA22-E212-40A9-941E-B270EA114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3450" y="4286250"/>
              <a:ext cx="444500" cy="812800"/>
              <a:chOff x="0" y="0"/>
              <a:chExt cx="280" cy="51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34C22A-BE52-439C-BE54-EE030CD23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ID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D089380-77B9-4D0E-BDF4-A5867E684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IF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FDAC534-F7A4-408B-B5EF-ACB399844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5450" y="4286250"/>
              <a:ext cx="457200" cy="1206500"/>
              <a:chOff x="0" y="0"/>
              <a:chExt cx="288" cy="76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473EE35-B1DA-413F-9862-998F5727A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EX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59A6133-66B1-41DF-8094-D12FF3AB2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ID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4F450D9-7B04-4A0E-A92C-644242F36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496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IF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0C359F7-4F61-4CE9-ACE5-CD3584DCC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37450" y="4286250"/>
              <a:ext cx="1219200" cy="419100"/>
              <a:chOff x="0" y="0"/>
              <a:chExt cx="768" cy="26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12E017C-6D67-4825-A9C5-6F5250BF7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4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MEM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D5DA5CA-7D23-470E-A04F-5437C10C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" y="0"/>
                <a:ext cx="28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r>
                  <a:rPr lang="en-US" altLang="en-US" sz="2100" i="0">
                    <a:solidFill>
                      <a:srgbClr val="7F007F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WB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32802E-6855-4349-ACDF-9FC510E07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0" y="3917950"/>
              <a:ext cx="4365625" cy="1473201"/>
              <a:chOff x="0" y="0"/>
              <a:chExt cx="2750" cy="928"/>
            </a:xfrm>
          </p:grpSpPr>
          <p:sp>
            <p:nvSpPr>
              <p:cNvPr id="63" name="AutoShape 97">
                <a:extLst>
                  <a:ext uri="{FF2B5EF4-FFF2-40B4-BE49-F238E27FC236}">
                    <a16:creationId xmlns:a16="http://schemas.microsoft.com/office/drawing/2014/main" id="{7C38D77F-A301-4646-BE84-8D521C258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0"/>
                <a:ext cx="336" cy="359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4" name="Line 98">
                <a:extLst>
                  <a:ext uri="{FF2B5EF4-FFF2-40B4-BE49-F238E27FC236}">
                    <a16:creationId xmlns:a16="http://schemas.microsoft.com/office/drawing/2014/main" id="{6753465F-8E94-46E0-9593-21BF84E5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52" y="112"/>
                <a:ext cx="1104" cy="96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B42DE78-6701-434F-8B84-997E23DA1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0"/>
                <a:ext cx="131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500" b="0" i="0" dirty="0">
                    <a:solidFill>
                      <a:srgbClr val="053DE8"/>
                    </a:solidFill>
                    <a:latin typeface="Marker Felt" charset="0"/>
                    <a:cs typeface="Marker Felt" charset="0"/>
                    <a:sym typeface="Marker Felt" charset="0"/>
                  </a:rPr>
                  <a:t>EX stage computes if branch is taken</a:t>
                </a:r>
              </a:p>
            </p:txBody>
          </p:sp>
        </p:grpSp>
        <p:sp>
          <p:nvSpPr>
            <p:cNvPr id="48" name="Line 101">
              <a:extLst>
                <a:ext uri="{FF2B5EF4-FFF2-40B4-BE49-F238E27FC236}">
                  <a16:creationId xmlns:a16="http://schemas.microsoft.com/office/drawing/2014/main" id="{57FC0AFF-DD93-4FA7-A597-18FEE4D72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30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49" name="Line 102">
              <a:extLst>
                <a:ext uri="{FF2B5EF4-FFF2-40B4-BE49-F238E27FC236}">
                  <a16:creationId xmlns:a16="http://schemas.microsoft.com/office/drawing/2014/main" id="{619E3EAD-9EA7-494A-8C1C-2ED469D99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92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0" name="Line 103">
              <a:extLst>
                <a:ext uri="{FF2B5EF4-FFF2-40B4-BE49-F238E27FC236}">
                  <a16:creationId xmlns:a16="http://schemas.microsoft.com/office/drawing/2014/main" id="{ADA634CB-2D57-49C4-A764-444F09314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37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1" name="Line 104">
              <a:extLst>
                <a:ext uri="{FF2B5EF4-FFF2-40B4-BE49-F238E27FC236}">
                  <a16:creationId xmlns:a16="http://schemas.microsoft.com/office/drawing/2014/main" id="{DED9C792-882C-48D9-91A4-7E228C782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5750" y="158750"/>
              <a:ext cx="11113" cy="660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919F798-7352-44F4-854B-454963342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1950" y="4667250"/>
              <a:ext cx="6569085" cy="2052638"/>
              <a:chOff x="0" y="0"/>
              <a:chExt cx="4138" cy="1293"/>
            </a:xfrm>
          </p:grpSpPr>
          <p:sp>
            <p:nvSpPr>
              <p:cNvPr id="58" name="AutoShape 105">
                <a:extLst>
                  <a:ext uri="{FF2B5EF4-FFF2-40B4-BE49-F238E27FC236}">
                    <a16:creationId xmlns:a16="http://schemas.microsoft.com/office/drawing/2014/main" id="{0FBF3EA8-72B6-4AD0-8720-6256B4D9E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367" cy="279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9" name="AutoShape 106">
                <a:extLst>
                  <a:ext uri="{FF2B5EF4-FFF2-40B4-BE49-F238E27FC236}">
                    <a16:creationId xmlns:a16="http://schemas.microsoft.com/office/drawing/2014/main" id="{0707E860-EECC-4103-A986-11A7C2DF6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68" cy="311"/>
              </a:xfrm>
              <a:custGeom>
                <a:avLst/>
                <a:gdLst/>
                <a:ahLst/>
                <a:cxnLst/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0" name="Line 107">
                <a:extLst>
                  <a:ext uri="{FF2B5EF4-FFF2-40B4-BE49-F238E27FC236}">
                    <a16:creationId xmlns:a16="http://schemas.microsoft.com/office/drawing/2014/main" id="{DE7FB73B-F1E2-4ED8-8707-A23D1E358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192"/>
                <a:ext cx="1371" cy="639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1" name="Line 108">
                <a:extLst>
                  <a:ext uri="{FF2B5EF4-FFF2-40B4-BE49-F238E27FC236}">
                    <a16:creationId xmlns:a16="http://schemas.microsoft.com/office/drawing/2014/main" id="{4F9EF4D5-37D2-4B30-8C13-75A5617BE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392"/>
                <a:ext cx="1371" cy="639"/>
              </a:xfrm>
              <a:prstGeom prst="line">
                <a:avLst/>
              </a:prstGeom>
              <a:noFill/>
              <a:ln w="25400" cap="flat">
                <a:solidFill>
                  <a:srgbClr val="053DE8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A89C2E6-EF4F-45F1-8DA1-985BC46DA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581"/>
                <a:ext cx="2354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5pPr>
                <a:lvl6pPr marL="22860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6pPr>
                <a:lvl7pPr marL="27432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7pPr>
                <a:lvl8pPr marL="32004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8pPr>
                <a:lvl9pPr marL="3657600" algn="l" defTabSz="914400" rtl="0" eaLnBrk="1" latinLnBrk="0" hangingPunct="1">
                  <a:defRPr sz="2000" b="1" i="1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iti SC Medium" charset="0"/>
                    <a:sym typeface="Helvetica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500" b="0" i="0" dirty="0">
                    <a:solidFill>
                      <a:srgbClr val="053DE8"/>
                    </a:solidFill>
                    <a:latin typeface="Marker Felt" charset="0"/>
                    <a:cs typeface="Marker Felt" charset="0"/>
                    <a:sym typeface="Marker Felt" charset="0"/>
                  </a:rPr>
                  <a:t>If branch is taken, these instructions MUST NOT complete!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59BD57-A2EE-4B4E-BC6E-573A49E2B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350" y="2330450"/>
              <a:ext cx="628650" cy="40005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5805FEC-DB26-4923-9835-3F8037BF0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4" y="2383382"/>
              <a:ext cx="952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5pPr>
              <a:lvl6pPr marL="22860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6pPr>
              <a:lvl7pPr marL="27432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7pPr>
              <a:lvl8pPr marL="32004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8pPr>
              <a:lvl9pPr marL="3657600" algn="l" defTabSz="914400" rtl="0" eaLnBrk="1" latinLnBrk="0" hangingPunct="1">
                <a:defRPr sz="2000" b="1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iti SC Medium" charset="0"/>
                  <a:sym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50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I-Mem</a:t>
              </a:r>
            </a:p>
          </p:txBody>
        </p:sp>
      </p:grpSp>
      <p:sp>
        <p:nvSpPr>
          <p:cNvPr id="91" name="Line 109">
            <a:extLst>
              <a:ext uri="{FF2B5EF4-FFF2-40B4-BE49-F238E27FC236}">
                <a16:creationId xmlns:a16="http://schemas.microsoft.com/office/drawing/2014/main" id="{741FE781-18E7-4DD9-8828-5682F6DA3BF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23679" y="5034901"/>
            <a:ext cx="474048" cy="228249"/>
          </a:xfrm>
          <a:prstGeom prst="line">
            <a:avLst/>
          </a:prstGeom>
          <a:noFill/>
          <a:ln w="254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3F9F1F-EBA6-405E-A327-0E7CC27B4C7E}"/>
              </a:ext>
            </a:extLst>
          </p:cNvPr>
          <p:cNvSpPr>
            <a:spLocks/>
          </p:cNvSpPr>
          <p:nvPr/>
        </p:nvSpPr>
        <p:spPr bwMode="auto">
          <a:xfrm>
            <a:off x="653038" y="5208102"/>
            <a:ext cx="1165059" cy="47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 control instr?</a:t>
            </a:r>
          </a:p>
        </p:txBody>
      </p:sp>
      <p:sp>
        <p:nvSpPr>
          <p:cNvPr id="93" name="Line 112">
            <a:extLst>
              <a:ext uri="{FF2B5EF4-FFF2-40B4-BE49-F238E27FC236}">
                <a16:creationId xmlns:a16="http://schemas.microsoft.com/office/drawing/2014/main" id="{B4ADDB11-4BC8-44C6-92B4-88D7E1666C4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639770" y="5034901"/>
            <a:ext cx="540920" cy="812746"/>
          </a:xfrm>
          <a:prstGeom prst="line">
            <a:avLst/>
          </a:prstGeom>
          <a:noFill/>
          <a:ln w="254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F3B287-E99F-4D3F-A0E5-C5B94CEA26F6}"/>
              </a:ext>
            </a:extLst>
          </p:cNvPr>
          <p:cNvSpPr>
            <a:spLocks/>
          </p:cNvSpPr>
          <p:nvPr/>
        </p:nvSpPr>
        <p:spPr bwMode="auto">
          <a:xfrm>
            <a:off x="1009688" y="5744377"/>
            <a:ext cx="891626" cy="6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Taken or Not Taken?</a:t>
            </a:r>
          </a:p>
        </p:txBody>
      </p:sp>
      <p:sp>
        <p:nvSpPr>
          <p:cNvPr id="95" name="Line 115">
            <a:extLst>
              <a:ext uri="{FF2B5EF4-FFF2-40B4-BE49-F238E27FC236}">
                <a16:creationId xmlns:a16="http://schemas.microsoft.com/office/drawing/2014/main" id="{D75D5AEB-E2C7-4E3C-B4D7-F4D929B4373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602727" y="5034901"/>
            <a:ext cx="169409" cy="720205"/>
          </a:xfrm>
          <a:prstGeom prst="line">
            <a:avLst/>
          </a:prstGeom>
          <a:noFill/>
          <a:ln w="254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69019D-CBC0-413A-A67E-8DC26183BE2C}"/>
              </a:ext>
            </a:extLst>
          </p:cNvPr>
          <p:cNvSpPr>
            <a:spLocks/>
          </p:cNvSpPr>
          <p:nvPr/>
        </p:nvSpPr>
        <p:spPr bwMode="auto">
          <a:xfrm>
            <a:off x="2079640" y="5744377"/>
            <a:ext cx="1105616" cy="66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If taken, where to? What PC?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A1AC61-F8C1-40B3-9310-78BB74786925}"/>
              </a:ext>
            </a:extLst>
          </p:cNvPr>
          <p:cNvSpPr>
            <a:spLocks/>
          </p:cNvSpPr>
          <p:nvPr/>
        </p:nvSpPr>
        <p:spPr bwMode="auto">
          <a:xfrm>
            <a:off x="1556552" y="3964909"/>
            <a:ext cx="1349327" cy="1072673"/>
          </a:xfrm>
          <a:prstGeom prst="rect">
            <a:avLst/>
          </a:prstGeom>
          <a:noFill/>
          <a:ln w="25400" cap="flat">
            <a:solidFill>
              <a:srgbClr val="053DE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C0957D-9B0B-4938-8A81-D11C665ADB97}"/>
              </a:ext>
            </a:extLst>
          </p:cNvPr>
          <p:cNvSpPr>
            <a:spLocks/>
          </p:cNvSpPr>
          <p:nvPr/>
        </p:nvSpPr>
        <p:spPr bwMode="auto">
          <a:xfrm>
            <a:off x="1675435" y="3964909"/>
            <a:ext cx="1165058" cy="47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Branch Predictor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73791DF-4008-4B2C-91EB-56BE44D225B6}"/>
              </a:ext>
            </a:extLst>
          </p:cNvPr>
          <p:cNvSpPr>
            <a:spLocks/>
          </p:cNvSpPr>
          <p:nvPr/>
        </p:nvSpPr>
        <p:spPr bwMode="auto">
          <a:xfrm>
            <a:off x="1580329" y="4737234"/>
            <a:ext cx="1283941" cy="27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iti SC Medium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altLang="en-US" sz="1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89831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BCD6-0B8E-412C-B36D-3D102EB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F205-8DEE-46C1-BBB7-92198DE7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PC=PC+4? Not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Flush/kill all the instructions in the </a:t>
            </a:r>
            <a:r>
              <a:rPr lang="en-US" dirty="0">
                <a:solidFill>
                  <a:srgbClr val="C00000"/>
                </a:solidFill>
              </a:rPr>
              <a:t>wrong path</a:t>
            </a:r>
            <a:r>
              <a:rPr lang="en-US" dirty="0"/>
              <a:t>. 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E1E2D-A752-4435-B569-13D48C64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92D4E-B9A0-4826-A98B-E568BDA9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9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F18E1-E978-4E54-842A-C9319164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Branch Prediction: 10K Feet View</a:t>
            </a:r>
            <a:endParaRPr lang="en-IN" sz="60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AD1C-B5D4-4C77-BD88-C6EE59D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7DA1-27CA-496F-AC34-A2DF1FE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CEC44E-D44C-410A-A592-921FE4DE1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1287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08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F18E1-E978-4E54-842A-C9319164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Branch Prediction: 10K Feet View</a:t>
            </a:r>
            <a:endParaRPr lang="en-IN" sz="60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AD1C-B5D4-4C77-BD88-C6EE59D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7DA1-27CA-496F-AC34-A2DF1FE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CEC44E-D44C-410A-A592-921FE4DE1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50552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11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F18E1-E978-4E54-842A-C9319164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Branch Prediction: 10K Feet View</a:t>
            </a:r>
            <a:endParaRPr lang="en-IN" sz="60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AD1C-B5D4-4C77-BD88-C6EE59D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7DA1-27CA-496F-AC34-A2DF1FE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CEC44E-D44C-410A-A592-921FE4DE1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36712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38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F18E1-E978-4E54-842A-C9319164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Branch Prediction: 10K Feet View</a:t>
            </a:r>
            <a:endParaRPr lang="en-IN" sz="60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AD1C-B5D4-4C77-BD88-C6EE59D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7DA1-27CA-496F-AC34-A2DF1FE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CEC44E-D44C-410A-A592-921FE4DE1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2891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44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F18E1-E978-4E54-842A-C9319164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Branch Prediction: 10K Feet View</a:t>
            </a:r>
            <a:endParaRPr lang="en-IN" sz="60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AD1C-B5D4-4C77-BD88-C6EE59D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7DA1-27CA-496F-AC34-A2DF1FE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CEC44E-D44C-410A-A592-921FE4DE1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61215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11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20067</TotalTime>
  <Words>882</Words>
  <Application>Microsoft Office PowerPoint</Application>
  <PresentationFormat>Widescreen</PresentationFormat>
  <Paragraphs>283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CS305: Computer Architecture</vt:lpstr>
      <vt:lpstr>Branch instructions</vt:lpstr>
      <vt:lpstr>Branch Predictors</vt:lpstr>
      <vt:lpstr>A quick recap</vt:lpstr>
      <vt:lpstr>Branch Prediction: 10K Feet View</vt:lpstr>
      <vt:lpstr>Branch Prediction: 10K Feet View</vt:lpstr>
      <vt:lpstr>Branch Prediction: 10K Feet View</vt:lpstr>
      <vt:lpstr>Branch Prediction: 10K Feet View</vt:lpstr>
      <vt:lpstr>Branch Prediction: 10K Feet View</vt:lpstr>
      <vt:lpstr>Branch Predictor: A bit deeper</vt:lpstr>
      <vt:lpstr>Let’s see</vt:lpstr>
      <vt:lpstr>Let’s see</vt:lpstr>
      <vt:lpstr>Let’s see</vt:lpstr>
      <vt:lpstr>Static (compiler) Direction Prediction Techniques</vt:lpstr>
      <vt:lpstr>Dynamic Predictors</vt:lpstr>
      <vt:lpstr>Last-time predictor</vt:lpstr>
      <vt:lpstr>Last-time predictor</vt:lpstr>
      <vt:lpstr>Implementation </vt:lpstr>
      <vt:lpstr>Implementation </vt:lpstr>
      <vt:lpstr>Implementation </vt:lpstr>
      <vt:lpstr>Performance of Last-time predictor</vt:lpstr>
      <vt:lpstr>Performance contd.</vt:lpstr>
      <vt:lpstr>2-bit Predictors: A bit better</vt:lpstr>
      <vt:lpstr>感謝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698</cp:revision>
  <dcterms:created xsi:type="dcterms:W3CDTF">2021-05-31T06:57:48Z</dcterms:created>
  <dcterms:modified xsi:type="dcterms:W3CDTF">2021-09-20T05:29:14Z</dcterms:modified>
</cp:coreProperties>
</file>