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256" r:id="rId5"/>
    <p:sldId id="294" r:id="rId6"/>
    <p:sldId id="295" r:id="rId7"/>
    <p:sldId id="296" r:id="rId8"/>
    <p:sldId id="281" r:id="rId9"/>
    <p:sldId id="290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DB9A5-DDCA-409D-A05F-412518E1C5AB}" v="1" dt="2021-09-01T09:35:08.713"/>
    <p1510:client id="{19B9B180-E1FA-412E-9806-C7708B7185B5}" v="1" dt="2021-09-02T06:03:34.496"/>
    <p1510:client id="{246AB668-64E6-4467-816A-D141B67CF854}" v="3" dt="2021-09-02T07:06:18.107"/>
    <p1510:client id="{29BF15F1-5D9E-484D-B143-FC924775955D}" v="1" dt="2021-09-02T07:32:28.407"/>
    <p1510:client id="{31DC110A-7BCC-4F8D-8FF1-A512AE1838F4}" v="6" dt="2021-08-30T06:37:22.603"/>
    <p1510:client id="{3E647707-9971-4968-ABAA-73302486A7A5}" v="1" dt="2021-09-01T22:10:58.938"/>
    <p1510:client id="{67942985-0DAF-626A-8D96-3179CDE9DD17}" v="77" dt="2021-09-20T07:15:11.295"/>
    <p1510:client id="{6FDFE35E-C743-4DCC-8F86-C22BAAA05FF2}" v="1" dt="2021-09-02T04:30:27.727"/>
    <p1510:client id="{720305E9-76A4-4CFB-9BF4-DC8CAD44617E}" v="3" dt="2021-09-02T07:10:15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54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7T17:10:16.53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 contextRef="#ctx0" brushRef="#br0">0 84 288 0,'0'0'95'16,"0"0"-48"-16,0 0 57 16,0 0-44-16,0 0-8 15,0 0-8-15,14-24-5 16,-14 24-11-16,0 0-4 16,0 0 3-16,0 0-16 15,0 0-3-15,3 0 10 16,-3 0-18-16,0 0 0 0,3 3-3 15,0 18-1 1,3 2 4-16,5 3 2 0,-5-1-2 16,-3-4 5-16,-3-2-3 15,0 0-2-15,0 0 0 16,5-4 5-16,-5-4-5 16,0-2 0-16,0-1 0 15,0 2-2-15,0 1 4 16,3-1-2-16,-3 2 0 15,3 2 2-15,-3-4-2 16,3-4 0-16,-3-1 0 16,0-5 1-16,0 0 4 15,0 0-5-15,3 0 6 16,-3 0-6-16,0 0 13 0,0 0-10 16,3 0-3-16,0 0 17 15,5 0-14-15,4 0 1 16,11 0 2-16,11 0-6 15,9 0 15-15,6 0-14 16,4 0 0-16,4-5 1 16,-5-9 2-16,-3 6-4 15,1 0 0-15,-7-2 3 16,0 4-4-16,0-2 1 16,-3 1 0-16,3 1 0 15,3-2 5-15,6 2-6 16,4 0 1-16,10 3 0 15,-3 0 1-15,3 0-1 0,-6 0 0 16,-1-3-6 0,-7 2 9-16,-6 3-3 0,-6-4 0 15,-3 4 4-15,-11-3-9 16,-3 4 5-16,-3-2 0 16,-10 2-2-16,3 0 4 15,-3-4-2-15,0 4 0 16,3-3 4-16,1 3-5 15,1-3 1-15,2 0 0 16,3 3-4-16,-3 0 8 16,0 0-4-16,-5 0 0 15,5 0 2-15,-3 0-7 16,-2 0 5-16,5 0 0 16,-3 0-5-16,1 0 10 15,-1 0-5-15,6 0 0 0,0 0 4 16,-1 0-9-16,4 0 5 15,-6 0 0-15,0 0-6 16,-8 0 8-16,-6 0-2 16,0 0 0-16,0 0 5 15,-3 0-10-15,0 0 5 16,0 0 0-16,0 0-1 16,0 0 4-16,5 0-3 15,4 0 0-15,2 0 4 16,-2 0-10-16,8 0 6 0,-8 0 0 15,5 0-1 1,-2 0 2-16,-4-2-1 0,-2 2 0 16,-6-4 7-16,3 4-9 15,-3-2 2-15,0 2 0 16,0-4 8-16,0 4-7 16,0 0 9-16,0 0 3 15,0 0-12-15,0-1 19 16,0-4-15-16,0 4 2 15,0-7 5-15,0 0-7 16,0 2-4-16,0-3-1 16,0 0 8-16,0-3-11 15,0-1 3-15,0-1 0 16,0 2-4-16,0-2 9 16,0-7-5-16,0 3 0 0,0-4 4 15,0 8-8-15,0 2 4 16,0 10 0-16,0-2 1 15,0 4 2-15,0 0-3 16,0 0 0-16,0 0 2 16,0 0-8-16,0 0 6 15,0 0 0-15,0 0-1 16,0 0 6-16,0 0-5 16,0 0 0-16,0 0 1 15,0 0-8-15,0 0-12 16,0 0-58-16,-6 0-74 15,-23 21-232-15</inkml:trace>
  <inkml:trace contextRef="#ctx0" brushRef="#br0" timeOffset="929">809 291 231 0,'0'0'78'16,"0"0"-72"-16,0 0 29 16,0 0 19-16,0 0-19 0,0 0 12 15,3 0 25 1,-3 0-26-16,3-2-2 16,-3 2-10-16,0 0-1 0,4 0 0 15,-4 0-17-15,0 0 5 16,0 0-17-16,0 0-1 15,0 0 6-15,0 0-6 16,0 0-3-16,0 0 15 16,0 0-12-16,0 0 17 15,0 0-10-15,0 0-8 16,0 0 4-16,0 0-6 16,0 0 0-16,0 0 0 15,0 0 2-15,0 5-2 16,0 11 0-16,0-2 1 15,0 4-3-15,0 3 2 0,3 0 0 16,0 4-1 0,1 0 7-16,-1 3-3 0,0-6-3 15,1-1 0-15,-1-5-1 16,0-8 2-16,-3 2-1 16,0-8 0-16,0 0 1 15,3 4 0-15,-3 7-1 16,0 2 0-16,0 3-2 15,0 1 4-15,0-6-2 16,0-1 0-16,3-3 2 16,1-4-4-16,-4 0 2 15,0-2-20-15,0-3-104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7T17:10:56.888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 contextRef="#ctx0" brushRef="#br0">2 126 391 0,'0'0'85'16,"0"0"-67"-16,0 0 99 0,0 0-63 15,0 0 2-15,0 0-13 16,-2-6-9-16,2 6-18 15,0 0-16-15,0 0 0 0,0 3-6 16,0 7 6-16,0 1 6 16,0 3-2-16,0 1 3 31,3 2 10-31,-1 1-12 16,-1 0 8-16,0 0-8 0,2-1-4 15,0 0 3-15,-2-2 0 16,3 0-4-16,-1-3 3 15,1 0-2-15,0-2 2 16,0-2-3-16,0 1 0 16,1-2 2-16,1-1-2 0,-1-2 0 15,2-2 8-15,-1-1-5 16,3 1 2-16,-1-2-4 16,1 0-1-16,2 0 0 15,-2 0 1-15,-1 0-1 16,0 0 2-16,-1-5 0 15,0-3 2-15,1 0-4 0,0 0 2 32,1-1-3-32,-2 1 7 0,-1-2-6 0,0 0 0 15,-1-1 2-15,-1-2 1 0,-1-2-3 16,-1-2 1-16,0 0-6 16,1-4 9-16,-2 2-4 15,-1-1 0 1,1 2 4-16,-1 4-5 15,0 1 1-15,0 5 0 16,0 1 0-16,0 3 3 16,0 1-2-16,0 1-1 15,0-2 3-15,0 2-5 16,0 0 2-16,0 1-10 16,0-1 6-16,0 2-32 0,0 0-49 15,0 0-135-15,0 0-184 16</inkml:trace>
  <inkml:trace contextRef="#ctx0" brushRef="#br0" timeOffset="973">310 136 364 0,'0'0'105'16,"0"0"-91"-16,0 0 134 16,0 0-86-16,0 0-40 15,0 0 5-15,4-4-27 16,-3 8 0-16,2 10 13 16,-2 4 3-16,0 4 13 0,-1-1-12 15,0 1-17-15,0 2 16 16,0-1-16-16,1 1 0 0,1-4 6 15,-1-4-1-15,2-3-5 16,-2-6 2-16,0-5 3 16,-1 0-2-16,2-2-1 15,-2 0 8-15,0 0 23 16,0 0-11-16,2 0 17 16,-2-4-1-16,1-7-24 0,0-3-4 15,0-7-10-15,-1-3 0 16,0-3 2-16,0-2-2 15,0 1 0-15,0 4 0 16,0 3 0-16,0 4-6 16,0 5 6-16,0 4 0 15,0 5-1 1,0 2 4-16,0 1 1 16,0 0-4-16,0 0-4 15,0 0 2-15,0 0-7 0,0 0-10 16,5 1 14-16,4 7-3 15,5 4 8-15,1 4 0 16,3 2 5-16,-1 3-9 16,-1 1 4-16,1-1 0 0,-4 3 1 15,0-5 0-15,-2-4-1 16,0 0 0-16,-3-7 7 16,-3-1-15-16,0-2 8 15,-4-4 0-15,-1 1-1 16,1-2 5-16,-1 0-3 15,0 0-1 1,0 0 6-16,0 0-3 16,0 0 6-16,0 0 7 15,0 0 14-15,0-9-4 0,1-4-19 16,1-4-7 0,-2-3 2-16,1-2-4 0,-1-4 2 15,0 0 0-15,0-3-1 16,0 1 0-16,0 5-2 0,0 6 2 15,0 10 0-15,0 4-4 16,0 3 5-16,0 0-3 16,0 0-1-16,0 0-18 15,0 1-42-15,0 10-69 16,0 3-16-16,0-2-358 16</inkml:trace>
  <inkml:trace contextRef="#ctx0" brushRef="#br0" timeOffset="1490">726 158 331 0,'0'0'59'15,"0"0"-32"-15,0 0 100 16,0 0-88-16,0 0 7 16,0 0 31-16,0-11-36 31,0 11 6-31,0 0-25 15,0 0-18-15,0 0 15 0,0 0-15 16,0 0 7-16,0 0-5 16,-4 0-1-16,-6 10-5 15,-3 4 10-15,0 2-5 16,-1 2 20-16,4 0-25 16,0 0 6-16,5-2 2 15,2 1-7-15,2 0 8 0,1-1-9 16,0-2 4-16,2 1-5 0,7-2 2 15,0-3-1-15,1-1 3 16,0-3 1-16,-2-1 1 16,1-3-5-16,3-2 2 15,1 0 7-15,4 0-9 16,5-7-6-16,-1-3-13 16,-2-1-102-1,-10 0-203-15</inkml:trace>
  <inkml:trace contextRef="#ctx0" brushRef="#br0" timeOffset="2076">1019 186 298 0,'0'0'28'0,"0"0"-26"0,0 0 94 15,0 0-46-15,0 0 10 16,0 0 47-16,-55-42-55 15,46 42-24-15,-5 0-10 16,0 0-3-16,-4 1 19 0,2 6-18 16,2 1-4-16,4-1 12 15,0 3-21-15,3 1 1 16,1 4 5-16,-1 4-6 16,3 2 15-16,1 1-18 15,2-1 2-15,1 0 0 0,0-2 5 16,0-3-5-16,3-1-2 15,5-4 3-15,2-2-3 16,-2-3 0-16,3-4 1 0,0-2 14 31,2 0-11-31,2 0 7 16,3-9-6-16,-2-1-4 16,-3-1 5-16,-2 0-6 15,-3 0 0-15,-3 2 1 0,-2-2 2 16,-2-2-3-16,-1-1 0 15,0-3-10-15,0-1 9 16,-5 0-21-16,-3-3-15 16,1 4-14-16,3 1-38 15,4 4-76-15,0 5-101 16</inkml:trace>
  <inkml:trace contextRef="#ctx0" brushRef="#br0" timeOffset="2925">1121 126 522 0,'0'0'108'0,"0"0"-74"0,0 0 13 16,0 0-26-16,0 0-16 15,0 0 2-15,1 10 9 16,2 2 4-16,0 2-6 16,-2 1 16-16,0 4-23 15,1 3 6-15,-1 2-2 16,1 3-7-16,-1 2 21 0,0-1-19 15,0-5-5-15,1-4 10 16,-1-6-10-16,2-6 2 16,-2-5 0-16,-1-2-1 0,2 0 24 15,-2 0 12 1,1 0 6-16,0-6 18 0,1-7-54 16,0-4-6-1,0-4-2 1,-1-1 11-16,-1-4-19 0,0-3 8 15,0-1 0-15,0 2-7 16,0 4 4-16,0 6 3 16,0 7 0-16,0 6 3 15,0 4-8-15,0-1 5 16,0 2-1-16,0 0-7 0,0 0-4 16,0 0 7-16,8 4-4 15,3 5 9-15,2 4-7 16,3 1 7-16,1 2 0 15,0 5-9-15,2-1 13 16,-3 1-4-16,0-4 0 16,-3-3 2-1,-3-5-7-15,-3-3 5 16,-5-3 0-16,0-3-3 16,-1 2 4-16,-1-2-1 15,0 0 0-15,0 0 5 0,0 0-9 16,0 0 4-16,0 0 0 15,0 0 8-15,0 0-5 16,0 0 20-16,0-2 7 0,3-7-10 16,-1-4-10-16,3-3-10 15,-3 0 0-15,-1-3 8 16,2 0-4-16,-1-1-3 16,-1-1-1-16,0 0 2 15,-1 3-11-15,1 2 5 16,-1 1-16-1,0 1 3-15,0 2-45 16,2 0-42-16,2 2-105 16,3 2-292-16</inkml:trace>
  <inkml:trace contextRef="#ctx0" brushRef="#br0" timeOffset="3442">1588 120 513 0,'0'0'108'0,"0"0"-47"15,0 0 4-15,0 0-47 16,0 0 13-16,0 0-10 15,-1-2-5-15,1 13-15 0,0 5 10 16,0 4 22-16,0 3-18 16,0 0-3-16,0 4 11 0,0-4-15 15,0-4 3-15,0-1-8 16,0-5 1-16,0-3 0 16,0-3-4-16,0-3 0 15,0-1-1-15,0-2-6 16,0 0 7-1,0-1-15-15,0 0-13 16,0 0-2-16,0 0-55 16,0 0 9-16,0-1-13 15,1-10-155-15</inkml:trace>
  <inkml:trace contextRef="#ctx0" brushRef="#br0" timeOffset="3910">1523 128 374 0,'0'0'34'0,"0"0"63"15,0 0-6-15,0 0-72 16,0 0 41-16,0 0-12 16,8-17 5-16,-3 15-23 0,4 2-20 15,5-2 4-15,1 2-10 16,-2 0-2-16,2 0 12 15,-2 0-11-15,2 0 3 16,0 0 1-16,1 6-3 16,1 2 5-1,-2 0-7-15,0 3 0 16,-1 1 1-16,-4 0 1 16,-2 1-5-16,-1-2 1 15,0 3 0-15,-3-1 3 16,-2 2-3-16,0-1 0 15,-2-1-3-15,0 3 4 16,0-3-1-16,-2-1 0 0,-7-1 6 16,-3 0-4-16,-5-1-2 15,-2-2 0-15,-1 0-4 16,-3-5 6 0,3-2-2-16,1 1 0 15,3-2-6-15,4 0 5 16,4-2-7-16,0-8-10 15,2-3-32-15,3-2-78 16,3-4-109-16</inkml:trace>
  <inkml:trace contextRef="#ctx0" brushRef="#br0" timeOffset="4279">1798 122 426 0,'0'0'230'0,"0"0"-208"16,0 0-7-16,0 0 9 0,0 0-2 16,0 0 7-16,22 18 14 15,-17-4-25-15,0 2-3 16,0 1 4-16,-2 1-12 15,0-1 4-15,0 2 5 16,-2-1-14-16,0-1 15 16,1-1-17-16,0-2 0 15,-2-5 2-15,2-1 2 16,1-5-4-16,-3-2 0 16,1-1 8-16,-1 0-6 15,0 0-2-15,0 0 0 16,0 0-5-16,0 0-17 15,0 0-75-15,0-6-191 0</inkml:trace>
  <inkml:trace contextRef="#ctx0" brushRef="#br0" timeOffset="5530">2035 109 117 0,'0'0'182'0,"0"0"-96"16,0 0 36-16,0 0-25 0,0 0-32 16,0 0-24-16,0 0-9 15,-2-3-12-15,2 4-19 16,0 9 4-16,0 3 18 16,0 3 6-16,0 1 8 15,0 0-31-15,3 1 10 16,1 2 2-1,-1 1-14-15,-1 3 15 16,0-3-13-16,1 1-3 16,-2-4 4-16,0-4-6 15,0-3-1-15,-1-3 1 16,2-6 2-16,-2-2-3 16,0 0 4-16,0 0 3 0,0 0 18 15,0 0-25-15,0-11-5 0,0-4-52 16,-2-3-77-16,-6-5-66 15,-1-2-126-15</inkml:trace>
  <inkml:trace contextRef="#ctx0" brushRef="#br0" timeOffset="5831">1923 99 317 0,'0'0'51'16,"0"0"13"-16,0 0 52 16,0 0-63-16,0 0 4 15,0 0-12-15,-2 0-21 0,12 0-1 16,5 0 4-16,5 0-10 16,2 0 3-16,-1-4-16 15,1 0 5-15,-1-1-2 0,-1 0-4 16,-4 2 2-1,-5 1-5-15,-3 2 0 0,-2 0-4 32,-1 0-31-32,0 0-21 0,0 5-21 15,-2 2-151-15,2 0-19 16</inkml:trace>
  <inkml:trace contextRef="#ctx0" brushRef="#br0" timeOffset="6216">2248 105 489 0,'0'0'74'15,"0"0"-28"-15,0 0 62 16,0 0-69-16,0 0 0 0,0 0-17 16,-1-1-3-16,1 1-19 15,0 7 0-15,0 6 16 16,0 3-7 0,0 2 13-16,0 3 7 15,0 1-19-15,0-1 11 16,0 1-21-16,0-3 5 15,0-2-3-15,0-4 4 16,0-4-4-16,0-2-2 16,0-3 4-16,0-2-8 15,0 0-5-15,1 2-19 0,3 0-27 16,4-2-123-16,5-2-236 16</inkml:trace>
  <inkml:trace contextRef="#ctx0" brushRef="#br0" timeOffset="6702">2495 88 501 0,'0'0'50'0,"0"0"-2"0,0 0 93 16,0 0-121-16,0 0 26 16,0 0-16-16,-36 1-22 15,22 10 18-15,-2 2-14 16,-2 3 14-16,2 0-9 16,2 1-9-16,4 2 21 15,0 1-27-15,5 0 0 0,2 0 11 16,3-1-12-16,0-3 4 15,0-2-5-15,6-3-3 16,3-3 0-16,0-3-1 16,3-4 4-16,2-1 7 15,2 0-7-15,0-2 3 0,3-7-1 32,-3-6 5-32,2-2-12 15,-4-1 5-15,0-3 0 0,-4 2-6 16,-4 0 14-16,-5-1-8 15,-1-1 0-15,0 3 1 16,-12 0-7-16,-4 2-10 16,-1 5-13-16,1 6-7 15,-1 3-74-15,7 2-115 0,4 3-177 16</inkml:trace>
  <inkml:trace contextRef="#ctx0" brushRef="#br0" timeOffset="7520">2616 91 300 0,'0'0'309'0,"0"0"-260"15,0 0 50-15,0 0-40 0,0 0-59 16,0 0 0-16,2 10 5 16,-2 7-1-16,0 4 13 15,0 2-6-15,0 0-5 16,1 0 8-16,1 0-12 16,0-2 5-16,1-1 2 15,-2-6-8 1,2-2 9-16,-2-3-10 15,0-2 4-15,1-4-8 16,-2 0 4-16,0-2 0 16,0-1 1-16,0 0 2 15,0 0-1-15,0 0 8 16,0 0-1-16,0-2 34 16,0-11-16-16,0-4-18 0,1-5 0 15,1-3-8-15,-1-1 8 0,1-2-9 16,0 1 0-16,0 0-6 15,0 6 6-15,-1 4 0 16,2 7-1-16,-1 6 7 16,0 3-5-16,-1 1 5 15,-1 0-4-15,2 0-4 0,-1 0-1 16,5 0-6-16,2 6 6 16,2 5-3-16,3 2 5 15,-1 4 0-15,1 3 0 16,2 2-8-16,0 0 9 15,-1 1 0-15,2-3-1 16,-1 0-9 0,-1-4 10-16,-4-7-3 15,-3-4-1-15,-4-5 2 16,-2 0-2-16,-1 0 4 16,0 0 6-16,1 0-5 15,2-1 19-15,1-9-20 16,0-4 2-16,-1-2 1 15,-1-1-2-15,-2-2 4 0,0-2 9 16,0-1-11-16,0-1 8 0,0-1 0 16,0 0-11-16,-1 0 3 15,0 3 1-15,1 3-4 16,0 7 0-16,0 4-4 16,0 4-3-16,0 3-21 15,0 0-42 1,6 4-147-16,2 7-19 15,1 0-180-15</inkml:trace>
  <inkml:trace contextRef="#ctx0" brushRef="#br0" timeOffset="8137">3006 75 651 0,'0'0'29'0,"0"0"-16"16,0 0 46-16,0 0-58 15,0 0-1-15,0 0 26 0,0 0-2 16,-40 67 6-16,34-46-27 16,0 2-2-16,-1-1 16 15,0-2-10-15,-1 2 7 16,3-4-10-16,0-1 0 15,2-6-3-15,0-3-1 16,2-6 0 0,1-2 9-16,0 0-6 15,0 0 9-15,0 0 27 16,0-8 15-16,0-7-13 16,4-5-40-16,4-6 1 15,3-1-1-15,-3-2 1 16,0-2-2-16,-1 3 0 15,2-1 3-15,-1 1-7 0,1 5 4 16,-1 4 0-16,0 4-5 0,-3 9 1 16,-3 4 4-16,1 2 0 15,-3 0-10-15,1 0 9 16,4 10-18-16,4 3 14 16,3 5-3-16,4 4 10 15,1-1-2 1,0 1 0-16,0 1 6 15,-4 2-12-15,-2-2 6 16,-2 2 0-16,-3-4-4 16,-2 1 8-16,-1-4-4 15,-2-2 0-15,-1-4 5 16,1-3-12-16,1-5 7 16,-2-2 0-16,0-2-8 0,0 0 6 15,0 0-22-15,0 0-20 16,-2 0-109-16,-13-2-234 15</inkml:trace>
  <inkml:trace contextRef="#ctx0" brushRef="#br0" timeOffset="8353">2937 205 519 0,'0'0'56'0,"0"0"10"16,0 0 15-16,0 0-81 16,0 0 17-16,0 0 12 0,67-20-24 15,-46 15-2-15,-1 2-3 16,-1-1-8-16,-2-1-2 16,-2 0-59-16,-4-1-276 15</inkml:trace>
  <inkml:trace contextRef="#ctx0" brushRef="#br0" timeOffset="8839">3260 50 554 0,'0'0'12'0,"0"0"-10"16,0 0 111-16,0 0-68 16,0 0 10-16,0 0 14 15,0-10-62-15,0 10-5 16,0 1-4-16,0 6 0 16,0 5 2-16,0 2 7 0,4 1-3 15,0 3 12-15,-1 3-15 16,1 3 0-16,-3 1 18 15,0 1-10-15,-1 2 4 16,2-3-13-16,-2-2 3 16,0-4 0-16,0-4-3 15,1-5 0 1,-1-6 1-16,2-1 3 16,-1-2-3-16,0-1 3 15,-1 0 1-15,2 0 2 0,-2 0-4 16,1 0 11-16,3 0 9 15,7 0-13-15,7 0 5 16,8 0-12-16,6 0 3 16,1 0-8-16,-1-3 2 0,-1-1-15 15,-3-1-3-15,-6 1-35 16,-12-3-184-16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7T17:11:08.889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 contextRef="#ctx0" brushRef="#br0">25 0 479 0,'0'0'49'0,"0"0"41"16,0 0-14-1,0 0-52-15,0 0-16 16,0 0-5-16,0 0 6 16,-1 37 2-16,1-17 24 15,0 1-11-15,0-1-18 16,3 1 23-16,0-4-15 15,1 2-6-15,-2-2 7 16,0-2-14-16,2 1 2 0,-2-1-3 16,1-3 2-16,-2-3-8 0,2-3 6 15,-2-2-10-15,0-2 6 16,1-1-15-16,-1-1 16 16,2 0-1-16,2 0-50 15,-2-7-116-15,0-5-238 16</inkml:trace>
  <inkml:trace contextRef="#ctx0" brushRef="#br0" timeOffset="680">16 37 524 0,'0'0'135'0,"0"0"-107"16,0 0 35-16,0 0-21 15,0 0-17-15,0 0-8 16,52-19 0-16,-24 18-15 16,-1 1 13-16,-4 0-15 15,-5 2 2-15,-3 8-11 16,-7 2 9-16,-3-1-2 0,-3 1-2 16,-2-1-22-16,0 0 19 15,0-2-14-15,-2 2-2 0,-11 0 12 16,-7 2-7-16,-5 0 8 15,-4-1-18-15,-3 1-19 16,6-4 11-16,7-6 0 16,7-2 21-1,8-1 11-15,2 0 8 16,2 0 19-16,0 0 32 16,0 0-31-16,2-3 12 15,6-1-32-15,2-1 7 16,2 3 21-16,1-1-22 15,3-2 19-15,0 3-6 16,3 0-11-16,1 2 6 0,-2 0-15 16,-3 0-1-16,-1 0-2 15,-2 3 1-15,-3 5-1 16,1 0 0-16,0 1-3 16,-2-1-2-16,-2-1 5 0,0 1-2 15,-3-2-3 1,0 1 2-1,0 0 3-15,-3 0 0 16,0 5-6-16,0-2 1 16,-1 2 0-16,-12 0 3 0,0 1-1 15,-2-3 2-15,2-3 1 16,1 1 0-16,1-4 2 16,2-3-6-16,-3 0 4 15,-4-1 0-15,-5 0-4 0,0 0-2 16,-3 0-16-16,2 0-14 15,5-2-18-15,3-2 25 16,7-2-37-16,5 0 5 16,2-2-26-16,0-1-169 15</inkml:trace>
  <inkml:trace contextRef="#ctx0" brushRef="#br0" timeOffset="9360">349 60 306 0,'0'0'57'15,"0"0"6"-15,0 0-15 16,0 0-19-16,0 0 9 15,0 0-11-15,0 0-1 16,0 10-18-16,0-5-1 16,0 2 14-16,0 2-6 15,0 3 17-15,2 4-3 0,-2-1-19 16,2 5 13-16,-2-1-16 16,1 1-1-16,1 1 10 15,-1 1-12-15,-1-2 4 16,0 0-5-16,0-6 1 15,1-2-3-15,1-5-1 16,-1-3 0-16,1-3 3 16,-2-1 1-16,0 0-1 15,0 0-3-15,0 0 3 16,0 0-7-16,0 0-17 0,0 0-69 16,0 0-130-16,0 0-104 15</inkml:trace>
  <inkml:trace contextRef="#ctx0" brushRef="#br0" timeOffset="10205">309 69 295 0,'0'0'17'15,"0"0"69"-15,0 0 7 16,0 0-62-16,0 0 28 16,0 0 3-16,4-14-55 15,8 10 3-15,3 0-8 16,2 2 0-16,4-1 19 16,-3 1-16-16,3 2 8 0,1 0-6 15,-1 0-1 1,1 0 2-16,-2 0-6 0,-4 5-2 15,1 3 0-15,-8-1-1 16,-1 2-1-16,-1 0 1 16,-5 0 0-16,2-1-5 15,-2 2 1-15,-2 0 5 0,0 2-2 0,0 1 1 16,-4 2 0-16,-8-1-9 16,-3 0-2-16,-3-4 10 15,2 1-13-15,-1-3 12 16,-2-1-3-16,-3-1 1 15,-1-1 1-15,-2 1-31 16,2-3-12 0,7 1 20-1,4-2 2-15,7-2 12 0,3 0 13 16,2 0 0-16,0 0 12 16,0 0 10-16,0 0-12 15,0-4-3-15,6 0-1 16,1 2 1-16,-1-1-1 15,0 2-4-15,-3 0 26 0,2 1-9 16,0 0-10-16,2 0 11 16,1 0-8-16,2 0-1 0,3 0 5 15,2 1-10 1,-1 5 10-16,0 0-9 0,-1 0-6 16,-1 1 10-16,0-1-8 15,-1 0 4-15,-3-1 1 16,-1-2-6-1,-2 0-3-15,0 1 1 16,1 1 0-16,2 0 0 16,1-1 0-16,6 0-3 15,1 0-4-15,4-2-24 16,5-2-20-16,-3 0-250 16</inkml:trace>
  <inkml:trace contextRef="#ctx0" brushRef="#br0" timeOffset="10906">707 29 390 0,'0'0'32'16,"0"0"-21"-16,0 0-11 16,0 0 19-16,0 0 51 15,-30 80 17-15,25-56-46 16,-1 0-3-16,1 0-24 15,2-2-5-15,-1 0 10 16,1-2-18-16,2-3 9 0,-2-1-10 16,2-4 5-16,0-3-9 15,1-6 4-15,0 0 0 16,0-3 11-16,0 0-9 0,0 0 22 16,0 0 28-16,0-3-1 15,0-9-17-15,0-3-34 16,5-5 0-1,2-3-3 1,-2-1 6-16,0-1-3 0,-2-3 0 16,2 0-9-16,1 4 7 15,-1 6-11-15,2 5 13 16,-3 7-3-16,0 3 8 16,-1 2-5-16,1 1 0 15,0 0-15-15,2 0 14 0,3 6-5 16,0 4 5-16,2 3-5 15,-2 4 6-15,1 2 0 16,-1 3 0-16,-1 1 8 16,-1 0-13-16,-3-2 5 15,-2-1 0-15,0-4 1 16,-1-5 4-16,1-2-5 0,-1-4 0 16,-1-3 3-16,0 1-9 15,0-2 6-15,0 2-23 16,0 1-17-16,0 0-103 0,-1-4-177 15</inkml:trace>
  <inkml:trace contextRef="#ctx0" brushRef="#br0" timeOffset="11144">681 219 324 0,'0'0'55'15,"0"0"-28"-15,0 0 21 16,0 0-16-16,0 0 27 16,0 0-2-16,62-4-35 15,-44 1-15-15,2 0-7 16,0 1-14-1,-3-1-108-15,-2-1-122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7T17:11:23.824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 contextRef="#ctx0" brushRef="#br0">0 96 163 0,'0'0'60'0,"0"0"-9"15,0 0 17-15,0 0 6 16,0 0-34-16,0 0 10 0,0-24-1 16,0 22 3-16,0 2 6 15,0 0-13-15,0 0-21 0,0 0 7 16,0 0-28-16,0 0 4 16,0 0-7-16,0 0 1 15,0 6-1-15,0 7 3 16,0 1 1-16,0 3 11 15,0 1-11-15,2 0 3 16,1 1 4 0,-2-2-7-16,2-1 6 15,-2 0-10-15,-1-3 0 16,1-1-1-16,1-1 6 16,-2-1-5-16,1-2 0 15,-1-1 4-15,0-1-3 16,0-2-1-16,0-3 0 15,0-1-3-15,0 0 7 0,2 0-4 16,-2 0 11-16,0 0-3 16,0 0 17-16,0 0-15 15,0 0-2-15,0 0 12 16,1 0-19-16,-1 0 5 0,0 0-3 16,0 0 1-16,0 0 5 15,0 0-9-15,1-3 0 0,-1-2 7 16,1-2-3-16,1 0-4 15,-2-1 0-15,0 1 3 16,1-1-6-16,-1 3 3 16,0-4 0-16,0 3 0 15,0-2 2-15,0-3-2 16,0 1 0 0,0-2 2-16,0-3-2 15,0 0 0-15,0-3 0 16,0-2-5-16,0 2 6 15,0 0-1-15,0 5 0 16,0 3-2-16,0 4 1 16,0 3 1-16,0 3 0 15,0 0-4-15,0 0 9 0,0 0-5 16,2 0 0-16,-2 0 3 16,0 0 4-16,1 0-7 0,-1 0 0 15,0 0-4 1,1 0-1-16,3 0-3 15,3 3 6-15,2 6 2 0,4 4-4 32,-1 0 4-32,3 3 0 0,-1 0 1 15,2-2 2-15,0 2-3 16,1-3 0-16,-4 0 1 16,-1-2-2-16,-4-2 1 15,-1-2 0-15,-3-1-4 16,0 0 8-16,0 1-4 15,1 2 0-15,0-1 4 0,2 2-8 16,-1-2 4-16,-2 0 0 16,0-3-4-16,-1-2 6 15,-2-2-2-15,-1-1 0 16,0 0 7-16,0 0-7 16,0 0 0-16,1 0 9 15,-1 0 21-15,0 0 3 0,1-2 8 16,1-11-35-16,-1-3 6 15,2-4-15-15,-3-1 3 16,0-1 0-16,0-1-2 16,0-1 4-16,0 0-2 15,0 0 0-15,0 1-6 0,0 5 0 16,0 7 6 0,0 1 0-16,0 4-9 15,0 3 6-15,1-1 1 16,0 2 2-16,1 0-18 15,-1 1 15-15,1-1-15 16,-2 1-24-16,0 1-26 16,1 0-150-16,-1 5-273 15</inkml:trace>
  <inkml:trace contextRef="#ctx0" brushRef="#br0" timeOffset="603">478 38 439 0,'0'0'40'16,"0"0"-7"-16,0 0 68 16,0 0-90-16,0 0 0 0,0 0 10 15,-50 5 20-15,39 6-24 16,-1 3 1-16,3 0 11 16,0 0-15-16,0-1 3 0,3 0 1 15,0 0-16-15,2 2 19 16,0 1-20-16,1 1 8 15,3 0 9-15,0-1-14 16,0-1 11-16,0-3 1 16,6-1-16-16,2-4 16 15,-2-2-12-15,4-2 5 0,0-3 9 16,2 0-10-16,4 0 7 16,0 0-15-16,0-8 5 15,0 1-12-15,0 0-17 16,1 0-26-16,1 0-76 15,1 0-71-15,-5 0-85 32</inkml:trace>
  <inkml:trace contextRef="#ctx0" brushRef="#br0" timeOffset="1004">662 32 648 0,'0'0'44'15,"0"0"-43"-15,0 0 69 16,0 0-50-16,0 0-16 16,0 0 4-16,-4 12-2 0,4 6 2 15,0 3 30 1,0 3-26-16,-2 0 17 16,1-1-8-16,1-2-14 0,0-2 13 15,0-3-19-15,0-1 0 0,0-4 4 16,0-4-2-16,0-1 2 15,0-4-5-15,0 1-10 16,0-2 1-16,0 0-33 16,0-1-72-16,1 0-190 15</inkml:trace>
  <inkml:trace contextRef="#ctx0" brushRef="#br0" timeOffset="1338">779 35 672 0,'0'0'55'16,"0"0"-55"-16,0 0 0 15,0 0 12-15,0 0 33 0,0 76 8 16,0-55-18-16,0-1-18 15,0-3-1-15,0 0 4 0,0-1-19 16,0 1 10-16,1 0-3 16,0 0-7-16,1 0 4 15,0-3-4-15,1-1-1 16,-2-4 0-16,2-3-13 16,-3-3 2-16,2-3-23 15,-2 0-18 1,0 0 8-16,0-4-75 15,0-7-205-15</inkml:trace>
  <inkml:trace contextRef="#ctx0" brushRef="#br0" timeOffset="1540">663 167 325 0,'0'0'104'16,"0"0"-77"-16,0 0 29 15,0 0-23-15,0 0 61 32,0 0-32-32,45 0-44 0,-24-2 2 0,3-2-20 15,0 2-6 1,2-1 2-16,-1 1-74 16,1-3-230-16</inkml:trace>
  <inkml:trace contextRef="#ctx0" brushRef="#br0" timeOffset="1873">987 33 549 0,'0'0'132'0,"0"0"-110"0,0 0 23 16,0 0-29-16,0 0-11 15,0 0 4 1,0 19 31-16,0-3-11 16,0 3 2-16,0 2-27 15,0 3 6-15,0 1 14 16,0 3-14-16,0-1 2 16,0-2 4-16,-1-4-16 15,-1-5 4-15,1-7-4 16,1-4 0-16,0-3 3 0,0-2 3 15,0 0-3-15,0 0 0 16,8-12-3-16,1-3-56 0,-2-4-108 16,-3-1-257-16</inkml:trace>
  <inkml:trace contextRef="#ctx0" brushRef="#br0" timeOffset="2143">929 48 560 0,'0'0'90'16,"0"0"-61"-16,0 0 95 0,0 0-82 16,0 0 1-16,0 0-30 15,24-20-11-15,-9 17 1 16,0-1 3-16,-2 4-3 15,-2-2-3-15,1 1 5 16,2 1-13-16,0-1 8 0,2 1-29 16,3 0-53-16,-3 0-106 15,-3 1-173-15</inkml:trace>
  <inkml:trace contextRef="#ctx0" brushRef="#br0" timeOffset="2391">934 165 336 0,'0'0'166'0,"0"0"-107"16,0 0 23-16,0 0-13 16,0 0-16-16,0 0 12 15,9 4-20-15,1-4-38 16,3 0 11-16,-2 0-9 0,3 0-1 15,0-3-14-15,4-1 6 16,-2 3-15-16,0 1-33 16,-2 0-105-16,-2 0-88 15,-4 0-59-15</inkml:trace>
  <inkml:trace contextRef="#ctx0" brushRef="#br0" timeOffset="2644">979 266 300 0,'0'0'44'16,"0"0"42"-16,0 0 4 0,0 0-34 16,0 0 12-16,0 0-27 15,0 0 8-15,-2 17 2 16,12-17-17-16,2 0 13 15,3 0-31-15,0 0-5 16,1 0-11-16,1 0 1 0,2-1-2 31,1-3-26-31,0 2-76 16,-1-3-91-16,-3-1-205 0</inkml:trace>
  <inkml:trace contextRef="#ctx0" brushRef="#br0" timeOffset="3362">1312 0 333 0,'0'0'68'16,"0"0"-21"-16,0 0 56 0,0 0-64 31,0 0-9-31,0 0 3 16,-74 2 6-16,61 7-37 0,-1 1 4 15,0 2 4-15,0 0-9 16,4 0 14-16,3 1-11 16,4-3-3-16,3 2 12 15,0-2-11-15,0-1-2 16,4 0 6-16,5-2-3 0,4-1 7 16,0-2-10-16,1-1 0 15,-3 0 7-15,1-3-4 16,2 2-3-16,1-2 0 15,-1 1 4-15,2 0 1 16,-1 1-5-16,0 1 0 16,2-1-3-1,-4 1 3-15,0 1 0 16,0 1-3-16,-1 2 5 16,-2-1-4-16,0 3 2 15,-4-2 0-15,-1-1 0 16,0 1 1-16,-3-1-1 15,1-1 0-15,-1-1 5 0,-2-1-5 16,0 0 0-16,0 3 0 16,0 1 0-16,-2 0 4 0,-8 2-3 15,-1-1 8-15,-3 0-7 16,0-2 11-16,-3-2 1 16,2-1-5-16,0-1 10 15,2-1-14-15,0-1-1 16,-2 0-4-16,0 0 2 0,0 0-5 15,2 0-13-15,3 0-35 16,5-7-65-16,5-2-237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7T17:11:30.89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 contextRef="#ctx0" brushRef="#br0">0 12 79 0,'0'0'154'0,"0"0"-100"16,0 0 8 0,0 0 2-16,0 0-38 0,0 0 11 15,0-5 9-15,0 4-10 16,0 0 12-16,0 0-25 16,0-1 1-16,0 1 8 15,0 0-16-15,0 1 5 0,0 0-18 16,0 0 2-16,0 0-4 15,0 0-1-15,0 0 0 16,0 0 0-16,0 0-4 16,0 0 4-16,0 0 0 15,1 6 2-15,0 4-4 0,2 1 4 32,0 2-2-32,-1 3 8 15,1-1-5-15,0 1 5 16,-2-2 5-16,2 0-11 15,-2-2 7-15,2-1-3 16,-2-1-6-16,0-3 6 0,3 0-4 16,-2 0 4-16,1-1-6 15,0-1 0-15,-2 0 1 0,0-1-1 16,2 0 0 0,-2 1 1-16,2 2 2 0,-1-3-4 15,0 1 1-15,0-1 0 16,0-1 0-16,1 0 1 15,-2 0-1-15,0 0 0 16,0-1 4-16,1 0-2 0,-2-2-2 16,0 0 1-16,0 0-2 15,0 0 4-15,0 0-3 16,0 0 7-16,1 0-6 16,-1 0 12-16,0 0-10 15,2 0 4-15,-2 0 4 16,3 0-7-1,1 0-1-15,1 0 8 16,1 0-8-16,1 2 8 16,4-2-10-16,3 0 1 15,0 0 7-15,3 0-7 16,1 0-2-16,1 0 3 0,1-2 0 16,0 0-4-16,2 0 1 15,-1 1 0-15,0 1-1 0,0 0 2 16,0 0-1-16,2 0 0 15,1 0 6-15,3 0-8 16,6-2 2-16,4-1 0 16,6-3 0-16,2 1 3 15,2-1-3-15,-3 2 0 16,-4 2 5 0,-1 1-9-16,-4 1 4 15,-3 0 0-15,-1 0-2 16,0 0 4-16,1-2-2 15,3 0 2-15,0-3 4 16,1 0-2-16,0 0-4 16,-1-1 0-16,2 4 7 15,-2-3-2-15,0 3-4 0,2 1-1 16,-2-2 5-16,0 2-6 16,-2 0 1-16,-5 0 0 0,-2 1 0 15,1-3 2 1,2 2-2-16,0-2 0 0,4 1 4 15,-2 0-6-15,5 2 2 16,-1 0 0-16,0 0-2 0,-4 0 9 16,-2 0-7-16,-5 0 0 15,-1 0 2-15,-1 0-6 16,-2 0 4-16,1 0 0 16,3 0-3-16,3 0 8 15,3 0-5-15,-1 0 0 16,2 0 3-1,-3 0-9-15,-3 0 6 16,-3 0 0-16,-1 0 0 16,0 0 4-16,-1 0-4 15,3 0 0-15,0 0 3 16,0 0-6-16,1 0 3 16,-1 0 0-16,0 0-3 15,-2 0 7-15,-1 0-4 0,-2 0 0 16,-2 0 4-16,-4 2-10 15,0 0 6-15,-2-2 0 0,2 0-2 16,1 0 6-16,3 2-4 16,3-2 0-16,1 0 4 15,0 0-10-15,-1 0 6 16,0 0 0 0,-3 0-4-16,0 1 9 15,-1 0-5-15,-6 0 0 16,2 1 3-16,-3-2-7 15,-1 0 4-15,1 0 0 16,0 0-6-16,0 0 10 16,0 0-4-16,0 0 0 15,3 0 5-15,-2 0-10 0,3 1 5 16,2 0 0-16,-4 0-6 16,1 0 8-16,-2 2-2 15,0-3 0-15,-3 0 7 16,4 0-11-16,0 0 4 15,2 0 0-15,-2 0-6 16,-1 0 9-16,0 0-3 0,-3 0 0 0,1 0 3 16,-2 0-9-1,0 0 6-15,-2 0 0 0,0 0-6 16,2 0 9-16,2 0-3 16,3 0 0-16,2 2 4 15,2-1-13-15,3 2 9 16,-1-1 0-1,-3 0-6-15,2 1 3 16,-4 2 3-16,-3-4-2 16,0 1 1-16,-6 0-6 15,1-2 7-15,-1 0 0 16,-2 2-2-16,1-2 7 16,0 0-5-16,-1 0 0 15,1 0 3-15,-1 0-8 0,2 0 5 16,1 2-5-16,-1-2 2 15,3 3 0-15,-3-1 3 16,2 0-2-16,-1 0 4 16,2-2-9-16,-1 1 7 15,1 1 0-15,2-2-1 0,1 1 6 32,2 0-5-32,-2 0 0 0,1 0 2 15,-1 0-6 1,-1 0 4-16,-1 1-1 0,-1-1-3 15,-3-1 6-15,1 0-2 16,0 1 0-16,-3 0 2 16,0 1-2-16,0-2 0 15,0 0 0-15,0 0 3 0,0 0 1 16,0 0-4-16,0 0 0 16,0 0 3-16,0 0-8 15,0 0 7-15,0 0-2 16,0 0 12-16,0 0-4 15,0 0 10-15,0 0-5 16,0 0-11-16,0 0 25 0,0 0-26 16,0 0-1-16,0 0 20 15,0-4-19-15,0 0 9 16,1 0-5-16,-1-1 0 16,0 0 5-16,0-2-8 15,0-1 1-15,0 0-1 0,0 0 4 31,0-1-6-31,0 1 0 0,0-2 1 16,0 0-7-16,0-1 7 16,0-1-1-16,0 0 0 15,0 0 3-15,0 2-4 16,0 4 1-16,0 1 0 16,0 2 0-16,0 0 0 15,0 3 0-15,0-1 4 0,0 1 0 16,0 0 6-16,0 0-10 15,0 0 3-15,0 0-2 16,0 0-1-16,0 0 0 16,0 0 0-16,0 0 5 15,0 0-8-15,0 0 3 0,0 0-11 32,0 0 8-32,0 0-31 15,0 0-33-15,-8 7-24 16,-8 1-125-16</inkml:trace>
  <inkml:trace contextRef="#ctx0" brushRef="#br0" timeOffset="1233">1697 143 204 0,'0'0'77'0,"0"0"-31"15,0 0 37-15,0 0-18 16,0 0 13-16,0 0 5 0,0 0-30 16,0 0 2-1,0 0-23-15,0 0-11 0,0 0 12 16,0 0-26-16,0 0 8 15,0 0-15-15,0 0 8 16,0 0-11 0,0 0 3-16,0 0 0 15,0 1-1-15,0 5 8 16,3 1-7-16,1 2 8 16,-1 0-7-16,2 1 18 15,-2 1-19-15,0 0 0 16,0 0 6-16,0 0-2 15,-2 1-2-15,1 0-2 0,0 1 5 16,-1 0-7-16,-1 2 2 16,2-3 0-16,-1 0 4 15,0-2-1-15,0-1-1 16,-1-1-1-16,2-1 4 16,-2-1-8-16,1 0 3 0,1 0 0 15,-1 1 2-15,1 2 0 16,0-1-2-16,0 1 0 0,-2-2 6 15,0 1-9 1,0-1 3-16,0 0 0 0,0-1 1 16,0 0 3-16,0-1-4 15,1-1 0-15,-1 1 6 16,1 0-13 0,-1-1 7-16,0-1 0 15,0-1-2-15,0-1 7 16,1 0-5-16,-1 0 0 15,0-1 5-15,0 2-10 16,0-2 5-16,0 0 0 16,0 1-1-16,0-1 6 15,0 0-5-15,0 0 0 0,0 0 3 16,0 0-9-16,0 0 6 16,0 0 0-16,0 0-2 15,2 0 6-15,-2 0-4 16,0 0 0-16,0 0 7 15,0 0-9-15,0 0 2 0,0 0 0 32,0 0 9-32,0 0-9 15,0 0 17-15,0 0-6 0,0 0-10 16,1 0 0 0,1 0-1-16,-1 0-42 0,1 0-120 15,-2-5-601-15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7T17:11:34.975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 contextRef="#ctx0" brushRef="#br0">141 215 203 0,'0'0'86'16,"0"0"-44"-16,0 0 61 16,0 0-37-16,0 0-17 15,0 0 26-15,0 0-22 16,0-18-21-16,0 17 16 0,0-2-26 31,0 2 4-31,0 0 4 16,-1 0-19-16,-1 1 0 0,-2 0-7 15,-1-2-1-15,-2 2-5 16,0 0 2-16,0 0 0 16,-1 0-1-16,0 0 6 15,-1 4-5-15,-3 7 0 16,-2 3 6-16,1 3 1 0,-2 3-6 15,3-3 1-15,3 2 6 16,4-5-8-16,3-2 3 16,2 0-3-16,0 1 4 15,3-1-5-15,7 0 4 16,4-1 1-16,1-3-1 16,-1 0-1-16,3-5 9 0,-4-2-8 31,2-1-1-31,-2 0 4 0,2 0 1 0,0-6-6 15,-2-1 1-15,-3 0 4 0,-5 2-4 16,-2 1-2-16,-2 1-3 16,-1 2-6-16,0-1-36 31,0 1-62-31,0-2-178 16</inkml:trace>
  <inkml:trace contextRef="#ctx0" brushRef="#br0" timeOffset="733">345 194 307 0,'0'0'55'0,"0"0"-40"15,0 0 84-15,0 0-80 16,0 0 12-16,0 0 39 16,-5-22-16-1,2 22-12-15,0 0-12 16,1 0 2-16,-2 0 0 15,-1 0-24-15,-1 0 6 16,-2 0-13-16,0 0 1 16,-2 9 7-16,1 2-5 0,-1 3 1 15,2 1 5-15,0 3-7 16,3-1 12-16,1 1-15 16,1 0 0-16,3 1 7 0,0-3-2 15,0 0-5-15,3-2 0 16,5-4 3-16,0-1-3 15,0-2 0-15,0-3 0 16,0-3 10-16,0-1-8 16,2 0 8-16,0 0 3 0,4 0-10 15,-1-8 7-15,1 0-10 16,-2-1 0-16,-4-1 8 16,0-1-5-16,0-3-1 15,-1 1 2-15,-1-1-2 16,-4-2-2-16,-2 0 0 15,0-2-8 1,0 1 3-16,-4-2-52 16,-11 1-40-16,-1 0-112 15,1 3-242-15</inkml:trace>
  <inkml:trace contextRef="#ctx0" brushRef="#br0" timeOffset="1737">571 170 485 0,'0'0'87'0,"0"0"-45"16,0 0 68-16,0 0-84 15,0 0-20-15,0 0-7 16,0 5 1-16,0 12 0 15,0 4 36-15,0 3-18 16,0-1 6-16,-1-3-13 0,1-1-9 16,0 1 4-16,0-4-4 15,0 2-1-15,0-4 8 16,1-1-5-16,1-6-1 16,1-2-3-16,-1-3 6 0,-2-2-6 15,0 0 2 1,1 0 2-16,-1 0 29 0,1 0-4 0,1-6 13 15,0-6-42-15,1-1 7 16,0-2-7-16,-2-3 0 16,0-3 0-16,-1-1-5 15,0-1 2-15,0 1 1 16,0-2 2-16,0 5 0 16,0 6-6-1,0 6 6-15,0 3 0 16,0 3 3-16,0 1 1 15,0 0-5-15,0 0 1 16,0 0-25-16,6 1 18 16,3 7-3-16,3 7 10 15,4 2-4-15,2 1 7 16,-3 3-3-16,2-2 0 0,-1-2 6 16,0 0-7-16,-1-5 1 15,-3-3 0-15,-4-3-8 0,-3-5 15 16,-3 1-7-16,-2-2 0 15,0 0 1-15,0 0 15 16,0 0-8-16,1 0 7 31,2-9-9-31,-2-4 0 0,0 1-6 16,-1-3 0-16,0 0 0 16,0-3-7-16,0-3 6 15,-2 0 1-15,-4-2-6 16,1 5 6-16,4 3 0 15,0 5 0-15,1 7 1 16,0 1-11-16,0 2 3 0,0 0-48 16,0 7-84-16,0 6-25 15,0-3-292-15</inkml:trace>
  <inkml:trace contextRef="#ctx0" brushRef="#br0" timeOffset="2107">919 179 527 0,'0'0'53'16,"0"0"3"-16,0 0-6 15,0 0-40-15,0 0-3 16,0 0-6-16,-2 13 28 16,2 0-2-16,0 2 2 15,0-1 1-15,0 2-21 16,0 0 15-16,0-2-13 0,0 0-2 16,2-1-8-16,-2-2 6 15,1-2-7-15,0-1 0 16,-1-1 0-16,2-3-7 0,-2-2 2 15,1-2-6 1,-1 0-13-16,0 0-25 0,0 0-27 31,0-5-145-31</inkml:trace>
  <inkml:trace contextRef="#ctx0" brushRef="#br0" timeOffset="2593">857 136 74 0,'0'0'506'0,"0"0"-489"16,0 0 42-16,0 0 8 16,0 0-53-16,0 0 26 15,4 0-23-15,9 0-14 16,1 0 22-1,0 0-19-15,1 0 17 16,2 0-4-16,0 0-15 16,2 1 11-16,-2 4-11 15,1 0-1-15,-3 4-6 0,0 0 4 16,-4 3-1-16,1 2 0 16,-2-1 2-16,-4 0-5 15,0-1 3-15,-2 3 0 0,-1-1-3 16,-3 5 4-16,0-3-1 15,0 3 0-15,0-3 2 16,-2 0-4-16,-4-1 2 16,-2-3 0-16,0-5 11 15,1-1-11-15,-1-2 6 16,-3-2-6-16,-5 1 7 0,-4-1-6 31,-2-2-1-31,1 0 0 16,0 0-8-16,5 0 6 15,4 0-5-15,3-1-4 0,3-3-15 0,1-2-10 16,4 0-40-16,1 0-63 0,0-1-184 31</inkml:trace>
  <inkml:trace contextRef="#ctx0" brushRef="#br0" timeOffset="3057">1194 151 494 0,'0'0'123'15,"0"0"-105"-15,0 0 85 16,0 0-69-16,0 0-13 0,0 0 21 16,1-5-31-1,1 5-3-15,0 7-8 0,-1 4 5 16,0 2 14 0,2 2-17-16,-2 0-1 0,0 4 23 15,2-2-21-15,-2 0 15 16,-1 0-8-16,2-2-7 0,0 0 5 15,0-2-7-15,0-2 0 16,2-3 13-16,-2 0-13 16,1-3 8-16,-2-3-9 15,-1-1 7-15,0-1-16 16,0 0 5 0,0 2-22-16,1-2 4 15,-1 0-27-15,1 0-26 16,2 0-16-16,2 0-77 15,5 0-50-15</inkml:trace>
  <inkml:trace contextRef="#ctx0" brushRef="#br0" timeOffset="3488">1475 144 525 0,'0'0'55'15,"0"0"11"-15,0 0 60 16,0 0-89-1,0 0-7-15,0 0-4 16,0-7-26-16,0 21 0 16,0 1 3-16,0 5 6 15,0-2 14-15,0-1-18 16,0-1-4-16,0-1 12 16,0 1-7-16,0 1-3 15,0 0-3-15,0-3 5 0,0-2-7 16,0-3 2-16,0-4 0 15,0-4-2-15,0 0 5 16,0-1-6-16,0 0 0 0,0 0-32 16,-3-1-31-16,-6-11-214 15</inkml:trace>
  <inkml:trace contextRef="#ctx0" brushRef="#br0" timeOffset="3757">1359 131 417 0,'0'0'173'16,"0"0"-164"-16,0 0 56 16,0 0-14-16,0 0-6 15,0 0 15-15,21 0-50 16,-4 0 6-16,3 0 3 15,0 0-18-15,1 0 5 16,-1 0-6-16,-3 0 5 0,-2 1-11 16,-1 1 6-16,0 0-27 0,0 1-22 15,-1-2-111-15,-4-1-244 16</inkml:trace>
  <inkml:trace contextRef="#ctx0" brushRef="#br0" timeOffset="4211">1708 129 385 0,'0'0'159'15,"0"0"-126"-15,0 0 40 16,0 0-45-16,0 0-26 16,0 0 3-16,0 6 14 0,0 4 0 15,0 2 0-15,0 1 4 16,0 3 4-16,0 1-1 15,0 2-10-15,0 1-8 16,0-1 21-16,0-1-26 16,-2 0 16-16,1-3-9 15,-1 0-8-15,2-4 8 0,0-5-10 16,0-2 0-16,0-2 1 16,0-2 1-16,0 0-2 15,0 0 4-15,0 0 1 16,0 0-10-16,0 0-4 15,0 0-35-15,0 0-21 16,0 0-65-16,0 0-157 0,0-2-49 16</inkml:trace>
  <inkml:trace contextRef="#ctx0" brushRef="#br0" timeOffset="4860">1935 187 334 0,'0'0'85'0,"0"0"-52"15,0 0 68-15,0 0-62 16,0 0-34-16,0 0-3 16,0-8 1-16,0 8-3 15,0 0-2-15,0 0-1 16,0 0-4 0,0 0 7-16,0 0 5 15,0 0-4-15,0 0 12 16,0 0-8-16,0 0 9 15,0 0 7-15,0 0-15 16,0 0 5-16,0 0 2 0,0 0 2 16,0 0 15-16,0 0-13 15,0 0 0-15,0 0 5 0,0 0-19 16,0 0 14-16,0 0-3 16,0 0-11-16,0 0 6 15,0 0-8-15,0 0 0 16,0 0 6-16,0 0-4 15,0 0 1-15,0 0-4 16,0 0 2 0,0 0-4-16,0 0 2 15,0 0 0-15,0 0 0 16,0 0 5-16,0 0-5 16,0 0 0-16,0 0 8 15,0 0-10-15,0 0 2 16,0 0 0-16,0 0 1 15,0 0-1-15,0 0 0 0,0 0 0 0,0 0-4 16,1 0 4 0,1 0-53-16,0 0-135 0,-2 0-295 15</inkml:trace>
  <inkml:trace contextRef="#ctx0" brushRef="#br0" timeOffset="7657">1959 132 308 0,'0'0'17'0,"0"0"30"16,0 0 40-16,0 0-72 16,0 0 40-16,0 0 11 15,-8-14-38-15,7 12 9 16,-1 1-4-16,-1-1-2 0,2 1-7 16,-2 1-20-1,0 0 11-15,1 0-15 0,1 0 0 16,-2 0-2-16,0 0 6 15,-1 0-4-15,-4 4 0 16,-2 9 8-16,-2 4 1 16,0 2 0-16,3 1 4 15,1-1 7-15,1-1-19 16,3-1 3-16,3-2 0 16,1-1 3-16,0-1-7 15,0-1 0-15,0 1 0 16,6-3 2-16,3-1 2 0,3-2-2 15,-1-2 2-15,0-1 0 16,1-4 7-16,-2 0-10 16,2 0 1-16,-1 0 5 15,0 0-2-15,-1-8 0 16,0-1-2-16,-3-1 2 16,1-2 8-16,-3-2-12 15,0 0 7-15,-1 0 7 16,0-3-15-16,-1-1 4 15,-3-2-4-15,0 0 3 16,0 0-11-16,0 0 2 16,-3 2 1-16,-5 1 1 15,2 3-23-15,1 6 6 16,-1 4-1-16,2 4-34 0,-1 0-37 16,-4 7-81-16,3 8 0 15,3-1-134-15</inkml:trace>
  <inkml:trace contextRef="#ctx0" brushRef="#br0" timeOffset="8453">2140 147 677 0,'0'0'40'0,"0"0"35"15,0 0-25-15,0 0-39 16,0 0-11-16,0 0-2 15,0 23 2-15,0-5 0 16,0 1 9-16,0 0-1 16,0-2-6-16,0-2 5 15,0-2-7-15,0 0 1 16,0-4-4-16,0-1 7 0,0-3-4 16,0-4 0-1,0-1 2-15,0 0-2 0,0 0 3 16,0 0 10-16,0 0 20 15,0-4 6-15,0-8-27 16,3-4-8-16,-1-3 1 16,3-1-2-16,-4-5-3 15,-1 1 1-15,0 1-3 16,0 6 6-16,0 6-4 16,0 6 0-16,0 5 1 15,0 0-3-15,1 0 2 16,0 0-10-16,4 0 2 0,2 3-12 15,2 8 20 1,3 2 0-16,1 4 0 0,2 1 1 16,-1 0-1-16,-1 0 1 15,0 0-6-15,-1-1 7 16,1-2-2-16,-4-2 0 16,-1-3 2-16,-4-4-4 15,-1-2 2-15,-2-4 0 16,0 2 2-16,-1-2 0 15,0 0 4-15,0 0 10 16,0 0 8-16,2-5 16 16,-1-6-34-16,3-3-3 15,-1-4 0-15,1-3 0 0,-3-2-3 16,2-2 0-16,-2-2 0 16,0 4-3-16,2 3 1 15,0 6-10-15,-2 9 11 16,2 1-26-16,0 4-14 15,-1 0-95-15,2 8-179 16,2 3-124-16</inkml:trace>
  <inkml:trace contextRef="#ctx0" brushRef="#br0" timeOffset="9023">2503 95 715 0,'0'0'12'15,"0"0"6"-15,0 0 46 16,0 0-64-16,0 0-1 16,0 0 1-16,-12 62 12 15,7-36 8-15,-2-2-16 16,0-1 11-16,0-3-3 15,2-3-11-15,-1-3 15 16,3-2-13-16,0-2-3 16,1-4 3-16,1-3 1 15,1-3-4-15,0 0 9 16,0 0-5-16,0 0 32 0,0-3 19 16,0-13 3-16,7-6-45 15,1-6-8-15,0-2-5 16,0-3 0-16,2-1 2 15,-1 3-9-15,0 3 1 16,-1 8 5-16,-3 6-7 16,2 5 11-16,-2 2-3 15,0 4 0-15,3 3-17 16,3 0 16-16,4 13-13 16,3 9 12-16,-1 2-4 15,-2 0 6-15,-4-1 0 16,-3-2 0-16,0-3 5 15,-4-3-10-15,0-2 5 16,-1 5-4-16,-3-3-3 0,2 3-2 16,-2-1 2-16,0-1-16 15,0 0-22-15,1-4 16 16,0-5-83-16,3-2 8 16,-2-5-94-16,0 0-77 15</inkml:trace>
  <inkml:trace contextRef="#ctx0" brushRef="#br0" timeOffset="9219">2529 213 267 0,'0'0'187'0,"0"0"-186"16,0 0 43-16,0 0-30 15,0 0-9-15,89-31 25 16,-66 24-25-16,-1 1-5 16,-4-1-94-16</inkml:trace>
  <inkml:trace contextRef="#ctx0" brushRef="#br0" timeOffset="9629">2802 80 684 0,'0'0'56'0,"0"0"-18"0,0 0 43 16,0 0-69-16,0 0-12 15,0 0 7-15,0 15-11 16,6 5 8-16,-2 4 0 15,0 2 8-15,-3 2-10 16,2 0 5-16,-3 0 9 16,0-4-14-16,1-4 17 15,-1-2-19-15,0-5 1 16,3-5 4-16,-3-3-3 0,0-4 2 16,2-1 1-1,0 0-4-15,1 0 23 0,-2 0-5 16,7 0-4-16,5 0 9 15,5 0-24-15,1 0 7 16,-3-1-7-16,-1-3 0 16,-2 2-5-16,5-1 5 15,0 1-18-15,-1 2-15 16,-6 0-79-16,-5 0-239 16</inkml:trace>
  <inkml:trace contextRef="#ctx0" brushRef="#br0" timeOffset="11588">3420 101 522 0,'0'0'155'0,"0"0"-126"0,0 0-16 16,0 0-5-16,0 0 5 15,0 0 1-15,0 0 27 16,22 73 0-16,-14-50-17 16,-1 0-3-16,-2-3-5 15,-1-2-2-15,-2-2 8 16,-1-4-22-16,0-1 0 16,-1-1 4-16,0-5-2 15,0 1-4-15,0-4 1 16,0 0-17-16,0-2 12 15,0 0-29-15,0 0 1 0,0 0-3 16,-2-8-89-16,-11-8-215 16</inkml:trace>
  <inkml:trace contextRef="#ctx0" brushRef="#br0" timeOffset="12211">3418 104 526 0,'0'0'91'0,"0"0"-66"16,0 0 97-16,0 0-72 15,0 0-22-15,0 0-17 16,60-33 6-16,-34 32-3 0,-1 1-9 16,-5 0 5-16,-3 0-10 15,-7 6-2-15,-2 6-3 16,-2 0-4-16,-2 1-3 15,-3 2-2-15,-1-2-17 16,0-1 15-16,0 0 1 16,-11-1-15-16,-2-1 6 15,-2-3-7-15,0-1 16 16,2-2 9-16,5-3-2 16,1 0 8-16,5-1 0 15,-1 0 1-15,3 0 34 16,0 0 9-16,0 0-7 0,0-2-1 15,4-3-16 1,5 0-11-16,3 2-9 0,1 0 0 16,-1 1 1-16,-3 2 0 15,0 0-1-15,-1 0 0 16,2 0-2-16,0 9 0 16,0 1 0-16,-2 2 2 15,0-1-5-15,-1 0 6 16,-2-2-1-16,-1 2 0 15,-3-3-4-15,-1 1 3 16,0 1-4-16,0 2 2 16,0-1 0-16,-9 0-1 0,-3-2 4 15,-2 0 0 1,1 0 3-16,0-3-2 16,2-1-1-16,4-2 0 15,-1 0-1-15,0-3 5 0,-4 1-4 16,-3-1 0-16,1 0-11 15,-1 0-9-15,4-5-42 16,4-6-57-16,5-4-78 16</inkml:trace>
  <inkml:trace contextRef="#ctx0" brushRef="#br0" timeOffset="13605">3774 123 603 0,'0'0'47'16,"0"0"-41"-16,0 0 59 15,0 0-65-15,0 0 2 16,0 0-7-16,2 6 13 16,1 10-8-16,-1 3 16 15,0 3-6-15,-2 1 9 0,0 0-10 16,0-1-4-16,0-1 7 16,0-3-9-16,0 0-1 15,0-5 1-15,0-6 2 16,0-3-3-16,0-4-2 15,0 0 0-15,0 0 18 16,0 0-2-16,0 0 24 16,0 0 12-16,0 0-12 15,0-7 3-15,0-7-43 16,0-3 0-16,0-3-2 16,0-2 2-16,0 0 0 15,0 2 0-15,3 0-7 16,0 3 1-16,1 3 1 0,1 3 5 15,-1 4-9 1,1 0 14-16,-2 4-5 0,1 0 0 16,0 0 9-16,2-2-14 15,1 2 5-15,-1-1 0 16,-1 0-7-16,1 0 10 16,-2 2-3-16,-3 0 0 15,2 2 5-15,-2 0-16 16,-1 0 11-16,0 0 0 15,0 0-7-15,0 0 10 16,0 0-3-16,0 0 0 16,2 0 4-16,-2 0-6 0,1-2 2 15,0 1 0 1,0 0-6-16,1 0 9 16,-2 1-3-16,0 0 0 0,0 0-7 15,0 0 0-15,0 0 3 16,0 0 3-16,0 0-8 15,1 0 5-15,2 0 0 16,-2 0 4-16,5 0-1 16,-1 0-3-16,-2 0 4 15,-1 0 0-15,0 0-4 16,-2 0 8-16,0 0-4 16,0 0 0-16,1 0 3 15,-1 0-8-15,0 0 5 16,0 0 0-16,0 0-2 15,0 0 7-15,0 0-5 0,0 0 0 16,0 0 4-16,0 0-7 16,0 0 3-16,0 0 0 15,0 0-4-15,0 0 7 16,0 0-3-16,0 0 0 16,0 0-6-16,1 0-2 15,3 0 8-15,0 0 0 16,2 0-2-16,-1 1 5 15,0 1-3-15,2 4 0 16,-1-2 0-16,2 4-6 16,-2 0 6-16,0 3 0 15,-1 0-5-15,-1-2 7 16,2 2-2-16,-5 0 0 16,-1-4 2-16,0 1-11 0,0-2 9 15,0-2-10-15,-4 1 10 16,-6 1-10-16,-4 0 10 15,-3 0-1-15,-5 1-7 16,1-3 4-16,3 1-10 16,3-3 0-16,5 0 12 15,3-2-8-15,1 0 10 16,2 0 0-16,1 0 0 16,2 0-1-16,1 0 2 15,0-2-1-15,0 0 11 16,0 1-10-16,0 0 13 0,0 1-6 15,3 0-8 1,2 0 16-16,3 0-16 0,5 0 0 16,1 0 0-16,2 2 5 15,0 7-5-15,-1-1 0 16,2 1 0-16,-2 4-5 16,0-4 5-16,1 1 0 15,-4-1 3-15,-4-3 1 16,-1-2-4-16,-3-1 0 15,-1-3 2-15,-3 1-11 16,1-1 6-16,0 0-10 16,-1 1-18-16,2-1-85 0,1 0-162 15</inkml:trace>
  <inkml:trace contextRef="#ctx0" brushRef="#br0" timeOffset="14278">4165 131 502 0,'0'0'49'0,"0"0"23"16,0 0-30-16,0 0-42 16,0 0 6-16,0 0 3 15,0 27 21-15,0-9 7 16,-3 3-21-16,-3 0 4 16,1 1 0-16,-1 0-10 15,0 0 11-15,1-3-17 16,1-2-2-16,0-5 0 15,3-5-1-15,1-4-1 16,0-2 3-16,0-1 2 16,0 0 19-16,0 0 17 15,0 0 11-15,0-1 9 0,0-11-43 16,0-6-12-16,3-2-6 16,3-3 1-16,1-3-4 15,-2-4 0-15,-1 2-6 16,0 0 8-16,0 2-11 15,0 5 8-15,0 5 1 16,-1 6 1-16,-1 4-1 16,1 4 3-16,-1 1 0 15,-1 1-8-15,3 0-2 16,3 0-8-16,4 8 8 16,7 5 10-16,-1 4 0 15,1 1 0-15,-2 3 0 16,-1 2-5-16,-1 2 8 0,-4 2-3 15,0-3 0 1,-3-1 3-16,-4-4-5 0,3-1 2 16,-4-5 0-16,1-5-3 15,-1-2 3-15,-2-3-1 16,0-1-12-16,0 1-39 16,-3-2-55-16,-15-1-27 15,-2 0-326-15</inkml:trace>
  <inkml:trace contextRef="#ctx0" brushRef="#br0" timeOffset="14471">4170 226 436 0,'0'0'71'15,"0"0"-30"-15,0 0 20 16,0 0-46-16,0 0-3 15,84-5 3-15,-64 5-9 16,-4 0-6-16,-1 0-51 16,-2 0-178-16</inkml:trace>
  <inkml:trace contextRef="#ctx0" brushRef="#br0" timeOffset="15203">4451 104 511 0,'0'0'170'0,"0"0"-166"16,0 0 38-16,0 0-42 16,0 0 2-16,0 0 15 15,0 36 4-15,0-20-4 16,0 0 1-16,0-1-15 15,0 2 16-15,-3 0-9 16,1 0-6-16,-3 1 8 16,3-3-10-16,-1-2-2 15,2-6 0-15,1-2 7 0,0-3-5 16,0-2-1-16,0 0 8 16,0 0 42-16,0 0 2 15,0 0 9-15,0-11-31 16,-1-3-24-16,-1-3-10 15,1-1 3-15,-1-4 0 16,2-2-3-16,-1-2 6 16,1 1-3-16,0 5 0 15,0 7 2-15,0 4-11 16,0 6 9-16,0 3 0 16,0 0-6-16,0 0-1 15,0 0 1-15,8 0-12 16,5 8 15-16,4 8-3 15,1 3 6-15,0 5 0 0,-1 4-6 16,1-2 8-16,-2 1-2 16,-2-4 0-16,-1-5 3 15,-2-2-6-15,-4-5 3 16,-2-5 0-16,-3-2-2 16,-2-4 7-16,0 2-5 15,0-2 12-15,0 0-9 16,0 0 28-16,0-4-4 15,3-9-16-15,0-6-10 16,-1-1 3-16,-2-3-4 16,0-2 0-16,0-3 5 0,0-1-12 15,-2 1 7 1,-1 3 0-16,-1 4-7 0,3 5 4 16,1 6 2-16,0 7 1 15,0 2-24-15,0 1-1 16,0 0-66-16,0 0-62 15,0 8-11-15,0 3-83 16,4 0-42-16</inkml:trace>
  <inkml:trace contextRef="#ctx0" brushRef="#br0" timeOffset="15645">4799 91 69 0,'0'0'355'16,"0"0"-349"-16,0 0 104 16,0 0-16-16,0 0-56 15,0 0 46-15,0-8-29 16,0 8-14-16,0 0-23 15,-4 0-18-15,-4 0 11 16,-3 6-6-16,-2 2-2 16,-1 1 11-16,2 3-11 15,1 1 6-15,2 1 5 0,-1 0-6 16,1 2 6-16,2 1-8 16,2 1-6-16,2 0 14 15,3 0-14-15,0-2 0 16,0 0 7-16,11-3-6 15,2-3 5-15,2-2 4 16,3-5-10-16,2-1 15 16,-3-2-13-16,3 0 0 15,-5 0 1-15,1 0-3 16,1-6-4-16,-1 0-40 16,0-3-139-16,-4 0-241 15</inkml:trace>
  <inkml:trace contextRef="#ctx0" brushRef="#br0" timeOffset="16124">5014 69 481 0,'0'0'32'15,"0"0"73"-15,0 0 15 16,0 0-64-16,0 0 18 16,0 0-20-16,-3-4-35 15,3 4-13-15,-1 2-6 16,-1 12-8-16,1 2 6 16,-1 7 4-16,2-1 7 15,-2 1 3-15,2-1-12 16,0 0 11-16,0-3-11 0,0 2 0 15,0-3-1-15,0-1 3 16,3-3-2-16,-2-1 0 16,0-4-25-16,-1-2-6 15,3-2-64-15,3-5-44 16,3 0-191-16</inkml:trace>
  <inkml:trace contextRef="#ctx0" brushRef="#br0" timeOffset="16455">5198 26 644 0,'0'0'38'15,"0"0"-21"-15,0 0-8 16,0 0 12-16,0 0 47 15,0 82-19-15,0-58-21 16,2 2-2-16,2-4-15 16,-2-3 11-16,-2-2-16 15,1 1-5-15,-1 3 4 16,0 2-1-16,0 3-4 16,0 2 0-16,0 0-2 15,0-3 2-15,-1-4-21 16,0-6-13-16,1-7-1 15,0-4-41-15,0-4-15 16,0 0-31-16,-1-8-134 0</inkml:trace>
  <inkml:trace contextRef="#ctx0" brushRef="#br0" timeOffset="16711">5046 225 546 0,'0'0'41'0,"0"0"4"15,0 0 75 1,0 0-74-16,0 0 19 0,0 0-48 16,24-16-16-16,-3 13-1 15,-1 1 0-15,3 0-6 16,-3 0 11-16,3 1-11 15,-3 0 4-15,-2 1-68 16,2-1-101-16,0-5-347 16</inkml:trace>
  <inkml:trace contextRef="#ctx0" brushRef="#br0" timeOffset="17055">5379 80 702 0,'0'0'9'0,"0"0"82"16,0 0-40-16,0 0-51 15,0 0 6-15,0 0-1 16,-10 38-5-16,4-14 18 15,1 6-7-15,0 0 24 16,1 1-28-16,-1-2 8 16,2-3 2-16,0-2-16 15,0-5 4-15,2-2-5 0,0-5 4 16,1-5-9-16,0-4 5 16,0-3-1-16,0 0-6 15,0 0 9-15,2-2-4 16,5-11-103-16,0-4-252 15</inkml:trace>
  <inkml:trace contextRef="#ctx0" brushRef="#br0" timeOffset="17280">5286 53 638 0,'0'0'101'0,"0"0"-65"16,0 0 61-16,0 0-58 0,0 0-30 16,0 0 11-16,71-10-17 15,-52 9 4-15,-5 1-9 16,0 0 2-16,-4 0-3 16,1 0-20-16,-3 2-115 15,-1 8-200-15</inkml:trace>
  <inkml:trace contextRef="#ctx0" brushRef="#br0" timeOffset="17498">5344 213 655 0,'0'0'76'0,"0"0"-32"16,0 0 63-16,0 0-77 15,0 0-7-15,0 0-8 16,28 2-14-16,-11-2-2 16,0 0-9-16,-1 0-31 15,1 0-37-15,-6 1-84 16,-1 5-164-16</inkml:trace>
  <inkml:trace contextRef="#ctx0" brushRef="#br0" timeOffset="17797">5336 325 300 0,'0'0'56'16,"0"0"-15"-16,0 0 55 15,0 0-61-15,0 0 75 16,0 0-41-16,0 6-18 15,0-6 13-15,0 0-12 16,0 0-4-16,5 0-12 16,5 0-17-16,6 0-9 15,2 0-8-15,-1 0-2 0,2 0 0 16,0 0 3-16,-1 0-8 16,-1 0 1-16,-1 0-20 15,-1 0-14-15,-3 0-105 16,-2 0-172-16</inkml:trace>
  <inkml:trace contextRef="#ctx0" brushRef="#br0" timeOffset="18644">5700 48 320 0,'0'0'26'0,"0"0"7"16,0 0 75-16,0 0-61 15,0 0-19-15,0 0 21 16,-60-46 2-16,52 46-47 16,-2 0 7-16,0 0-1 15,0 8-10-15,0 4 12 16,0 3-11-16,2 0-1 16,2 0 4-16,1-4 1 15,3 1-5-15,2-2 0 16,0 0 3-16,0-2-5 15,7-1 4-15,6 0 3 0,6 0 8 16,0-4-12-16,-1 1 2 16,0-1 4-16,-1-1-7 15,-2-1 16-15,0 0-1 16,1 2-4-16,-1-1 18 16,1 3-13-16,-2-2-6 15,-3 3 0-15,0-1-6 16,-2 0-3-16,-3 3-1 15,0-2 0-15,-3 0-5 16,0 2 8-16,-2-1-3 16,1 1 0-16,-2 0 0 15,0 2-3-15,0-1 3 0,0 1 0 16,-4-1 0-16,-1-2 2 16,-1 0-2-16,0-1 0 15,-2-3 3-15,-1 2-4 16,-4 0 1-16,-6 0 0 15,-1-2 1-15,-2 0 2 16,4-2-3-16,3-1 1 16,5 0 5-16,2 0-1 15,1 0-5-15,1 0 1 16,-4-1-6-16,2-5-6 16,-1 0-84-16,-1 0-183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7T17:11:58.35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 contextRef="#ctx0" brushRef="#br0">101 0 141 0,'0'0'81'0,"0"0"-4"0,0 0-4 15,0 0-19 1,0 0 7-16,0 0-8 0,0 0 17 16,1-3-21-16,-1 3-9 15,0 0 41-15,0 0-51 16,0 0-11-16,0 0-6 15,0 0-11-15,0 0 19 16,0 0-18-16,0 0-3 16,0 0 14-16,0 0-8 15,0 0-2-15,0 0-4 16,0 0 8-16,0 0-14 16,0 0 6-16,0 0 0 15,0 0-2-15,0 0 7 16,0 0-5-16,0 0 0 15,0 0 10-15,0 0-9 0,0 0-1 16,0 0 0-16,0 0 5 16,0 0 0-16,0 0-5 15,0 0 0-15,0 0 9 16,0 0-10-16,0 0 1 16,0 0 0-16,0 0 4 15,0 0-1-15,0 0 0 16,0 0-1-16,0 0 5 15,0 0-4-15,0 0-3 16,0 0 0-16,0 0 3 16,0 0 2-16,0 0-5 15,0 0 0-15,0 0 5 0,0 0-9 16,0 0 4-16,0 0 0 16,0 0-3-16,0 0 8 15,0 0-5-15,0 0 0 16,0 0 4-16,0 0-9 15,0 0 5-15,0 0 0 16,0 0-1-16,0 0 4 16,0 0-3-16,0 0 0 15,0 0 6-15,0 0-12 16,0 0 6-16,0 0 0 16,0 0-2-16,0 0 6 15,0 0-4-15,0 0 0 16,0 0 4-16,0 0-12 0,0 0 8 15,0 0 0-15,0 0-8 16,0 0 7-16,-2 2 1 16,-5 5 0-16,-1 3 2 15,-1 8-8-15,-3 5 6 16,-1 5 0-16,-1 2 7 16,1 1-6-16,2 1 4 15,3-1-5-15,3-2 10 16,5-1-8-16,0-1-2 15,3 2 0-15,15-2-1 16,4 1 2-16,7-1-2 16,0-3-2-16,0-3-23 15,-1-4 3-15,-4-5-57 16,-1-4-55-16,-3-6-179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7T17:12:27.095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 contextRef="#ctx0" brushRef="#br0">0 203 94 0,'0'0'212'16,"0"0"-165"-16,0 0 50 16,0 0 2-1,0 0-34-15,0 0-1 16,0-42 27-16,0 41-44 16,0-1-3-16,0 2 2 15,0 0-41-15,0 0 12 16,0 0-17-16,0 0-6 15,0 6-6-15,0 9 17 16,0 4-5-16,0 3 31 16,1-1-30-16,1 1 16 15,0 1-17-15,-2-3 6 16,0 1-12-16,0-2 8 0,0-2-2 16,0-4 0-16,0-2 9 15,1-3-9-15,0-3 0 16,0-1 4-16,2-3-6 15,-1 0 3-15,-2-1-1 0,1 0 0 16,-1 0 12-16,0 0-9 16,1 0-3-16,-1 0 0 31,0 0-1-31,1 0 5 0,-1 0-4 16,0 0 10-16,2 0-6 15,1 0 23-15,1-1-18 16,1-6-2-16,1-2-6 15,1 0 5-15,1-3-6 16,0 2 0-16,1-2 10 16,-3-1-13-16,2 0 3 0,2 1 0 15,-2 2-9-15,1-2 12 16,-1 4-3-16,-3 1 0 16,0 4 8-16,-4 2-16 15,0 1 8-15,-1 0-8 16,0 0-3-16,0 0-6 0,0 0 12 15,5 6-1-15,-3 2 12 32,4 0-12-32,-1 2 6 0,-1 2 0 15,2 1-6-15,1 4 8 16,-1 0-2-16,-1 0 0 16,2 1 8-16,-2-2-13 15,1-1 5-15,-2-3 0 16,-2-5-9-16,-1-4 6 0,2-3 3 15,-3 0 0-15,2 0 6 16,0 0 17-16,1-7-23 16,2-5 7-16,1-2-7 15,-2-1 6-15,1 1-6 16,-1-2 0-16,0-2 13 16,0-3-18-16,0-1 5 0,0-1 0 15,-1-1-8-15,0 2 13 16,0 3-5-16,2 3 0 15,-3 6 9-15,0 7-14 0,-2 0 5 16,0 3-26 0,0 0-5-16,0 1-150 15,0 11-44 1,0 1-108-16</inkml:trace>
  <inkml:trace contextRef="#ctx0" brushRef="#br0" timeOffset="1189">345 254 264 0,'0'0'64'0,"0"0"-30"0,0 0 62 16,0 0-20-16,0 0-10 16,0 0-7-16,0-15-21 15,0 15-35-15,0 0 18 16,0 0-21-16,0 0 0 15,0 0 23 1,0 0-21-16,0 0 31 16,0 0 5-16,0-1-24 15,0 1 33-15,0-1-42 16,0-2 5-16,0 1-1 16,0 0-1-16,0-2-8 0,0 2 0 15,0-2 7 1,0 1-13-16,4-2 6 0,-3 0 0 15,-1-2-3-15,1 3 12 0,-1-1-9 16,1 0 0 0,-1 3 7-16,2 1-13 0,-2 1 7 15,0 0-1-15,0 0 6 16,0 0 2-16,0 0-8 16,0 0 0-16,0 0-3 0,0 0-11 15,0 0 9-15,1 0 4 16,-1 5-7-16,4 9 16 15,0 5-6-15,2 3 21 16,-3 2-21-16,2 2 15 16,-3-2-13-16,3-1-1 15,-3-3 4 1,0-3 2-16,0-3-5 16,0-5-4-16,-2-1 2 15,1-2-3-15,0-3 1 16,-1 1 0-16,1 0 2 15,-1 1 6-15,0 1-8 0,2 1 0 16,-2-2 0 0,1-1-6-16,-1-1 6 0,0-1 0 0,0 0 1 15,0-2 7-15,1 0-6 16,1 0-2-16,-1 0 4 16,-1 0-9-16,0 0 5 15,1 0-17-15,-1-4-23 16,0-8-123-16,0-6-283 15</inkml:trace>
  <inkml:trace contextRef="#ctx0" brushRef="#br0" timeOffset="2154">406 319 97 0,'0'0'66'0,"0"0"-63"15,0 0 26-15,0 0-2 16,0 0 9-16,0 0 8 16,0 0 3-16,-1-7 8 15,1 4 1-15,0 1-14 16,0 0-2-16,0 0 27 15,0 0-55 1,0 1 5-16,0 1 0 16,0-2-16-16,0 0 27 15,1 1-28-15,3-1 0 16,1 1 10-16,1-2-1 16,0 0-8-16,-2 3 13 15,3 0-7-15,0 0 0 0,1 0-7 16,0 0 0-16,-1 0 1 15,1 0 7-15,-3 0-8 16,1 0 0-16,-2 0 13 0,1 2-21 16,0 4 8-1,0 2 0-15,0 2-4 0,-1 1 11 16,-1 1-7-16,0 1 0 31,-2-1 11-31,0 0-4 0,0-1-7 16,-1 1 0-16,0-3 17 15,0 1-10-15,0-3-7 16,2 0 3-16,-2-1 8 16,1-1-14-16,0-1 3 15,1-2 0-15,-1 2 9 16,2-1-3-16,-2 0-6 0,2-1 0 16,-2 0 10-16,1 0-15 15,-1-1 5-15,0-1 0 16,-1 1-3-16,0 0 8 15,0-1-5-15,1 1 0 16,1 1 10-16,-1-1-22 16,1 1 12-16,0 2 0 0,1-1-9 0,0 1-17 15,-2-2-14 1,3-1-28-16,0-1-149 0,3 0 16 16</inkml:trace>
  <inkml:trace contextRef="#ctx0" brushRef="#br0" timeOffset="2508">621 306 435 0,'0'0'53'0,"0"0"-47"15,0 0-2-15,0 0 44 16,0 0 15-16,0 0 6 0,-3 51-39 31,3-40-11-31,0 3 8 0,0-1-24 16,0 0 12-1,0-1-14-15,0-4 12 0,0-2-21 16,2 0 8-16,-1-3-18 16,1-2 4-16,0-1-61 15,2 0-72-15,0 0 15 16,1-14-181-16</inkml:trace>
  <inkml:trace contextRef="#ctx0" brushRef="#br0" timeOffset="2693">623 209 388 0,'0'0'61'15,"0"0"-52"-15,0 0-5 0,0 0-4 16,0 0-66-16,0 0 19 15,17 3-115-15</inkml:trace>
  <inkml:trace contextRef="#ctx0" brushRef="#br0" timeOffset="3110">804 290 413 0,'0'0'55'0,"0"0"-54"16,0 0 88-16,0 0-32 0,0 0-27 31,0 0 11-31,0 0-41 16,-3 2 8-16,-8 5 9 15,1 2-5-15,-4 2 23 0,4-1-9 16,-1 1-16-16,1-1 34 16,4 3-34-16,-1 1-6 15,3 4 41-15,1-2-37 16,3 2 4 0,0-2-4-16,0-4-2 0,0-4 8 15,0-3-14-15,4-2 0 16,3-3 22-16,4 0-20 15,4 0 26-15,6-2-28 16,3-5-6-16,0-1-21 16,-2 0-29-16,-2-2-58 15,-4-3-7-15,-7 2-196 16</inkml:trace>
  <inkml:trace contextRef="#ctx0" brushRef="#br0" timeOffset="3858">864 157 223 0,'0'0'258'0,"0"0"-231"0,0 0-22 15,0 0 63-15,0 0-29 16,0 0 4-16,0 0 27 16,0 0-49-16,0 0 9 15,0 1-9-15,0 12-16 16,0 4 57-16,2 4-26 16,-1 1-27-1,0 1 33-15,1-1-35 16,0-2 6-16,1 0-13 15,1-2 13-15,0-2-14 16,-1-2 1-16,-2-3 0 16,-1 0-5-16,0-2 14 15,0 0-9-15,0 0 0 0,0-2 15 16,0-2-22-16,0-1 7 16,0-1 0-16,0-3-5 0,0 0 19 15,0 0-10-15,0 0 19 16,0 0-22-16,3 0 43 15,0-7-44-15,3-4 10 16,1-4-14-16,0-1 10 16,2-1-6-1,0 1 0-15,1 0-27 16,0 4 26-16,0 3-16 16,-2 3 17-16,-3 5-14 15,-3 0 18-15,1 1-4 16,-2 0 0-16,3 0-6 15,0 0-8-15,1 0 14 16,1 0-2-16,-1 0-11 0,0 4 9 16,0 6 4-16,-2 1 0 0,0 2-7 15,0 1-5-15,-2 0 12 16,-1-2 0-16,0 0-3 16,0-2 10-16,1 0-7 15,-1-1 0-15,2-1 11 16,1-1-18-1,2 0 7 1,4-1 0-16,9-2 5 0,7-3-5 16,10-1-17-16,4-1-173 15,-8-14-469-15</inkml:trace>
  <inkml:trace contextRef="#ctx0" brushRef="#br0" timeOffset="4930">1680 206 216 0,'0'0'203'0,"0"0"-139"16,0 0 83-16,0 0-70 15,0 0-6-15,0 0-21 16,0 0 2-16,-62-22-19 0,50 30-29 16,-3 9 24-16,2 4-26 15,-1-1 14-15,3 1-5 16,4-3-3-16,4-1-5 0,2-3-3 15,1 0 5-15,0-2-2 16,0 1-3-16,9-1 0 16,3 0 4-1,1-4 6-15,1 1-13 16,-2-5 3-16,0-3-1 16,0-1-10-16,1 0 16 15,1-6-5-15,-1-7 5 16,1-3 3-16,-2-2-2 15,-1 0-6-15,-2 0 0 16,-4 1-6-16,0 0 6 0,-5-2 0 16,0 1-1-16,0 3 2 15,0 3-3-15,0 4 2 16,0 5 0-16,0 2-11 16,0 1 11-16,0 0-7 15,0 0-1-15,0 11-7 16,0 0 15-1,0 2 0-15,0 0 0 16,1 0 14-16,4 2-11 16,-1 1 7-16,3-2-2 0,2 1 0 15,1-3-3-15,0-1-5 16,3-4 0-16,-3-1-7 16,1-4 3-16,0-2-8 15,0 0-3-15,2 0-30 0,1-3-28 16,-1-6-126-16,-3-1-255 15</inkml:trace>
  <inkml:trace contextRef="#ctx0" brushRef="#br0" timeOffset="5601">1892 243 280 0,'0'0'82'0,"0"0"-21"0,0 0 37 16,0 0-79-16,0 0-4 15,0 0 34-15,-4-5-44 16,4 5 9-16,0 0-1 16,0 6-6-16,0 7 50 15,0 1-23-15,0 3 3 16,0 2 31-1,1 1-54-15,2 1 3 16,-1-1 18-16,-1-2-32 16,1-3 21-16,0-2-24 15,-2-6 6-15,1-4 5 16,-1-3-4-16,0 0 18 0,2 0 16 16,-2 0-24-1,0 0 43-15,0-3-33 0,1-8-26 0,-1-1 8 16,2-3 0-1,1-2-9-15,0 1 0 0,0-3 4 16,0 0-16-16,0 2 12 16,1 3 0-16,1-1-16 15,0 4 23-15,0 0-7 16,2 3 0 0,-2 0-6-16,2 2-5 15,1 3 5-15,0 1-9 16,0 2 11-16,1 0-27 15,2 0 0-15,0 0-18 16,1 2-33-16,-2 9 19 16,-2 0-86-16,-3 5-16 15,0-6-4-15</inkml:trace>
  <inkml:trace contextRef="#ctx0" brushRef="#br0" timeOffset="6219">2157 322 482 0,'0'0'3'15,"0"0"25"-15,0 0-25 16,0 0 0-16,0 0 45 16,0 0 24-16,0 7-46 15,0-6 18-15,4 0-12 16,1 1-12-16,2-2 39 16,1 0-34-16,1 0-8 15,3 0 0-15,-2-3-7 0,-1-3-10 0,0 0 0 16,0-3-18-1,-1 0 7-15,-2-2 1 0,-1 1-4 16,-3 0 3-16,-1 2 11 16,1 0 0-16,-2 2 0 15,0 0 2-15,0 4-8 16,-4 1 6 0,-8 1 0-16,-4 0 8 15,-2 0-7-15,1 5 23 16,3 4 2-16,1 1-15 15,1 2 36-15,1 2-26 16,2-1 2-16,2 0 2 16,1 2-19-16,4 0 13 15,-1 3-4-15,3 0-7 0,0 0 17 16,0 1-22-16,0-4-3 16,5 1 15-16,6-7-7 15,3-3 6-15,9-6 1 0,10 0-5 16,6-4 5-16,3-9-15 15,-7-1-28-15,-9 3-42 32,-5 1-148-32,-9-1-273 0</inkml:trace>
  <inkml:trace contextRef="#ctx0" brushRef="#br0" timeOffset="7106">2934 81 520 0,'0'0'131'0,"0"0"-79"31,0 0 39-31,0 0-61 15,0 0-28-15,0 0 24 16,-1 18-23-16,1 6 25 16,0 2 49-16,0 2-57 0,0 2 13 15,0 0-3-15,1 0-26 16,3 3 13-16,-2-2-17 16,-2 3 0-16,1-2 0 0,1-4 7 15,2-3-7-15,-2-8 0 16,3-7-7-16,-3-8-4 15,-2 0 11-15,0-2 0 16,0-4-11-16,0-9-11 16,-5-5-163-16,-10-1-162 15</inkml:trace>
  <inkml:trace contextRef="#ctx0" brushRef="#br0" timeOffset="7323">2810 277 435 0,'0'0'154'0,"0"0"-128"15,0 0 33-15,0 0 17 16,0 0-39-16,0 0 11 16,63-15 16-16,-27 7-61 0,1 1 7 15,0-1-9-15,-2 5-1 16,-4 1-4-16,-5 2-114 15,-6 0-88-15,-7 0-190 0</inkml:trace>
  <inkml:trace contextRef="#ctx0" brushRef="#br0" timeOffset="7904">3207 208 465 0,'0'0'33'0,"0"0"-24"0,0 0 30 16,0 0-2-16,0 0 1 0,-76 60 31 16,63-44-27-1,0 2-30-15,3 0 48 0,-1 1-29 16,2-1-21-16,3-1 16 15,2 0-18-15,4-3-5 16,0 1-1-16,0-5 12 16,0-1-4-16,7-3-10 15,1-3 0 1,1-3 10-16,2 0-1 16,2 0-9-16,1-5 0 15,-1-4-1-15,-2-1-17 16,-2 0 18-16,2-3-9 15,-3 1 2-15,-1-2-10 16,1-2 17-16,-4-1 0 16,-1 0-1-16,-2 1-10 0,-1 3 11 15,0 5 0-15,0 2 49 0,0 6-22 16,0 0 6-16,0 0-33 16,0 0 3-16,0 0-12 15,0 12-14-15,0 3 23 16,3 3 29-16,-2-3-24 15,0 1 25-15,3-4-25 0,-1 0 9 16,1 1-16-16,2-3 2 16,-1 2 0-16,2-1-5 15,-1 0-10-15,6-2-17 16,-1-2-41-16,6-6-84 16,0-1-79-16</inkml:trace>
  <inkml:trace contextRef="#ctx0" brushRef="#br0" timeOffset="8243">3386 37 701 0,'0'0'61'0,"0"0"-46"16,0 0-15-16,0 0 0 16,-5 67 59-16,5-27-17 15,0 2 22 1,0-2-24-16,0-5-27 16,0-4 26-16,0-6-33 15,0-3 5-15,0-3-3 16,-2-2 4-16,0-1-12 15,-4-3 0-15,5-3-9 16,0-4 4-16,1-4-34 16,0-2-38-16,0 0 9 0,5-4-17 15,10-13-29-15,1-4-268 16</inkml:trace>
  <inkml:trace contextRef="#ctx0" brushRef="#br0" timeOffset="8714">3530 198 401 0,'0'0'82'0,"0"0"-76"15,0 0 12-15,0 0-3 16,0 0 24-16,0 0 14 0,-62 79-36 15,46-63 14-15,1-3-29 16,0-1 1-16,5-5 12 16,1-1-11-16,3-4 7 15,5-1-11-15,1-1 2 0,0 0 36 16,0 0-21-16,0-1 20 16,2-7-37-16,5 1-4 0,0 2 3 15,-3 3 1-15,0 2 0 16,-2 0 12-16,2 0-12 15,2 2 0-15,1 5 26 16,0 2-22-16,0 1 21 16,0-2-12-16,1-1 0 15,1 1 23 1,-1-2-36-16,2 3 15 16,-1 0-14-16,0 0 13 15,1 2-17-15,1 0 3 16,1-1-15-16,2-1 14 15,0-5-53-15,2-3-30 16,2-1-11-16,-2-2-143 16</inkml:trace>
  <inkml:trace contextRef="#ctx0" brushRef="#br0" timeOffset="9231">3659 292 442 0,'0'0'72'0,"0"0"-67"15,0 0 91-15,0 0-89 16,0 0 14-16,0 0 22 16,0 13-23-16,0-11 12 15,0-1-17-15,0-1-3 16,0 0 36-16,0 0-31 0,0 0 15 15,4 0-1-15,4-1-21 16,2-8-1-16,0-3-9 16,-2 0-24-16,-2 1 19 15,-5 0-24-15,-1-2 5 16,0 4 18-16,0 0-32 0,0 5 36 31,0 0-5-31,-4 3 7 0,0 1-8 16,-3 0 12-16,-1 0-4 15,-1 9 14-15,-2 3-14 16,2 5 43-16,-3 0-16 16,2 0-18-16,-1 1 45 15,3 2-36-15,3-1 13 16,3-1 4-16,2 0-32 0,0-2 32 16,0-1-35-16,5-3 0 15,4-3 18-15,4-2-9 16,2-3-5-16,5-4-4 15,7 0-1-15,2 0-10 16,0-12-13-16,-4-1-67 16,-3-2-43-16,-3-3-85 0,-4 0-168 15</inkml:trace>
  <inkml:trace contextRef="#ctx0" brushRef="#br0" timeOffset="9863">3839 206 332 0,'0'0'166'16,"0"0"-151"-16,0 0-7 16,0 0 45-16,0 0 18 15,0 0-31-15,0 0 19 16,1 67-7-16,3-50-22 0,-1 2 27 15,-1-1-33-15,0-2 35 16,1 1-19-16,-2-2-33 16,0-3 2-16,1-2-5 15,-1-3 14-15,-1-3-21 16,0-1 3-16,0-3 0 16,0 0 1-1,0 0 9-15,0 0-1 16,0 0 28-16,0 0-15 15,0-8 45-15,0-7-67 16,0-3 3-16,0-2-7 16,0 1 8-16,0 1-8 15,2 1 4-15,3 3-23 0,1 1 13 16,1 4 2-16,4-2 7 0,4 0-11 16,1 1 7-16,4 1-3 15,0 3-2-15,-1 2 0 16,-4 4-6-16,-5 0 11 15,-3 0-14-15,-1 6 16 16,-3 7-15-16,1 3 18 16,-2 3-1-16,-1 0 2 0,-1 1-8 15,0 1 7-15,0 0 0 16,0-1 9-16,0-1 1 16,0-1-5-16,6-3-5 15,0-3 10-15,2-4-2 16,2-5-8-16,1-3 5 15,1 0 12 1,4-5-17-16,1-8-5 16,1-2-44-16,-5-2-132 15,-3-2-118-15</inkml:trace>
  <inkml:trace contextRef="#ctx0" brushRef="#br0" timeOffset="10449">4051 0 495 0,'0'0'63'15,"0"0"8"-15,0 0-6 16,0 0-47-16,0 0 42 16,0 0-27-1,18 0 21-15,-2 6 17 16,5 4-32-16,2 3 9 16,0 4-24-16,-1 2-14 15,-3 3 22-15,2 3-31 16,-2 1 12-16,-3-2-7 15,0 0 5-15,-7 0-9 16,1 2-2-16,-4 3 0 0,-6 4-5 16,0 4 14-16,-2 5-9 15,-16 4 19-15,-5 0-18 16,1-2 17-16,-4-7-18 0,1-7 7 16,-1-5-3-1,-1-10-4-15,2-5-3 0,-1-3-5 16,-2-4-82-16,1-3-52 15,3 0-183-15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0273-A75A-40C8-A1BF-43497AA16139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D372-930E-48E8-B3B2-DE0E135E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se.iitb.ac.in/~bisw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4CB-0AC2-496D-B597-B1F243F5B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777" y="1122363"/>
            <a:ext cx="102037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CS305: Computer Architecture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455-008C-4FEE-A9C6-8894363D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90CD-44DD-4170-8E27-65C897B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8CE0C-3100-4BD4-A909-E56C19240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446" y="71035"/>
            <a:ext cx="2841820" cy="865176"/>
          </a:xfrm>
          <a:prstGeom prst="rect">
            <a:avLst/>
          </a:prstGeom>
        </p:spPr>
      </p:pic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17C6F939-4954-4EA5-BA91-2B9038A79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" y="26560"/>
            <a:ext cx="1130218" cy="11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242A2-99C7-43EF-9FF6-5F0AFFFDA1DF}"/>
              </a:ext>
            </a:extLst>
          </p:cNvPr>
          <p:cNvSpPr txBox="1"/>
          <p:nvPr userDrawn="1"/>
        </p:nvSpPr>
        <p:spPr>
          <a:xfrm>
            <a:off x="0" y="63543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>
                <a:hlinkClick r:id="rId4"/>
              </a:rPr>
              <a:t>https://www.cse.iitb.ac.in/~biswa/</a:t>
            </a:r>
            <a:endParaRPr lang="en-IN" sz="2800" i="1"/>
          </a:p>
          <a:p>
            <a:endParaRPr lang="en-IN" sz="2800" i="1"/>
          </a:p>
        </p:txBody>
      </p:sp>
    </p:spTree>
    <p:extLst>
      <p:ext uri="{BB962C8B-B14F-4D97-AF65-F5344CB8AC3E}">
        <p14:creationId xmlns:p14="http://schemas.microsoft.com/office/powerpoint/2010/main" val="1679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15-0F56-4288-8471-3449AA5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509-FC2C-413C-8D9B-6E84963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D7E-424B-47EC-A6D1-6B6B178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FB26-2A3A-4BC7-9A52-336ED92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43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9DFA-22D9-4774-B6B2-CF85A48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882D-3562-4909-BF1E-D5DED97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A480-B9BD-4D87-8604-BB9D03C4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6BC3-8D20-4FAA-A821-14CAB47B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80A1-8C5A-4D78-A697-18D4DCC3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ABE-1138-46C6-9A43-7FCD4EB2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CS305: Computer Architecture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Tutorial-II</a:t>
            </a:r>
          </a:p>
          <a:p>
            <a:r>
              <a:rPr lang="en-US" dirty="0">
                <a:solidFill>
                  <a:srgbClr val="C00000"/>
                </a:solidFill>
              </a:rPr>
              <a:t>https://www.cse.iitb.ac.in/~biswa/courses/CS305/main.html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61D7-252C-4D92-B78F-53EADD40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7407-933B-48CB-B4C7-B3D6E6429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063"/>
            <a:ext cx="101571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Consider the following instruction runs on a 5-stage pipelined processor:</a:t>
            </a:r>
          </a:p>
          <a:p>
            <a:pPr marL="0" indent="0">
              <a:buNone/>
            </a:pPr>
            <a:r>
              <a:rPr lang="en-US" sz="2800" dirty="0"/>
              <a:t>add	$2, $3, $4</a:t>
            </a:r>
          </a:p>
          <a:p>
            <a:pPr marL="0" indent="0">
              <a:buNone/>
            </a:pPr>
            <a:r>
              <a:rPr lang="en-US" sz="2800" dirty="0" err="1"/>
              <a:t>lw</a:t>
            </a:r>
            <a:r>
              <a:rPr lang="en-US" sz="2800" dirty="0"/>
              <a:t> 	$1, 4($2)</a:t>
            </a:r>
          </a:p>
          <a:p>
            <a:pPr marL="0" indent="0">
              <a:buNone/>
            </a:pPr>
            <a:r>
              <a:rPr lang="en-US" sz="2800" dirty="0"/>
              <a:t>sub 	$4, $1, $5</a:t>
            </a:r>
          </a:p>
          <a:p>
            <a:pPr marL="0" indent="0">
              <a:buNone/>
            </a:pPr>
            <a:r>
              <a:rPr lang="en-US" sz="2800" dirty="0"/>
              <a:t>add 	$6, $1, $5</a:t>
            </a:r>
          </a:p>
          <a:p>
            <a:pPr marL="0" indent="0">
              <a:buNone/>
            </a:pPr>
            <a:r>
              <a:rPr lang="en-US" sz="2800" dirty="0"/>
              <a:t>and 	$8, $1, $7</a:t>
            </a:r>
          </a:p>
          <a:p>
            <a:pPr marL="0" indent="0">
              <a:buNone/>
            </a:pPr>
            <a:r>
              <a:rPr lang="en-US" sz="2800" dirty="0"/>
              <a:t>Find the # of cycles needed to execute these instructions a)without operand forwarding, b)with operand forwarding.</a:t>
            </a:r>
          </a:p>
          <a:p>
            <a:pPr marL="742950" indent="-742950">
              <a:buFont typeface="+mj-lt"/>
              <a:buAutoNum type="alphaLcParenR"/>
            </a:pPr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D429C-45D6-4AF2-A040-AD2CD284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13B92-BB3F-46B7-8F85-90A454E7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9F0E7-1FBB-4170-9ABE-3DC26EFB179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915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07E3-C8C9-47E1-A3F9-CCF8B4A0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8A3A9-9D20-4E93-AC93-FF91E0AC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FC1C3-F506-48DD-9ADD-C87CB5B6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52" name="Content Placeholder 51">
            <a:extLst>
              <a:ext uri="{FF2B5EF4-FFF2-40B4-BE49-F238E27FC236}">
                <a16:creationId xmlns:a16="http://schemas.microsoft.com/office/drawing/2014/main" id="{C9269698-6B09-4284-8E41-0B462E4FE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2651"/>
            <a:ext cx="10515600" cy="2714263"/>
          </a:xfrm>
        </p:spPr>
      </p:pic>
    </p:spTree>
    <p:extLst>
      <p:ext uri="{BB962C8B-B14F-4D97-AF65-F5344CB8AC3E}">
        <p14:creationId xmlns:p14="http://schemas.microsoft.com/office/powerpoint/2010/main" val="107025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07E3-C8C9-47E1-A3F9-CCF8B4A0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8A3A9-9D20-4E93-AC93-FF91E0AC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FC1C3-F506-48DD-9ADD-C87CB5B6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AF5852-5385-46E8-94FB-0616B3BC0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240533"/>
          </a:xfrm>
        </p:spPr>
      </p:pic>
    </p:spTree>
    <p:extLst>
      <p:ext uri="{BB962C8B-B14F-4D97-AF65-F5344CB8AC3E}">
        <p14:creationId xmlns:p14="http://schemas.microsoft.com/office/powerpoint/2010/main" val="225672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0122-CD59-44D3-A5C5-37999F7E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84182-E36E-4E0D-AC23-49A101A28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An instruction pipeline has five stages where each stage take 2 nanoseconds. All branches are resolved after the execute stage. </a:t>
            </a:r>
          </a:p>
          <a:p>
            <a:pPr marL="742950" indent="-742950" algn="just">
              <a:buFont typeface="+mj-lt"/>
              <a:buAutoNum type="alphaLcParenR"/>
            </a:pPr>
            <a:r>
              <a:rPr lang="en-US" sz="2400" dirty="0"/>
              <a:t>Calculate the average instruction execution time assuming that 20% of all instructions executed are branch instructions. Ignore the fact that some branch instructions may be conditional. </a:t>
            </a:r>
          </a:p>
          <a:p>
            <a:pPr marL="742950" indent="-742950" algn="just">
              <a:buAutoNum type="alphaLcParenR"/>
            </a:pPr>
            <a:r>
              <a:rPr lang="en-US" sz="2400" dirty="0"/>
              <a:t>Assume 80% of all branch instructions are conditional branch instructions, and 50% of the conditional branch instructions are such that the branch is taken, calculate the average instruction execution time. Assume an always-not taken predictor is used.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096B4-393D-4EF5-95CC-74C54F96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F394B-66D7-4D2E-8E53-90480154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74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07E3-C8C9-47E1-A3F9-CCF8B4A0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8A3A9-9D20-4E93-AC93-FF91E0AC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FC1C3-F506-48DD-9ADD-C87CB5B6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A663D1-3199-42BB-AECE-225559E26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a)	    # of stalls per branch = 2</a:t>
            </a:r>
          </a:p>
          <a:p>
            <a:pPr marL="457200" lvl="1" indent="0">
              <a:buNone/>
            </a:pPr>
            <a:r>
              <a:rPr lang="en-US" dirty="0"/>
              <a:t> 	    avg. CPI = 1 + stall for branches</a:t>
            </a:r>
          </a:p>
          <a:p>
            <a:pPr marL="457200" lvl="1" indent="0">
              <a:buNone/>
            </a:pPr>
            <a:r>
              <a:rPr lang="en-US" dirty="0"/>
              <a:t>		      = 1 + 0.2*2 </a:t>
            </a:r>
          </a:p>
          <a:p>
            <a:pPr marL="457200" lvl="1" indent="0">
              <a:buNone/>
            </a:pPr>
            <a:r>
              <a:rPr lang="en-US" dirty="0"/>
              <a:t>		      = 1.4</a:t>
            </a:r>
          </a:p>
          <a:p>
            <a:pPr marL="457200" lvl="1" indent="0">
              <a:buNone/>
            </a:pPr>
            <a:r>
              <a:rPr lang="en-US" dirty="0"/>
              <a:t>	    avg. instruction exec. Time = 1.4 * 2 ns</a:t>
            </a:r>
          </a:p>
          <a:p>
            <a:pPr marL="457200" lvl="1" indent="0">
              <a:buNone/>
            </a:pPr>
            <a:r>
              <a:rPr lang="en-US" dirty="0"/>
              <a:t>					= 2.8 ns</a:t>
            </a:r>
          </a:p>
          <a:p>
            <a:pPr marL="457200" lvl="1" indent="0">
              <a:buNone/>
            </a:pPr>
            <a:r>
              <a:rPr lang="en-US" dirty="0"/>
              <a:t>b)       avg. CPI = 1 + 0.2(0.2*2 + 0.8*0.5*2)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      	       = 1.24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    </a:t>
            </a:r>
            <a:r>
              <a:rPr lang="en-US" sz="2400" dirty="0"/>
              <a:t>avg. instruction exec. Time = 1.24 * 2 ns</a:t>
            </a:r>
          </a:p>
          <a:p>
            <a:pPr marL="914400" lvl="2" indent="0">
              <a:buNone/>
            </a:pPr>
            <a:r>
              <a:rPr lang="en-US" sz="2400" dirty="0"/>
              <a:t>			      = 2.48 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4914DD3-B161-488D-BA42-479B00EAF59F}"/>
                  </a:ext>
                </a:extLst>
              </p14:cNvPr>
              <p14:cNvContentPartPr/>
              <p14:nvPr/>
            </p14:nvContentPartPr>
            <p14:xfrm>
              <a:off x="4370978" y="4155733"/>
              <a:ext cx="698400" cy="238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4914DD3-B161-488D-BA42-479B00EAF5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1618" y="4146373"/>
                <a:ext cx="7171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5594D05-3714-41D8-BAED-2E4BE912ED80}"/>
                  </a:ext>
                </a:extLst>
              </p14:cNvPr>
              <p14:cNvContentPartPr/>
              <p14:nvPr/>
            </p14:nvContentPartPr>
            <p14:xfrm>
              <a:off x="4098703" y="4493004"/>
              <a:ext cx="1272600" cy="140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5594D05-3714-41D8-BAED-2E4BE912ED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9343" y="4483644"/>
                <a:ext cx="12913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3F91FAF-E0D9-473E-A9A0-350849C5DE9E}"/>
                  </a:ext>
                </a:extLst>
              </p14:cNvPr>
              <p14:cNvContentPartPr/>
              <p14:nvPr/>
            </p14:nvContentPartPr>
            <p14:xfrm>
              <a:off x="4566703" y="4687044"/>
              <a:ext cx="300240" cy="117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3F91FAF-E0D9-473E-A9A0-350849C5DE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57343" y="4677684"/>
                <a:ext cx="3189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509BC8B-392A-446B-B8E1-BC29BD7B1703}"/>
                  </a:ext>
                </a:extLst>
              </p14:cNvPr>
              <p14:cNvContentPartPr/>
              <p14:nvPr/>
            </p14:nvContentPartPr>
            <p14:xfrm>
              <a:off x="4895743" y="4691364"/>
              <a:ext cx="518760" cy="1137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509BC8B-392A-446B-B8E1-BC29BD7B17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86383" y="4682004"/>
                <a:ext cx="5374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6DA27F7-B179-4932-A70E-2D4FE6C6D97C}"/>
                  </a:ext>
                </a:extLst>
              </p14:cNvPr>
              <p14:cNvContentPartPr/>
              <p14:nvPr/>
            </p14:nvContentPartPr>
            <p14:xfrm>
              <a:off x="5400103" y="4137684"/>
              <a:ext cx="1087920" cy="1728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6DA27F7-B179-4932-A70E-2D4FE6C6D9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90743" y="4128324"/>
                <a:ext cx="11066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03469F4-7856-4A8F-9D17-EFAD25EF28BE}"/>
                  </a:ext>
                </a:extLst>
              </p14:cNvPr>
              <p14:cNvContentPartPr/>
              <p14:nvPr/>
            </p14:nvContentPartPr>
            <p14:xfrm>
              <a:off x="5718343" y="4365924"/>
              <a:ext cx="2094120" cy="1555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03469F4-7856-4A8F-9D17-EFAD25EF28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08983" y="4356564"/>
                <a:ext cx="21128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F16E1FB-410B-4CDF-949D-7FABBB66D486}"/>
                  </a:ext>
                </a:extLst>
              </p14:cNvPr>
              <p14:cNvContentPartPr/>
              <p14:nvPr/>
            </p14:nvContentPartPr>
            <p14:xfrm>
              <a:off x="5841463" y="4570404"/>
              <a:ext cx="81360" cy="1760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F16E1FB-410B-4CDF-949D-7FABBB66D4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32103" y="4561044"/>
                <a:ext cx="1000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A434B21-D9F2-4EEE-BA32-07C7228F8A25}"/>
                  </a:ext>
                </a:extLst>
              </p14:cNvPr>
              <p14:cNvContentPartPr/>
              <p14:nvPr/>
            </p14:nvContentPartPr>
            <p14:xfrm>
              <a:off x="5949823" y="4543404"/>
              <a:ext cx="1544760" cy="2307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A434B21-D9F2-4EEE-BA32-07C7228F8A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40463" y="4534044"/>
                <a:ext cx="1563480" cy="2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88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61D7-252C-4D92-B78F-53EADD40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7407-933B-48CB-B4C7-B3D6E6429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729"/>
            <a:ext cx="1007815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Consider the repeating pattern (e.g., in a loop) of branch outcomes: T, NT, T, T, NT</a:t>
            </a:r>
          </a:p>
          <a:p>
            <a:pPr marL="742950" indent="-742950" algn="just">
              <a:buFont typeface="+mj-lt"/>
              <a:buAutoNum type="alphaLcParenR"/>
            </a:pPr>
            <a:r>
              <a:rPr lang="en-US" sz="2800" dirty="0"/>
              <a:t>What is the accuracy of always-taken and always-not-taken predictors for this sequence of branch outcomes?</a:t>
            </a:r>
          </a:p>
          <a:p>
            <a:pPr marL="742950" indent="-742950" algn="just">
              <a:buFont typeface="+mj-lt"/>
              <a:buAutoNum type="alphaLcParenR"/>
            </a:pPr>
            <a:r>
              <a:rPr lang="en-US" sz="2800" dirty="0"/>
              <a:t>What is the accuracy of the two-bit hysteresis predictor(the one in lecture slides) for the first 5 branches in this pattern, assuming that the predictor starts off in the strongly not-taken state?</a:t>
            </a:r>
          </a:p>
          <a:p>
            <a:pPr marL="742950" indent="-742950" algn="just">
              <a:buFont typeface="+mj-lt"/>
              <a:buAutoNum type="alphaLcParenR"/>
            </a:pPr>
            <a:r>
              <a:rPr lang="en-US" sz="2800" dirty="0"/>
              <a:t>What is the accuracy of the two-bit predictor if this pattern is repeated forever?</a:t>
            </a:r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D429C-45D6-4AF2-A040-AD2CD284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13B92-BB3F-46B7-8F85-90A454E7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9F0E7-1FBB-4170-9ABE-3DC26EFB179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495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07E3-C8C9-47E1-A3F9-CCF8B4A0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8A3A9-9D20-4E93-AC93-FF91E0AC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FC1C3-F506-48DD-9ADD-C87CB5B6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A663D1-3199-42BB-AECE-225559E26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742950" indent="-742950">
              <a:buAutoNum type="alphaLcParenR"/>
            </a:pPr>
            <a:r>
              <a:rPr lang="en-US" sz="2800" dirty="0"/>
              <a:t>accuracy of always taken = 60 %</a:t>
            </a:r>
          </a:p>
          <a:p>
            <a:pPr marL="0" indent="0">
              <a:buNone/>
            </a:pPr>
            <a:r>
              <a:rPr lang="en-US" sz="2800" dirty="0"/>
              <a:t>       accuracy of always not-taken = 40 %</a:t>
            </a:r>
          </a:p>
          <a:p>
            <a:pPr marL="742950" indent="-742950">
              <a:buAutoNum type="alphaLcParenR" startAt="2"/>
            </a:pPr>
            <a:r>
              <a:rPr lang="en-US" sz="2800" dirty="0"/>
              <a:t>accuracy of 2-bit predictor on 1</a:t>
            </a:r>
            <a:r>
              <a:rPr lang="en-US" sz="2800" baseline="30000" dirty="0"/>
              <a:t>st</a:t>
            </a:r>
            <a:r>
              <a:rPr lang="en-US" sz="2800" dirty="0"/>
              <a:t> 5 branch = 20 %</a:t>
            </a:r>
            <a:endParaRPr lang="en-US" sz="2800" dirty="0">
              <a:cs typeface="Calibri"/>
            </a:endParaRPr>
          </a:p>
          <a:p>
            <a:pPr marL="742950" indent="-742950">
              <a:buAutoNum type="alphaLcParenR" startAt="2"/>
            </a:pPr>
            <a:r>
              <a:rPr lang="en-US" sz="2800" dirty="0"/>
              <a:t>accuracy of 2-bit predictor(forever) = 60 %</a:t>
            </a:r>
          </a:p>
        </p:txBody>
      </p:sp>
    </p:spTree>
    <p:extLst>
      <p:ext uri="{BB962C8B-B14F-4D97-AF65-F5344CB8AC3E}">
        <p14:creationId xmlns:p14="http://schemas.microsoft.com/office/powerpoint/2010/main" val="323603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6e4818d-bea1-4777-9716-cb11dfbf32e3">
      <UserInfo>
        <DisplayName>CS 305/341 Computer Architecture 2021 Members</DisplayName>
        <AccountId>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CD83997F5B88488FFE0472EA076A96" ma:contentTypeVersion="6" ma:contentTypeDescription="Create a new document." ma:contentTypeScope="" ma:versionID="98b2309e8dc7fcfae4dd9685609b5cbd">
  <xsd:schema xmlns:xsd="http://www.w3.org/2001/XMLSchema" xmlns:xs="http://www.w3.org/2001/XMLSchema" xmlns:p="http://schemas.microsoft.com/office/2006/metadata/properties" xmlns:ns2="3c4a07f0-a2f1-4b36-b627-ced3e65a1958" xmlns:ns3="96e4818d-bea1-4777-9716-cb11dfbf32e3" targetNamespace="http://schemas.microsoft.com/office/2006/metadata/properties" ma:root="true" ma:fieldsID="46695f7ef930eae5d966bfd4d53679d5" ns2:_="" ns3:_="">
    <xsd:import namespace="3c4a07f0-a2f1-4b36-b627-ced3e65a1958"/>
    <xsd:import namespace="96e4818d-bea1-4777-9716-cb11dfbf32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a07f0-a2f1-4b36-b627-ced3e65a19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4818d-bea1-4777-9716-cb11dfbf32e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381AFF-201D-4EA4-B94D-7F19B0B227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F40348-A037-48CA-9ACB-EE9E258BE7DD}">
  <ds:schemaRefs>
    <ds:schemaRef ds:uri="96e4818d-bea1-4777-9716-cb11dfbf32e3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D17BB9-B5A3-4FDD-807D-E3734D0BDBEB}">
  <ds:schemaRefs>
    <ds:schemaRef ds:uri="3c4a07f0-a2f1-4b36-b627-ced3e65a1958"/>
    <ds:schemaRef ds:uri="96e4818d-bea1-4777-9716-cb11dfbf32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444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CS305: Computer Architecture</vt:lpstr>
      <vt:lpstr>Problem-1</vt:lpstr>
      <vt:lpstr>Solution</vt:lpstr>
      <vt:lpstr>Solution</vt:lpstr>
      <vt:lpstr>Problem-2</vt:lpstr>
      <vt:lpstr>Solution</vt:lpstr>
      <vt:lpstr>Problem-3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</dc:creator>
  <cp:lastModifiedBy>Sumon Nath</cp:lastModifiedBy>
  <cp:revision>18</cp:revision>
  <dcterms:created xsi:type="dcterms:W3CDTF">2021-05-31T06:57:48Z</dcterms:created>
  <dcterms:modified xsi:type="dcterms:W3CDTF">2022-03-24T14:51:47Z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0x010100A4CD83997F5B88488FFE0472EA076A96</vt:lpwstr>
  </property>
</Properties>
</file>