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300" r:id="rId6"/>
    <p:sldId id="299" r:id="rId7"/>
    <p:sldId id="294" r:id="rId8"/>
    <p:sldId id="295" r:id="rId9"/>
    <p:sldId id="281" r:id="rId10"/>
    <p:sldId id="290" r:id="rId11"/>
    <p:sldId id="296" r:id="rId12"/>
    <p:sldId id="292" r:id="rId13"/>
    <p:sldId id="293" r:id="rId14"/>
    <p:sldId id="302" r:id="rId15"/>
    <p:sldId id="301" r:id="rId16"/>
    <p:sldId id="298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DB9A5-DDCA-409D-A05F-412518E1C5AB}" v="1" dt="2021-09-01T09:35:08.713"/>
    <p1510:client id="{165B9A7A-F301-182F-A7E9-F6A69E0D10ED}" v="258" dt="2021-09-30T18:20:32.763"/>
    <p1510:client id="{166DBC0B-0745-DD41-476B-6B49D0C3338B}" v="2082" dt="2021-09-29T17:11:52.467"/>
    <p1510:client id="{1864927B-1F6F-ECD0-5B8A-84C723987EE4}" v="3" dt="2021-10-04T05:15:25.908"/>
    <p1510:client id="{19B9B180-E1FA-412E-9806-C7708B7185B5}" v="1" dt="2021-09-02T06:03:34.496"/>
    <p1510:client id="{246AB668-64E6-4467-816A-D141B67CF854}" v="3" dt="2021-09-02T07:06:18.107"/>
    <p1510:client id="{29BF15F1-5D9E-484D-B143-FC924775955D}" v="1" dt="2021-09-02T07:32:28.407"/>
    <p1510:client id="{31DC110A-7BCC-4F8D-8FF1-A512AE1838F4}" v="6" dt="2021-08-30T06:37:22.603"/>
    <p1510:client id="{3E647707-9971-4968-ABAA-73302486A7A5}" v="1" dt="2021-09-01T22:10:58.938"/>
    <p1510:client id="{4943B205-673F-FE1F-614B-717EE32404D4}" v="306" dt="2021-09-30T08:19:17.689"/>
    <p1510:client id="{67942985-0DAF-626A-8D96-3179CDE9DD17}" v="77" dt="2021-09-20T07:15:11.295"/>
    <p1510:client id="{6FDFE35E-C743-4DCC-8F86-C22BAAA05FF2}" v="1" dt="2021-09-02T04:30:27.727"/>
    <p1510:client id="{720305E9-76A4-4CFB-9BF4-DC8CAD44617E}" v="3" dt="2021-09-02T07:10:15.389"/>
    <p1510:client id="{73368B64-FC3F-513F-4AC5-55DBF4693697}" v="101" dt="2021-09-29T14:17:37.587"/>
    <p1510:client id="{B54AE2E1-7759-709F-57C6-2361083896E7}" v="830" dt="2021-09-30T09:21:2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18507 11245 16383 0 0,'5'0'0'0'0,"2"5"0"0"0,-5 8 0 0 0,-4 7 0 0 0,-1 5 0 0 0,0 4 0 0 0,0 3 0 0 0,1 0 0 0 0,1 2 0 0 0,0-1 0 0 0,1 1 0 0 0,0-1 0 0 0,0-1 0 0 0,6-5 0 0 0,7-13 0 0 0,6-14 0 0 0,7-7 0 0 0,3-8 0 0 0,2-2 0 0 0,2 3 0 0 0,1 3 0 0 0,-6-2 0 0 0,-2 2 0 0 0,-6 8 0 0 0,0 4 0 0 0,2 2 0 0 0,2 1 0 0 0,-3 5 0 0 0,1 0 0 0 0,-4 5 0 0 0,1 0 0 0 0,-3 3 0 0 0,-4 4 0 0 0,1 4 0 0 0,-7 3 0 0 0,-4 2 0 0 0,-3 2 0 0 0,-1 1 0 0 0,-6-6 0 0 0,-6-1 0 0 0,-2-1 0 0 0,-3 2 0 0 0,-4-4 0 0 0,2 0 0 0 0,-1-5 0 0 0,-2-4 0 0 0,-2-6 0 0 0,-3-3 0 0 0,-1-3 0 0 0,-2-2 0 0 0,-5-1 0 0 0,-3 0 0 0 0,1-5 0 0 0,0-2 0 0 0,9-5 0 0 0,2 0 0 0 0,7-4 0 0 0,6-4 0 0 0,7-4 0 0 0,4-3 0 0 0,2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24226 11324 16383 0 0,'0'6'0'0'0,"-6"1"0"0"0,-1 11 0 0 0,0 7 0 0 0,2 11 0 0 0,1 5 0 0 0,-4 5 0 0 0,-1 2 0 0 0,2 2 0 0 0,1 0 0 0 0,2-5 0 0 0,2-4 0 0 0,-4 2 0 0 0,-2-1 0 0 0,2-2 0 0 0,0-2 0 0 0,3-3 0 0 0,6-6 0 0 0,9-9 0 0 0,1-19 0 0 0,6-14 0 0 0,-2-6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18553 8527 16383 0 0,'0'5'0'0'0,"0"8"0"0"0,0 7 0 0 0,0 5 0 0 0,0 9 0 0 0,0 11 0 0 0,0 2 0 0 0,0 4 0 0 0,0 0 0 0 0,0-5 0 0 0,0-15 0 0 0,0-18 0 0 0,0-22 0 0 0,-6-15 0 0 0,-1-15 0 0 0,0-11 0 0 0,2-8 0 0 0,1 0 0 0 0,1 5 0 0 0,7 11 0 0 0,3 7 0 0 0,5 10 0 0 0,7 4 0 0 0,5 5 0 0 0,4 5 0 0 0,3 5 0 0 0,1 9 0 0 0,1 3 0 0 0,-5 7 0 0 0,-2 7 0 0 0,-6 4 0 0 0,0 5 0 0 0,-4 2 0 0 0,-4 2 0 0 0,-5 0 0 0 0,-3 0 0 0 0,-3 0 0 0 0,-1-11 0 0 0,-6-9 0 0 0,-2-18 0 0 0,0-13 0 0 0,2-10 0 0 0,7-5 0 0 0,4-2 0 0 0,6-1 0 0 0,6 0 0 0 0,7 1 0 0 0,4 7 0 0 0,2 2 0 0 0,3 5 0 0 0,0 2 0 0 0,1 3 0 0 0,-7 10 0 0 0,-1 12 0 0 0,-5 10 0 0 0,-7 8 0 0 0,-6 5 0 0 0,2 3 0 0 0,-1 7 0 0 0,-2 3 0 0 0,-2-1 0 0 0,-8-2 0 0 0,-3-2 0 0 0,-1-1 0 0 0,2-3 0 0 0,6-5 0 0 0,9-9 0 0 0,8-12 0 0 0,6-8 0 0 0,5-9 0 0 0,-3-8 0 0 0,0-7 0 0 0,-4-4 0 0 0,-2-3 0 0 0,-2-1 0 0 0,-6-6 0 0 0,-4-2 0 0 0,-4 0 0 0 0,3 8 0 0 0,0 15 0 0 0,-6 15 0 0 0,-3 14 0 0 0,-2 11 0 0 0,0 7 0 0 0,1 4 0 0 0,1 1 0 0 0,0 2 0 0 0,7-7 0 0 0,7-7 0 0 0,2-14 0 0 0,4-7 0 0 0,5-10 0 0 0,3-14 0 0 0,-3-9 0 0 0,1-4 0 0 0,2-7 0 0 0,-5-2 0 0 0,-4 2 0 0 0,-1 2 0 0 0,-3 3 0 0 0,-3 3 0 0 0,-4 12 0 0 0,-2 15 0 0 0,-3 16 0 0 0,5 5 0 0 0,1 7 0 0 0,-1 4 0 0 0,4 5 0 0 0,6 2 0 0 0,0 2 0 0 0,3 0 0 0 0,-1 0 0 0 0,-5 0 0 0 0,1 0 0 0 0,-1 0 0 0 0,-3-1 0 0 0,-4 0 0 0 0,-2 1 0 0 0,-8-1 0 0 0,-8 0 0 0 0,3-11 0 0 0,9-15 0 0 0,9-13 0 0 0,10-11 0 0 0,0-8 0 0 0,3-6 0 0 0,4-1 0 0 0,-4-2 0 0 0,1 0 0 0 0,-4-5 0 0 0,0-1 0 0 0,-2-5 0 0 0,0 1 0 0 0,-2 2 0 0 0,2 3 0 0 0,-3 2 0 0 0,-2 3 0 0 0,-10 13 0 0 0,-5 15 0 0 0,4 15 0 0 0,1 11 0 0 0,6 7 0 0 0,2 6 0 0 0,4-3 0 0 0,6-1 0 0 0,-1 0 0 0 0,1 1 0 0 0,-1 0 0 0 0,0 2 0 0 0,3-5 0 0 0,-3-1 0 0 0,2 0 0 0 0,-3 1 0 0 0,-11-3 0 0 0,-11-6 0 0 0,-22-6 0 0 0,-17-4 0 0 0,-17-4 0 0 0,-16-2 0 0 0,-5-2 0 0 0,11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19076 8154 16383 0 0,'0'-5'0'0'0,"6"-2"0"0"0,7 0 0 0 0,6 1 0 0 0,6 2 0 0 0,-1 7 0 0 0,-5 8 0 0 0,-6 9 0 0 0,-4 5 0 0 0,-5-1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20857 8441 16383 0 0,'-6'0'0'0'0,"-1"-5"0"0"0,-5 3 0 0 0,-1 8 0 0 0,2 14 0 0 0,3 13 0 0 0,-3 19 0 0 0,1 11 0 0 0,-4 11 0 0 0,1 4 0 0 0,3 5 0 0 0,-3-1 0 0 0,1-3 0 0 0,-3-4 0 0 0,1-10 0 0 0,3-10 0 0 0,4-9 0 0 0,2-18 0 0 0,2-19 0 0 0,3-17 0 0 0,0-17 0 0 0,0-5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20746 8457 16383 0 0,'-6'0'0'0'0,"-1"-5"0"0"0,6-2 0 0 0,8 0 0 0 0,8-4 0 0 0,14-1 0 0 0,6 3 0 0 0,8-3 0 0 0,8 0 0 0 0,1 3 0 0 0,-3 2 0 0 0,-5 3 0 0 0,-4 2 0 0 0,-8 6 0 0 0,-11 9 0 0 0,-8 7 0 0 0,-7 6 0 0 0,-9 9 0 0 0,-5 4 0 0 0,-6 7 0 0 0,-6 0 0 0 0,-5-1 0 0 0,-4-10 0 0 0,-3-9 0 0 0,0-5 0 0 0,-2-5 0 0 0,-4-6 0 0 0,-3-4 0 0 0,1-3 0 0 0,2-3 0 0 0,2-1 0 0 0,7-5 0 0 0,13-8 0 0 0,16-7 0 0 0,7 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21140 8591 16383 0 0,'6'0'0'0'0,"6"0"0"0"0,8 0 0 0 0,5 0 0 0 0,4 0 0 0 0,3-5 0 0 0,1-2 0 0 0,0-6 0 0 0,1-5 0 0 0,-6-6 0 0 0,-3 2 0 0 0,-4-1 0 0 0,-7-2 0 0 0,-6-3 0 0 0,-3-1 0 0 0,-9 4 0 0 0,-9 6 0 0 0,-8 6 0 0 0,-5 6 0 0 0,-4 9 0 0 0,-3 5 0 0 0,0 6 0 0 0,4 6 0 0 0,3 6 0 0 0,5 4 0 0 0,6 2 0 0 0,1 2 0 0 0,2 0 0 0 0,3 0 0 0 0,9 0 0 0 0,10 0 0 0 0,8 0 0 0 0,7-1 0 0 0,10 1 0 0 0,5-1 0 0 0,0-6 0 0 0,0-6 0 0 0,-2-8 0 0 0,3-11 0 0 0,-5-10 0 0 0,3-11 0 0 0,-7-11 0 0 0,-7-2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21648 8202 16383 0 0,'0'6'0'0'0,"0"6"0"0"0,0 8 0 0 0,0 11 0 0 0,5 10 0 0 0,2 11 0 0 0,6 0 0 0 0,-1 4 0 0 0,-1 2 0 0 0,-3-3 0 0 0,-2-5 0 0 0,-3-6 0 0 0,-8-11 0 0 0,-2-4 0 0 0,0-14 0 0 0,-4-14 0 0 0,-1-14 0 0 0,-3-8 0 0 0,0-8 0 0 0,4-9 0 0 0,2-4 0 0 0,10-5 0 0 0,9 0 0 0 0,8 2 0 0 0,7-2 0 0 0,5 1 0 0 0,2 9 0 0 0,2 5 0 0 0,0 8 0 0 0,0 8 0 0 0,-1 7 0 0 0,-5 10 0 0 0,-8 11 0 0 0,-7 8 0 0 0,-6 7 0 0 0,-5 4 0 0 0,4 7 0 0 0,1 4 0 0 0,-2 4 0 0 0,-1 1 0 0 0,-7-3 0 0 0,-2-3 0 0 0,4-3 0 0 0,3-3 0 0 0,6-7 0 0 0,2-3 0 0 0,5-5 0 0 0,5-2 0 0 0,5-3 0 0 0,3-4 0 0 0,-3-4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22360 8362 16383 0 0,'-5'-5'0'0'0,"-8"3"0"0"0,-7 8 0 0 0,-5 8 0 0 0,2 7 0 0 0,-2 6 0 0 0,-1 3 0 0 0,-2 8 0 0 0,-1 2 0 0 0,-2 1 0 0 0,5-2 0 0 0,1-2 0 0 0,5-1 0 0 0,6-2 0 0 0,5-2 0 0 0,10 1 0 0 0,10-7 0 0 0,8-7 0 0 0,7-7 0 0 0,5-11 0 0 0,1-11 0 0 0,8-9 0 0 0,1-7 0 0 0,0-10 0 0 0,-8-5 0 0 0,-3-5 0 0 0,-2-1 0 0 0,-5-4 0 0 0,-7 3 0 0 0,-1 8 0 0 0,-2 6 0 0 0,-4 14 0 0 0,-4 16 0 0 0,-2 14 0 0 0,-2 11 0 0 0,0 13 0 0 0,-2 6 0 0 0,0 7 0 0 0,6 1 0 0 0,2-3 0 0 0,5-2 0 0 0,6-10 0 0 0,5-9 0 0 0,5-16 0 0 0,2-13 0 0 0,3-12 0 0 0,-6-3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22660 7992 16383 0 0,'0'-6'0'0'0,"0"4"0"0"0,0 8 0 0 0,0 8 0 0 0,0 13 0 0 0,-6 7 0 0 0,-1 9 0 0 0,0 7 0 0 0,2 7 0 0 0,1 5 0 0 0,-4-4 0 0 0,-1 0 0 0 0,2 1 0 0 0,1 1 0 0 0,2 2 0 0 0,2 1 0 0 0,1-5 0 0 0,1-7 0 0 0,6-7 0 0 0,1-4 0 0 0,6-11 0 0 0,6-3 0 0 0,4-7 0 0 0,5-7 0 0 0,8-4 0 0 0,4-11 0 0 0,5-3 0 0 0,1-13 0 0 0,-2-13 0 0 0,-8-1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23042 7964 16383 0 0,'0'5'0'0'0,"0"8"0"0"0,0 7 0 0 0,-6 10 0 0 0,-1 12 0 0 0,0 9 0 0 0,-4 8 0 0 0,0 3 0 0 0,-4 3 0 0 0,1 7 0 0 0,-3 2 0 0 0,2 4 0 0 0,3 0 0 0 0,4-1 0 0 0,3-10 0 0 0,2-10 0 0 0,2-10 0 0 0,1-17 0 0 0,1-26 0 0 0,0-13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22810 8383 16383 0 0,'-6'0'0'0'0,"-1"-5"0"0"0,5-2 0 0 0,10-6 0 0 0,7 0 0 0 0,13 2 0 0 0,13-2 0 0 0,10 0 0 0 0,1 4 0 0 0,4-4 0 0 0,-3 2 0 0 0,-5 2 0 0 0,-5 2 0 0 0,-10 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24077 11061 16383 0 0,'0'-6'0'0'0,"0"5"0"0"0,0 1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23246 8308 16383 0 0,'-5'5'0'0'0,"-2"8"0"0"0,0 7 0 0 0,1 5 0 0 0,-3 4 0 0 0,-1 8 0 0 0,2 3 0 0 0,-4 1 0 0 0,1-2 0 0 0,2-2 0 0 0,2-2 0 0 0,9-6 0 0 0,8-9 0 0 0,9-7 0 0 0,6-7 0 0 0,10-9 0 0 0,4-9 0 0 0,2-9 0 0 0,-2-6 0 0 0,-1-9 0 0 0,-2-4 0 0 0,-8-1 0 0 0,-7 2 0 0 0,-3 6 0 0 0,-4 5 0 0 0,-4 11 0 0 0,-5 15 0 0 0,-2 13 0 0 0,-2 10 0 0 0,-7 12 0 0 0,-2 12 0 0 0,0 9 0 0 0,2 6 0 0 0,2 4 0 0 0,-5 7 0 0 0,0 3 0 0 0,2-6 0 0 0,-4-4 0 0 0,0-1 0 0 0,2-7 0 0 0,2-1 0 0 0,-3-5 0 0 0,1-6 0 0 0,-4 2 0 0 0,0-3 0 0 0,-3-3 0 0 0,-5-2 0 0 0,2-14 0 0 0,-1-16 0 0 0,-3-20 0 0 0,2-14 0 0 0,0-13 0 0 0,3-16 0 0 0,4-11 0 0 0,11-3 0 0 0,11-3 0 0 0,9 7 0 0 0,13 9 0 0 0,13 8 0 0 0,9 6 0 0 0,7 6 0 0 0,4 9 0 0 0,9 3 0 0 0,-10 6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24104 8043 16383 0 0,'5'0'0'0'0,"2"6"0"0"0,0 6 0 0 0,-1 8 0 0 0,-2 5 0 0 0,-2 10 0 0 0,-1 4 0 0 0,0 6 0 0 0,-1 7 0 0 0,0 5 0 0 0,-1-2 0 0 0,-4 1 0 0 0,-3 2 0 0 0,1 2 0 0 0,1-4 0 0 0,2-6 0 0 0,7-11 0 0 0,9-18 0 0 0,12-13 0 0 0,9-7 0 0 0,9-10 0 0 0,2-3 0 0 0,0 1 0 0 0,-2-4 0 0 0,-3 1 0 0 0,-8-2 0 0 0,-4 1 0 0 0,-1 3 0 0 0,1 4 0 0 0,-5-3 0 0 0,-6 2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24761 8258 16383 0 0,'0'-6'0'0'0,"-5"-1"0"0"0,-3-5 0 0 0,2-7 0 0 0,5-4 0 0 0,5-5 0 0 0,6-2 0 0 0,7-2 0 0 0,6 4 0 0 0,4 2 0 0 0,4 0 0 0 0,1 4 0 0 0,2 1 0 0 0,-1 3 0 0 0,1 5 0 0 0,-1 5 0 0 0,-6 9 0 0 0,-2 10 0 0 0,-5 14 0 0 0,-1 14 0 0 0,-3 10 0 0 0,-5 15 0 0 0,-9 6 0 0 0,-11 8 0 0 0,-14 1 0 0 0,-10-1 0 0 0,-9-3 0 0 0,-3-10 0 0 0,-5-9 0 0 0,0-15 0 0 0,-1-9 0 0 0,1-10 0 0 0,5-2 0 0 0,4-6 0 0 0,9-10 0 0 0,10-12 0 0 0,9-9 0 0 0,12-2 0 0 0,11-3 0 0 0,10 1 0 0 0,7 6 0 0 0,4-1 0 0 0,8 2 0 0 0,3 4 0 0 0,5 9 0 0 0,-1 4 0 0 0,4 2 0 0 0,-1 6 0 0 0,1 1 0 0 0,-2 3 0 0 0,-4 0 0 0 0,2-3 0 0 0,-2-3 0 0 0,3-4 0 0 0,-1-2 0 0 0,-4-2 0 0 0,3-7 0 0 0,-1-1 0 0 0,-3-1 0 0 0,-8 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11643 10001 16383 0 0,'-6'0'0'0'0,"5"0"0"0"0,1 6 0 0 0,1 6 0 0 0,1 8 0 0 0,-1 5 0 0 0,1 4 0 0 0,-2 3 0 0 0,1 1 0 0 0,5-5 0 0 0,6-7 0 0 0,8-8 0 0 0,5-5 0 0 0,4-4 0 0 0,3-4 0 0 0,1 0 0 0 0,0-2 0 0 0,1 1 0 0 0,-1 0 0 0 0,0 0 0 0 0,-1 0 0 0 0,1 1 0 0 0,-1-1 0 0 0,0 1 0 0 0,0 0 0 0 0,0 1 0 0 0,0-1 0 0 0,0 0 0 0 0,0 0 0 0 0,0 0 0 0 0,0 0 0 0 0,0 0 0 0 0,0 0 0 0 0,0 0 0 0 0,1 0 0 0 0,-1 0 0 0 0,0 0 0 0 0,0 0 0 0 0,0 0 0 0 0,0 0 0 0 0,0 0 0 0 0,0 0 0 0 0,6 0 0 0 0,1 0 0 0 0,0 0 0 0 0,-2 0 0 0 0,0 0 0 0 0,-3 0 0 0 0,-1 0 0 0 0,0 0 0 0 0,-1 0 0 0 0,0-6 0 0 0,0-1 0 0 0,-1 0 0 0 0,1 2 0 0 0,0 1 0 0 0,0 1 0 0 0,0 2 0 0 0,0 0 0 0 0,6-4 0 0 0,1-2 0 0 0,6 0 0 0 0,-1 2 0 0 0,5 1 0 0 0,-2 2 0 0 0,-3-5 0 0 0,-3 0 0 0 0,-4 0 0 0 0,-2 1 0 0 0,-2 3 0 0 0,-1 0 0 0 0,0 2 0 0 0,-1 1 0 0 0,1 0 0 0 0,-1 0 0 0 0,1 1 0 0 0,0-1 0 0 0,0 0 0 0 0,0 0 0 0 0,0 1 0 0 0,0-1 0 0 0,0 0 0 0 0,0 0 0 0 0,0 0 0 0 0,-5 5 0 0 0,-2 2 0 0 0,0 0 0 0 0,1-1 0 0 0,2-2 0 0 0,2-2 0 0 0,1-1 0 0 0,0 0 0 0 0,1-1 0 0 0,6 0 0 0 0,2-1 0 0 0,-1 1 0 0 0,-1 0 0 0 0,-2 0 0 0 0,-1 0 0 0 0,-2 0 0 0 0,0 0 0 0 0,-1 0 0 0 0,0 0 0 0 0,0 0 0 0 0,-1 0 0 0 0,1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0,-1-6 0 0 0,0-1 0 0 0,0 0 0 0 0,0 1 0 0 0,0 2 0 0 0,0 2 0 0 0,0 1 0 0 0,0 0 0 0 0,0 1 0 0 0,0 0 0 0 0,0 1 0 0 0,0-1 0 0 0,0 0 0 0 0,0 0 0 0 0,1 1 0 0 0,-1-1 0 0 0,0 0 0 0 0,0 0 0 0 0,0 0 0 0 0,0 0 0 0 0,0 0 0 0 0,0 0 0 0 0,0 0 0 0 0,0 0 0 0 0,0 0 0 0 0,0 5 0 0 0,0 2 0 0 0,0 0 0 0 0,1-1 0 0 0,-1-2 0 0 0,0-2 0 0 0,0-1 0 0 0,0 0 0 0 0,0-1 0 0 0,0 0 0 0 0,0-1 0 0 0,0 1 0 0 0,0 0 0 0 0,0 0 0 0 0,0 0 0 0 0,0 0 0 0 0,0 0 0 0 0,1 0 0 0 0,-1 0 0 0 0,0 0 0 0 0,0 0 0 0 0,-6-6 0 0 0,-1-1 0 0 0,0 0 0 0 0,-4-4 0 0 0,-5-6 0 0 0,-1 1 0 0 0,-2-4 0 0 0,-4-2 0 0 0,-3 1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14084 10134 16383 0 0,'5'0'0'0'0,"-3"0"0"0"0,-2 5 0 0 0,-1 8 0 0 0,-1 6 0 0 0,0 7 0 0 0,1 3 0 0 0,1 2 0 0 0,-1 2 0 0 0,1 6 0 0 0,0 7 0 0 0,-6 2 0 0 0,-1 3 0 0 0,0-2 0 0 0,2 2 0 0 0,1-2 0 0 0,1-4 0 0 0,2-5 0 0 0,1-3 0 0 0,0-2 0 0 0,-6-2 0 0 0,-1-2 0 0 0,6-5 0 0 0,9-7 0 0 0,7-7 0 0 0,8-6 0 0 0,5 2 0 0 0,9-1 0 0 0,3-1 0 0 0,6-2 0 0 0,6-1 0 0 0,5-2 0 0 0,4 0 0 0 0,2 4 0 0 0,7 2 0 0 0,8 0 0 0 0,2-2 0 0 0,3-1 0 0 0,9 4 0 0 0,6 0 0 0 0,8-1 0 0 0,2-7 0 0 0,5-3 0 0 0,5-2 0 0 0,-2-5 0 0 0,2-6 0 0 0,-3-1 0 0 0,1 3 0 0 0,-4-2 0 0 0,-3 2 0 0 0,-5-2 0 0 0,-3 1 0 0 0,-3-1 0 0 0,-1 1 0 0 0,4-2 0 0 0,2 2 0 0 0,-1-2 0 0 0,-6 2 0 0 0,-9 3 0 0 0,-9 4 0 0 0,-6 3 0 0 0,-4 3 0 0 0,-4 2 0 0 0,-6 0 0 0 0,-3 0 0 0 0,1 1 0 0 0,1 0 0 0 0,2-1 0 0 0,2 1 0 0 0,2-1 0 0 0,0 0 0 0 0,1 0 0 0 0,-5 0 0 0 0,-1-5 0 0 0,-6-3 0 0 0,-6 1 0 0 0,-5 2 0 0 0,1 1 0 0 0,-1 1 0 0 0,3 2 0 0 0,6 0 0 0 0,4 1 0 0 0,-1 1 0 0 0,2-1 0 0 0,-4 0 0 0 0,-5 1 0 0 0,-4-1 0 0 0,-5 0 0 0 0,-2 0 0 0 0,-3 0 0 0 0,0 0 0 0 0,-1 0 0 0 0,0 0 0 0 0,0 0 0 0 0,1 0 0 0 0,0 0 0 0 0,-1 0 0 0 0,1 0 0 0 0,-5-6 0 0 0,-13-1 0 0 0,-14 0 0 0 0,-8-4 0 0 0,-7 0 0 0 0,-6-4 0 0 0,-1-4 0 0 0,-1 0 0 0 0,-2-2 0 0 0,-3-2 0 0 0,-2-3 0 0 0,5-3 0 0 0,0 4 0 0 0,0 1 0 0 0,9 9 0 0 0,13 14 0 0 0,17 11 0 0 0,13 5 0 0 0,6 5 0 0 0,4-1 0 0 0,0 2 0 0 0,0-3 0 0 0,-1-4 0 0 0,-1 0 0 0 0,-7 5 0 0 0,-13 3 0 0 0,-15 4 0 0 0,-13 2 0 0 0,-9-2 0 0 0,-7-1 0 0 0,-9 0 0 0 0,-10 3 0 0 0,-1-5 0 0 0,2 0 0 0 0,14-4 0 0 0,19-6 0 0 0,16-9 0 0 0,9-7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18441 10473 16383 0 0,'0'6'0'0'0,"6"7"0"0"0,1 6 0 0 0,0 6 0 0 0,-1 4 0 0 0,-2 9 0 0 0,4 2 0 0 0,0 0 0 0 0,0-1 0 0 0,-8-2 0 0 0,-4-1 0 0 0,-1-2 0 0 0,1-12 0 0 0,0-15 0 0 0,2-15 0 0 0,0-11 0 0 0,1-13 0 0 0,1-6 0 0 0,0-3 0 0 0,0 0 0 0 0,5 2 0 0 0,3 2 0 0 0,4 8 0 0 0,1 2 0 0 0,4 1 0 0 0,4 5 0 0 0,3 1 0 0 0,5 3 0 0 0,1 5 0 0 0,2 4 0 0 0,1 4 0 0 0,0 8 0 0 0,-1 8 0 0 0,-4 9 0 0 0,-8 5 0 0 0,-8 4 0 0 0,-5 2 0 0 0,2-4 0 0 0,-1-1 0 0 0,-2-1 0 0 0,-2 2 0 0 0,-2 1 0 0 0,-6-4 0 0 0,-3-12 0 0 0,0-14 0 0 0,1-12 0 0 0,2-9 0 0 0,1-6 0 0 0,2-5 0 0 0,0-1 0 0 0,6 0 0 0 0,8-1 0 0 0,2 1 0 0 0,3 0 0 0 0,4 7 0 0 0,-1 2 0 0 0,1 5 0 0 0,2 6 0 0 0,3 11 0 0 0,-4 12 0 0 0,0 9 0 0 0,-4 7 0 0 0,-5 5 0 0 0,-5 3 0 0 0,-4 1 0 0 0,-3 0 0 0 0,-1 0 0 0 0,-2 0 0 0 0,0-1 0 0 0,0 0 0 0 0,0-1 0 0 0,0 0 0 0 0,6-5 0 0 0,2-13 0 0 0,6-9 0 0 0,0-11 0 0 0,3-4 0 0 0,-1-6 0 0 0,3-5 0 0 0,3-6 0 0 0,4-2 0 0 0,-2-3 0 0 0,-6-1 0 0 0,1 6 0 0 0,-4 1 0 0 0,-3 0 0 0 0,1-2 0 0 0,-1 0 0 0 0,-3 9 0 0 0,-2 13 0 0 0,-2 14 0 0 0,-3 10 0 0 0,0 8 0 0 0,-1 5 0 0 0,-1 3 0 0 0,6 1 0 0 0,2-1 0 0 0,5-5 0 0 0,6-8 0 0 0,5-7 0 0 0,0-12 0 0 0,0-6 0 0 0,-4-8 0 0 0,2-7 0 0 0,1-6 0 0 0,3-5 0 0 0,-3-1 0 0 0,1-8 0 0 0,1-2 0 0 0,-3 1 0 0 0,0 1 0 0 0,-3 2 0 0 0,-5 2 0 0 0,-5 12 0 0 0,-3 16 0 0 0,-3 14 0 0 0,-7 12 0 0 0,-3 7 0 0 0,6 6 0 0 0,8 2 0 0 0,14 1 0 0 0,10-6 0 0 0,10-7 0 0 0,3-2 0 0 0,1-5 0 0 0,-2 1 0 0 0,-3-3 0 0 0,-8 3 0 0 0,-15-2 0 0 0,-9 2 0 0 0,-18 4 0 0 0,-18 4 0 0 0,-8 3 0 0 0,-5-3 0 0 0,0-5 0 0 0,13-6 0 0 0,16-11 0 0 0,16-11 0 0 0,14-4 0 0 0,8-5 0 0 0,6-5 0 0 0,3-5 0 0 0,1-2 0 0 0,0-2 0 0 0,0 0 0 0 0,-1-1 0 0 0,0 0 0 0 0,-7 0 0 0 0,-2 0 0 0 0,-5 1 0 0 0,-12 5 0 0 0,-12 7 0 0 0,-12 8 0 0 0,-2 10 0 0 0,-4 7 0 0 0,2 7 0 0 0,4 7 0 0 0,10 6 0 0 0,12-1 0 0 0,5 0 0 0 0,6-3 0 0 0,5-1 0 0 0,5-3 0 0 0,-2 1 0 0 0,-1 3 0 0 0,2 3 0 0 0,2 3 0 0 0,1 3 0 0 0,-4 1 0 0 0,-12-4 0 0 0,-13-2 0 0 0,-18-5 0 0 0,-11 0 0 0 0,-6-4 0 0 0,-3 1 0 0 0,0-2 0 0 0,6-9 0 0 0,3-12 0 0 0,7-4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19341 10160 16383 0 0,'0'0'0'0'0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20902 10398 16383 0 0,'0'6'0'0'0,"0"6"0"0"0,0 8 0 0 0,0 11 0 0 0,0 10 0 0 0,0 16 0 0 0,0 8 0 0 0,0 10 0 0 0,0 3 0 0 0,0-1 0 0 0,0-2 0 0 0,0-9 0 0 0,0-10 0 0 0,0-9 0 0 0,0-8 0 0 0,0-15 0 0 0,0-17 0 0 0,0-16 0 0 0,6-16 0 0 0,1-5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20905 10435 16383 0 0,'0'-5'0'0'0,"5"-2"0"0"0,2-6 0 0 0,6 1 0 0 0,5 1 0 0 0,6 3 0 0 0,3 2 0 0 0,4 9 0 0 0,-5 8 0 0 0,0 3 0 0 0,-5 4 0 0 0,-1 5 0 0 0,-3 4 0 0 0,-5 2 0 0 0,-5 2 0 0 0,-8 2 0 0 0,-10-6 0 0 0,-8-1 0 0 0,-7 0 0 0 0,-4 1 0 0 0,-3-4 0 0 0,0 0 0 0 0,-1-5 0 0 0,0-10 0 0 0,6-12 0 0 0,8-6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21321 10581 16383 0 0,'5'0'0'0'0,"8"0"0"0"0,7-6 0 0 0,5-7 0 0 0,-1-6 0 0 0,-5-6 0 0 0,-1-5 0 0 0,-2-1 0 0 0,-5-2 0 0 0,-4-1 0 0 0,-3 1 0 0 0,-8 5 0 0 0,-8 8 0 0 0,-8 7 0 0 0,-6 11 0 0 0,-4 6 0 0 0,3 8 0 0 0,1 7 0 0 0,4 6 0 0 0,2 5 0 0 0,-3 1 0 0 0,4 2 0 0 0,4 1 0 0 0,0-1 0 0 0,2 6 0 0 0,3 1 0 0 0,4 0 0 0 0,8-2 0 0 0,9-2 0 0 0,8-7 0 0 0,7-8 0 0 0,4-3 0 0 0,2-4 0 0 0,7-10 0 0 0,2-5 0 0 0,0-9 0 0 0,3-2 0 0 0,0-4 0 0 0,-7-1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24421 11061 16383 0 0,'0'-6'0'0'0,"0"5"0"0"0,0 6 0 0 0,0 9 0 0 0,0 13 0 0 0,5 13 0 0 0,3 9 0 0 0,-1 9 0 0 0,-2 10 0 0 0,-1 5 0 0 0,-1 0 0 0 0,-2-1 0 0 0,-1-1 0 0 0,1-9 0 0 0,-7-13 0 0 0,-2-16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21591 10319 16383 0 0,'-5'5'0'0'0,"3"8"0"0"0,2 7 0 0 0,2 10 0 0 0,-1 7 0 0 0,1 1 0 0 0,-1 1 0 0 0,0-2 0 0 0,-1-1 0 0 0,0-1 0 0 0,1-2 0 0 0,4-11 0 0 0,2-21 0 0 0,0-16 0 0 0,4-10 0 0 0,0-7 0 0 0,4-4 0 0 0,-1 0 0 0 0,3 5 0 0 0,4 3 0 0 0,3 6 0 0 0,4 7 0 0 0,2 5 0 0 0,-3 11 0 0 0,-8 10 0 0 0,0 4 0 0 0,-4 4 0 0 0,-5 4 0 0 0,-3 4 0 0 0,-4 3 0 0 0,-1 2 0 0 0,-2 1 0 0 0,4-6 0 0 0,3-1 0 0 0,-1 0 0 0 0,-1 1 0 0 0,4-4 0 0 0,6-6 0 0 0,6 0 0 0 0,10-9 0 0 0,5-6 0 0 0,8-2 0 0 0,-4-3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22238 10372 16383 0 0,'-5'0'0'0'0,"-8"0"0"0"0,-7 0 0 0 0,1 5 0 0 0,-3 2 0 0 0,-3 6 0 0 0,3 5 0 0 0,0 6 0 0 0,3 3 0 0 0,6 4 0 0 0,-2-5 0 0 0,3 0 0 0 0,3 0 0 0 0,3 2 0 0 0,3 1 0 0 0,1 1 0 0 0,7-4 0 0 0,3-2 0 0 0,5-4 0 0 0,6-6 0 0 0,5-11 0 0 0,4-11 0 0 0,3-9 0 0 0,1-9 0 0 0,1-3 0 0 0,-5-4 0 0 0,-2-1 0 0 0,-6-1 0 0 0,0 1 0 0 0,-4 1 0 0 0,-10 5 0 0 0,-6 14 0 0 0,-3 13 0 0 0,-1 14 0 0 0,0 9 0 0 0,1 7 0 0 0,1 4 0 0 0,6 1 0 0 0,3 1 0 0 0,5-6 0 0 0,6-7 0 0 0,6-14 0 0 0,-2-13 0 0 0,1-11 0 0 0,-3-3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22635 9977 16383 0 0,'-5'-5'0'0'0,"-8"-2"0"0"0,-1 5 0 0 0,1 9 0 0 0,-2 9 0 0 0,-4 12 0 0 0,1 13 0 0 0,-1 4 0 0 0,1 6 0 0 0,0-1 0 0 0,2 3 0 0 0,3 2 0 0 0,0 4 0 0 0,1 2 0 0 0,3-4 0 0 0,3 0 0 0 0,2-5 0 0 0,3 0 0 0 0,0-4 0 0 0,7-4 0 0 0,7-10 0 0 0,7-10 0 0 0,6-10 0 0 0,9-7 0 0 0,4-10 0 0 0,6-5 0 0 0,7-6 0 0 0,0-6 0 0 0,-4-11 0 0 0,-10-11 0 0 0,-11 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22791 9948 16383 0 0,'0'6'0'0'0,"0"6"0"0"0,0 8 0 0 0,0 11 0 0 0,0 11 0 0 0,0 14 0 0 0,0 10 0 0 0,0 9 0 0 0,-5 3 0 0 0,-2 4 0 0 0,-6 0 0 0 0,1-4 0 0 0,1-9 0 0 0,3-11 0 0 0,2-22 0 0 0,9-15 0 0 0,3-18 0 0 0,0-9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22728 10272 16383 0 0,'5'0'0'0'0,"8"0"0"0"0,12 0 0 0 0,13-6 0 0 0,5-1 0 0 0,7 0 0 0 0,-1 1 0 0 0,-2 2 0 0 0,-4 2 0 0 0,-9 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23157 10393 16383 0 0,'-6'0'0'0'0,"-1"5"0"0"0,0 8 0 0 0,2 7 0 0 0,1 5 0 0 0,1 4 0 0 0,2 3 0 0 0,6-5 0 0 0,7-6 0 0 0,14-7 0 0 0,7-6 0 0 0,3-5 0 0 0,1-7 0 0 0,0-9 0 0 0,5-8 0 0 0,0-6 0 0 0,-1-3 0 0 0,-8-3 0 0 0,-4 0 0 0 0,-7-1 0 0 0,-2 0 0 0 0,2 1 0 0 0,-4 0 0 0 0,-4 12 0 0 0,-10 19 0 0 0,-7 16 0 0 0,-7 17 0 0 0,-2 14 0 0 0,1 4 0 0 0,2 5 0 0 0,3 10 0 0 0,-4 5 0 0 0,1 1 0 0 0,2 0 0 0 0,1 5 0 0 0,-3 5 0 0 0,0 1 0 0 0,1 2 0 0 0,3 4 0 0 0,-5-2 0 0 0,1-5 0 0 0,-4-10 0 0 0,0-12 0 0 0,-3-16 0 0 0,-5-20 0 0 0,-3-20 0 0 0,-4-20 0 0 0,-8-19 0 0 0,-3-14 0 0 0,0-8 0 0 0,0-6 0 0 0,8 2 0 0 0,8 8 0 0 0,15 6 0 0 0,18 8 0 0 0,19-2 0 0 0,21-3 0 0 0,18 0 0 0 0,15 2 0 0 0,8-1 0 0 0,6 0 0 0 0,-3 4 0 0 0,-6 2 0 0 0,-19 8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24527 9922 16383 0 0,'0'5'0'0'0,"0"8"0"0"0,0 7 0 0 0,0 10 0 0 0,0 12 0 0 0,5 9 0 0 0,3 8 0 0 0,-1 3 0 0 0,-2 3 0 0 0,-1 1 0 0 0,-1 1 0 0 0,-8-1 0 0 0,-1 5 0 0 0,-1-4 0 0 0,1-3 0 0 0,2-6 0 0 0,1-8 0 0 0,1-7 0 0 0,7-11 0 0 0,8-11 0 0 0,7-14 0 0 0,5-8 0 0 0,4-10 0 0 0,3-3 0 0 0,1 1 0 0 0,7-3 0 0 0,0 2 0 0 0,6 3 0 0 0,5-3 0 0 0,5 2 0 0 0,-1 3 0 0 0,-5 3 0 0 0,-6 2 0 0 0,-4-4 0 0 0,-15 0 0 0 0,-11 2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25205 10126 16383 0 0,'0'-5'0'0'0,"6"-2"0"0"0,1-6 0 0 0,5-5 0 0 0,1-6 0 0 0,3-3 0 0 0,0-4 0 0 0,1-1 0 0 0,-1-1 0 0 0,2 5 0 0 0,-3 2 0 0 0,-3 11 0 0 0,-4 14 0 0 0,-3 11 0 0 0,-3 11 0 0 0,-1 6 0 0 0,-1 11 0 0 0,-1 8 0 0 0,0 3 0 0 0,1 3 0 0 0,-1 5 0 0 0,-5-3 0 0 0,-1 1 0 0 0,0-4 0 0 0,1 1 0 0 0,-3-4 0 0 0,-1-4 0 0 0,2-4 0 0 0,2-3 0 0 0,-4-3 0 0 0,1-2 0 0 0,1 0 0 0 0,2-1 0 0 0,3 0 0 0 0,-5-5 0 0 0,0-2 0 0 0,-5-4 0 0 0,-5-7 0 0 0,-5-4 0 0 0,-4-5 0 0 0,-3-2 0 0 0,9-2 0 0 0,8-7 0 0 0,12-1 0 0 0,11 0 0 0 0,10 2 0 0 0,7 1 0 0 0,9 2 0 0 0,5 2 0 0 0,5 0 0 0 0,1 1 0 0 0,-2 0 0 0 0,-3 1 0 0 0,-4-1 0 0 0,-2 0 0 0 0,-3 0 0 0 0,0 1 0 0 0,-12-1 0 0 0,-10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24342 11377 16383 0 0,'0'-6'0'0'0,"5"-6"0"0"0,8-3 0 0 0,6-2 0 0 0,7 0 0 0 0,3 3 0 0 0,2 5 0 0 0,2-2 0 0 0,1 1 0 0 0,-1 2 0 0 0,6 2 0 0 0,1 3 0 0 0,5 1 0 0 0,0-4 0 0 0,4-1 0 0 0,-7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24449 11509 16383 0 0,'-6'6'0'0'0,"5"1"0"0"0,1 5 0 0 0,1 7 0 0 0,1 4 0 0 0,-1 5 0 0 0,6 2 0 0 0,1 3 0 0 0,-1 0 0 0 0,-1 0 0 0 0,-2 0 0 0 0,-1-6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11324 11396 16383 0 0,'6'-6'0'0'0,"6"-7"0"0"0,8-1 0 0 0,5-4 0 0 0,4 1 0 0 0,3 4 0 0 0,1-2 0 0 0,0 8 0 0 0,1 4 0 0 0,-6 9 0 0 0,-3 8 0 0 0,-5 8 0 0 0,-5 5 0 0 0,-7 4 0 0 0,-3 1 0 0 0,-9 7 0 0 0,-4 2 0 0 0,-5 5 0 0 0,-6 6 0 0 0,-1-1 0 0 0,-1-4 0 0 0,2-3 0 0 0,0-11 0 0 0,-4-10 0 0 0,-2-9 0 0 0,-3-1 0 0 0,-2-4 0 0 0,-1-2 0 0 0,4-9 0 0 0,13-3 0 0 0,14-7 0 0 0,6 5 0 0 0,9 2 0 0 0,6 4 0 0 0,6 6 0 0 0,3 3 0 0 0,3 0 0 0 0,0-2 0 0 0,1-1 0 0 0,-1-2 0 0 0,0-2 0 0 0,0 0 0 0 0,0-6 0 0 0,-6-3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12031 11334 16383 0 0,'0'-5'0'0'0,"-5"-3"0"0"0,-2-4 0 0 0,-6-1 0 0 0,-5 2 0 0 0,-6 3 0 0 0,-3 8 0 0 0,-4 5 0 0 0,4 6 0 0 0,2 1 0 0 0,4 5 0 0 0,1 4 0 0 0,3 5 0 0 0,5 2 0 0 0,4 3 0 0 0,4 1 0 0 0,3 1 0 0 0,1 0 0 0 0,0 0 0 0 0,7 0 0 0 0,1-1 0 0 0,5 1 0 0 0,6-1 0 0 0,-1 0 0 0 0,3-5 0 0 0,-3-3 0 0 0,1-4 0 0 0,3-6 0 0 0,3-6 0 0 0,3-3 0 0 0,2-4 0 0 0,1-6 0 0 0,2-3 0 0 0,-6-6 0 0 0,-7-5 0 0 0,-2-6 0 0 0,-3-3 0 0 0,-5-3 0 0 0,-4-1 0 0 0,-8-1 0 0 0,-4 0 0 0 0,-1-1 0 0 0,-5 2 0 0 0,-6-1 0 0 0,1 1 0 0 0,3-1 0 0 0,-2 1 0 0 0,2 0 0 0 0,-2 6 0 0 0,-4 6 0 0 0,-4 13 0 0 0,2 8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12330 11568 16383 0 0,'0'-5'0'0'0,"5"-3"0"0"0,8 2 0 0 0,6 0 0 0 0,7 2 0 0 0,3 2 0 0 0,2 0 0 0 0,2 2 0 0 0,-5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12739 11299 16383 0 0,'0'-5'0'0'0,"0"3"0"0"0,-6 2 0 0 0,-1 7 0 0 0,0 7 0 0 0,-4 2 0 0 0,0 3 0 0 0,7-1 0 0 0,10-5 0 0 0,9-3 0 0 0,8-4 0 0 0,5-3 0 0 0,3-2 0 0 0,3-1 0 0 0,-1-1 0 0 0,1 0 0 0 0,-5 6 0 0 0,-3 7 0 0 0,-6 7 0 0 0,-6 6 0 0 0,-5 4 0 0 0,-10 3 0 0 0,-5 1 0 0 0,-6 0 0 0 0,-2 1 0 0 0,-4-6 0 0 0,-4-3 0 0 0,-9 1 0 0 0,-5-5 0 0 0,-2 0 0 0 0,1 2 0 0 0,0-3 0 0 0,7-11 0 0 0,9-12 0 0 0,7-16 0 0 0,7-11 0 0 0,4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12700 11277 16383 0 0,'5'0'0'0'0,"8"0"0"0"0,7-5 0 0 0,5-3 0 0 0,4 1 0 0 0,3 2 0 0 0,1 1 0 0 0,0 1 0 0 0,1 2 0 0 0,-7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18547 11245 16383 0 0,'6'0'0'0'0,"6"0"0"0"0,14 0 0 0 0,6 0 0 0 0,9 0 0 0 0,4 0 0 0 0,4 0 0 0 0,0 0 0 0 0,-3 0 0 0 0,-5 0 0 0 0,-2 0 0 0 0,-9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13097 11509 16383 0 0,'0'6'0'0'0,"5"1"0"0"0,8 0 0 0 0,1-7 0 0 0,4-3 0 0 0,4-2 0 0 0,-1 7 0 0 0,1 1 0 0 0,2 2 0 0 0,2-1 0 0 0,-2-6 0 0 0,-1-4 0 0 0,-4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13792 11218 16383 0 0,'-5'0'0'0'0,"-8"0"0"0"0,-6 0 0 0 0,-1 6 0 0 0,-2 6 0 0 0,-3 8 0 0 0,3 5 0 0 0,6 4 0 0 0,4 3 0 0 0,0 1 0 0 0,2 0 0 0 0,2 1 0 0 0,2-1 0 0 0,3 0 0 0 0,2 0 0 0 0,1-1 0 0 0,0 0 0 0 0,0 0 0 0 0,1 0 0 0 0,-1 0 0 0 0,6-5 0 0 0,2-2 0 0 0,4-6 0 0 0,6 1 0 0 0,6-10 0 0 0,4-6 0 0 0,-3-9 0 0 0,0-4 0 0 0,-5-6 0 0 0,1 0 0 0 0,-5-3 0 0 0,-3-4 0 0 0,0 1 0 0 0,-2 0 0 0 0,-2-3 0 0 0,-3-2 0 0 0,-3-3 0 0 0,-7-1 0 0 0,-8 4 0 0 0,-8 6 0 0 0,-6 8 0 0 0,-3 4 0 0 0,-3 5 0 0 0,-2 7 0 0 0,1 4 0 0 0,-1 6 0 0 0,6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14076 11435 16383 0 0,'5'0'0'0'0,"8"0"0"0"0,7 0 0 0 0,5 0 0 0 0,4 0 0 0 0,-3-5 0 0 0,0-3 0 0 0,0 1 0 0 0,2 2 0 0 0,-4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14102 11568 16383 0 0,'6'0'0'0'0,"6"-5"0"0"0,8-3 0 0 0,11 2 0 0 0,5 0 0 0 0,3 2 0 0 0,-1 2 0 0 0,0 0 0 0 0,-8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15055 11368 16383 0 0,'0'-6'0'0'0,"0"-6"0"0"0,-6-8 0 0 0,-7 0 0 0 0,-6 4 0 0 0,-6 4 0 0 0,-5 4 0 0 0,-1 4 0 0 0,-2 7 0 0 0,-1 4 0 0 0,6 6 0 0 0,2 6 0 0 0,6 6 0 0 0,5 3 0 0 0,1 3 0 0 0,8-4 0 0 0,5-1 0 0 0,2 0 0 0 0,7-3 0 0 0,2-2 0 0 0,5 3 0 0 0,5-4 0 0 0,4-11 0 0 0,5-6 0 0 0,1-4 0 0 0,3-7 0 0 0,0-3 0 0 0,0-4 0 0 0,-6-6 0 0 0,-7-4 0 0 0,-1 2 0 0 0,-5-1 0 0 0,-4-1 0 0 0,-4-2 0 0 0,-3 8 0 0 0,4 14 0 0 0,0 18 0 0 0,-1 13 0 0 0,-1 12 0 0 0,-2 6 0 0 0,-1 6 0 0 0,-7 0 0 0 0,-2-4 0 0 0,0-3 0 0 0,1-4 0 0 0,2-3 0 0 0,1-2 0 0 0,2-2 0 0 0,0 0 0 0 0,7-6 0 0 0,1-2 0 0 0,0 0 0 0 0,-1-3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15663 11298 16383 0 0,'0'5'0'0'0,"6"8"0"0"0,1 12 0 0 0,0 7 0 0 0,-1 4 0 0 0,-3 2 0 0 0,0 4 0 0 0,-2 1 0 0 0,0 4 0 0 0,-1 5 0 0 0,0-1 0 0 0,-1-3 0 0 0,1-5 0 0 0,5 1 0 0 0,2-1 0 0 0,0-3 0 0 0,4-2 0 0 0,6-14 0 0 0,5-10 0 0 0,4-8 0 0 0,4-10 0 0 0,2-5 0 0 0,0-6 0 0 0,1-6 0 0 0,-5-5 0 0 0,-2-3 0 0 0,-6-2 0 0 0,-5-2 0 0 0,-12 5 0 0 0,-6 2 0 0 0,-2 0 0 0 0,-1-1 0 0 0,-4 3 0 0 0,-7 2 0 0 0,-5 3 0 0 0,-4 11 0 0 0,-4 7 0 0 0,-7 4 0 0 0,-3 0 0 0 0,-1 1 0 0 0,8 5 0 0 0,3 0 0 0 0,13 5 0 0 0,9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16066 11456 16383 0 0,'0'6'0'0'0,"0"7"0"0"0,-5 6 0 0 0,-3 12 0 0 0,1 5 0 0 0,2 3 0 0 0,1 5 0 0 0,1 0 0 0 0,2-1 0 0 0,1-3 0 0 0,0-2 0 0 0,0-3 0 0 0,0-12 0 0 0,0-11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15928 11245 16383 0 0,'0'5'0'0'0,"0"2"0"0"0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11192 16383 0 0,'0'5'0'0'0,"0"8"0"0"0,0 12 0 0 0,5 8 0 0 0,3 3 0 0 0,-1 1 0 0 0,-2 0 0 0 0,-1-1 0 0 0,-1-2 0 0 0,-2 6 0 0 0,-1 0 0 0 0,0 5 0 0 0,0 5 0 0 0,0 5 0 0 0,0 5 0 0 0,-1-3 0 0 0,1-6 0 0 0,0-6 0 0 0,0-15 0 0 0,0-14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16113 11552 16383 0 0,'6'0'0'0'0,"1"-6"0"0"0,5-1 0 0 0,6-5 0 0 0,6-1 0 0 0,4 2 0 0 0,2 3 0 0 0,2 3 0 0 0,1-4 0 0 0,1 1 0 0 0,-1 1 0 0 0,-6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19447 11165 16383 0 0,'0'6'0'0'0,"5"7"0"0"0,3 6 0 0 0,-2 6 0 0 0,0 5 0 0 0,-2 7 0 0 0,-1 3 0 0 0,-2 0 0 0 0,-1-1 0 0 0,0 4 0 0 0,0 5 0 0 0,0 0 0 0 0,5 3 0 0 0,2 3 0 0 0,0-1 0 0 0,-2-5 0 0 0,5-5 0 0 0,-1-4 0 0 0,5-4 0 0 0,5-7 0 0 0,4-9 0 0 0,5-7 0 0 0,-4-12 0 0 0,1-5 0 0 0,-5-8 0 0 0,1-6 0 0 0,1-7 0 0 0,-3-3 0 0 0,1-3 0 0 0,3-1 0 0 0,-3 0 0 0 0,-5 0 0 0 0,-5-1 0 0 0,-4 1 0 0 0,-3 1 0 0 0,-7-1 0 0 0,-9 7 0 0 0,-8 6 0 0 0,-5 8 0 0 0,-4 5 0 0 0,-2 4 0 0 0,-2 3 0 0 0,1 1 0 0 0,-1 5 0 0 0,1 3 0 0 0,5 5 0 0 0,8-1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16584 11550 16383 0 0,'0'-5'0'0'0,"6"-8"0"0"0,1-7 0 0 0,-6 0 0 0 0,-8 4 0 0 0,-8 9 0 0 0,-8 7 0 0 0,0 8 0 0 0,0 9 0 0 0,8 0 0 0 0,12 4 0 0 0,12-2 0 0 0,5 1 0 0 0,5-2 0 0 0,0 0 0 0 0,1-2 0 0 0,4-4 0 0 0,-3 1 0 0 0,1-1 0 0 0,-4 2 0 0 0,1 0 0 0 0,-3 2 0 0 0,-4 4 0 0 0,-10 4 0 0 0,-10 3 0 0 0,-10-2 0 0 0,-7-6 0 0 0,-4-1 0 0 0,-4-3 0 0 0,0-5 0 0 0,4-8 0 0 0,8-11 0 0 0,1-4 0 0 0,5-5 0 0 0,4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20665 11540 16383 0 0,'0'-5'0'0'0,"-5"-2"0"0"0,-8 0 0 0 0,-6 1 0 0 0,-1 8 0 0 0,-2 8 0 0 0,3 8 0 0 0,-1 1 0 0 0,3 3 0 0 0,4 3 0 0 0,10-3 0 0 0,5 1 0 0 0,9-4 0 0 0,6-5 0 0 0,7-5 0 0 0,5-4 0 0 0,2-3 0 0 0,2-2 0 0 0,1 0 0 0 0,-1 4 0 0 0,-5 8 0 0 0,-7 7 0 0 0,-8 5 0 0 0,-6 5 0 0 0,-9-3 0 0 0,-11-1 0 0 0,-7-4 0 0 0,-7 0 0 0 0,-3-4 0 0 0,-3-5 0 0 0,-1-4 0 0 0,0-4 0 0 0,5-7 0 0 0,3-4 0 0 0,6-6 0 0 0,5-7 0 0 0,7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24830 11494 16383 0 0,'0'-6'0'0'0,"0"-7"0"0"0,-5-1 0 0 0,-8 2 0 0 0,-7 2 0 0 0,-5 4 0 0 0,2 7 0 0 0,-2 5 0 0 0,5 6 0 0 0,-1 1 0 0 0,4 4 0 0 0,-1 4 0 0 0,3 4 0 0 0,3 4 0 0 0,5 2 0 0 0,8-5 0 0 0,4 0 0 0 0,7-6 0 0 0,7-5 0 0 0,5-6 0 0 0,5-4 0 0 0,2-3 0 0 0,1 4 0 0 0,2 0 0 0 0,-6 5 0 0 0,-8 6 0 0 0,-6 6 0 0 0,-7 4 0 0 0,-9-2 0 0 0,-10-6 0 0 0,-9-6 0 0 0,-5-5 0 0 0,-5-9 0 0 0,4-11 0 0 0,6-2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22410 11639 16383 0 0,'6'5'0'0'0,"1"-3"0"0"0,5-8 0 0 0,1-8 0 0 0,-2-7 0 0 0,2 0 0 0 0,0-2 0 0 0,2 3 0 0 0,0-1 0 0 0,-4 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18177 10385 16383 0 0,'0'5'0'0'0,"5"8"0"0"0,8 7 0 0 0,1 5 0 0 0,4-1 0 0 0,4 0 0 0 0,4-3 0 0 0,-2-1 0 0 0,0-3 0 0 0,1-4 0 0 0,2-5 0 0 0,2-4 0 0 0,1-2 0 0 0,2 4 0 0 0,0 1 0 0 0,0-1 0 0 0,1-2 0 0 0,-1 0 0 0 0,0-2 0 0 0,1-2 0 0 0,4 1 0 0 0,3-1 0 0 0,-1-1 0 0 0,-2 1 0 0 0,-1 0 0 0 0,-1 0 0 0 0,-2 0 0 0 0,0 0 0 0 0,-1-1 0 0 0,5 1 0 0 0,2 0 0 0 0,0-5 0 0 0,-2-2 0 0 0,-1 0 0 0 0,-1 1 0 0 0,-2 2 0 0 0,-1 2 0 0 0,1 1 0 0 0,-2 0 0 0 0,1 1 0 0 0,0 0 0 0 0,0 1 0 0 0,0-1 0 0 0,0 0 0 0 0,0 0 0 0 0,0 0 0 0 0,0 0 0 0 0,0 0 0 0 0,0 0 0 0 0,0 0 0 0 0,0 0 0 0 0,0 0 0 0 0,0 0 0 0 0,0 0 0 0 0,0 0 0 0 0,1 0 0 0 0,-1 0 0 0 0,0 0 0 0 0,0 0 0 0 0,0 0 0 0 0,0 0 0 0 0,0 0 0 0 0,0 0 0 0 0,0 0 0 0 0,-5 6 0 0 0,-2 1 0 0 0,-6 6 0 0 0,0-1 0 0 0,-3 5 0 0 0,1-2 0 0 0,-3 3 0 0 0,3-3 0 0 0,-3 3 0 0 0,3-2 0 0 0,-3 1 0 0 0,3 4 0 0 0,-2 3 0 0 0,2-7 0 0 0,-7-7 0 0 0,-6-11 0 0 0,-3-10 0 0 0,-2-9 0 0 0,-1-7 0 0 0,1-4 0 0 0,4 4 0 0 0,4 0 0 0 0,4 0 0 0 0,7 4 0 0 0,0 1 0 0 0,2 4 0 0 0,4 5 0 0 0,3 4 0 0 0,2 5 0 0 0,1-3 0 0 0,2-1 0 0 0,1 2 0 0 0,-1 1 0 0 0,1 2 0 0 0,0 2 0 0 0,-1 0 0 0 0,0 1 0 0 0,1 0 0 0 0,-1 0 0 0 0,0 1 0 0 0,0-1 0 0 0,0 0 0 0 0,0 0 0 0 0,0 0 0 0 0,0 0 0 0 0,0 0 0 0 0,0 0 0 0 0,0 0 0 0 0,0 0 0 0 0,0 0 0 0 0,1 0 0 0 0,-1 0 0 0 0,5 0 0 0 0,2 0 0 0 0,0 0 0 0 0,5 0 0 0 0,-1 0 0 0 0,4 0 0 0 0,-1 0 0 0 0,3 0 0 0 0,-2 0 0 0 0,-3 0 0 0 0,-3 0 0 0 0,-4 0 0 0 0,-3 0 0 0 0,-1 0 0 0 0,-1 0 0 0 0,0 0 0 0 0,-1 0 0 0 0,0 0 0 0 0,1 0 0 0 0,5 0 0 0 0,2 0 0 0 0,0 0 0 0 0,-1 6 0 0 0,-2 1 0 0 0,-2 0 0 0 0,0-2 0 0 0,-2-1 0 0 0,0-1 0 0 0,0-2 0 0 0,0 0 0 0 0,0-1 0 0 0,0 0 0 0 0,-1-1 0 0 0,1 1 0 0 0,0 0 0 0 0,0-1 0 0 0,1 1 0 0 0,-1 0 0 0 0,0-5 0 0 0,0-2 0 0 0,0 0 0 0 0,0 1 0 0 0,0 2 0 0 0,0 2 0 0 0,0 0 0 0 0,6 2 0 0 0,1 0 0 0 0,0 0 0 0 0,-1 0 0 0 0,-2 1 0 0 0,-2-1 0 0 0,0 0 0 0 0,-2 0 0 0 0,0 0 0 0 0,-5-5 0 0 0,-3-2 0 0 0,1 0 0 0 0,1 1 0 0 0,2-3 0 0 0,2-1 0 0 0,-5-4 0 0 0,-1 1 0 0 0,-4-3 0 0 0,-6-5 0 0 0,-5-4 0 0 0,-5-2 0 0 0,4 2 0 0 0,-1 6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19579 11113 16383 0 0,'0'5'0'0'0,"0"8"0"0"0,0 6 0 0 0,0 6 0 0 0,6-1 0 0 0,1 1 0 0 0,0 1 0 0 0,-2 1 0 0 0,-1 3 0 0 0,-1 1 0 0 0,-2 0 0 0 0,0 1 0 0 0,4-5 0 0 0,2-1 0 0 0,0-6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20015 11109 16383 0 0,'-5'-5'0'0'0,"-8"-3"0"0"0,-1-4 0 0 0,-4 5 0 0 0,-5 3 0 0 0,-3 3 0 0 0,3 7 0 0 0,-1 2 0 0 0,4 5 0 0 0,6 7 0 0 0,-1 4 0 0 0,3 4 0 0 0,3 3 0 0 0,3 1 0 0 0,8 1 0 0 0,3 1 0 0 0,8-1 0 0 0,5-6 0 0 0,1-1 0 0 0,2-6 0 0 0,3-6 0 0 0,3-11 0 0 0,2-6 0 0 0,2-3 0 0 0,1 1 0 0 0,-5-6 0 0 0,-1 0 0 0 0,-6-3 0 0 0,0-6 0 0 0,-4-4 0 0 0,-5-4 0 0 0,-3-2 0 0 0,-5-2 0 0 0,-1-1 0 0 0,-7 0 0 0 0,-3 0 0 0 0,-5 0 0 0 0,-6 1 0 0 0,-6-1 0 0 0,3 1 0 0 0,-2 11 0 0 0,4 8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20532 11043 16383 0 0,'0'-6'0'0'0,"0"-6"0"0"0,0-8 0 0 0,0 6 0 0 0,0 10 0 0 0,0 12 0 0 0,0 15 0 0 0,0 9 0 0 0,0 4 0 0 0,5 8 0 0 0,2 1 0 0 0,0-1 0 0 0,-1 2 0 0 0,-2 0 0 0 0,4-4 0 0 0,0-2 0 0 0,5-9 0 0 0,5-10 0 0 0,6-7 0 0 0,3-13 0 0 0,3-11 0 0 0,2-10 0 0 0,-4-7 0 0 0,-3-4 0 0 0,-4-2 0 0 0,-6-1 0 0 0,-6-1 0 0 0,-10-4 0 0 0,-4-2 0 0 0,-8 7 0 0 0,-6 3 0 0 0,-5 7 0 0 0,-5 13 0 0 0,-3 8 0 0 0,0 11 0 0 0,-2 9 0 0 0,6 7 0 0 0,8 4 0 0 0,6 4 0 0 0,7-4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21008 11086 16383 0 0,'0'5'0'0'0,"0"8"0"0"0,0 7 0 0 0,0 5 0 0 0,0 4 0 0 0,0 3 0 0 0,0 1 0 0 0,0 0 0 0 0,0-10 0 0 0,5-10 0 0 0,3-7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20955 10901 16383 0 0,'0'5'0'0'0,"5"3"0"0"0,3-2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20003 11377 16383 0 0,'5'0'0'0'0,"2"6"0"0"0,0 6 0 0 0,-1 8 0 0 0,-2 5 0 0 0,-2 4 0 0 0,-1 3 0 0 0,0 1 0 0 0,-1 6 0 0 0,0 1 0 0 0,-1 6 0 0 0,1 5 0 0 0,0 0 0 0 0,0-4 0 0 0,5-15 0 0 0,8-23 0 0 0,6-20 0 0 0,1-13 0 0 0,-4-2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21230 10795 16383 0 0,'0'5'0'0'0,"0"8"0"0"0,0 12 0 0 0,0 8 0 0 0,0 8 0 0 0,0 9 0 0 0,0 7 0 0 0,0-2 0 0 0,-6 2 0 0 0,-1-4 0 0 0,0-5 0 0 0,2-6 0 0 0,1 1 0 0 0,-4-1 0 0 0,-1-2 0 0 0,2-3 0 0 0,1-2 0 0 0,8-7 0 0 0,3-14 0 0 0,1-14 0 0 0,-1-8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21167 11080 16383 0 0,'5'0'0'0'0,"8"-6"0"0"0,12-6 0 0 0,13-3 0 0 0,11-3 0 0 0,7 2 0 0 0,1-3 0 0 0,-5 2 0 0 0,-10 5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21745 11038 16383 0 0,'0'-6'0'0'0,"-6"-1"0"0"0,-7 0 0 0 0,-6 1 0 0 0,-1 8 0 0 0,-2 8 0 0 0,-3 3 0 0 0,-2 4 0 0 0,3 6 0 0 0,0-3 0 0 0,5 2 0 0 0,-1 3 0 0 0,4 2 0 0 0,9-4 0 0 0,7 0 0 0 0,8-3 0 0 0,3-12 0 0 0,5-6 0 0 0,6-4 0 0 0,3-2 0 0 0,4 1 0 0 0,3-1 0 0 0,0 2 0 0 0,-4 6 0 0 0,-3 2 0 0 0,-4 6 0 0 0,-6 7 0 0 0,-12-1 0 0 0,-6 2 0 0 0,-7-1 0 0 0,-3 0 0 0 0,-4-2 0 0 0,0 1 0 0 0,-1-3 0 0 0,-5-3 0 0 0,-2-4 0 0 0,-4-4 0 0 0,-1-2 0 0 0,-2-1 0 0 0,0-1 0 0 0,5-7 0 0 0,7-6 0 0 0,12-2 0 0 0,8 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22781 10478 16383 0 0,'5'0'0'0'0,"8"6"0"0"0,6 1 0 0 0,7 0 0 0 0,3 4 0 0 0,2 0 0 0 0,2-2 0 0 0,1-2 0 0 0,5-2 0 0 0,1-3 0 0 0,0-1 0 0 0,-2 0 0 0 0,-1-2 0 0 0,3 1 0 0 0,0 5 0 0 0,0 2 0 0 0,-3-1 0 0 0,5 0 0 0 0,-1-3 0 0 0,4 0 0 0 0,1-2 0 0 0,2-6 0 0 0,-1-2 0 0 0,2 0 0 0 0,-1 1 0 0 0,-4 2 0 0 0,-4 1 0 0 0,-3 2 0 0 0,-3 0 0 0 0,-1 1 0 0 0,-1 0 0 0 0,5 0 0 0 0,2 1 0 0 0,-1-1 0 0 0,-1 0 0 0 0,-1 0 0 0 0,-2 6 0 0 0,-1 1 0 0 0,0 0 0 0 0,-1-1 0 0 0,0-3 0 0 0,0 0 0 0 0,-6 4 0 0 0,-1 0 0 0 0,0 6 0 0 0,-5 5 0 0 0,1 0 0 0 0,-3 2 0 0 0,-1 3 0 0 0,-1 4 0 0 0,0-4 0 0 0,-1 0 0 0 0,2-3 0 0 0,-3-11 0 0 0,-2-13 0 0 0,1-5 0 0 0,-1-7 0 0 0,2-1 0 0 0,0-2 0 0 0,2 1 0 0 0,-2-1 0 0 0,3-3 0 0 0,4 2 0 0 0,3-1 0 0 0,4-2 0 0 0,2 3 0 0 0,1-1 0 0 0,7 3 0 0 0,2 0 0 0 0,0 2 0 0 0,-2 4 0 0 0,4 4 0 0 0,6 4 0 0 0,0 2 0 0 0,2-4 0 0 0,-1-1 0 0 0,-4 1 0 0 0,-4 1 0 0 0,-3 2 0 0 0,-3 1 0 0 0,-8 7 0 0 0,-2 1 0 0 0,-1 1 0 0 0,2-1 0 0 0,2-1 0 0 0,1-3 0 0 0,1 0 0 0 0,1-2 0 0 0,1 1 0 0 0,-5 4 0 0 0,-2 2 0 0 0,1-1 0 0 0,0 0 0 0 0,3-3 0 0 0,0-6 0 0 0,2-3 0 0 0,1 0 0 0 0,0 0 0 0 0,0 2 0 0 0,-5-4 0 0 0,-2-1 0 0 0,1 1 0 0 0,0 3 0 0 0,2 1 0 0 0,2 2 0 0 0,1 1 0 0 0,-5-5 0 0 0,-1-1 0 0 0,0 0 0 0 0,2 2 0 0 0,-4-4 0 0 0,0-1 0 0 0,-5-3 0 0 0,1 0 0 0 0,-3-4 0 0 0,1 2 0 0 0,-8 4 0 0 0,-11 2 0 0 0,-15 10 0 0 0,-6 3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11509 10457 16383 0 0,'0'6'0'0'0,"6"6"0"0"0,7 3 0 0 0,1 3 0 0 0,4-2 0 0 0,4 3 0 0 0,4-2 0 0 0,3 1 0 0 0,2-2 0 0 0,1 1 0 0 0,1-2 0 0 0,0-3 0 0 0,0-4 0 0 0,-1-4 0 0 0,1-1 0 0 0,-1-3 0 0 0,0 0 0 0 0,0-1 0 0 0,0 0 0 0 0,1 1 0 0 0,-1-1 0 0 0,0 1 0 0 0,0 0 0 0 0,0 0 0 0 0,5 0 0 0 0,3 0 0 0 0,4 0 0 0 0,6-6 0 0 0,1-1 0 0 0,-4 0 0 0 0,1 1 0 0 0,-2 3 0 0 0,-3 0 0 0 0,2 2 0 0 0,-2 0 0 0 0,-2-4 0 0 0,-3-2 0 0 0,-2 0 0 0 0,3 2 0 0 0,1 1 0 0 0,5-4 0 0 0,5 0 0 0 0,-1 1 0 0 0,3 1 0 0 0,3 2 0 0 0,-2-3 0 0 0,-4-2 0 0 0,-6 2 0 0 0,-5 2 0 0 0,3 1 0 0 0,-1 2 0 0 0,-1-4 0 0 0,-2-2 0 0 0,4 1 0 0 0,-1-3 0 0 0,0-1 0 0 0,3 2 0 0 0,6-3 0 0 0,-1 0 0 0 0,3 3 0 0 0,3 2 0 0 0,-1-2 0 0 0,0-1 0 0 0,-2 2 0 0 0,0 3 0 0 0,-3 1 0 0 0,-4 2 0 0 0,-4 1 0 0 0,-4-4 0 0 0,-1-2 0 0 0,-3 0 0 0 0,0 2 0 0 0,-1 2 0 0 0,0 6 0 0 0,6 3 0 0 0,2 0 0 0 0,-1 0 0 0 0,0-2 0 0 0,-2-1 0 0 0,-2-1 0 0 0,0-2 0 0 0,-2 0 0 0 0,1 0 0 0 0,-2 0 0 0 0,-4 5 0 0 0,-3 2 0 0 0,1 0 0 0 0,1-2 0 0 0,-3 5 0 0 0,-1-1 0 0 0,2 0 0 0 0,-3 2 0 0 0,0 0 0 0 0,-4 4 0 0 0,1-1 0 0 0,-2 2 0 0 0,1 0 0 0 0,-2 1 0 0 0,-4 4 0 0 0,2-2 0 0 0,-2 1 0 0 0,4-8 0 0 0,4-11 0 0 0,4-7 0 0 0,-1-6 0 0 0,0-8 0 0 0,3 0 0 0 0,7 3 0 0 0,4-1 0 0 0,7 3 0 0 0,1-1 0 0 0,5 1 0 0 0,-1 4 0 0 0,2-2 0 0 0,-2 1 0 0 0,-3 3 0 0 0,-5 3 0 0 0,-2 2 0 0 0,-4 2 0 0 0,-1 2 0 0 0,-1 0 0 0 0,-1 0 0 0 0,1 1 0 0 0,-1-6 0 0 0,0-2 0 0 0,1 0 0 0 0,0 2 0 0 0,0 1 0 0 0,0 2 0 0 0,0 0 0 0 0,0 2 0 0 0,0 0 0 0 0,0 0 0 0 0,0 0 0 0 0,1 1 0 0 0,-1-1 0 0 0,0 0 0 0 0,0 0 0 0 0,0 0 0 0 0,5 0 0 0 0,3 0 0 0 0,-1 0 0 0 0,4 6 0 0 0,0 1 0 0 0,-2 0 0 0 0,-2-2 0 0 0,-2-1 0 0 0,-2-1 0 0 0,-2-2 0 0 0,-1 0 0 0 0,0 4 0 0 0,-1 2 0 0 0,1 0 0 0 0,0-2 0 0 0,-1-1 0 0 0,1-2 0 0 0,6-1 0 0 0,1 5 0 0 0,0 1 0 0 0,-1 0 0 0 0,-2-2 0 0 0,-2-1 0 0 0,0-2 0 0 0,-2-1 0 0 0,0 0 0 0 0,0-1 0 0 0,0-1 0 0 0,0 1 0 0 0,-1 0 0 0 0,1 0 0 0 0,6-1 0 0 0,1 1 0 0 0,0 0 0 0 0,-1 0 0 0 0,-2 0 0 0 0,-2 0 0 0 0,0 0 0 0 0,-2 0 0 0 0,-5 6 0 0 0,-3 1 0 0 0,1 0 0 0 0,1-1 0 0 0,2-2 0 0 0,2-2 0 0 0,0-1 0 0 0,2 0 0 0 0,0-1 0 0 0,0 0 0 0 0,1 5 0 0 0,-1 2 0 0 0,0-1 0 0 0,1 0 0 0 0,-1-2 0 0 0,0-2 0 0 0,0-1 0 0 0,0 0 0 0 0,0-1 0 0 0,0 0 0 0 0,0-1 0 0 0,0 6 0 0 0,0 2 0 0 0,0 0 0 0 0,1-1 0 0 0,-1-2 0 0 0,0-2 0 0 0,-6-6 0 0 0,-1-3 0 0 0,0 0 0 0 0,2 2 0 0 0,1 0 0 0 0,1 2 0 0 0,-3-4 0 0 0,-2 0 0 0 0,1-1 0 0 0,2 3 0 0 0,1 1 0 0 0,2-3 0 0 0,1-2 0 0 0,1 2 0 0 0,-5-4 0 0 0,-2 0 0 0 0,0-3 0 0 0,2 0 0 0 0,-4-3 0 0 0,0 2 0 0 0,-5-2 0 0 0,1 2 0 0 0,-3-3 0 0 0,1-3 0 0 0,-3-3 0 0 0,-3-4 0 0 0,-3 9 0 0 0,-4 13 0 0 0,-7 8 0 0 0,-4 3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12254 11232 16383 0 0,'0'-6'0'0'0,"-6"-1"0"0"0,-1-6 0 0 0,0-5 0 0 0,7-5 0 0 0,9-5 0 0 0,13-3 0 0 0,9-1 0 0 0,5 5 0 0 0,1 6 0 0 0,0 8 0 0 0,0 5 0 0 0,-2 10 0 0 0,-1 10 0 0 0,-7 8 0 0 0,-7 7 0 0 0,-7 3 0 0 0,-12 3 0 0 0,-11 1 0 0 0,-10 0 0 0 0,-11 0 0 0 0,-7-1 0 0 0,9-5 0 0 0,14-8 0 0 0,16-8 0 0 0,13-5 0 0 0,10-4 0 0 0,5 3 0 0 0,5 0 0 0 0,0 5 0 0 0,-4 6 0 0 0,-2 0 0 0 0,-7 2 0 0 0,-6 4 0 0 0,-11-2 0 0 0,-6 1 0 0 0,-14-4 0 0 0,-10 1 0 0 0,-5 3 0 0 0,-4-3 0 0 0,-6-4 0 0 0,-2-5 0 0 0,1-4 0 0 0,3-3 0 0 0,1-2 0 0 0,8-7 0 0 0,9-8 0 0 0,3-6 0 0 0,4-6 0 0 0,10 1 0 0 0,6 0 0 0 0,2 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12677 11224 16383 0 0,'-5'0'0'0'0,"-3"-5"0"0"0,1-8 0 0 0,7-1 0 0 0,4-4 0 0 0,5-4 0 0 0,8-4 0 0 0,6 2 0 0 0,5 0 0 0 0,3 4 0 0 0,1 6 0 0 0,-4 10 0 0 0,-2 12 0 0 0,-5 9 0 0 0,-6 8 0 0 0,0 10 0 0 0,-3 5 0 0 0,-4 1 0 0 0,-7-1 0 0 0,-6 3 0 0 0,-6 6 0 0 0,-12 0 0 0 0,-9 2 0 0 0,-3 4 0 0 0,-1-3 0 0 0,-1-9 0 0 0,12-18 0 0 0,10-19 0 0 0,13-15 0 0 0,13-13 0 0 0,9-1 0 0 0,7 2 0 0 0,5 6 0 0 0,1 4 0 0 0,2 5 0 0 0,0 8 0 0 0,-1 5 0 0 0,-6 6 0 0 0,-2 0 0 0 0,-1-1 0 0 0,2-3 0 0 0,1-3 0 0 0,2-2 0 0 0,0-3 0 0 0,2 0 0 0 0,0-2 0 0 0,-5 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13229 11195 16383 0 0,'6'0'0'0'0,"6"0"0"0"0,8 0 0 0 0,5 0 0 0 0,4 0 0 0 0,3 0 0 0 0,1-5 0 0 0,0-2 0 0 0,-5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13705 11033 16383 0 0,'0'6'0'0'0,"0"6"0"0"0,0 8 0 0 0,0 5 0 0 0,0 4 0 0 0,0 8 0 0 0,0 4 0 0 0,6-1 0 0 0,1 4 0 0 0,0 6 0 0 0,-1 0 0 0 0,-2-4 0 0 0,-2-3 0 0 0,-1-5 0 0 0,0-13 0 0 0,-1-17 0 0 0,0-9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14029 11065 16383 0 0,'-6'0'0'0'0,"-1"-6"0"0"0,-5-7 0 0 0,-7 5 0 0 0,1 8 0 0 0,-2 10 0 0 0,-4 3 0 0 0,3 5 0 0 0,5 5 0 0 0,-1 4 0 0 0,3 3 0 0 0,4 1 0 0 0,9 2 0 0 0,5 0 0 0 0,6 0 0 0 0,8-6 0 0 0,6-1 0 0 0,5-6 0 0 0,2-6 0 0 0,2-6 0 0 0,0-3 0 0 0,1-4 0 0 0,-7-6 0 0 0,-1-3 0 0 0,-5-6 0 0 0,-2 0 0 0 0,-3-3 0 0 0,-5-4 0 0 0,-3-5 0 0 0,-10-2 0 0 0,-4-3 0 0 0,-1 0 0 0 0,-4-2 0 0 0,-1 0 0 0 0,1 0 0 0 0,-2 0 0 0 0,1 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19976 11271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14473 11033 16383 0 0,'0'6'0'0'0,"0"6"0"0"0,0 8 0 0 0,0 5 0 0 0,0 4 0 0 0,0 3 0 0 0,0 1 0 0 0,0 0 0 0 0,0 1 0 0 0,0-1 0 0 0,5-6 0 0 0,-3-1 0 0 0,-2-6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14314 11176 16383 0 0,'5'0'0'0'0,"14"0"0"0"0,7-6 0 0 0,12-1 0 0 0,4 0 0 0 0,0 1 0 0 0,-1-3 0 0 0,-2-1 0 0 0,-2 2 0 0 0,-8 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14737 11074 16383 0 0,'0'-5'0'0'0,"6"-8"0"0"0,6-1 0 0 0,8-4 0 0 0,5 1 0 0 0,4 4 0 0 0,-2 9 0 0 0,-2 6 0 0 0,-4 12 0 0 0,0 16 0 0 0,-4 13 0 0 0,-5 5 0 0 0,-4 6 0 0 0,-4-2 0 0 0,-8-4 0 0 0,-3-5 0 0 0,-6-9 0 0 0,-6-5 0 0 0,-5-8 0 0 0,1-2 0 0 0,10-4 0 0 0,13-10 0 0 0,11-6 0 0 0,10-2 0 0 0,7-2 0 0 0,4 1 0 0 0,1-5 0 0 0,-4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15268 11033 16383 0 0,'-6'0'0'0'0,"4"6"0"0"0,3 6 0 0 0,0 8 0 0 0,6 5 0 0 0,2 4 0 0 0,-1 3 0 0 0,-2 1 0 0 0,-1 0 0 0 0,-2 1 0 0 0,-2-1 0 0 0,-1 0 0 0 0,0-6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15108 11197 16383 0 0,'5'0'0'0'0,"8"0"0"0"0,6 0 0 0 0,12 0 0 0 0,6-5 0 0 0,7-3 0 0 0,1 1 0 0 0,0 2 0 0 0,-9 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15534 11083 16383 0 0,'-6'-6'0'0'0,"-1"-6"0"0"0,5-3 0 0 0,4-2 0 0 0,6-6 0 0 0,8 3 0 0 0,7 3 0 0 0,4 6 0 0 0,3 4 0 0 0,2 4 0 0 0,2 1 0 0 0,-6 8 0 0 0,-2 7 0 0 0,-5 13 0 0 0,-7 13 0 0 0,-5 5 0 0 0,-4 1 0 0 0,-9 3 0 0 0,-3-1 0 0 0,-7-3 0 0 0,-5 3 0 0 0,-6-3 0 0 0,-3-7 0 0 0,7-11 0 0 0,14-10 0 0 0,13-7 0 0 0,17-6 0 0 0,9-8 0 0 0,11-4 0 0 0,9-5 0 0 0,0-1 0 0 0,3 3 0 0 0,-8-3 0 0 0,-12 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15849 10716 16383 0 0,'5'0'0'0'0,"8"0"0"0"0,12 5 0 0 0,7 8 0 0 0,4 6 0 0 0,1 7 0 0 0,0 8 0 0 0,5 5 0 0 0,-6 6 0 0 0,-2 7 0 0 0,-3 5 0 0 0,-5 4 0 0 0,-8 2 0 0 0,-7 2 0 0 0,-11-5 0 0 0,-5-2 0 0 0,-7-5 0 0 0,-13-1 0 0 0,-7-3 0 0 0,-10 0 0 0 0,3-8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13766 10795 16383 0 0,'-5'0'0'0'0,"-8"0"0"0"0,-7 5 0 0 0,1 8 0 0 0,-3 7 0 0 0,2 5 0 0 0,0-1 0 0 0,3 0 0 0 0,4 2 0 0 0,0-4 0 0 0,1 1 0 0 0,3 1 0 0 0,2 2 0 0 0,4 2 0 0 0,1 2 0 0 0,2 1 0 0 0,0 1 0 0 0,1 0 0 0 0,-1 1 0 0 0,1-1 0 0 0,-1 0 0 0 0,0 1 0 0 0,1-1 0 0 0,4 6 0 0 0,2 1 0 0 0,6 5 0 0 0,5 1 0 0 0,6 4 0 0 0,3-2 0 0 0,-2-3 0 0 0,0-9 0 0 0,7-4 0 0 0,8-9 0 0 0,-2-7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16272 11064 16383 0 0,'5'0'0'0'0,"8"0"0"0"0,7 0 0 0 0,5 0 0 0 0,4 0 0 0 0,3 0 0 0 0,1-5 0 0 0,0-3 0 0 0,0 1 0 0 0,-5 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16298 11198 16383 0 0,'6'0'0'0'0,"6"0"0"0"0,8 0 0 0 0,5-6 0 0 0,4-1 0 0 0,3 0 0 0 0,1 1 0 0 0,0 2 0 0 0,1 2 0 0 0,-6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20214 11139 16383 0 0,'6'0'0'0'0,"1"5"0"0"0,5 8 0 0 0,1 7 0 0 0,-2 10 0 0 0,-3 7 0 0 0,-3 7 0 0 0,-2 7 0 0 0,-1 6 0 0 0,3 10 0 0 0,2 4 0 0 0,0 1 0 0 0,-2-1 0 0 0,-2 4 0 0 0,-1-6 0 0 0,-1-3 0 0 0,0-7 0 0 0,-1-20 0 0 0,-1-21 0 0 0,1-20 0 0 0,0-9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16828 10954 16383 0 0,'0'5'0'0'0,"5"8"0"0"0,2 7 0 0 0,0 10 0 0 0,4 7 0 0 0,0 7 0 0 0,-1 1 0 0 0,2 5 0 0 0,0-1 0 0 0,-3-4 0 0 0,-2-3 0 0 0,-3-10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17322 10927 16383 0 0,'-6'0'0'0'0,"-6"0"0"0"0,-8 0 0 0 0,-5 0 0 0 0,-4 6 0 0 0,-3 6 0 0 0,-1 8 0 0 0,0 5 0 0 0,5 4 0 0 0,7 3 0 0 0,8 1 0 0 0,11 0 0 0 0,11-5 0 0 0,10-7 0 0 0,7-8 0 0 0,5-5 0 0 0,2-5 0 0 0,1 3 0 0 0,0 0 0 0 0,1 5 0 0 0,-7 6 0 0 0,-8 6 0 0 0,-1 3 0 0 0,-11-1 0 0 0,-5-1 0 0 0,-4 2 0 0 0,-7-4 0 0 0,-7 0 0 0 0,-8 2 0 0 0,-4-4 0 0 0,-4-4 0 0 0,-1-1 0 0 0,-1-7 0 0 0,5-11 0 0 0,7-10 0 0 0,7-9 0 0 0,12-6 0 0 0,11-3 0 0 0,5-2 0 0 0,5-2 0 0 0,4 1 0 0 0,-1 1 0 0 0,1-1 0 0 0,2 1 0 0 0,-8 6 0 0 0,-8 8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17285 10954 16383 0 0,'-6'5'0'0'0,"-1"8"0"0"0,0 7 0 0 0,-4 5 0 0 0,0-2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17676 10823 16383 0 0,'0'-6'0'0'0,"0"4"0"0"0,0 8 0 0 0,0 8 0 0 0,0 8 0 0 0,0 4 0 0 0,0 10 0 0 0,0 4 0 0 0,0 5 0 0 0,5 2 0 0 0,3-3 0 0 0,-1 3 0 0 0,-2-1 0 0 0,-1-4 0 0 0,-1-3 0 0 0,3-2 0 0 0,2-3 0 0 0,5-7 0 0 0,5-8 0 0 0,5-12 0 0 0,4-8 0 0 0,-2-9 0 0 0,-6-8 0 0 0,-5-7 0 0 0,-7-4 0 0 0,-3-3 0 0 0,-2-2 0 0 0,-8 6 0 0 0,-8 7 0 0 0,-6 7 0 0 0,-7 6 0 0 0,-3 5 0 0 0,4 7 0 0 0,-1 4 0 0 0,6 6 0 0 0,1 6 0 0 0,8-1 0 0 0,7 3 0 0 0,4-4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18045 11007 16383 0 0,'0'5'0'0'0,"0"8"0"0"0,0 12 0 0 0,0 7 0 0 0,0 4 0 0 0,0 2 0 0 0,0 4 0 0 0,0 1 0 0 0,0-1 0 0 0,5-14 0 0 0,2-16 0 0 0,0-11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17992 10874 16383 0 0,'0'6'0'0'0,"0"1"0"0"0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18287 10742 16383 0 0,'-5'0'0'0'0,"-3"6"0"0"0,1 6 0 0 0,2 8 0 0 0,6 5 0 0 0,4 10 0 0 0,1 4 0 0 0,-1 6 0 0 0,-1 7 0 0 0,4 5 0 0 0,1-2 0 0 0,-1 1 0 0 0,-3-3 0 0 0,-1-6 0 0 0,-1-5 0 0 0,3-10 0 0 0,2-11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18230 11048 16383 0 0,'5'0'0'0'0,"2"-6"0"0"0,6-1 0 0 0,5 0 0 0 0,6-4 0 0 0,9 0 0 0 0,5-4 0 0 0,1 1 0 0 0,-6 2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18516 11033 16383 0 0,'-5'0'0'0'0,"-8"0"0"0"0,-1 6 0 0 0,-4 1 0 0 0,1 5 0 0 0,4 6 0 0 0,3 6 0 0 0,10 4 0 0 0,10-3 0 0 0,8-6 0 0 0,7-5 0 0 0,5-6 0 0 0,-3 1 0 0 0,0 0 0 0 0,0-3 0 0 0,1-1 0 0 0,-4 3 0 0 0,-1 1 0 0 0,-4 3 0 0 0,-10 1 0 0 0,-8 3 0 0 0,-9-1 0 0 0,-3 2 0 0 0,-5-1 0 0 0,-5 1 0 0 0,-5-1 0 0 0,-4-4 0 0 0,-1 1 0 0 0,-1-1 0 0 0,-1-3 0 0 0,-1-2 0 0 0,1-4 0 0 0,6-1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16457 10980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20241 11423 16383 0 0,'0'-5'0'0'0,"5"-2"0"0"0,8 0 0 0 0,6 1 0 0 0,7 2 0 0 0,3 2 0 0 0,2 0 0 0 0,2-4 0 0 0,6-1 0 0 0,2 0 0 0 0,5-3 0 0 0,5-1 0 0 0,0 2 0 0 0,-4 2 0 0 0,-4-3 0 0 0,-4 0 0 0 0,-14 8 0 0 0,-11 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16434 10981 16383 0 0,'0'-5'0'0'0,"0"3"0"0"0,0 8 0 0 0,0 8 0 0 0,-5 2 0 0 0,-3 3 0 0 0,1-1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13275 14128 16383 0 0,'0'-6'0'0'0,"0"-6"0"0"0,-5-3 0 0 0,-8 3 0 0 0,-1-3 0 0 0,-4 1 0 0 0,-5 4 0 0 0,-3 2 0 0 0,-3 9 0 0 0,-2 10 0 0 0,5 7 0 0 0,0 13 0 0 0,6 6 0 0 0,5 2 0 0 0,6 0 0 0 0,4-1 0 0 0,3-1 0 0 0,8-3 0 0 0,2 0 0 0 0,5-7 0 0 0,1-2 0 0 0,3-5 0 0 0,5-7 0 0 0,3-5 0 0 0,-2-9 0 0 0,0-5 0 0 0,2-1 0 0 0,2-5 0 0 0,-3-6 0 0 0,-1 0 0 0 0,-4-2 0 0 0,-5-3 0 0 0,0-4 0 0 0,-2-1 0 0 0,2-3 0 0 0,0-1 0 0 0,-4 0 0 0 0,2-1 0 0 0,0 0 0 0 0,-3 1 0 0 0,-3-1 0 0 0,-2 1 0 0 0,-2 0 0 0 0,-1-1 0 0 0,-1-4 0 0 0,-1-2 0 0 0,1 0 0 0 0,-1 1 0 0 0,-5 2 0 0 0,-1 1 0 0 0,0 2 0 0 0,1 11 0 0 0,2 16 0 0 0,2 13 0 0 0,-5 12 0 0 0,-1 13 0 0 0,1 6 0 0 0,2 9 0 0 0,1 1 0 0 0,2 3 0 0 0,1-1 0 0 0,1-4 0 0 0,0-5 0 0 0,5 3 0 0 0,3-2 0 0 0,5-2 0 0 0,5-2 0 0 0,6-3 0 0 0,-2-1 0 0 0,2-7 0 0 0,1-2 0 0 0,2-1 0 0 0,2-3 0 0 0,-3-12 0 0 0,-2-6 0 0 0,1-5 0 0 0,2-1 0 0 0,-4-6 0 0 0,0-2 0 0 0,-4 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13751 14002 16383 0 0,'-6'-6'0'0'0,"-6"-1"0"0"0,-8 0 0 0 0,-5 1 0 0 0,-4 2 0 0 0,3 7 0 0 0,0 9 0 0 0,-1 1 0 0 0,5 5 0 0 0,5 5 0 0 0,1 3 0 0 0,3 3 0 0 0,3 3 0 0 0,4 0 0 0 0,3 1 0 0 0,1 0 0 0 0,2 0 0 0 0,1-1 0 0 0,5-5 0 0 0,2-1 0 0 0,5-7 0 0 0,5-5 0 0 0,6-5 0 0 0,4-5 0 0 0,3-2 0 0 0,-5-8 0 0 0,0-8 0 0 0,-5-6 0 0 0,-1-7 0 0 0,-3-3 0 0 0,0-2 0 0 0,-2-1 0 0 0,-4-1 0 0 0,1 1 0 0 0,0-1 0 0 0,-3 1 0 0 0,-3 1 0 0 0,-8 0 0 0 0,-4 10 0 0 0,0 16 0 0 0,0 13 0 0 0,2 11 0 0 0,1 9 0 0 0,6 4 0 0 0,4 3 0 0 0,5 0 0 0 0,1 1 0 0 0,3 0 0 0 0,5-7 0 0 0,4-7 0 0 0,4-14 0 0 0,7-12 0 0 0,-2-7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14119 13600 16383 0 0,'-5'5'0'0'0,"-2"8"0"0"0,0 6 0 0 0,1 7 0 0 0,2 3 0 0 0,2 8 0 0 0,1 3 0 0 0,0 6 0 0 0,-4 6 0 0 0,-2 4 0 0 0,0 5 0 0 0,-4 2 0 0 0,0 2 0 0 0,2-6 0 0 0,2-1 0 0 0,3-5 0 0 0,1-6 0 0 0,2-6 0 0 0,7-10 0 0 0,1-15 0 0 0,0-16 0 0 0,-1-14 0 0 0,-1-4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13918 13943 16383 0 0,'-5'0'0'0'0,"3"0"0"0"0,8 0 0 0 0,8 0 0 0 0,7 0 0 0 0,11-5 0 0 0,11-2 0 0 0,4-6 0 0 0,4 1 0 0 0,0-5 0 0 0,-4 2 0 0 0,1-3 0 0 0,-2 2 0 0 0,-4 4 0 0 0,-3-2 0 0 0,-3 2 0 0 0,-7 3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14401 14059 16383 0 0,'0'-5'0'0'0,"0"-8"0"0"0,-5-1 0 0 0,-8 1 0 0 0,-7 4 0 0 0,-5 8 0 0 0,2 10 0 0 0,-2 3 0 0 0,5 5 0 0 0,-1 0 0 0 0,4 3 0 0 0,4 2 0 0 0,5 4 0 0 0,4 3 0 0 0,2 2 0 0 0,7-5 0 0 0,3-1 0 0 0,0 1 0 0 0,4-4 0 0 0,5-1 0 0 0,6-3 0 0 0,4-6 0 0 0,2-4 0 0 0,3-3 0 0 0,1-3 0 0 0,-5-7 0 0 0,-3-3 0 0 0,1-6 0 0 0,-4-5 0 0 0,-6-5 0 0 0,0-4 0 0 0,-3-3 0 0 0,-4-2 0 0 0,-3 0 0 0 0,-3 0 0 0 0,-7 5 0 0 0,-8 3 0 0 0,-9 5 0 0 0,1 0 0 0 0,3 9 0 0 0,4 13 0 0 0,5 10 0 0 0,9 4 0 0 0,4 5 0 0 0,2 3 0 0 0,4-1 0 0 0,2 0 0 0 0,-3 2 0 0 0,3-4 0 0 0,-1 1 0 0 0,3 2 0 0 0,5-4 0 0 0,4-5 0 0 0,-2 1 0 0 0,1-3 0 0 0,1-3 0 0 0,3-4 0 0 0,2-2 0 0 0,2-3 0 0 0,0 0 0 0 0,1-2 0 0 0,1 1 0 0 0,-1-1 0 0 0,1-5 0 0 0,-1-2 0 0 0,0 1 0 0 0,-5 1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17495 13732 16383 0 0,'-6'0'0'0'0,"-1"5"0"0"0,0 8 0 0 0,2 7 0 0 0,1 10 0 0 0,1 7 0 0 0,2 7 0 0 0,0 1 0 0 0,1 5 0 0 0,1 4 0 0 0,4 5 0 0 0,3 2 0 0 0,5 2 0 0 0,0 1 0 0 0,3-4 0 0 0,-1-8 0 0 0,-2-7 0 0 0,1-5 0 0 0,-2-5 0 0 0,-2-2 0 0 0,-4-13 0 0 0,-2-14 0 0 0,-2-9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17383 14045 16383 0 0,'6'0'0'0'0,"6"-5"0"0"0,8-3 0 0 0,11-4 0 0 0,10-6 0 0 0,11-6 0 0 0,0 2 0 0 0,4 4 0 0 0,-4 6 0 0 0,-4 4 0 0 0,-5 9 0 0 0,-4 5 0 0 0,-10 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17987 14024 16383 0 0,'-6'-5'0'0'0,"-1"3"0"0"0,-5 8 0 0 0,-1 8 0 0 0,2 7 0 0 0,-2 6 0 0 0,0 3 0 0 0,3 8 0 0 0,3 3 0 0 0,3 5 0 0 0,-4 0 0 0 0,0-2 0 0 0,1-3 0 0 0,2-3 0 0 0,7-8 0 0 0,9-15 0 0 0,8-15 0 0 0,6-13 0 0 0,-1-10 0 0 0,0-6 0 0 0,-3-4 0 0 0,0-2 0 0 0,-3 0 0 0 0,-6 0 0 0 0,-4 1 0 0 0,-3 0 0 0 0,-3 2 0 0 0,-2-1 0 0 0,0 1 0 0 0,-7 0 0 0 0,-1 11 0 0 0,0 14 0 0 0,2 15 0 0 0,2 10 0 0 0,1 8 0 0 0,2 5 0 0 0,0 3 0 0 0,7 1 0 0 0,1 5 0 0 0,6 2 0 0 0,0-1 0 0 0,4-8 0 0 0,-2-4 0 0 0,3-6 0 0 0,3-8 0 0 0,4-11 0 0 0,3-13 0 0 0,-3-4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18405 13973 16383 0 0,'-6'0'0'0'0,"-1"-5"0"0"0,-5-2 0 0 0,-7 0 0 0 0,-4 7 0 0 0,-5 8 0 0 0,-2 10 0 0 0,3 5 0 0 0,1 6 0 0 0,5 3 0 0 0,6 6 0 0 0,6 3 0 0 0,4 0 0 0 0,-2 4 0 0 0,-1-1 0 0 0,8-7 0 0 0,2-5 0 0 0,8-8 0 0 0,7-8 0 0 0,11-12 0 0 0,7-6 0 0 0,2-9 0 0 0,1-8 0 0 0,-6-6 0 0 0,-3-10 0 0 0,-7-4 0 0 0,-1-1 0 0 0,-5 0 0 0 0,-4 3 0 0 0,-5 1 0 0 0,-3 13 0 0 0,-8 15 0 0 0,-4 15 0 0 0,1 11 0 0 0,0 14 0 0 0,2 7 0 0 0,2 7 0 0 0,1 8 0 0 0,1 4 0 0 0,1 4 0 0 0,0 8 0 0 0,6 3 0 0 0,2-1 0 0 0,4-1 0 0 0,1-1 0 0 0,-2-3 0 0 0,-2-6 0 0 0,-4-9 0 0 0,-2-8 0 0 0,-7-10 0 0 0,-9-12 0 0 0,-7-10 0 0 0,-5-12 0 0 0,-5-11 0 0 0,-2-10 0 0 0,4-12 0 0 0,1-11 0 0 0,1-9 0 0 0,4-6 0 0 0,5 0 0 0 0,12 6 0 0 0,12 1 0 0 0,16 4 0 0 0,9 4 0 0 0,10 4 0 0 0,9 4 0 0 0,7 3 0 0 0,4 0 0 0 0,-3 8 0 0 0,-11 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22796 11174 16383 0 0,'5'0'0'0'0,"2"-5"0"0"0,6-2 0 0 0,5-6 0 0 0,-5 1 0 0 0,-11 1 0 0 0,-5 8 0 0 0,-8 5 0 0 0,-8 2 0 0 0,-5 6 0 0 0,-5 6 0 0 0,-3 6 0 0 0,-1 5 0 0 0,0 4 0 0 0,-1 1 0 0 0,1 1 0 0 0,6 0 0 0 0,1 1 0 0 0,1-1 0 0 0,3-1 0 0 0,2 1 0 0 0,2 5 0 0 0,0 1 0 0 0,3 5 0 0 0,4 7 0 0 0,4-1 0 0 0,2 2 0 0 0,4-2 0 0 0,6-4 0 0 0,8-4 0 0 0,7-5 0 0 0,6-2 0 0 0,9-2 0 0 0,5-7 0 0 0,0-2 0 0 0,-1-5 0 0 0,-1-6 0 0 0,-3-5 0 0 0,0-4 0 0 0,-2-3 0 0 0,-1-6 0 0 0,0-9 0 0 0,0-1 0 0 0,5-4 0 0 0,-3-4 0 0 0,2-4 0 0 0,2-2 0 0 0,-6-2 0 0 0,-8-2 0 0 0,-9 1 0 0 0,-7-1 0 0 0,-4 0 0 0 0,-3 0 0 0 0,-8 1 0 0 0,-1 0 0 0 0,-6-1 0 0 0,-6 7 0 0 0,-5 1 0 0 0,-3 0 0 0 0,-8 4 0 0 0,-4 5 0 0 0,-5 12 0 0 0,-12 11 0 0 0,-7 10 0 0 0,2 3 0 0 0,6-3 0 0 0,12 1 0 0 0,15 4 0 0 0,16 3 0 0 0,12-3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19281 13973 16383 0 0,'-6'-5'0'0'0,"-6"-2"0"0"0,-8 0 0 0 0,0 7 0 0 0,-2 8 0 0 0,-2 10 0 0 0,-4 5 0 0 0,4 6 0 0 0,6 3 0 0 0,6 1 0 0 0,10-5 0 0 0,6-1 0 0 0,7-6 0 0 0,8-6 0 0 0,5-1 0 0 0,5-2 0 0 0,3-3 0 0 0,6-3 0 0 0,3-3 0 0 0,-1-2 0 0 0,-1-1 0 0 0,-7 5 0 0 0,-4 2 0 0 0,-2 4 0 0 0,-4 7 0 0 0,-6 5 0 0 0,-7 5 0 0 0,-9-3 0 0 0,-5-1 0 0 0,-7 2 0 0 0,-7 2 0 0 0,-6-4 0 0 0,-4-1 0 0 0,-3-4 0 0 0,0 0 0 0 0,-7-3 0 0 0,-2-4 0 0 0,1-5 0 0 0,1-3 0 0 0,3-2 0 0 0,1-7 0 0 0,1-8 0 0 0,7-8 0 0 0,8-5 0 0 0,7-3 0 0 0,5 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19526 13705 16383 0 0,'0'6'0'0'0,"0"12"0"0"0,0 9 0 0 0,0 10 0 0 0,0 5 0 0 0,6 6 0 0 0,1 1 0 0 0,0 2 0 0 0,-2 3 0 0 0,-1-1 0 0 0,4 1 0 0 0,1-4 0 0 0,-2-4 0 0 0,-1-5 0 0 0,-2-4 0 0 0,-2-3 0 0 0,-1-6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19422 14071 16383 0 0,'-6'0'0'0'0,"4"0"0"0"0,8-5 0 0 0,8-3 0 0 0,8-4 0 0 0,4-1 0 0 0,5 2 0 0 0,-5-2 0 0 0,1 0 0 0 0,-1 3 0 0 0,2-2 0 0 0,7 1 0 0 0,3 1 0 0 0,-6 4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19966 14046 16383 0 0,'-6'-6'0'0'0,"-6"-6"0"0"0,-8-2 0 0 0,-5 7 0 0 0,-4 4 0 0 0,-3 9 0 0 0,5 9 0 0 0,0 1 0 0 0,6 4 0 0 0,6 4 0 0 0,1 3 0 0 0,1 8 0 0 0,10 3 0 0 0,5 2 0 0 0,1-2 0 0 0,7-1 0 0 0,1-2 0 0 0,4-7 0 0 0,6-7 0 0 0,3-14 0 0 0,5-13 0 0 0,-4-11 0 0 0,0-8 0 0 0,-5-5 0 0 0,-5-4 0 0 0,-6 0 0 0 0,-4-1 0 0 0,-8 1 0 0 0,-4 0 0 0 0,-1 1 0 0 0,-4 0 0 0 0,-5 1 0 0 0,-1-1 0 0 0,-2 1 0 0 0,-3 0 0 0 0,2 11 0 0 0,5 9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20110 14045 16383 0 0,'-6'0'0'0'0,"4"6"0"0"0,3 6 0 0 0,5 8 0 0 0,3 11 0 0 0,0 5 0 0 0,3 8 0 0 0,0 2 0 0 0,3-2 0 0 0,0-13 0 0 0,-9-18 0 0 0,-6-16 0 0 0,-1-19 0 0 0,-2-11 0 0 0,-6-5 0 0 0,-1-8 0 0 0,2 0 0 0 0,1 1 0 0 0,2 3 0 0 0,8 9 0 0 0,3 4 0 0 0,6 8 0 0 0,6 1 0 0 0,6 5 0 0 0,4 4 0 0 0,3 4 0 0 0,-4 9 0 0 0,-1 10 0 0 0,-5 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20547 14156 16383 0 0,'0'6'0'0'0,"6"1"0"0"0,6 0 0 0 0,8-2 0 0 0,5-1 0 0 0,4-1 0 0 0,-2-7 0 0 0,-7-9 0 0 0,-1-6 0 0 0,-3-7 0 0 0,-5-3 0 0 0,-4-3 0 0 0,-9 4 0 0 0,-10 7 0 0 0,-7 7 0 0 0,-7 12 0 0 0,-4 5 0 0 0,-2 9 0 0 0,-2 1 0 0 0,5 5 0 0 0,3 4 0 0 0,5 4 0 0 0,6 8 0 0 0,1 5 0 0 0,2 0 0 0 0,3 5 0 0 0,9 0 0 0 0,4-2 0 0 0,7-2 0 0 0,8-9 0 0 0,5-3 0 0 0,4-7 0 0 0,8-7 0 0 0,10-6 0 0 0,7-4 0 0 0,5-3 0 0 0,-1-1 0 0 0,1-7 0 0 0,-5-7 0 0 0,-5-2 0 0 0,-6-2 0 0 0,-10-5 0 0 0,-10-4 0 0 0,-9-2 0 0 0,-7 3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23434 10849 16383 0 0,'-5'-5'0'0'0,"-2"3"0"0"0,-6 13 0 0 0,-5 16 0 0 0,-11 14 0 0 0,-6 11 0 0 0,-8 7 0 0 0,-2 5 0 0 0,2-3 0 0 0,1-6 0 0 0,4-8 0 0 0,2-6 0 0 0,7-4 0 0 0,9-4 0 0 0,13-6 0 0 0,14-9 0 0 0,10-7 0 0 0,8-5 0 0 0,11-4 0 0 0,5-3 0 0 0,6 0 0 0 0,0-1 0 0 0,4-4 0 0 0,3-3 0 0 0,4 1 0 0 0,3-3 0 0 0,2-1 0 0 0,1 3 0 0 0,1-3 0 0 0,-6 0 0 0 0,-17 3 0 0 0,-23 2 0 0 0,-13 3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23430 11060 16383 0 0,'0'5'0'0'0,"0"8"0"0"0,0 6 0 0 0,0 7 0 0 0,0 8 0 0 0,0 10 0 0 0,-6 9 0 0 0,-1 6 0 0 0,-5 9 0 0 0,-1 4 0 0 0,2 1 0 0 0,3-7 0 0 0,3-9 0 0 0,-4-14 0 0 0,1-9 0 0 0,6-11 0 0 0,9-14 0 0 0,4-8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24374 11008 16383 0 0,'0'-6'0'0'0,"0"5"0"0"0,0 6 0 0 0,0 10 0 0 0,0 6 0 0 0,0 5 0 0 0,0 5 0 0 0,0 1 0 0 0,0 2 0 0 0,0 5 0 0 0,-5 2 0 0 0,-3 4 0 0 0,1 6 0 0 0,2 0 0 0 0,1 2 0 0 0,1-3 0 0 0,2-4 0 0 0,1-5 0 0 0,5-9 0 0 0,2-4 0 0 0,6-8 0 0 0,6-6 0 0 0,5-7 0 0 0,3-3 0 0 0,9-9 0 0 0,-2-8 0 0 0,-1-8 0 0 0,-1-6 0 0 0,-6-3 0 0 0,-2-2 0 0 0,-5-2 0 0 0,-5-5 0 0 0,-6-2 0 0 0,-4 1 0 0 0,-2 1 0 0 0,-8 3 0 0 0,-8 1 0 0 0,-6 7 0 0 0,-7 13 0 0 0,-3 10 0 0 0,-2 11 0 0 0,-1 4 0 0 0,5 7 0 0 0,1-1 0 0 0,7 3 0 0 0,5-1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24830 11167 16383 0 0,'0'-6'0'0'0,"0"4"0"0"0,-6 8 0 0 0,-1 8 0 0 0,0 8 0 0 0,-4 10 0 0 0,0 5 0 0 0,1 3 0 0 0,3-1 0 0 0,3-2 0 0 0,1-1 0 0 0,2-1 0 0 0,1-2 0 0 0,0-11 0 0 0,1-10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08:32:1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23442 11165 16383 0 0,'6'6'0'0'0,"1"7"0"0"0,0 6 0 0 0,4 6 0 0 0,0 10 0 0 0,-2 9 0 0 0,-2 3 0 0 0,-2 5 0 0 0,-3 9 0 0 0,-1 6 0 0 0,-1 1 0 0 0,0-4 0 0 0,0-3 0 0 0,-1 0 0 0 0,1-6 0 0 0,0-6 0 0 0,-1-7 0 0 0,7-9 0 0 0,1-6 0 0 0,5-7 0 0 0,6-7 0 0 0,6-6 0 0 0,4-4 0 0 0,2-2 0 0 0,2-7 0 0 0,1-3 0 0 0,1-5 0 0 0,-1-5 0 0 0,0-6 0 0 0,-1 2 0 0 0,1 0 0 0 0,-1-3 0 0 0,0-1 0 0 0,-5-2 0 0 0,-8-2 0 0 0,-1 0 0 0 0,-4-1 0 0 0,-4-1 0 0 0,-10 1 0 0 0,-4-1 0 0 0,-7 1 0 0 0,-7 5 0 0 0,-7 8 0 0 0,-3 6 0 0 0,-3 6 0 0 0,-2 4 0 0 0,-1 8 0 0 0,1 3 0 0 0,0 6 0 0 0,0 6 0 0 0,-5 5 0 0 0,-2 9 0 0 0,1 4 0 0 0,1-4 0 0 0,8-3 0 0 0,8-6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24818 11007 16383 0 0,'0'0'0'0'0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24985 10874 16383 0 0,'0'6'0'0'0,"0"7"0"0"0,0 6 0 0 0,0 6 0 0 0,0 5 0 0 0,0 1 0 0 0,0 2 0 0 0,0 1 0 0 0,0 4 0 0 0,0 3 0 0 0,0-1 0 0 0,-6-2 0 0 0,-1 4 0 0 0,0 0 0 0 0,1-2 0 0 0,2-2 0 0 0,2 4 0 0 0,1-1 0 0 0,0-1 0 0 0,1-2 0 0 0,-5-8 0 0 0,-2-8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24977 11180 16383 0 0,'5'0'0'0'0,"2"-6"0"0"0,6-1 0 0 0,5 0 0 0 0,6-4 0 0 0,3 0 0 0 0,4 1 0 0 0,6 3 0 0 0,4 3 0 0 0,4-4 0 0 0,1 0 0 0 0,-8 6 0 0 0,-10 9 0 0 0,-9 4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25431 11228 16383 0 0,'0'-5'0'0'0,"0"-8"0"0"0,-5-1 0 0 0,-8 1 0 0 0,-6 4 0 0 0,-1 8 0 0 0,-2 4 0 0 0,3 8 0 0 0,-1 1 0 0 0,3 5 0 0 0,-2-2 0 0 0,4 4 0 0 0,3 2 0 0 0,10-1 0 0 0,5 1 0 0 0,7-3 0 0 0,8 1 0 0 0,6-3 0 0 0,4-4 0 0 0,3-4 0 0 0,2-3 0 0 0,1-3 0 0 0,-1-2 0 0 0,-5 5 0 0 0,-7 7 0 0 0,-8 7 0 0 0,-6 5 0 0 0,-10 0 0 0 0,-3 0 0 0 0,-8-4 0 0 0,-5-5 0 0 0,-1 0 0 0 0,-2-2 0 0 0,-2-3 0 0 0,-3-4 0 0 0,-2-3 0 0 0,-2-7 0 0 0,-1-3 0 0 0,-1 0 0 0 0,1 1 0 0 0,-1 1 0 0 0,1-3 0 0 0,-1-1 0 0 0,6-5 0 0 0,13 1 0 0 0,15 3 0 0 0,6 2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12494 13052 16383 0 0,'0'5'0'0'0,"-6"8"0"0"0,-1 6 0 0 0,0 7 0 0 0,2 3 0 0 0,1 2 0 0 0,1 2 0 0 0,7-5 0 0 0,3-1 0 0 0,5-7 0 0 0,7-5 0 0 0,5-6 0 0 0,4-4 0 0 0,3-3 0 0 0,1-2 0 0 0,1 4 0 0 0,0 2 0 0 0,0 0 0 0 0,0-7 0 0 0,5-3 0 0 0,2-1 0 0 0,-1 1 0 0 0,-1 0 0 0 0,-2 2 0 0 0,-1 0 0 0 0,-2 2 0 0 0,5-1 0 0 0,1 1 0 0 0,0 1 0 0 0,4-1 0 0 0,0 0 0 0 0,3 0 0 0 0,0 0 0 0 0,-2 0 0 0 0,1 0 0 0 0,0 0 0 0 0,-4 0 0 0 0,3 0 0 0 0,0 0 0 0 0,2 0 0 0 0,5 0 0 0 0,-1 0 0 0 0,2 0 0 0 0,3 0 0 0 0,3 0 0 0 0,3-5 0 0 0,2-2 0 0 0,0 0 0 0 0,-4 1 0 0 0,-7 2 0 0 0,-1 2 0 0 0,-4 0 0 0 0,-5 2 0 0 0,-4 0 0 0 0,-2 0 0 0 0,-3 0 0 0 0,-1 1 0 0 0,-1-1 0 0 0,0 0 0 0 0,1 0 0 0 0,5 0 0 0 0,1 0 0 0 0,7 0 0 0 0,5-5 0 0 0,0-2 0 0 0,-3 0 0 0 0,1 1 0 0 0,-1 2 0 0 0,-4 2 0 0 0,-4 0 0 0 0,-3 2 0 0 0,-2 0 0 0 0,-1 0 0 0 0,4 0 0 0 0,2 1 0 0 0,4-1 0 0 0,2 0 0 0 0,3-5 0 0 0,-1-3 0 0 0,2 2 0 0 0,-1 0 0 0 0,-4 2 0 0 0,-3 2 0 0 0,-4 0 0 0 0,-3 2 0 0 0,-1 0 0 0 0,-1 0 0 0 0,-6-5 0 0 0,-2-2 0 0 0,0 0 0 0 0,2 2 0 0 0,2 1 0 0 0,2 1 0 0 0,0 2 0 0 0,2 1 0 0 0,0 0 0 0 0,0 0 0 0 0,1 0 0 0 0,-1 0 0 0 0,-5-5 0 0 0,-8-7 0 0 0,-12-2 0 0 0,-7-4 0 0 0,-4-4 0 0 0,-1-5 0 0 0,0-2 0 0 0,-4 4 0 0 0,-1 5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13763 13230 16383 0 0,'0'-5'0'0'0,"0"3"0"0"0,0 8 0 0 0,0 8 0 0 0,0 7 0 0 0,0 6 0 0 0,0 3 0 0 0,0 3 0 0 0,0 0 0 0 0,-6 1 0 0 0,-1-1 0 0 0,0 1 0 0 0,2-7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16325 13044 16383 0 0,'0'5'0'0'0,"0"8"0"0"0,0 7 0 0 0,5 5 0 0 0,2 4 0 0 0,0 3 0 0 0,-1 1 0 0 0,-2 0 0 0 0,-2 1 0 0 0,5-7 0 0 0,6-6 0 0 0,7-3 0 0 0,5-4 0 0 0,4-4 0 0 0,2-4 0 0 0,2-2 0 0 0,-5 2 0 0 0,-2 1 0 0 0,0-1 0 0 0,1-1 0 0 0,2-2 0 0 0,1-1 0 0 0,1-1 0 0 0,0-1 0 0 0,2 0 0 0 0,-1 0 0 0 0,0-1 0 0 0,0 1 0 0 0,1 0 0 0 0,-1 0 0 0 0,0 5 0 0 0,0 2 0 0 0,0 6 0 0 0,0 0 0 0 0,0-3 0 0 0,0-1 0 0 0,1-4 0 0 0,-1-2 0 0 0,0-2 0 0 0,0-1 0 0 0,0 0 0 0 0,0 0 0 0 0,0-1 0 0 0,0 1 0 0 0,0-1 0 0 0,0-4 0 0 0,6-3 0 0 0,1 1 0 0 0,0 2 0 0 0,-1 1 0 0 0,-2 1 0 0 0,-2 2 0 0 0,0 0 0 0 0,-2 1 0 0 0,0 1 0 0 0,0-1 0 0 0,5 0 0 0 0,2 1 0 0 0,6-1 0 0 0,-1 0 0 0 0,5 0 0 0 0,3 0 0 0 0,0 0 0 0 0,-5 0 0 0 0,-4 0 0 0 0,-4 0 0 0 0,-3 0 0 0 0,-3 0 0 0 0,-1 0 0 0 0,5 0 0 0 0,1 0 0 0 0,6 0 0 0 0,0 0 0 0 0,4 0 0 0 0,-1 0 0 0 0,3 0 0 0 0,-2 0 0 0 0,-4 0 0 0 0,2 0 0 0 0,-2 0 0 0 0,-3 0 0 0 0,3 0 0 0 0,-1 0 0 0 0,4 0 0 0 0,4 0 0 0 0,4 0 0 0 0,4 0 0 0 0,3 0 0 0 0,2 5 0 0 0,-5 3 0 0 0,-1-2 0 0 0,-5 0 0 0 0,-1-2 0 0 0,-4-2 0 0 0,1 0 0 0 0,3-2 0 0 0,-1 0 0 0 0,0 0 0 0 0,-2 0 0 0 0,-4-1 0 0 0,1 1 0 0 0,-2 0 0 0 0,-2 0 0 0 0,1-6 0 0 0,0-1 0 0 0,-2 0 0 0 0,-3 2 0 0 0,-2 1 0 0 0,-2 1 0 0 0,-1 2 0 0 0,-1 0 0 0 0,-1 1 0 0 0,1 1 0 0 0,-1-1 0 0 0,1 0 0 0 0,0 1 0 0 0,0-1 0 0 0,5 0 0 0 0,3 0 0 0 0,-1 0 0 0 0,-2 0 0 0 0,-1 0 0 0 0,-1 0 0 0 0,-2-6 0 0 0,0-1 0 0 0,-1 0 0 0 0,0 2 0 0 0,0 1 0 0 0,-1 1 0 0 0,1 2 0 0 0,0 0 0 0 0,0 1 0 0 0,0 1 0 0 0,0-1 0 0 0,0 0 0 0 0,0 0 0 0 0,0 1 0 0 0,0-1 0 0 0,0 0 0 0 0,1 0 0 0 0,-1 0 0 0 0,0 0 0 0 0,0 0 0 0 0,0 0 0 0 0,0-6 0 0 0,0-1 0 0 0,0 0 0 0 0,0 2 0 0 0,0 1 0 0 0,0 1 0 0 0,0 2 0 0 0,0 0 0 0 0,-5-4 0 0 0,-8-8 0 0 0,-6-6 0 0 0,-6-6 0 0 0,-10-4 0 0 0,-4-2 0 0 0,0-2 0 0 0,0 0 0 0 0,1 5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8:00:2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18653 13310 16383 0 0,'0'-6'0'0'0,"0"5"0"0"0,6 1 0 0 0,1 7 0 0 0,0 7 0 0 0,-2 7 0 0 0,-1 5 0 0 0,-1 4 0 0 0,-2 3 0 0 0,0 0 0 0 0,-1 0 0 0 0,-6-5 0 0 0,-2-2 0 0 0,1 0 0 0 0,1 1 0 0 0,2 2 0 0 0,7-5 0 0 0,3-6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7:10:43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11986 11218 16383 0 0,'0'0'0'0'0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30T15:20:0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16087 9296 16383 0 0,'0'-6'0'0'0,"0"-7"0"0"0,5-6 0 0 0,2-6 0 0 0,0-5 0 0 0,-1-1 0 0 0,3-8 0 0 0,1-1 0 0 0,-2-1 0 0 0,-2 2 0 0 0,4-3 0 0 0,-1 0 0 0 0,-1 1 0 0 0,-2 3 0 0 0,-2 2 0 0 0,3 7 0 0 0,7 9 0 0 0,11 7 0 0 0,7 6 0 0 0,9 5 0 0 0,3 7 0 0 0,5 4 0 0 0,11 0 0 0 0,5-2 0 0 0,9-2 0 0 0,7-2 0 0 0,8-1 0 0 0,3-1 0 0 0,9-1 0 0 0,4 0 0 0 0,-1 0 0 0 0,0-1 0 0 0,-3-5 0 0 0,-6-1 0 0 0,-4 0 0 0 0,-1 1 0 0 0,0 2 0 0 0,-3 2 0 0 0,5-5 0 0 0,-3-1 0 0 0,1 1 0 0 0,-5 2 0 0 0,-6 1 0 0 0,-10-3 0 0 0,-12-2 0 0 0,-10 2 0 0 0,-14-4 0 0 0,-16 0 0 0 0,-18 2 0 0 0,-14 3 0 0 0,-10-4 0 0 0,-5 0 0 0 0,-4-3 0 0 0,-2-5 0 0 0,1 0 0 0 0,5-2 0 0 0,3 2 0 0 0,6-1 0 0 0,1 3 0 0 0,4-2 0 0 0,10 8 0 0 0,12 11 0 0 0,9 6 0 0 0,9 6 0 0 0,11 2 0 0 0,-1 3 0 0 0,-1-1 0 0 0,0-4 0 0 0,0 2 0 0 0,-1-2 0 0 0,0 2 0 0 0,0 5 0 0 0,-11 3 0 0 0,-9 4 0 0 0,-12 3 0 0 0,-11 1 0 0 0,-10 2 0 0 0,-6-6 0 0 0,1-1 0 0 0,0-6 0 0 0,-2-5 0 0 0,0-1 0 0 0,-3-2 0 0 0,6-4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CS305: Computer Architecture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>
                <a:hlinkClick r:id="rId4"/>
              </a:rPr>
              <a:t>https://www.cse.iitb.ac.in/~biswa/</a:t>
            </a:r>
            <a:endParaRPr lang="en-IN" sz="2800" i="1"/>
          </a:p>
          <a:p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9" Type="http://schemas.openxmlformats.org/officeDocument/2006/relationships/image" Target="../media/image115.png"/><Relationship Id="rId21" Type="http://schemas.openxmlformats.org/officeDocument/2006/relationships/image" Target="../media/image107.png"/><Relationship Id="rId34" Type="http://schemas.openxmlformats.org/officeDocument/2006/relationships/customXml" Target="../ink/ink115.xml"/><Relationship Id="rId42" Type="http://schemas.openxmlformats.org/officeDocument/2006/relationships/customXml" Target="../ink/ink119.xml"/><Relationship Id="rId47" Type="http://schemas.openxmlformats.org/officeDocument/2006/relationships/image" Target="../media/image119.png"/><Relationship Id="rId50" Type="http://schemas.openxmlformats.org/officeDocument/2006/relationships/customXml" Target="../ink/ink123.xml"/><Relationship Id="rId55" Type="http://schemas.openxmlformats.org/officeDocument/2006/relationships/image" Target="../media/image123.png"/><Relationship Id="rId7" Type="http://schemas.openxmlformats.org/officeDocument/2006/relationships/image" Target="../media/image100.png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9" Type="http://schemas.openxmlformats.org/officeDocument/2006/relationships/image" Target="../media/image111.png"/><Relationship Id="rId11" Type="http://schemas.openxmlformats.org/officeDocument/2006/relationships/image" Target="../media/image102.png"/><Relationship Id="rId24" Type="http://schemas.openxmlformats.org/officeDocument/2006/relationships/customXml" Target="../ink/ink110.xml"/><Relationship Id="rId32" Type="http://schemas.openxmlformats.org/officeDocument/2006/relationships/customXml" Target="../ink/ink114.xml"/><Relationship Id="rId37" Type="http://schemas.openxmlformats.org/officeDocument/2006/relationships/image" Target="../media/image7.png"/><Relationship Id="rId40" Type="http://schemas.openxmlformats.org/officeDocument/2006/relationships/customXml" Target="../ink/ink118.xml"/><Relationship Id="rId45" Type="http://schemas.openxmlformats.org/officeDocument/2006/relationships/image" Target="../media/image118.png"/><Relationship Id="rId53" Type="http://schemas.openxmlformats.org/officeDocument/2006/relationships/image" Target="../media/image122.png"/><Relationship Id="rId58" Type="http://schemas.openxmlformats.org/officeDocument/2006/relationships/customXml" Target="../ink/ink127.xml"/><Relationship Id="rId5" Type="http://schemas.openxmlformats.org/officeDocument/2006/relationships/image" Target="../media/image99.png"/><Relationship Id="rId19" Type="http://schemas.openxmlformats.org/officeDocument/2006/relationships/image" Target="../media/image106.png"/><Relationship Id="rId4" Type="http://schemas.openxmlformats.org/officeDocument/2006/relationships/customXml" Target="../ink/ink100.xml"/><Relationship Id="rId9" Type="http://schemas.openxmlformats.org/officeDocument/2006/relationships/image" Target="../media/image101.png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110.png"/><Relationship Id="rId30" Type="http://schemas.openxmlformats.org/officeDocument/2006/relationships/customXml" Target="../ink/ink113.xml"/><Relationship Id="rId35" Type="http://schemas.openxmlformats.org/officeDocument/2006/relationships/image" Target="../media/image114.png"/><Relationship Id="rId43" Type="http://schemas.openxmlformats.org/officeDocument/2006/relationships/image" Target="../media/image117.png"/><Relationship Id="rId48" Type="http://schemas.openxmlformats.org/officeDocument/2006/relationships/customXml" Target="../ink/ink122.xml"/><Relationship Id="rId56" Type="http://schemas.openxmlformats.org/officeDocument/2006/relationships/customXml" Target="../ink/ink126.xml"/><Relationship Id="rId8" Type="http://schemas.openxmlformats.org/officeDocument/2006/relationships/customXml" Target="../ink/ink102.xml"/><Relationship Id="rId51" Type="http://schemas.openxmlformats.org/officeDocument/2006/relationships/image" Target="../media/image121.png"/><Relationship Id="rId3" Type="http://schemas.openxmlformats.org/officeDocument/2006/relationships/image" Target="../media/image98.png"/><Relationship Id="rId12" Type="http://schemas.openxmlformats.org/officeDocument/2006/relationships/customXml" Target="../ink/ink104.xml"/><Relationship Id="rId17" Type="http://schemas.openxmlformats.org/officeDocument/2006/relationships/image" Target="../media/image105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17.xml"/><Relationship Id="rId46" Type="http://schemas.openxmlformats.org/officeDocument/2006/relationships/customXml" Target="../ink/ink121.xml"/><Relationship Id="rId59" Type="http://schemas.openxmlformats.org/officeDocument/2006/relationships/image" Target="../media/image125.png"/><Relationship Id="rId20" Type="http://schemas.openxmlformats.org/officeDocument/2006/relationships/customXml" Target="../ink/ink108.xml"/><Relationship Id="rId41" Type="http://schemas.openxmlformats.org/officeDocument/2006/relationships/image" Target="../media/image116.png"/><Relationship Id="rId54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12.xml"/><Relationship Id="rId36" Type="http://schemas.openxmlformats.org/officeDocument/2006/relationships/customXml" Target="../ink/ink116.xml"/><Relationship Id="rId49" Type="http://schemas.openxmlformats.org/officeDocument/2006/relationships/image" Target="../media/image120.png"/><Relationship Id="rId57" Type="http://schemas.openxmlformats.org/officeDocument/2006/relationships/image" Target="../media/image124.png"/><Relationship Id="rId10" Type="http://schemas.openxmlformats.org/officeDocument/2006/relationships/customXml" Target="../ink/ink103.xml"/><Relationship Id="rId31" Type="http://schemas.openxmlformats.org/officeDocument/2006/relationships/image" Target="../media/image112.png"/><Relationship Id="rId44" Type="http://schemas.openxmlformats.org/officeDocument/2006/relationships/customXml" Target="../ink/ink120.xml"/><Relationship Id="rId52" Type="http://schemas.openxmlformats.org/officeDocument/2006/relationships/customXml" Target="../ink/ink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117" Type="http://schemas.openxmlformats.org/officeDocument/2006/relationships/customXml" Target="../ink/ink92.xml"/><Relationship Id="rId21" Type="http://schemas.openxmlformats.org/officeDocument/2006/relationships/image" Target="../media/image45.png"/><Relationship Id="rId42" Type="http://schemas.openxmlformats.org/officeDocument/2006/relationships/customXml" Target="../ink/ink54.xml"/><Relationship Id="rId47" Type="http://schemas.openxmlformats.org/officeDocument/2006/relationships/image" Target="../media/image58.png"/><Relationship Id="rId63" Type="http://schemas.openxmlformats.org/officeDocument/2006/relationships/image" Target="../media/image66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77.png"/><Relationship Id="rId112" Type="http://schemas.openxmlformats.org/officeDocument/2006/relationships/customXml" Target="../ink/ink89.xml"/><Relationship Id="rId16" Type="http://schemas.openxmlformats.org/officeDocument/2006/relationships/customXml" Target="../ink/ink41.xml"/><Relationship Id="rId107" Type="http://schemas.openxmlformats.org/officeDocument/2006/relationships/image" Target="../media/image86.png"/><Relationship Id="rId11" Type="http://schemas.openxmlformats.org/officeDocument/2006/relationships/image" Target="../media/image40.png"/><Relationship Id="rId32" Type="http://schemas.openxmlformats.org/officeDocument/2006/relationships/customXml" Target="../ink/ink49.xml"/><Relationship Id="rId37" Type="http://schemas.openxmlformats.org/officeDocument/2006/relationships/image" Target="../media/image53.png"/><Relationship Id="rId53" Type="http://schemas.openxmlformats.org/officeDocument/2006/relationships/image" Target="../media/image61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72.png"/><Relationship Id="rId102" Type="http://schemas.openxmlformats.org/officeDocument/2006/relationships/customXml" Target="../ink/ink84.xml"/><Relationship Id="rId123" Type="http://schemas.openxmlformats.org/officeDocument/2006/relationships/customXml" Target="../ink/ink95.xml"/><Relationship Id="rId128" Type="http://schemas.openxmlformats.org/officeDocument/2006/relationships/image" Target="../media/image96.png"/><Relationship Id="rId5" Type="http://schemas.openxmlformats.org/officeDocument/2006/relationships/image" Target="../media/image37.png"/><Relationship Id="rId90" Type="http://schemas.openxmlformats.org/officeDocument/2006/relationships/customXml" Target="../ink/ink78.xml"/><Relationship Id="rId95" Type="http://schemas.openxmlformats.org/officeDocument/2006/relationships/image" Target="../media/image80.png"/><Relationship Id="rId22" Type="http://schemas.openxmlformats.org/officeDocument/2006/relationships/customXml" Target="../ink/ink44.xml"/><Relationship Id="rId27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68.png"/><Relationship Id="rId113" Type="http://schemas.openxmlformats.org/officeDocument/2006/relationships/image" Target="../media/image89.png"/><Relationship Id="rId118" Type="http://schemas.openxmlformats.org/officeDocument/2006/relationships/image" Target="../media/image91.png"/><Relationship Id="rId80" Type="http://schemas.openxmlformats.org/officeDocument/2006/relationships/customXml" Target="../ink/ink73.xml"/><Relationship Id="rId85" Type="http://schemas.openxmlformats.org/officeDocument/2006/relationships/image" Target="../media/image75.png"/><Relationship Id="rId12" Type="http://schemas.openxmlformats.org/officeDocument/2006/relationships/customXml" Target="../ink/ink39.xml"/><Relationship Id="rId17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customXml" Target="../ink/ink52.xml"/><Relationship Id="rId59" Type="http://schemas.openxmlformats.org/officeDocument/2006/relationships/image" Target="../media/image64.png"/><Relationship Id="rId103" Type="http://schemas.openxmlformats.org/officeDocument/2006/relationships/image" Target="../media/image84.png"/><Relationship Id="rId108" Type="http://schemas.openxmlformats.org/officeDocument/2006/relationships/customXml" Target="../ink/ink87.xml"/><Relationship Id="rId124" Type="http://schemas.openxmlformats.org/officeDocument/2006/relationships/image" Target="../media/image94.png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70.png"/><Relationship Id="rId91" Type="http://schemas.openxmlformats.org/officeDocument/2006/relationships/image" Target="../media/image78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23" Type="http://schemas.openxmlformats.org/officeDocument/2006/relationships/image" Target="../media/image46.png"/><Relationship Id="rId28" Type="http://schemas.openxmlformats.org/officeDocument/2006/relationships/customXml" Target="../ink/ink47.xml"/><Relationship Id="rId49" Type="http://schemas.openxmlformats.org/officeDocument/2006/relationships/image" Target="../media/image59.png"/><Relationship Id="rId114" Type="http://schemas.openxmlformats.org/officeDocument/2006/relationships/customXml" Target="../ink/ink90.xml"/><Relationship Id="rId119" Type="http://schemas.openxmlformats.org/officeDocument/2006/relationships/customXml" Target="../ink/ink93.xml"/><Relationship Id="rId44" Type="http://schemas.openxmlformats.org/officeDocument/2006/relationships/customXml" Target="../ink/ink55.xml"/><Relationship Id="rId60" Type="http://schemas.openxmlformats.org/officeDocument/2006/relationships/customXml" Target="../ink/ink63.xml"/><Relationship Id="rId65" Type="http://schemas.openxmlformats.org/officeDocument/2006/relationships/image" Target="../media/image13.png"/><Relationship Id="rId81" Type="http://schemas.openxmlformats.org/officeDocument/2006/relationships/image" Target="../media/image73.png"/><Relationship Id="rId86" Type="http://schemas.openxmlformats.org/officeDocument/2006/relationships/customXml" Target="../ink/ink76.xml"/><Relationship Id="rId13" Type="http://schemas.openxmlformats.org/officeDocument/2006/relationships/image" Target="../media/image41.png"/><Relationship Id="rId18" Type="http://schemas.openxmlformats.org/officeDocument/2006/relationships/customXml" Target="../ink/ink42.xml"/><Relationship Id="rId39" Type="http://schemas.openxmlformats.org/officeDocument/2006/relationships/image" Target="../media/image54.png"/><Relationship Id="rId109" Type="http://schemas.openxmlformats.org/officeDocument/2006/relationships/image" Target="../media/image87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62.png"/><Relationship Id="rId76" Type="http://schemas.openxmlformats.org/officeDocument/2006/relationships/customXml" Target="../ink/ink71.xml"/><Relationship Id="rId97" Type="http://schemas.openxmlformats.org/officeDocument/2006/relationships/image" Target="../media/image81.png"/><Relationship Id="rId104" Type="http://schemas.openxmlformats.org/officeDocument/2006/relationships/customXml" Target="../ink/ink85.xml"/><Relationship Id="rId120" Type="http://schemas.openxmlformats.org/officeDocument/2006/relationships/image" Target="../media/image92.png"/><Relationship Id="rId125" Type="http://schemas.openxmlformats.org/officeDocument/2006/relationships/customXml" Target="../ink/ink96.xml"/><Relationship Id="rId7" Type="http://schemas.openxmlformats.org/officeDocument/2006/relationships/image" Target="../media/image38.png"/><Relationship Id="rId71" Type="http://schemas.openxmlformats.org/officeDocument/2006/relationships/image" Target="../media/image69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49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57.png"/><Relationship Id="rId66" Type="http://schemas.openxmlformats.org/officeDocument/2006/relationships/customXml" Target="../ink/ink66.xml"/><Relationship Id="rId87" Type="http://schemas.openxmlformats.org/officeDocument/2006/relationships/image" Target="../media/image76.png"/><Relationship Id="rId110" Type="http://schemas.openxmlformats.org/officeDocument/2006/relationships/customXml" Target="../ink/ink88.xml"/><Relationship Id="rId115" Type="http://schemas.openxmlformats.org/officeDocument/2006/relationships/customXml" Target="../ink/ink91.xml"/><Relationship Id="rId61" Type="http://schemas.openxmlformats.org/officeDocument/2006/relationships/image" Target="../media/image65.png"/><Relationship Id="rId82" Type="http://schemas.openxmlformats.org/officeDocument/2006/relationships/customXml" Target="../ink/ink74.xml"/><Relationship Id="rId19" Type="http://schemas.openxmlformats.org/officeDocument/2006/relationships/image" Target="../media/image44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52.png"/><Relationship Id="rId56" Type="http://schemas.openxmlformats.org/officeDocument/2006/relationships/customXml" Target="../ink/ink61.xml"/><Relationship Id="rId77" Type="http://schemas.openxmlformats.org/officeDocument/2006/relationships/image" Target="../media/image71.png"/><Relationship Id="rId100" Type="http://schemas.openxmlformats.org/officeDocument/2006/relationships/customXml" Target="../ink/ink83.xml"/><Relationship Id="rId105" Type="http://schemas.openxmlformats.org/officeDocument/2006/relationships/image" Target="../media/image85.png"/><Relationship Id="rId126" Type="http://schemas.openxmlformats.org/officeDocument/2006/relationships/image" Target="../media/image95.png"/><Relationship Id="rId8" Type="http://schemas.openxmlformats.org/officeDocument/2006/relationships/customXml" Target="../ink/ink37.xml"/><Relationship Id="rId51" Type="http://schemas.openxmlformats.org/officeDocument/2006/relationships/image" Target="../media/image60.png"/><Relationship Id="rId72" Type="http://schemas.openxmlformats.org/officeDocument/2006/relationships/customXml" Target="../ink/ink69.xml"/><Relationship Id="rId93" Type="http://schemas.openxmlformats.org/officeDocument/2006/relationships/image" Target="../media/image79.png"/><Relationship Id="rId98" Type="http://schemas.openxmlformats.org/officeDocument/2006/relationships/customXml" Target="../ink/ink82.xml"/><Relationship Id="rId121" Type="http://schemas.openxmlformats.org/officeDocument/2006/relationships/customXml" Target="../ink/ink94.xml"/><Relationship Id="rId3" Type="http://schemas.openxmlformats.org/officeDocument/2006/relationships/image" Target="../media/image36.png"/><Relationship Id="rId25" Type="http://schemas.openxmlformats.org/officeDocument/2006/relationships/image" Target="../media/image47.png"/><Relationship Id="rId46" Type="http://schemas.openxmlformats.org/officeDocument/2006/relationships/customXml" Target="../ink/ink56.xml"/><Relationship Id="rId67" Type="http://schemas.openxmlformats.org/officeDocument/2006/relationships/image" Target="../media/image67.png"/><Relationship Id="rId116" Type="http://schemas.openxmlformats.org/officeDocument/2006/relationships/image" Target="../media/image90.png"/><Relationship Id="rId20" Type="http://schemas.openxmlformats.org/officeDocument/2006/relationships/customXml" Target="../ink/ink43.xml"/><Relationship Id="rId41" Type="http://schemas.openxmlformats.org/officeDocument/2006/relationships/image" Target="../media/image55.png"/><Relationship Id="rId62" Type="http://schemas.openxmlformats.org/officeDocument/2006/relationships/customXml" Target="../ink/ink64.xml"/><Relationship Id="rId83" Type="http://schemas.openxmlformats.org/officeDocument/2006/relationships/image" Target="../media/image74.png"/><Relationship Id="rId88" Type="http://schemas.openxmlformats.org/officeDocument/2006/relationships/customXml" Target="../ink/ink77.xml"/><Relationship Id="rId111" Type="http://schemas.openxmlformats.org/officeDocument/2006/relationships/image" Target="../media/image88.png"/><Relationship Id="rId15" Type="http://schemas.openxmlformats.org/officeDocument/2006/relationships/image" Target="../media/image42.png"/><Relationship Id="rId36" Type="http://schemas.openxmlformats.org/officeDocument/2006/relationships/customXml" Target="../ink/ink51.xml"/><Relationship Id="rId57" Type="http://schemas.openxmlformats.org/officeDocument/2006/relationships/image" Target="../media/image63.png"/><Relationship Id="rId106" Type="http://schemas.openxmlformats.org/officeDocument/2006/relationships/customXml" Target="../ink/ink86.xml"/><Relationship Id="rId127" Type="http://schemas.openxmlformats.org/officeDocument/2006/relationships/customXml" Target="../ink/ink97.xml"/><Relationship Id="rId10" Type="http://schemas.openxmlformats.org/officeDocument/2006/relationships/customXml" Target="../ink/ink38.xml"/><Relationship Id="rId31" Type="http://schemas.openxmlformats.org/officeDocument/2006/relationships/image" Target="../media/image50.png"/><Relationship Id="rId52" Type="http://schemas.openxmlformats.org/officeDocument/2006/relationships/customXml" Target="../ink/ink59.xml"/><Relationship Id="rId73" Type="http://schemas.openxmlformats.org/officeDocument/2006/relationships/image" Target="../media/image7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image" Target="../media/image93.png"/><Relationship Id="rId4" Type="http://schemas.openxmlformats.org/officeDocument/2006/relationships/customXml" Target="../ink/ink35.xml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CS305: Computer Architecture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Tutorial - $$$</a:t>
            </a:r>
          </a:p>
          <a:p>
            <a:r>
              <a:rPr lang="en-US">
                <a:solidFill>
                  <a:srgbClr val="C00000"/>
                </a:solidFill>
              </a:rPr>
              <a:t>https://www.cse.iitb.ac.in/~biswa/courses/CS305/main.html</a:t>
            </a:r>
          </a:p>
          <a:p>
            <a:endParaRPr lang="en-IN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59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Instruction miss cycles   = IC x 0.02 x 100 =  2 IC     (IC = instruction count)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>
                <a:cs typeface="Calibri"/>
              </a:rPr>
              <a:t>Data miss cycles              = IC x 0.36 x 0.04 x 100 = 1.44 IC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Total # of memory stall cycles      = (2 + 1.44) IC = 3.44 IC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CPI including memory stalls         = 2 + 3.44 = 5.44</a:t>
            </a:r>
          </a:p>
          <a:p>
            <a:pPr marL="0" indent="0">
              <a:buNone/>
            </a:pPr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en-US" sz="2800">
                <a:cs typeface="Calibri"/>
              </a:rPr>
              <a:t>speedup  = CPU time with stalls / CPU time with perfect cache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                  = IC x </a:t>
            </a:r>
            <a:r>
              <a:rPr lang="en-US" sz="2800" err="1">
                <a:cs typeface="Calibri"/>
              </a:rPr>
              <a:t>CPI</a:t>
            </a:r>
            <a:r>
              <a:rPr lang="en-US" sz="2800" baseline="-25000" err="1">
                <a:cs typeface="Calibri"/>
              </a:rPr>
              <a:t>stall</a:t>
            </a:r>
            <a:r>
              <a:rPr lang="en-US" sz="2800">
                <a:cs typeface="Calibri"/>
              </a:rPr>
              <a:t> x clock / IC x </a:t>
            </a:r>
            <a:r>
              <a:rPr lang="en-US" sz="2800" err="1">
                <a:cs typeface="Calibri"/>
              </a:rPr>
              <a:t>CPI</a:t>
            </a:r>
            <a:r>
              <a:rPr lang="en-US" sz="2800" baseline="-25000" err="1">
                <a:cs typeface="Calibri"/>
              </a:rPr>
              <a:t>perfect</a:t>
            </a:r>
            <a:r>
              <a:rPr lang="en-US" sz="2800">
                <a:cs typeface="Calibri"/>
              </a:rPr>
              <a:t> x clock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                  = </a:t>
            </a:r>
            <a:r>
              <a:rPr lang="en-US" sz="2800" err="1">
                <a:cs typeface="Calibri"/>
              </a:rPr>
              <a:t>CPI</a:t>
            </a:r>
            <a:r>
              <a:rPr lang="en-US" sz="2800" baseline="-25000" err="1">
                <a:cs typeface="Calibri"/>
              </a:rPr>
              <a:t>stall</a:t>
            </a:r>
            <a:r>
              <a:rPr lang="en-US" sz="2800">
                <a:cs typeface="Calibri"/>
              </a:rPr>
              <a:t>/</a:t>
            </a:r>
            <a:r>
              <a:rPr lang="en-US" sz="2800" err="1">
                <a:cs typeface="Calibri"/>
              </a:rPr>
              <a:t>CPI</a:t>
            </a:r>
            <a:r>
              <a:rPr lang="en-US" sz="2800" baseline="-25000" err="1">
                <a:cs typeface="Calibri"/>
              </a:rPr>
              <a:t>perfect</a:t>
            </a:r>
            <a:r>
              <a:rPr lang="en-US" sz="2800">
                <a:cs typeface="Calibri"/>
              </a:rPr>
              <a:t> = 5.44/2 = 2.72</a:t>
            </a:r>
          </a:p>
        </p:txBody>
      </p:sp>
    </p:spTree>
    <p:extLst>
      <p:ext uri="{BB962C8B-B14F-4D97-AF65-F5344CB8AC3E}">
        <p14:creationId xmlns:p14="http://schemas.microsoft.com/office/powerpoint/2010/main" val="323603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Problem-5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600729"/>
            <a:ext cx="1051688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None/>
            </a:pPr>
            <a:r>
              <a:rPr lang="en-US">
                <a:ea typeface="+mn-lt"/>
                <a:cs typeface="+mn-lt"/>
              </a:rPr>
              <a:t>  Consider a 2-way set associative cache with 256 blocks and uses LRU replacement. Initially the cache is empty.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The following sequence of access to memory blocks: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sz="2800">
                <a:ea typeface="+mn-lt"/>
                <a:cs typeface="+mn-lt"/>
              </a:rPr>
              <a:t>  {0, 128, 256, 128, 0, 128, 256, 128, 1, 129, 257, 129, 1, 129, 257, 129}</a:t>
            </a:r>
            <a:endParaRPr lang="en-US" sz="2800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is repeated 10 times. 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Find the number of </a:t>
            </a:r>
            <a:r>
              <a:rPr lang="en-US" i="1">
                <a:ea typeface="+mn-lt"/>
                <a:cs typeface="+mn-lt"/>
              </a:rPr>
              <a:t>compulsory and conflict misses </a:t>
            </a:r>
            <a:r>
              <a:rPr lang="en-US">
                <a:ea typeface="+mn-lt"/>
                <a:cs typeface="+mn-lt"/>
              </a:rPr>
              <a:t>for the cache.</a:t>
            </a: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5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82" y="1687079"/>
            <a:ext cx="5897418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>
                <a:cs typeface="Calibri"/>
              </a:rPr>
              <a:t>1st iteration: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      Compulsory misses = 6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      Conflict misses = 4</a:t>
            </a:r>
          </a:p>
          <a:p>
            <a:pPr marL="0" indent="0">
              <a:buNone/>
            </a:pPr>
            <a:endParaRPr lang="en-US" sz="3200">
              <a:cs typeface="Calibri"/>
            </a:endParaRPr>
          </a:p>
          <a:p>
            <a:pPr marL="0" indent="0">
              <a:buNone/>
            </a:pPr>
            <a:r>
              <a:rPr lang="en-US" sz="3200">
                <a:cs typeface="Calibri"/>
              </a:rPr>
              <a:t>For each subsequent iteration: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      Compulsory misses = 0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      Conflict misses = 8</a:t>
            </a:r>
          </a:p>
          <a:p>
            <a:pPr marL="0" indent="0">
              <a:buNone/>
            </a:pPr>
            <a:endParaRPr lang="en-US" sz="3200">
              <a:cs typeface="Calibri"/>
            </a:endParaRPr>
          </a:p>
          <a:p>
            <a:pPr marL="0" indent="0">
              <a:buNone/>
            </a:pPr>
            <a:r>
              <a:rPr lang="en-US" sz="3200">
                <a:cs typeface="Calibri"/>
              </a:rPr>
              <a:t>Total compulsory misses = 6</a:t>
            </a:r>
          </a:p>
          <a:p>
            <a:pPr marL="0" indent="0">
              <a:buNone/>
            </a:pPr>
            <a:r>
              <a:rPr lang="en-US" sz="3200">
                <a:cs typeface="Calibri"/>
              </a:rPr>
              <a:t>Total conflict misses = 4 + 8*9 = 76</a:t>
            </a:r>
          </a:p>
        </p:txBody>
      </p:sp>
    </p:spTree>
    <p:extLst>
      <p:ext uri="{BB962C8B-B14F-4D97-AF65-F5344CB8AC3E}">
        <p14:creationId xmlns:p14="http://schemas.microsoft.com/office/powerpoint/2010/main" val="253254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Problem-6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29"/>
            <a:ext cx="103783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Consider a system with 2 level cache. Access times of Level 1 cache, Level 2 cache and main memory are 1 ns, 10 ns, and 500 ns respectively. The hit rates of Level 1 and Level 2 caches are 0.8 and 0.9, respectively. Find out the average memory access time of the system.</a:t>
            </a:r>
          </a:p>
          <a:p>
            <a:pPr marL="0" indent="0" algn="just">
              <a:buNone/>
            </a:pPr>
            <a:endParaRPr lang="en-US">
              <a:cs typeface="Calibri"/>
            </a:endParaRPr>
          </a:p>
          <a:p>
            <a:pPr marL="0" indent="0" algn="just">
              <a:buNone/>
            </a:pP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83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3" y="1675534"/>
            <a:ext cx="111159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cs typeface="Calibri"/>
              </a:rPr>
              <a:t>Assume,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L1 access time = t</a:t>
            </a:r>
            <a:r>
              <a:rPr lang="en-US" sz="2800" baseline="-25000">
                <a:cs typeface="Calibri"/>
              </a:rPr>
              <a:t>1                </a:t>
            </a:r>
            <a:r>
              <a:rPr lang="en-US" sz="2800">
                <a:ea typeface="+mn-lt"/>
                <a:cs typeface="+mn-lt"/>
              </a:rPr>
              <a:t>L1 hit rate = h</a:t>
            </a:r>
            <a:r>
              <a:rPr lang="en-US" sz="2800" baseline="-25000">
                <a:ea typeface="+mn-lt"/>
                <a:cs typeface="+mn-lt"/>
              </a:rPr>
              <a:t>1</a:t>
            </a:r>
          </a:p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L2 </a:t>
            </a:r>
            <a:r>
              <a:rPr lang="en-US" sz="2800">
                <a:cs typeface="Calibri"/>
              </a:rPr>
              <a:t>access time = t</a:t>
            </a:r>
            <a:r>
              <a:rPr lang="en-US" sz="2800" baseline="-25000">
                <a:cs typeface="Calibri"/>
              </a:rPr>
              <a:t>2   </a:t>
            </a:r>
            <a:r>
              <a:rPr lang="en-US" sz="2800" baseline="-25000">
                <a:ea typeface="+mn-lt"/>
                <a:cs typeface="+mn-lt"/>
              </a:rPr>
              <a:t>             </a:t>
            </a:r>
            <a:r>
              <a:rPr lang="en-US" sz="2800">
                <a:ea typeface="+mn-lt"/>
                <a:cs typeface="+mn-lt"/>
              </a:rPr>
              <a:t>L2 hit rate = h</a:t>
            </a:r>
            <a:r>
              <a:rPr lang="en-US" sz="2800" baseline="-25000">
                <a:ea typeface="+mn-lt"/>
                <a:cs typeface="+mn-lt"/>
              </a:rPr>
              <a:t>2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Mem. Access time = t</a:t>
            </a:r>
            <a:r>
              <a:rPr lang="en-US" sz="2800" baseline="-25000">
                <a:cs typeface="Calibri"/>
              </a:rPr>
              <a:t>m</a:t>
            </a:r>
            <a:endParaRPr lang="en-US"/>
          </a:p>
          <a:p>
            <a:pPr marL="0" indent="0">
              <a:buNone/>
            </a:pPr>
            <a:r>
              <a:rPr lang="en-US" sz="2800">
                <a:cs typeface="Calibri"/>
              </a:rPr>
              <a:t>AMAT = t</a:t>
            </a:r>
            <a:r>
              <a:rPr lang="en-US" sz="2800" baseline="-25000">
                <a:cs typeface="Calibri"/>
              </a:rPr>
              <a:t>1</a:t>
            </a:r>
            <a:r>
              <a:rPr lang="en-US" sz="2800">
                <a:cs typeface="Calibri"/>
              </a:rPr>
              <a:t> + (1 – h</a:t>
            </a:r>
            <a:r>
              <a:rPr lang="en-US" sz="2800" baseline="-25000">
                <a:cs typeface="Calibri"/>
              </a:rPr>
              <a:t>1 </a:t>
            </a:r>
            <a:r>
              <a:rPr lang="en-US" sz="2800">
                <a:cs typeface="Calibri"/>
              </a:rPr>
              <a:t>)( t</a:t>
            </a:r>
            <a:r>
              <a:rPr lang="en-US" sz="2800" baseline="-25000">
                <a:cs typeface="Calibri"/>
              </a:rPr>
              <a:t>2</a:t>
            </a:r>
            <a:r>
              <a:rPr lang="en-US" sz="2800">
                <a:cs typeface="Calibri"/>
              </a:rPr>
              <a:t> + ( 1 – h</a:t>
            </a:r>
            <a:r>
              <a:rPr lang="en-US" sz="2800" baseline="-25000">
                <a:cs typeface="Calibri"/>
              </a:rPr>
              <a:t>2 </a:t>
            </a:r>
            <a:r>
              <a:rPr lang="en-US" sz="2800">
                <a:cs typeface="Calibri"/>
              </a:rPr>
              <a:t>) t</a:t>
            </a:r>
            <a:r>
              <a:rPr lang="en-US" sz="2800" baseline="-25000">
                <a:cs typeface="Calibri"/>
              </a:rPr>
              <a:t>m </a:t>
            </a:r>
            <a:r>
              <a:rPr lang="en-US" sz="2800">
                <a:cs typeface="Calibri"/>
              </a:rPr>
              <a:t>) </a:t>
            </a:r>
          </a:p>
          <a:p>
            <a:pPr marL="0" indent="0">
              <a:buNone/>
            </a:pPr>
            <a:r>
              <a:rPr lang="en-US" sz="2800">
                <a:cs typeface="Calibri"/>
              </a:rPr>
              <a:t>            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800">
                <a:cs typeface="Calibri"/>
              </a:rPr>
              <a:t>            = t</a:t>
            </a:r>
            <a:r>
              <a:rPr lang="en-US" sz="2800" baseline="-25000">
                <a:cs typeface="Calibri"/>
              </a:rPr>
              <a:t>1</a:t>
            </a:r>
            <a:r>
              <a:rPr lang="en-US" sz="2800">
                <a:cs typeface="Calibri"/>
              </a:rPr>
              <a:t> + (1 – h</a:t>
            </a:r>
            <a:r>
              <a:rPr lang="en-US" sz="2800" baseline="-25000">
                <a:cs typeface="Calibri"/>
              </a:rPr>
              <a:t>1 </a:t>
            </a:r>
            <a:r>
              <a:rPr lang="en-US" sz="2800">
                <a:cs typeface="Calibri"/>
              </a:rPr>
              <a:t>)</a:t>
            </a:r>
            <a:r>
              <a:rPr lang="en-US" sz="2800" baseline="-25000">
                <a:cs typeface="Calibri"/>
              </a:rPr>
              <a:t> </a:t>
            </a:r>
            <a:r>
              <a:rPr lang="en-US" sz="2800">
                <a:cs typeface="Calibri"/>
              </a:rPr>
              <a:t>t</a:t>
            </a:r>
            <a:r>
              <a:rPr lang="en-US" sz="2800" baseline="-25000">
                <a:cs typeface="Calibri"/>
              </a:rPr>
              <a:t>2</a:t>
            </a:r>
            <a:r>
              <a:rPr lang="en-US" sz="2800">
                <a:cs typeface="Calibri"/>
              </a:rPr>
              <a:t> + ( 1 – h</a:t>
            </a:r>
            <a:r>
              <a:rPr lang="en-US" sz="2800" baseline="-25000">
                <a:cs typeface="Calibri"/>
              </a:rPr>
              <a:t>1 </a:t>
            </a:r>
            <a:r>
              <a:rPr lang="en-US" sz="2800">
                <a:cs typeface="Calibri"/>
              </a:rPr>
              <a:t>)( 1 – h</a:t>
            </a:r>
            <a:r>
              <a:rPr lang="en-US" sz="2800" baseline="-25000">
                <a:cs typeface="Calibri"/>
              </a:rPr>
              <a:t>2 </a:t>
            </a:r>
            <a:r>
              <a:rPr lang="en-US" sz="2800">
                <a:cs typeface="Calibri"/>
              </a:rPr>
              <a:t>) t</a:t>
            </a:r>
            <a:r>
              <a:rPr lang="en-US" sz="2800" baseline="-25000">
                <a:cs typeface="Calibri"/>
              </a:rPr>
              <a:t>m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800">
                <a:cs typeface="Calibri"/>
              </a:rPr>
              <a:t>            = 1 + 0.2 x 0.9 x 10 + 0.2 x 0.1 x 500 </a:t>
            </a:r>
            <a:r>
              <a:rPr lang="en-US" sz="2800" baseline="-25000">
                <a:cs typeface="Calibri"/>
              </a:rPr>
              <a:t> </a:t>
            </a:r>
            <a:r>
              <a:rPr lang="en-US" sz="2800">
                <a:cs typeface="Calibri"/>
              </a:rPr>
              <a:t>= 13 ns</a:t>
            </a:r>
            <a:r>
              <a:rPr lang="en-US" sz="2800" baseline="-25000">
                <a:cs typeface="Calibri"/>
              </a:rPr>
              <a:t> </a:t>
            </a:r>
            <a:endParaRPr lang="en-US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D40D218-BA47-4345-AC21-AD2C81D7BE2D}"/>
                  </a:ext>
                </a:extLst>
              </p14:cNvPr>
              <p14:cNvContentPartPr/>
              <p14:nvPr/>
            </p14:nvContentPartPr>
            <p14:xfrm>
              <a:off x="5795818" y="3600912"/>
              <a:ext cx="876300" cy="28575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D40D218-BA47-4345-AC21-AD2C81D7B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843" y="3592060"/>
                <a:ext cx="893891" cy="3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2FCAE6-4EC7-4C59-A093-47B08CA2CAFB}"/>
                  </a:ext>
                </a:extLst>
              </p14:cNvPr>
              <p14:cNvContentPartPr/>
              <p14:nvPr/>
            </p14:nvContentPartPr>
            <p14:xfrm>
              <a:off x="6858159" y="3532787"/>
              <a:ext cx="619125" cy="20955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2FCAE6-4EC7-4C59-A093-47B08CA2C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9134" y="3523676"/>
                <a:ext cx="636814" cy="227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8034263-C300-48B9-94E5-C84649C8AAFE}"/>
                  </a:ext>
                </a:extLst>
              </p14:cNvPr>
              <p14:cNvContentPartPr/>
              <p14:nvPr/>
            </p14:nvContentPartPr>
            <p14:xfrm>
              <a:off x="7100454" y="3441596"/>
              <a:ext cx="47625" cy="28574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8034263-C300-48B9-94E5-C84649C8A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1502" y="3433092"/>
                <a:ext cx="65171" cy="45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1B46EC3-469F-400D-952D-82BCBE3491A3}"/>
                  </a:ext>
                </a:extLst>
              </p14:cNvPr>
              <p14:cNvContentPartPr/>
              <p14:nvPr/>
            </p14:nvContentPartPr>
            <p14:xfrm>
              <a:off x="7792152" y="3576480"/>
              <a:ext cx="66675" cy="304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1B46EC3-469F-400D-952D-82BCBE3491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3648" y="3567505"/>
                <a:ext cx="83344" cy="322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71578D2-D952-452E-AD4B-C7D296149F6D}"/>
                  </a:ext>
                </a:extLst>
              </p14:cNvPr>
              <p14:cNvContentPartPr/>
              <p14:nvPr/>
            </p14:nvContentPartPr>
            <p14:xfrm>
              <a:off x="7822716" y="3543910"/>
              <a:ext cx="161925" cy="142875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71578D2-D952-452E-AD4B-C7D296149F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13474" y="3534798"/>
                <a:ext cx="180040" cy="160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0F0794E-D525-4162-9E90-9B5840E78C54}"/>
                  </a:ext>
                </a:extLst>
              </p14:cNvPr>
              <p14:cNvContentPartPr/>
              <p14:nvPr/>
            </p14:nvContentPartPr>
            <p14:xfrm>
              <a:off x="8000999" y="3532332"/>
              <a:ext cx="161925" cy="17145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0F0794E-D525-4162-9E90-9B5840E78C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2180" y="3523421"/>
                <a:ext cx="179211" cy="18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04FBFD-CE9A-4FB8-B266-3307A12CDB44}"/>
                  </a:ext>
                </a:extLst>
              </p14:cNvPr>
              <p14:cNvContentPartPr/>
              <p14:nvPr/>
            </p14:nvContentPartPr>
            <p14:xfrm>
              <a:off x="8210936" y="3475181"/>
              <a:ext cx="171450" cy="219075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04FBFD-CE9A-4FB8-B266-3307A12CDB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1777" y="3466188"/>
                <a:ext cx="189401" cy="236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9AD7EC5-AFE2-48C8-8827-6B9255AB241C}"/>
                  </a:ext>
                </a:extLst>
              </p14:cNvPr>
              <p14:cNvContentPartPr/>
              <p14:nvPr/>
            </p14:nvContentPartPr>
            <p14:xfrm>
              <a:off x="8394077" y="3541844"/>
              <a:ext cx="219075" cy="17145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9AD7EC5-AFE2-48C8-8827-6B9255AB24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4964" y="3533043"/>
                <a:ext cx="236936" cy="188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8E64F88-D236-438C-9576-7E5161A634B2}"/>
                  </a:ext>
                </a:extLst>
              </p14:cNvPr>
              <p14:cNvContentPartPr/>
              <p14:nvPr/>
            </p14:nvContentPartPr>
            <p14:xfrm>
              <a:off x="8635392" y="3380207"/>
              <a:ext cx="123825" cy="33337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8E64F88-D236-438C-9576-7E5161A634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6393" y="3371350"/>
                <a:ext cx="141463" cy="350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DE2E4B-B5E8-47A2-BF1A-484F710494FB}"/>
                  </a:ext>
                </a:extLst>
              </p14:cNvPr>
              <p14:cNvContentPartPr/>
              <p14:nvPr/>
            </p14:nvContentPartPr>
            <p14:xfrm>
              <a:off x="8773371" y="3371272"/>
              <a:ext cx="47625" cy="333375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DE2E4B-B5E8-47A2-BF1A-484F710494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64419" y="3362330"/>
                <a:ext cx="65171" cy="350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5415844-34BF-4769-88AE-EC7270E5B5BA}"/>
                  </a:ext>
                </a:extLst>
              </p14:cNvPr>
              <p14:cNvContentPartPr/>
              <p14:nvPr/>
            </p14:nvContentPartPr>
            <p14:xfrm>
              <a:off x="8723262" y="3498406"/>
              <a:ext cx="152400" cy="47625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5415844-34BF-4769-88AE-EC7270E5B5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14381" y="3489176"/>
                <a:ext cx="169807" cy="65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0DA9177-FEC3-4102-9112-33F921C68115}"/>
                  </a:ext>
                </a:extLst>
              </p14:cNvPr>
              <p14:cNvContentPartPr/>
              <p14:nvPr/>
            </p14:nvContentPartPr>
            <p14:xfrm>
              <a:off x="8880307" y="3521363"/>
              <a:ext cx="171450" cy="40005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0DA9177-FEC3-4102-9112-33F921C681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71283" y="3512457"/>
                <a:ext cx="189136" cy="417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C204E57-68CE-49B6-B70C-E7D9239E4313}"/>
                  </a:ext>
                </a:extLst>
              </p14:cNvPr>
              <p14:cNvContentPartPr/>
              <p14:nvPr/>
            </p14:nvContentPartPr>
            <p14:xfrm>
              <a:off x="9294090" y="3405909"/>
              <a:ext cx="152400" cy="24765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C204E57-68CE-49B6-B70C-E7D9239E43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85331" y="3397014"/>
                <a:ext cx="169567" cy="265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E50933E-65C7-4298-920C-0C6208FD9F0B}"/>
                  </a:ext>
                </a:extLst>
              </p14:cNvPr>
              <p14:cNvContentPartPr/>
              <p14:nvPr/>
            </p14:nvContentPartPr>
            <p14:xfrm>
              <a:off x="9524584" y="3360468"/>
              <a:ext cx="323850" cy="295275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E50933E-65C7-4298-920C-0C6208FD9F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15507" y="3351509"/>
                <a:ext cx="341640" cy="31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23EB75F-688F-4230-B7F8-C1E29717CB35}"/>
                  </a:ext>
                </a:extLst>
              </p14:cNvPr>
              <p14:cNvContentPartPr/>
              <p14:nvPr/>
            </p14:nvContentPartPr>
            <p14:xfrm>
              <a:off x="3853571" y="4260272"/>
              <a:ext cx="2171700" cy="85725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23EB75F-688F-4230-B7F8-C1E29717CB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4575" y="4251034"/>
                <a:ext cx="2189333" cy="103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1545C2C-6352-41E2-86C6-70BDE7FF435A}"/>
                  </a:ext>
                </a:extLst>
              </p14:cNvPr>
              <p14:cNvContentPartPr/>
              <p14:nvPr/>
            </p14:nvContentPartPr>
            <p14:xfrm>
              <a:off x="4901520" y="4318000"/>
              <a:ext cx="1771650" cy="304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1545C2C-6352-41E2-86C6-70BDE7FF43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92543" y="4309088"/>
                <a:ext cx="1789244" cy="32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043E13B-0D1D-4E40-825E-1923EBC49195}"/>
                  </a:ext>
                </a:extLst>
              </p14:cNvPr>
              <p14:cNvContentPartPr/>
              <p14:nvPr/>
            </p14:nvContentPartPr>
            <p14:xfrm>
              <a:off x="6823363" y="4410614"/>
              <a:ext cx="676275" cy="180975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043E13B-0D1D-4E40-825E-1923EBC4919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14322" y="4401795"/>
                <a:ext cx="693996" cy="198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521C872-F2D4-4CE0-82CC-CDF7C09DFF48}"/>
                  </a:ext>
                </a:extLst>
              </p14:cNvPr>
              <p14:cNvContentPartPr/>
              <p14:nvPr/>
            </p14:nvContentPartPr>
            <p14:xfrm>
              <a:off x="7215908" y="4329544"/>
              <a:ext cx="9525" cy="9525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521C872-F2D4-4CE0-82CC-CDF7C09DFF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7783" y="4091419"/>
                <a:ext cx="476250" cy="47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3598300-E845-408D-A762-0A7936520B46}"/>
                  </a:ext>
                </a:extLst>
              </p14:cNvPr>
              <p14:cNvContentPartPr/>
              <p14:nvPr/>
            </p14:nvContentPartPr>
            <p14:xfrm>
              <a:off x="7897090" y="4433454"/>
              <a:ext cx="9525" cy="276225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3598300-E845-408D-A762-0A7936520B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80081" y="4424566"/>
                <a:ext cx="42863" cy="29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83E979A-692E-4C09-8FBC-182A58597434}"/>
                  </a:ext>
                </a:extLst>
              </p14:cNvPr>
              <p14:cNvContentPartPr/>
              <p14:nvPr/>
            </p14:nvContentPartPr>
            <p14:xfrm>
              <a:off x="7891609" y="4422646"/>
              <a:ext cx="95250" cy="13335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83E979A-692E-4C09-8FBC-182A585974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82790" y="4413587"/>
                <a:ext cx="112536" cy="15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75B8886-A36C-47A0-97B3-48552D5D7E47}"/>
                  </a:ext>
                </a:extLst>
              </p14:cNvPr>
              <p14:cNvContentPartPr/>
              <p14:nvPr/>
            </p14:nvContentPartPr>
            <p14:xfrm>
              <a:off x="8024972" y="4388091"/>
              <a:ext cx="133350" cy="18097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75B8886-A36C-47A0-97B3-48552D5D7E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5888" y="4379060"/>
                <a:ext cx="151154" cy="198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22FFF7-55DE-44C7-887A-4DB3927DCF53}"/>
                  </a:ext>
                </a:extLst>
              </p14:cNvPr>
              <p14:cNvContentPartPr/>
              <p14:nvPr/>
            </p14:nvContentPartPr>
            <p14:xfrm>
              <a:off x="8194662" y="4398817"/>
              <a:ext cx="190500" cy="16192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22FFF7-55DE-44C7-887A-4DB3927DCF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85486" y="4390036"/>
                <a:ext cx="208486" cy="179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87EB0E2-C722-4295-807E-119AA54A69AF}"/>
                  </a:ext>
                </a:extLst>
              </p14:cNvPr>
              <p14:cNvContentPartPr/>
              <p14:nvPr/>
            </p14:nvContentPartPr>
            <p14:xfrm>
              <a:off x="8381103" y="4421909"/>
              <a:ext cx="152400" cy="13335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87EB0E2-C722-4295-807E-119AA54A69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72117" y="4413090"/>
                <a:ext cx="170012" cy="15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3930722-ED35-4962-B3F5-01F18C47CD81}"/>
                  </a:ext>
                </a:extLst>
              </p14:cNvPr>
              <p14:cNvContentPartPr/>
              <p14:nvPr/>
            </p14:nvContentPartPr>
            <p14:xfrm>
              <a:off x="8554230" y="4243626"/>
              <a:ext cx="142875" cy="304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3930722-ED35-4962-B3F5-01F18C47CD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45345" y="4234724"/>
                <a:ext cx="160290" cy="322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15C6932-362B-4967-A2F9-018C7F674C34}"/>
                  </a:ext>
                </a:extLst>
              </p14:cNvPr>
              <p14:cNvContentPartPr/>
              <p14:nvPr/>
            </p14:nvContentPartPr>
            <p14:xfrm>
              <a:off x="8694464" y="4237181"/>
              <a:ext cx="19050" cy="295275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15C6932-362B-4967-A2F9-018C7F674C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86904" y="4228135"/>
                <a:ext cx="33867" cy="31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1769F06-C72D-4588-9C06-9887A99436F1}"/>
                  </a:ext>
                </a:extLst>
              </p14:cNvPr>
              <p14:cNvContentPartPr/>
              <p14:nvPr/>
            </p14:nvContentPartPr>
            <p14:xfrm>
              <a:off x="8693726" y="4363868"/>
              <a:ext cx="123825" cy="9525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1769F06-C72D-4588-9C06-9887A99436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84831" y="4356864"/>
                <a:ext cx="141260" cy="23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9CD87E2-9111-4271-BF44-963846BAA1A4}"/>
                  </a:ext>
                </a:extLst>
              </p14:cNvPr>
              <p14:cNvContentPartPr/>
              <p14:nvPr/>
            </p14:nvContentPartPr>
            <p14:xfrm>
              <a:off x="8866596" y="4378444"/>
              <a:ext cx="247650" cy="447675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9CD87E2-9111-4271-BF44-963846BAA1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57623" y="4369360"/>
                <a:ext cx="265237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23E1F4B-F6DF-4490-8251-D02374F28EF3}"/>
                  </a:ext>
                </a:extLst>
              </p14:cNvPr>
              <p14:cNvContentPartPr/>
              <p14:nvPr/>
            </p14:nvContentPartPr>
            <p14:xfrm>
              <a:off x="9478616" y="4225636"/>
              <a:ext cx="219075" cy="3429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23E1F4B-F6DF-4490-8251-D02374F28E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69768" y="4216706"/>
                <a:ext cx="236417" cy="360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CB4CBCB-36DB-4378-92A7-4D654BE1C4A4}"/>
                  </a:ext>
                </a:extLst>
              </p14:cNvPr>
              <p14:cNvContentPartPr/>
              <p14:nvPr/>
            </p14:nvContentPartPr>
            <p14:xfrm>
              <a:off x="9732765" y="4201074"/>
              <a:ext cx="171450" cy="333375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CB4CBCB-36DB-4378-92A7-4D654BE1C4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23964" y="4192208"/>
                <a:ext cx="188701" cy="3507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01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Problem-1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335"/>
            <a:ext cx="10630541" cy="3774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4400">
                <a:ea typeface="+mn-lt"/>
                <a:cs typeface="+mn-lt"/>
              </a:rPr>
              <a:t>Consider a 4-way set associative cache consisting of 128 lines with a line size of 64 bytes. The CPU generates a 20-bit physical address . Find the number of bits in the TAG, INDEX and BYTE fields.</a:t>
            </a:r>
            <a:endParaRPr lang="en-US" sz="44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6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2456F-E508-4653-9F54-157908A4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6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Number of sets = # of lines in cache/associativity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                             = 128/4 = 32 = 2</a:t>
            </a:r>
            <a:r>
              <a:rPr lang="en-GB" sz="3200" baseline="30000">
                <a:cs typeface="Calibri" panose="020F0502020204030204"/>
              </a:rPr>
              <a:t>5</a:t>
            </a: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Block size = 2</a:t>
            </a:r>
            <a:r>
              <a:rPr lang="en-GB" sz="3200" baseline="30000">
                <a:cs typeface="Calibri" panose="020F0502020204030204"/>
              </a:rPr>
              <a:t>6</a:t>
            </a:r>
            <a:r>
              <a:rPr lang="en-GB" sz="3200">
                <a:cs typeface="Calibri" panose="020F0502020204030204"/>
              </a:rPr>
              <a:t> Bytes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GB" sz="32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Address bits:</a:t>
            </a:r>
            <a:endParaRPr lang="en-GB"/>
          </a:p>
          <a:p>
            <a:pPr marL="0" indent="0">
              <a:buNone/>
            </a:pPr>
            <a:endParaRPr lang="en-GB" sz="3200">
              <a:cs typeface="Calibri" panose="020F0502020204030204"/>
            </a:endParaRPr>
          </a:p>
        </p:txBody>
      </p:sp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A222A75B-0D03-4211-99E4-5E605401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56266"/>
              </p:ext>
            </p:extLst>
          </p:nvPr>
        </p:nvGraphicFramePr>
        <p:xfrm>
          <a:off x="3798454" y="4225636"/>
          <a:ext cx="6018161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0818">
                  <a:extLst>
                    <a:ext uri="{9D8B030D-6E8A-4147-A177-3AD203B41FA5}">
                      <a16:colId xmlns:a16="http://schemas.microsoft.com/office/drawing/2014/main" val="2944238195"/>
                    </a:ext>
                  </a:extLst>
                </a:gridCol>
                <a:gridCol w="1593271">
                  <a:extLst>
                    <a:ext uri="{9D8B030D-6E8A-4147-A177-3AD203B41FA5}">
                      <a16:colId xmlns:a16="http://schemas.microsoft.com/office/drawing/2014/main" val="3476456023"/>
                    </a:ext>
                  </a:extLst>
                </a:gridCol>
                <a:gridCol w="1804072">
                  <a:extLst>
                    <a:ext uri="{9D8B030D-6E8A-4147-A177-3AD203B41FA5}">
                      <a16:colId xmlns:a16="http://schemas.microsoft.com/office/drawing/2014/main" val="11463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tag</a:t>
                      </a:r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Byte offset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7246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1C163F-1D88-4B74-9A91-ECE05FDE7A83}"/>
                  </a:ext>
                </a:extLst>
              </p14:cNvPr>
              <p14:cNvContentPartPr/>
              <p14:nvPr/>
            </p14:nvContentPartPr>
            <p14:xfrm>
              <a:off x="6821190" y="4802908"/>
              <a:ext cx="190500" cy="2571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1C163F-1D88-4B74-9A91-ECE05FDE7A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2221" y="4793865"/>
                <a:ext cx="208079" cy="274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28D8CD-B45D-4403-B039-F970063DB93C}"/>
                  </a:ext>
                </a:extLst>
              </p14:cNvPr>
              <p14:cNvContentPartPr/>
              <p14:nvPr/>
            </p14:nvContentPartPr>
            <p14:xfrm>
              <a:off x="6869545" y="4802908"/>
              <a:ext cx="152400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28D8CD-B45D-4403-B039-F970063DB9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0408" y="4564783"/>
                <a:ext cx="170308" cy="47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7B8EC4-6C18-460B-8C2F-BF6D52E0E54D}"/>
                  </a:ext>
                </a:extLst>
              </p14:cNvPr>
              <p14:cNvContentPartPr/>
              <p14:nvPr/>
            </p14:nvContentPartPr>
            <p14:xfrm>
              <a:off x="7262090" y="4768272"/>
              <a:ext cx="142875" cy="2762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7B8EC4-6C18-460B-8C2F-BF6D52E0E5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2908" y="4759315"/>
                <a:ext cx="160872" cy="29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A88A84-2274-440B-BB59-CC09BE37532B}"/>
                  </a:ext>
                </a:extLst>
              </p14:cNvPr>
              <p14:cNvContentPartPr/>
              <p14:nvPr/>
            </p14:nvContentPartPr>
            <p14:xfrm>
              <a:off x="7504545" y="4860636"/>
              <a:ext cx="38100" cy="1714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A88A84-2274-440B-BB59-CC09BE3753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5559" y="4851574"/>
                <a:ext cx="55712" cy="189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8F0EB1-41F9-4FD6-9252-4D0D56C19D72}"/>
                  </a:ext>
                </a:extLst>
              </p14:cNvPr>
              <p14:cNvContentPartPr/>
              <p14:nvPr/>
            </p14:nvContentPartPr>
            <p14:xfrm>
              <a:off x="7492999" y="4814454"/>
              <a:ext cx="9525" cy="95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8F0EB1-41F9-4FD6-9252-4D0D56C19D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4874" y="4576329"/>
                <a:ext cx="476250" cy="47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FF2B36-AD80-4FE0-B420-21910C53D0B7}"/>
                  </a:ext>
                </a:extLst>
              </p14:cNvPr>
              <p14:cNvContentPartPr/>
              <p14:nvPr/>
            </p14:nvContentPartPr>
            <p14:xfrm>
              <a:off x="7596909" y="4756726"/>
              <a:ext cx="38100" cy="3143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F2B36-AD80-4FE0-B420-21910C53D0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7288" y="4747641"/>
                <a:ext cx="56958" cy="332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E9161B-15AD-49BC-A6B1-07156A8C2F78}"/>
                  </a:ext>
                </a:extLst>
              </p14:cNvPr>
              <p14:cNvContentPartPr/>
              <p14:nvPr/>
            </p14:nvContentPartPr>
            <p14:xfrm>
              <a:off x="7608454" y="4831731"/>
              <a:ext cx="200025" cy="381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E9161B-15AD-49BC-A6B1-07156A8C2F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9411" y="4823302"/>
                <a:ext cx="217749" cy="54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2DBD93-0A72-4523-B772-AD04F139D62B}"/>
                  </a:ext>
                </a:extLst>
              </p14:cNvPr>
              <p14:cNvContentPartPr/>
              <p14:nvPr/>
            </p14:nvContentPartPr>
            <p14:xfrm>
              <a:off x="8554049" y="4749778"/>
              <a:ext cx="247650" cy="3429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2DBD93-0A72-4523-B772-AD04F139D6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45011" y="4740802"/>
                <a:ext cx="265365" cy="360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78DFAD-467D-4C55-815E-D07E41039235}"/>
                  </a:ext>
                </a:extLst>
              </p14:cNvPr>
              <p14:cNvContentPartPr/>
              <p14:nvPr/>
            </p14:nvContentPartPr>
            <p14:xfrm>
              <a:off x="9005454" y="4768272"/>
              <a:ext cx="209550" cy="31432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78DFAD-467D-4C55-815E-D07E410392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96295" y="4759281"/>
                <a:ext cx="227501" cy="331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248A0A-1ADB-4C0A-B029-0E6A06EA6EC6}"/>
                  </a:ext>
                </a:extLst>
              </p14:cNvPr>
              <p14:cNvContentPartPr/>
              <p14:nvPr/>
            </p14:nvContentPartPr>
            <p14:xfrm>
              <a:off x="9306390" y="4837544"/>
              <a:ext cx="38100" cy="23812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248A0A-1ADB-4C0A-B029-0E6A06EA6E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96364" y="4828551"/>
                <a:ext cx="57752" cy="25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30E9B4-38F8-427B-A367-1F07218FECEE}"/>
                  </a:ext>
                </a:extLst>
              </p14:cNvPr>
              <p14:cNvContentPartPr/>
              <p14:nvPr/>
            </p14:nvContentPartPr>
            <p14:xfrm>
              <a:off x="9282544" y="4719479"/>
              <a:ext cx="9525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30E9B4-38F8-427B-A367-1F07218FEC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44419" y="4689713"/>
                <a:ext cx="476250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A5DF03F-D4CC-45D4-8E6B-18660046EE4B}"/>
                  </a:ext>
                </a:extLst>
              </p14:cNvPr>
              <p14:cNvContentPartPr/>
              <p14:nvPr/>
            </p14:nvContentPartPr>
            <p14:xfrm>
              <a:off x="9432635" y="4719480"/>
              <a:ext cx="9525" cy="2476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A5DF03F-D4CC-45D4-8E6B-18660046EE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25831" y="4710572"/>
                <a:ext cx="22860" cy="265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8CB841-D184-4870-AD99-9F7B951347CE}"/>
                  </a:ext>
                </a:extLst>
              </p14:cNvPr>
              <p14:cNvContentPartPr/>
              <p14:nvPr/>
            </p14:nvContentPartPr>
            <p14:xfrm>
              <a:off x="9398000" y="4795234"/>
              <a:ext cx="171450" cy="5715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8CB841-D184-4870-AD99-9F7B951347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89144" y="4785772"/>
                <a:ext cx="188808" cy="7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74F87B-88C7-4404-B792-174249C65F43}"/>
                  </a:ext>
                </a:extLst>
              </p14:cNvPr>
              <p14:cNvContentPartPr/>
              <p14:nvPr/>
            </p14:nvContentPartPr>
            <p14:xfrm>
              <a:off x="9441570" y="4918363"/>
              <a:ext cx="9525" cy="10477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74F87B-88C7-4404-B792-174249C65F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35617" y="4909172"/>
                <a:ext cx="21193" cy="122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6F0C3-97B8-4430-9D1E-0292521B4587}"/>
                  </a:ext>
                </a:extLst>
              </p14:cNvPr>
              <p14:cNvContentPartPr/>
              <p14:nvPr/>
            </p14:nvContentPartPr>
            <p14:xfrm>
              <a:off x="3717636" y="4822669"/>
              <a:ext cx="133350" cy="20002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6F0C3-97B8-4430-9D1E-0292521B45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8932" y="4813691"/>
                <a:ext cx="150410" cy="217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5F0647-EC7E-463D-9065-C9A037F6BCA1}"/>
                  </a:ext>
                </a:extLst>
              </p14:cNvPr>
              <p14:cNvContentPartPr/>
              <p14:nvPr/>
            </p14:nvContentPartPr>
            <p14:xfrm>
              <a:off x="3912436" y="4817088"/>
              <a:ext cx="142875" cy="2000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5F0647-EC7E-463D-9065-C9A037F6BC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03254" y="4807896"/>
                <a:ext cx="160872" cy="218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574F59-6B13-405F-83E8-A9D3306B39C4}"/>
                  </a:ext>
                </a:extLst>
              </p14:cNvPr>
              <p14:cNvContentPartPr/>
              <p14:nvPr/>
            </p14:nvContentPartPr>
            <p14:xfrm>
              <a:off x="4156363" y="4929405"/>
              <a:ext cx="66675" cy="952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574F59-6B13-405F-83E8-A9D3306B39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47353" y="4922401"/>
                <a:ext cx="84335" cy="23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924EA4-0740-40B5-BCFE-A13B06FD4591}"/>
                  </a:ext>
                </a:extLst>
              </p14:cNvPr>
              <p14:cNvContentPartPr/>
              <p14:nvPr/>
            </p14:nvContentPartPr>
            <p14:xfrm>
              <a:off x="4303898" y="4823389"/>
              <a:ext cx="114300" cy="1809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924EA4-0740-40B5-BCFE-A13B06FD45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95186" y="4814358"/>
                <a:ext cx="131375" cy="198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C0B597-B33D-4909-A305-2BE0C4FFF53E}"/>
                  </a:ext>
                </a:extLst>
              </p14:cNvPr>
              <p14:cNvContentPartPr/>
              <p14:nvPr/>
            </p14:nvContentPartPr>
            <p14:xfrm>
              <a:off x="4318000" y="4802412"/>
              <a:ext cx="95250" cy="952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C0B597-B33D-4909-A305-2BE0C4FFF5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08551" y="4795408"/>
                <a:ext cx="113771" cy="23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780FF6-EC60-4CCD-9126-119F884082BB}"/>
                  </a:ext>
                </a:extLst>
              </p14:cNvPr>
              <p14:cNvContentPartPr/>
              <p14:nvPr/>
            </p14:nvContentPartPr>
            <p14:xfrm>
              <a:off x="4491181" y="4918363"/>
              <a:ext cx="85725" cy="95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780FF6-EC60-4CCD-9126-119F884082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81943" y="4909544"/>
                <a:ext cx="103831" cy="2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603212-966F-405E-96A4-5399531955DA}"/>
                  </a:ext>
                </a:extLst>
              </p14:cNvPr>
              <p14:cNvContentPartPr/>
              <p14:nvPr/>
            </p14:nvContentPartPr>
            <p14:xfrm>
              <a:off x="4709679" y="4791363"/>
              <a:ext cx="95250" cy="2095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603212-966F-405E-96A4-5399531955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00520" y="4782469"/>
                <a:ext cx="113201" cy="226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146C5D5-7661-4D6C-AAAA-36AA11A51ABA}"/>
                  </a:ext>
                </a:extLst>
              </p14:cNvPr>
              <p14:cNvContentPartPr/>
              <p14:nvPr/>
            </p14:nvContentPartPr>
            <p14:xfrm>
              <a:off x="4918363" y="4873231"/>
              <a:ext cx="76200" cy="952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146C5D5-7661-4D6C-AAAA-36AA11A51A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9820" y="4865293"/>
                <a:ext cx="92943" cy="2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B7EE86-7C1A-44AD-9058-CC6B1E1D90BE}"/>
                  </a:ext>
                </a:extLst>
              </p14:cNvPr>
              <p14:cNvContentPartPr/>
              <p14:nvPr/>
            </p14:nvContentPartPr>
            <p14:xfrm>
              <a:off x="4929908" y="4929412"/>
              <a:ext cx="85725" cy="952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B7EE86-7C1A-44AD-9058-CC6B1E1D90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21370" y="4922408"/>
                <a:ext cx="102460" cy="23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5D2840-A684-4802-88B1-9FDD8DC879A7}"/>
                  </a:ext>
                </a:extLst>
              </p14:cNvPr>
              <p14:cNvContentPartPr/>
              <p14:nvPr/>
            </p14:nvContentPartPr>
            <p14:xfrm>
              <a:off x="5214117" y="4813805"/>
              <a:ext cx="133350" cy="24765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5D2840-A684-4802-88B1-9FDD8DC879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05008" y="4804700"/>
                <a:ext cx="151203" cy="26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38EE4D1-B529-45AB-ACD4-D9A192F962E2}"/>
                  </a:ext>
                </a:extLst>
              </p14:cNvPr>
              <p14:cNvContentPartPr/>
              <p14:nvPr/>
            </p14:nvContentPartPr>
            <p14:xfrm>
              <a:off x="5611090" y="4826000"/>
              <a:ext cx="123825" cy="2476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38EE4D1-B529-45AB-ACD4-D9A192F962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02195" y="4816962"/>
                <a:ext cx="141260" cy="265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09F824-9ADC-40FE-9187-4873C1072B17}"/>
                  </a:ext>
                </a:extLst>
              </p14:cNvPr>
              <p14:cNvContentPartPr/>
              <p14:nvPr/>
            </p14:nvContentPartPr>
            <p14:xfrm>
              <a:off x="5772223" y="4895272"/>
              <a:ext cx="9525" cy="152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09F824-9ADC-40FE-9187-4873C1072B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5219" y="4886286"/>
                <a:ext cx="23252" cy="170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D4AA84-A777-4EF0-8F21-F5A0212FD5A6}"/>
                  </a:ext>
                </a:extLst>
              </p14:cNvPr>
              <p14:cNvContentPartPr/>
              <p14:nvPr/>
            </p14:nvContentPartPr>
            <p14:xfrm>
              <a:off x="5726544" y="4802908"/>
              <a:ext cx="9525" cy="952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D4AA84-A777-4EF0-8F21-F5A0212FD5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88419" y="4784591"/>
                <a:ext cx="476250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76E617-21A0-4E6A-9880-C2D3703DBC1B}"/>
                  </a:ext>
                </a:extLst>
              </p14:cNvPr>
              <p14:cNvContentPartPr/>
              <p14:nvPr/>
            </p14:nvContentPartPr>
            <p14:xfrm>
              <a:off x="5853544" y="4779818"/>
              <a:ext cx="9525" cy="2667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76E617-21A0-4E6A-9880-C2D3703DBC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46540" y="4770880"/>
                <a:ext cx="23252" cy="284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1E5EA5-41FE-4FCA-A0F1-FBF3D2F9F862}"/>
                  </a:ext>
                </a:extLst>
              </p14:cNvPr>
              <p14:cNvContentPartPr/>
              <p14:nvPr/>
            </p14:nvContentPartPr>
            <p14:xfrm>
              <a:off x="5807363" y="4896936"/>
              <a:ext cx="104775" cy="28574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1E5EA5-41FE-4FCA-A0F1-FBF3D2F9F8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98172" y="4889255"/>
                <a:ext cx="122789" cy="4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B062F9-1EEF-4BF7-8E5E-DF56F9D9B500}"/>
                  </a:ext>
                </a:extLst>
              </p14:cNvPr>
              <p14:cNvContentPartPr/>
              <p14:nvPr/>
            </p14:nvContentPartPr>
            <p14:xfrm>
              <a:off x="5959802" y="4900742"/>
              <a:ext cx="85725" cy="14287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B062F9-1EEF-4BF7-8E5E-DF56F9D9B50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50983" y="4891722"/>
                <a:ext cx="103011" cy="160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F77B776-3292-439F-8F0A-F2489915C025}"/>
                  </a:ext>
                </a:extLst>
              </p14:cNvPr>
              <p14:cNvContentPartPr/>
              <p14:nvPr/>
            </p14:nvContentPartPr>
            <p14:xfrm>
              <a:off x="7724120" y="4920838"/>
              <a:ext cx="104775" cy="152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F77B776-3292-439F-8F0A-F2489915C0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15150" y="4911613"/>
                <a:ext cx="122357" cy="170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B2F87F-139B-44AA-ABC8-98848318A573}"/>
                  </a:ext>
                </a:extLst>
              </p14:cNvPr>
              <p14:cNvContentPartPr/>
              <p14:nvPr/>
            </p14:nvContentPartPr>
            <p14:xfrm>
              <a:off x="9514551" y="4884937"/>
              <a:ext cx="95250" cy="152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B2F87F-139B-44AA-ABC8-98848318A5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05285" y="4875734"/>
                <a:ext cx="113411" cy="17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F18167F-F411-409A-804C-63A3CFF58C47}"/>
                  </a:ext>
                </a:extLst>
              </p14:cNvPr>
              <p14:cNvContentPartPr/>
              <p14:nvPr/>
            </p14:nvContentPartPr>
            <p14:xfrm>
              <a:off x="8555181" y="4915533"/>
              <a:ext cx="38100" cy="476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F18167F-F411-409A-804C-63A3CFF58C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47040" y="4907265"/>
                <a:ext cx="54056" cy="638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9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Problem-2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335"/>
            <a:ext cx="10630541" cy="3774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4800">
                <a:ea typeface="+mn-lt"/>
                <a:cs typeface="+mn-lt"/>
              </a:rPr>
              <a:t>How many total bits are required for a direct-mapped cache with 16 KB of data and 16 B blocks, assuming a 32-bit address?</a:t>
            </a:r>
            <a:endParaRPr lang="en-US" sz="6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1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2456F-E508-4653-9F54-157908A4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 panose="020F0502020204030204"/>
              </a:rPr>
              <a:t>Data in cache = 16 KB = 2</a:t>
            </a:r>
            <a:r>
              <a:rPr lang="en-GB" baseline="30000">
                <a:cs typeface="Calibri" panose="020F0502020204030204"/>
              </a:rPr>
              <a:t>14</a:t>
            </a:r>
            <a:r>
              <a:rPr lang="en-GB">
                <a:cs typeface="Calibri" panose="020F0502020204030204"/>
              </a:rPr>
              <a:t> B 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Block size = 2</a:t>
            </a:r>
            <a:r>
              <a:rPr lang="en-GB" baseline="30000">
                <a:cs typeface="Calibri" panose="020F0502020204030204"/>
              </a:rPr>
              <a:t>4</a:t>
            </a:r>
            <a:r>
              <a:rPr lang="en-GB">
                <a:cs typeface="Calibri" panose="020F0502020204030204"/>
              </a:rPr>
              <a:t> B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# of cache lines = 2</a:t>
            </a:r>
            <a:r>
              <a:rPr lang="en-GB" baseline="30000">
                <a:cs typeface="Calibri" panose="020F0502020204030204"/>
              </a:rPr>
              <a:t>14</a:t>
            </a:r>
            <a:r>
              <a:rPr lang="en-GB">
                <a:cs typeface="Calibri" panose="020F0502020204030204"/>
              </a:rPr>
              <a:t>/2</a:t>
            </a:r>
            <a:r>
              <a:rPr lang="en-GB" baseline="30000">
                <a:cs typeface="Calibri" panose="020F0502020204030204"/>
              </a:rPr>
              <a:t>4</a:t>
            </a:r>
            <a:r>
              <a:rPr lang="en-GB">
                <a:cs typeface="Calibri" panose="020F0502020204030204"/>
              </a:rPr>
              <a:t> = 2</a:t>
            </a:r>
            <a:r>
              <a:rPr lang="en-GB" baseline="30000">
                <a:cs typeface="Calibri" panose="020F0502020204030204"/>
              </a:rPr>
              <a:t>10</a:t>
            </a: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Address bits: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Total cache size = 2</a:t>
            </a:r>
            <a:r>
              <a:rPr lang="en-GB" baseline="30000">
                <a:cs typeface="Calibri" panose="020F0502020204030204"/>
              </a:rPr>
              <a:t>14</a:t>
            </a:r>
            <a:r>
              <a:rPr lang="en-GB">
                <a:cs typeface="Calibri" panose="020F0502020204030204"/>
              </a:rPr>
              <a:t> * 8 + 2</a:t>
            </a:r>
            <a:r>
              <a:rPr lang="en-GB" baseline="30000">
                <a:cs typeface="Calibri" panose="020F0502020204030204"/>
              </a:rPr>
              <a:t>10</a:t>
            </a:r>
            <a:r>
              <a:rPr lang="en-GB">
                <a:cs typeface="Calibri" panose="020F0502020204030204"/>
              </a:rPr>
              <a:t>(18 + 1) bits = 147 Kbits  </a:t>
            </a:r>
          </a:p>
        </p:txBody>
      </p:sp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A222A75B-0D03-4211-99E4-5E605401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07189"/>
              </p:ext>
            </p:extLst>
          </p:nvPr>
        </p:nvGraphicFramePr>
        <p:xfrm>
          <a:off x="3706091" y="3960091"/>
          <a:ext cx="6296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6363">
                  <a:extLst>
                    <a:ext uri="{9D8B030D-6E8A-4147-A177-3AD203B41FA5}">
                      <a16:colId xmlns:a16="http://schemas.microsoft.com/office/drawing/2014/main" val="2944238195"/>
                    </a:ext>
                  </a:extLst>
                </a:gridCol>
                <a:gridCol w="2021947">
                  <a:extLst>
                    <a:ext uri="{9D8B030D-6E8A-4147-A177-3AD203B41FA5}">
                      <a16:colId xmlns:a16="http://schemas.microsoft.com/office/drawing/2014/main" val="3476456023"/>
                    </a:ext>
                  </a:extLst>
                </a:gridCol>
                <a:gridCol w="1388443">
                  <a:extLst>
                    <a:ext uri="{9D8B030D-6E8A-4147-A177-3AD203B41FA5}">
                      <a16:colId xmlns:a16="http://schemas.microsoft.com/office/drawing/2014/main" val="36377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tag</a:t>
                      </a:r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Byte offset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7246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8E0D0C5-D5BB-4F3C-96B9-F7CD22CAFF73}"/>
                  </a:ext>
                </a:extLst>
              </p14:cNvPr>
              <p14:cNvContentPartPr/>
              <p14:nvPr/>
            </p14:nvContentPartPr>
            <p14:xfrm>
              <a:off x="6707908" y="4394472"/>
              <a:ext cx="1914525" cy="180975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8E0D0C5-D5BB-4F3C-96B9-F7CD22CAFF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8894" y="4385332"/>
                <a:ext cx="1932192" cy="19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80BDC57-06DA-414D-A147-FE9C216FAF9D}"/>
                  </a:ext>
                </a:extLst>
              </p14:cNvPr>
              <p14:cNvContentPartPr/>
              <p14:nvPr/>
            </p14:nvContentPartPr>
            <p14:xfrm>
              <a:off x="7319818" y="4745181"/>
              <a:ext cx="19050" cy="13335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80BDC57-06DA-414D-A147-FE9C216FAF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0999" y="4735972"/>
                <a:ext cx="36336" cy="1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67F6299-4DFB-47BF-9AA8-05E38CD91605}"/>
                  </a:ext>
                </a:extLst>
              </p14:cNvPr>
              <p14:cNvContentPartPr/>
              <p14:nvPr/>
            </p14:nvContentPartPr>
            <p14:xfrm>
              <a:off x="7412950" y="4686271"/>
              <a:ext cx="123825" cy="161925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67F6299-4DFB-47BF-9AA8-05E38CD91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4230" y="4677235"/>
                <a:ext cx="140916" cy="179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A04FC23-CCFD-4447-BCF2-40FB38E3B245}"/>
                  </a:ext>
                </a:extLst>
              </p14:cNvPr>
              <p14:cNvContentPartPr/>
              <p14:nvPr/>
            </p14:nvContentPartPr>
            <p14:xfrm>
              <a:off x="7735454" y="4690451"/>
              <a:ext cx="104775" cy="17145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A04FC23-CCFD-4447-BCF2-40FB38E3B2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26359" y="4681408"/>
                <a:ext cx="122601" cy="18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A1B6A6A-E14A-482C-A856-87441C387723}"/>
                  </a:ext>
                </a:extLst>
              </p14:cNvPr>
              <p14:cNvContentPartPr/>
              <p14:nvPr/>
            </p14:nvContentPartPr>
            <p14:xfrm>
              <a:off x="7943272" y="4733635"/>
              <a:ext cx="9525" cy="85725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A1B6A6A-E14A-482C-A856-87441C3877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6263" y="4724437"/>
                <a:ext cx="42863" cy="103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7ABDE6E-E3EB-439B-A5C8-267234C3B957}"/>
                  </a:ext>
                </a:extLst>
              </p14:cNvPr>
              <p14:cNvContentPartPr/>
              <p14:nvPr/>
            </p14:nvContentPartPr>
            <p14:xfrm>
              <a:off x="7920181" y="4652817"/>
              <a:ext cx="9525" cy="9525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7ABDE6E-E3EB-439B-A5C8-267234C3B9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3172" y="4640911"/>
                <a:ext cx="42863" cy="32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0C29E7-FF2C-4908-8326-B257B7F7A2E7}"/>
                  </a:ext>
                </a:extLst>
              </p14:cNvPr>
              <p14:cNvContentPartPr/>
              <p14:nvPr/>
            </p14:nvContentPartPr>
            <p14:xfrm>
              <a:off x="8014516" y="4606635"/>
              <a:ext cx="19050" cy="25717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0C29E7-FF2C-4908-8326-B257B7F7A2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6578" y="4597693"/>
                <a:ext cx="34608" cy="274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2A0DDCF-5635-4D15-B0B4-09BFC97514C5}"/>
                  </a:ext>
                </a:extLst>
              </p14:cNvPr>
              <p14:cNvContentPartPr/>
              <p14:nvPr/>
            </p14:nvContentPartPr>
            <p14:xfrm>
              <a:off x="8012544" y="4680632"/>
              <a:ext cx="123825" cy="381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2A0DDCF-5635-4D15-B0B4-09BFC97514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03385" y="4672421"/>
                <a:ext cx="141776" cy="5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EFCB4E5-C34F-4A48-A64D-F944D24E09B5}"/>
                  </a:ext>
                </a:extLst>
              </p14:cNvPr>
              <p14:cNvContentPartPr/>
              <p14:nvPr/>
            </p14:nvContentPartPr>
            <p14:xfrm>
              <a:off x="8143169" y="4701474"/>
              <a:ext cx="104775" cy="152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EFCB4E5-C34F-4A48-A64D-F944D24E09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4581" y="4692293"/>
                <a:ext cx="121608" cy="17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F71161F-1962-4ED6-B4FE-F73BEA82DAAF}"/>
                  </a:ext>
                </a:extLst>
              </p14:cNvPr>
              <p14:cNvContentPartPr/>
              <p14:nvPr/>
            </p14:nvContentPartPr>
            <p14:xfrm>
              <a:off x="8716818" y="4400775"/>
              <a:ext cx="1257300" cy="16192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F71161F-1962-4ED6-B4FE-F73BEA82DA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7840" y="4391975"/>
                <a:ext cx="1274897" cy="17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A0C88D4-424D-4004-8AB8-260C0DCF8A14}"/>
                  </a:ext>
                </a:extLst>
              </p14:cNvPr>
              <p14:cNvContentPartPr/>
              <p14:nvPr/>
            </p14:nvContentPartPr>
            <p14:xfrm>
              <a:off x="3798454" y="4377744"/>
              <a:ext cx="2752725" cy="13335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A0C88D4-424D-4004-8AB8-260C0DCF8A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9440" y="4369062"/>
                <a:ext cx="2770391" cy="150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0AFF3BF-036A-4463-A8F5-3149692509AF}"/>
                  </a:ext>
                </a:extLst>
              </p14:cNvPr>
              <p14:cNvContentPartPr/>
              <p14:nvPr/>
            </p14:nvContentPartPr>
            <p14:xfrm>
              <a:off x="3745164" y="4698277"/>
              <a:ext cx="152400" cy="20955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0AFF3BF-036A-4463-A8F5-3149692509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324" y="4689322"/>
                <a:ext cx="169726" cy="227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851D856-3B9A-4B93-8A55-08FB09581203}"/>
                  </a:ext>
                </a:extLst>
              </p14:cNvPr>
              <p14:cNvContentPartPr/>
              <p14:nvPr/>
            </p14:nvContentPartPr>
            <p14:xfrm>
              <a:off x="3929890" y="4713603"/>
              <a:ext cx="200025" cy="20955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851D856-3B9A-4B93-8A55-08FB095812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0992" y="4704571"/>
                <a:ext cx="217465" cy="22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773D617-BE2F-4270-A5C2-C9E592129AC6}"/>
                  </a:ext>
                </a:extLst>
              </p14:cNvPr>
              <p14:cNvContentPartPr/>
              <p14:nvPr/>
            </p14:nvContentPartPr>
            <p14:xfrm>
              <a:off x="4179454" y="4772754"/>
              <a:ext cx="76200" cy="9525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773D617-BE2F-4270-A5C2-C9E592129A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70755" y="4760848"/>
                <a:ext cx="93249" cy="32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1284660-CFCE-424F-A8C8-D686D498D935}"/>
                  </a:ext>
                </a:extLst>
              </p14:cNvPr>
              <p14:cNvContentPartPr/>
              <p14:nvPr/>
            </p14:nvContentPartPr>
            <p14:xfrm>
              <a:off x="4387271" y="4710544"/>
              <a:ext cx="9525" cy="180975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1284660-CFCE-424F-A8C8-D686D498D9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0467" y="4701759"/>
                <a:ext cx="22860" cy="198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4E6C035-0BB2-4C47-A4F1-26BE06F1E218}"/>
                  </a:ext>
                </a:extLst>
              </p14:cNvPr>
              <p14:cNvContentPartPr/>
              <p14:nvPr/>
            </p14:nvContentPartPr>
            <p14:xfrm>
              <a:off x="4447786" y="4711969"/>
              <a:ext cx="123825" cy="123825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4E6C035-0BB2-4C47-A4F1-26BE06F1E2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8813" y="4703249"/>
                <a:ext cx="141412" cy="140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2E8D6D5-F0CE-47D3-9F93-0A92BA38C229}"/>
                  </a:ext>
                </a:extLst>
              </p14:cNvPr>
              <p14:cNvContentPartPr/>
              <p14:nvPr/>
            </p14:nvContentPartPr>
            <p14:xfrm>
              <a:off x="4722089" y="4710545"/>
              <a:ext cx="9525" cy="1143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2E8D6D5-F0CE-47D3-9F93-0A92BA38C2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92323" y="4701912"/>
                <a:ext cx="67866" cy="131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E61DC0B-F61B-4FD6-92F8-71AA4F4B0F6F}"/>
                  </a:ext>
                </a:extLst>
              </p14:cNvPr>
              <p14:cNvContentPartPr/>
              <p14:nvPr/>
            </p14:nvContentPartPr>
            <p14:xfrm>
              <a:off x="4652817" y="4747160"/>
              <a:ext cx="114300" cy="1905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E61DC0B-F61B-4FD6-92F8-71AA4F4B0F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43859" y="4739222"/>
                <a:ext cx="131857" cy="34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038A47E-1B6A-42FD-A0DA-84CAEDA41090}"/>
                  </a:ext>
                </a:extLst>
              </p14:cNvPr>
              <p14:cNvContentPartPr/>
              <p14:nvPr/>
            </p14:nvContentPartPr>
            <p14:xfrm>
              <a:off x="4837544" y="4691738"/>
              <a:ext cx="104775" cy="161925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038A47E-1B6A-42FD-A0DA-84CAEDA410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28156" y="4682899"/>
                <a:ext cx="123176" cy="179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7FA9BED-E4E2-4C33-84C8-393D9B469305}"/>
                  </a:ext>
                </a:extLst>
              </p14:cNvPr>
              <p14:cNvContentPartPr/>
              <p14:nvPr/>
            </p14:nvContentPartPr>
            <p14:xfrm>
              <a:off x="5065843" y="4710545"/>
              <a:ext cx="19050" cy="1143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7FA9BED-E4E2-4C33-84C8-393D9B4693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54504" y="4701559"/>
                <a:ext cx="41275" cy="131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8444D45-7880-4EE7-B191-343CB085D08F}"/>
                  </a:ext>
                </a:extLst>
              </p14:cNvPr>
              <p14:cNvContentPartPr/>
              <p14:nvPr/>
            </p14:nvContentPartPr>
            <p14:xfrm>
              <a:off x="4999181" y="4769322"/>
              <a:ext cx="95250" cy="9525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8444D45-7880-4EE7-B191-343CB085D0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90553" y="4761384"/>
                <a:ext cx="112160" cy="2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A96D2FE-D7CE-4F71-A406-69AC01D0B4CF}"/>
                  </a:ext>
                </a:extLst>
              </p14:cNvPr>
              <p14:cNvContentPartPr/>
              <p14:nvPr/>
            </p14:nvContentPartPr>
            <p14:xfrm>
              <a:off x="5178808" y="4674370"/>
              <a:ext cx="180975" cy="180975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A96D2FE-D7CE-4F71-A406-69AC01D0B4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69686" y="4665230"/>
                <a:ext cx="198854" cy="19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F72A414-C398-48A2-9F93-7C8AC0C8C25C}"/>
                  </a:ext>
                </a:extLst>
              </p14:cNvPr>
              <p14:cNvContentPartPr/>
              <p14:nvPr/>
            </p14:nvContentPartPr>
            <p14:xfrm>
              <a:off x="5322454" y="4572000"/>
              <a:ext cx="133350" cy="304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F72A414-C398-48A2-9F93-7C8AC0C8C2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13772" y="4562950"/>
                <a:ext cx="150366" cy="32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7C706E8-3E45-4EB3-AB51-C5C0AE49EF21}"/>
                  </a:ext>
                </a:extLst>
              </p14:cNvPr>
              <p14:cNvContentPartPr/>
              <p14:nvPr/>
            </p14:nvContentPartPr>
            <p14:xfrm>
              <a:off x="4328566" y="4606636"/>
              <a:ext cx="95250" cy="3429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7C706E8-3E45-4EB3-AB51-C5C0AE49EF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19336" y="4597678"/>
                <a:ext cx="113340" cy="360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D609CD6-79C8-423B-9587-F889129D3605}"/>
                  </a:ext>
                </a:extLst>
              </p14:cNvPr>
              <p14:cNvContentPartPr/>
              <p14:nvPr/>
            </p14:nvContentPartPr>
            <p14:xfrm>
              <a:off x="5507181" y="4713019"/>
              <a:ext cx="95250" cy="9525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D609CD6-79C8-423B-9587-F889129D36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97732" y="4703860"/>
                <a:ext cx="113771" cy="2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F6B0DD6-9D06-43ED-B82A-A63859761307}"/>
                  </a:ext>
                </a:extLst>
              </p14:cNvPr>
              <p14:cNvContentPartPr/>
              <p14:nvPr/>
            </p14:nvContentPartPr>
            <p14:xfrm>
              <a:off x="5518726" y="4767959"/>
              <a:ext cx="95250" cy="9525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F6B0DD6-9D06-43ED-B82A-A638597613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09314" y="4760955"/>
                <a:ext cx="113698" cy="23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35AA533-F5CE-4422-9E7A-C21C06783309}"/>
                  </a:ext>
                </a:extLst>
              </p14:cNvPr>
              <p14:cNvContentPartPr/>
              <p14:nvPr/>
            </p14:nvContentPartPr>
            <p14:xfrm>
              <a:off x="5749635" y="4675909"/>
              <a:ext cx="38100" cy="152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35AA533-F5CE-4422-9E7A-C21C067833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9713" y="4666684"/>
                <a:ext cx="57547" cy="170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7134B5C-64C8-4401-A886-323A53109C7F}"/>
                  </a:ext>
                </a:extLst>
              </p14:cNvPr>
              <p14:cNvContentPartPr/>
              <p14:nvPr/>
            </p14:nvContentPartPr>
            <p14:xfrm>
              <a:off x="5854475" y="4664363"/>
              <a:ext cx="104775" cy="200025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7134B5C-64C8-4401-A886-323A53109C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45744" y="4655353"/>
                <a:ext cx="121888" cy="217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5037879-5C86-4D49-BD53-4D916C949E90}"/>
                  </a:ext>
                </a:extLst>
              </p14:cNvPr>
              <p14:cNvContentPartPr/>
              <p14:nvPr/>
            </p14:nvContentPartPr>
            <p14:xfrm>
              <a:off x="5930840" y="4675909"/>
              <a:ext cx="19050" cy="28574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5037879-5C86-4D49-BD53-4D916C949E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9764" y="4667698"/>
                <a:ext cx="40758" cy="44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0FC6C07-F9C0-4F3C-8EF0-E5137A21E2D8}"/>
                  </a:ext>
                </a:extLst>
              </p14:cNvPr>
              <p14:cNvContentPartPr/>
              <p14:nvPr/>
            </p14:nvContentPartPr>
            <p14:xfrm>
              <a:off x="6115268" y="4615571"/>
              <a:ext cx="76200" cy="20955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0FC6C07-F9C0-4F3C-8EF0-E5137A21E2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06197" y="4606523"/>
                <a:ext cx="93980" cy="227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EF45D51-386E-4EC8-BEDA-3C885DAE0B57}"/>
                  </a:ext>
                </a:extLst>
              </p14:cNvPr>
              <p14:cNvContentPartPr/>
              <p14:nvPr/>
            </p14:nvContentPartPr>
            <p14:xfrm>
              <a:off x="6280726" y="4699000"/>
              <a:ext cx="9525" cy="1143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EF45D51-386E-4EC8-BEDA-3C885DAE0B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68820" y="4690014"/>
                <a:ext cx="32861" cy="131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1F0DDD0-B066-4EFE-8B20-1A9E27776C17}"/>
                  </a:ext>
                </a:extLst>
              </p14:cNvPr>
              <p14:cNvContentPartPr/>
              <p14:nvPr/>
            </p14:nvContentPartPr>
            <p14:xfrm>
              <a:off x="6257635" y="4641272"/>
              <a:ext cx="9525" cy="9525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1F0DDD0-B066-4EFE-8B20-1A9E27776C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9510" y="4624263"/>
                <a:ext cx="476250" cy="42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B2854F6-5B5B-4590-9F35-A8CCAB94E0DE}"/>
                  </a:ext>
                </a:extLst>
              </p14:cNvPr>
              <p14:cNvContentPartPr/>
              <p14:nvPr/>
            </p14:nvContentPartPr>
            <p14:xfrm>
              <a:off x="6375565" y="4583544"/>
              <a:ext cx="28574" cy="219075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B2854F6-5B5B-4590-9F35-A8CCAB94E0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65779" y="4574385"/>
                <a:ext cx="47754" cy="237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D95347C-36D6-41A5-8B8F-A7B66B2427E7}"/>
                  </a:ext>
                </a:extLst>
              </p14:cNvPr>
              <p14:cNvContentPartPr/>
              <p14:nvPr/>
            </p14:nvContentPartPr>
            <p14:xfrm>
              <a:off x="6361545" y="4680945"/>
              <a:ext cx="76200" cy="28574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D95347C-36D6-41A5-8B8F-A7B66B2427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52517" y="4672441"/>
                <a:ext cx="93896" cy="45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A8B543B-D79F-402E-B14F-D1BBB97D8602}"/>
                  </a:ext>
                </a:extLst>
              </p14:cNvPr>
              <p14:cNvContentPartPr/>
              <p14:nvPr/>
            </p14:nvContentPartPr>
            <p14:xfrm>
              <a:off x="6432355" y="4710544"/>
              <a:ext cx="104775" cy="142875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A8B543B-D79F-402E-B14F-D1BBB97D86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23710" y="4701338"/>
                <a:ext cx="121719" cy="160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6805040-4BAA-468A-9779-AC5FFD8B6255}"/>
                  </a:ext>
                </a:extLst>
              </p14:cNvPr>
              <p14:cNvContentPartPr/>
              <p14:nvPr/>
            </p14:nvContentPartPr>
            <p14:xfrm>
              <a:off x="5957454" y="4687454"/>
              <a:ext cx="9525" cy="9525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6805040-4BAA-468A-9779-AC5FFD8B62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19329" y="4449329"/>
                <a:ext cx="476250" cy="47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1A0ABDF-1E33-42AD-8FB8-C6385D9F7EAA}"/>
                  </a:ext>
                </a:extLst>
              </p14:cNvPr>
              <p14:cNvContentPartPr/>
              <p14:nvPr/>
            </p14:nvContentPartPr>
            <p14:xfrm>
              <a:off x="5938844" y="4684844"/>
              <a:ext cx="9525" cy="28574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1A0ABDF-1E33-42AD-8FB8-C6385D9F7E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27505" y="4675191"/>
                <a:ext cx="31750" cy="47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F809829-6AAF-4911-816B-F6DDF5DE4A22}"/>
                  </a:ext>
                </a:extLst>
              </p14:cNvPr>
              <p14:cNvContentPartPr/>
              <p14:nvPr/>
            </p14:nvContentPartPr>
            <p14:xfrm>
              <a:off x="4454719" y="5865436"/>
              <a:ext cx="247650" cy="276225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F809829-6AAF-4911-816B-F6DDF5DE4A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45720" y="5856456"/>
                <a:ext cx="265288" cy="293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5C96B74-2404-42DD-B1CA-F801339C1C4D}"/>
                  </a:ext>
                </a:extLst>
              </p14:cNvPr>
              <p14:cNvContentPartPr/>
              <p14:nvPr/>
            </p14:nvContentPartPr>
            <p14:xfrm>
              <a:off x="4663185" y="5993141"/>
              <a:ext cx="180975" cy="1524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5C96B74-2404-42DD-B1CA-F801339C1C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53970" y="5984091"/>
                <a:ext cx="199036" cy="170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0165F46-130C-4B66-94AC-31A5368AAE2D}"/>
                  </a:ext>
                </a:extLst>
              </p14:cNvPr>
              <p14:cNvContentPartPr/>
              <p14:nvPr/>
            </p14:nvContentPartPr>
            <p14:xfrm>
              <a:off x="4894560" y="5830454"/>
              <a:ext cx="38100" cy="295275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0165F46-130C-4B66-94AC-31A5368AAE2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4939" y="5821430"/>
                <a:ext cx="56958" cy="312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F79706C-2AA0-4A27-888F-7AA012FE0E5B}"/>
                  </a:ext>
                </a:extLst>
              </p14:cNvPr>
              <p14:cNvContentPartPr/>
              <p14:nvPr/>
            </p14:nvContentPartPr>
            <p14:xfrm>
              <a:off x="4846479" y="5914797"/>
              <a:ext cx="200025" cy="5715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F79706C-2AA0-4A27-888F-7AA012FE0E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37436" y="5905335"/>
                <a:ext cx="217749" cy="7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64B5F01-224E-4039-93EF-FA7AD87FC378}"/>
                  </a:ext>
                </a:extLst>
              </p14:cNvPr>
              <p14:cNvContentPartPr/>
              <p14:nvPr/>
            </p14:nvContentPartPr>
            <p14:xfrm>
              <a:off x="4974713" y="6006808"/>
              <a:ext cx="285750" cy="123825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64B5F01-224E-4039-93EF-FA7AD87FC3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65817" y="5997938"/>
                <a:ext cx="303187" cy="141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B1D861D-0190-41FE-A31E-133E654C7BAB}"/>
                  </a:ext>
                </a:extLst>
              </p14:cNvPr>
              <p14:cNvContentPartPr/>
              <p14:nvPr/>
            </p14:nvContentPartPr>
            <p14:xfrm>
              <a:off x="6395678" y="5888181"/>
              <a:ext cx="47625" cy="304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B1D861D-0190-41FE-A31E-133E654C7B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86726" y="5879077"/>
                <a:ext cx="65171" cy="322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8FD7DF0-8A81-4819-9AD7-3CC7B64CAB92}"/>
                  </a:ext>
                </a:extLst>
              </p14:cNvPr>
              <p14:cNvContentPartPr/>
              <p14:nvPr/>
            </p14:nvContentPartPr>
            <p14:xfrm>
              <a:off x="6361545" y="5969393"/>
              <a:ext cx="171450" cy="47625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8FD7DF0-8A81-4819-9AD7-3CC7B64CAB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52652" y="5960091"/>
                <a:ext cx="188880" cy="65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CA8268E-57C1-4E3A-BFCF-D389012EDE5D}"/>
                  </a:ext>
                </a:extLst>
              </p14:cNvPr>
              <p14:cNvContentPartPr/>
              <p14:nvPr/>
            </p14:nvContentPartPr>
            <p14:xfrm>
              <a:off x="6571086" y="6012570"/>
              <a:ext cx="123825" cy="161925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CA8268E-57C1-4E3A-BFCF-D389012EDE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62061" y="6003328"/>
                <a:ext cx="141514" cy="1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38101F9-1494-4F3A-BA54-609EAC2F1891}"/>
                  </a:ext>
                </a:extLst>
              </p14:cNvPr>
              <p14:cNvContentPartPr/>
              <p14:nvPr/>
            </p14:nvContentPartPr>
            <p14:xfrm>
              <a:off x="6701235" y="5984982"/>
              <a:ext cx="171450" cy="390525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38101F9-1494-4F3A-BA54-609EAC2F18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92192" y="5975959"/>
                <a:ext cx="189174" cy="408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7AAE25-0B10-4141-866C-114E44BEC222}"/>
                  </a:ext>
                </a:extLst>
              </p14:cNvPr>
              <p14:cNvContentPartPr/>
              <p14:nvPr/>
            </p14:nvContentPartPr>
            <p14:xfrm>
              <a:off x="7075909" y="5984982"/>
              <a:ext cx="171450" cy="219075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7AAE25-0B10-4141-866C-114E44BEC2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7053" y="5975869"/>
                <a:ext cx="188808" cy="23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4AA1F9B-CF88-4D1A-B788-788A8868A459}"/>
                  </a:ext>
                </a:extLst>
              </p14:cNvPr>
              <p14:cNvContentPartPr/>
              <p14:nvPr/>
            </p14:nvContentPartPr>
            <p14:xfrm>
              <a:off x="7296727" y="5876635"/>
              <a:ext cx="19050" cy="238125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4AA1F9B-CF88-4D1A-B788-788A8868A4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9619" y="5867829"/>
                <a:ext cx="32982" cy="2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5776E06-692E-42E4-9BDD-7DA5BDE7C72A}"/>
                  </a:ext>
                </a:extLst>
              </p14:cNvPr>
              <p14:cNvContentPartPr/>
              <p14:nvPr/>
            </p14:nvContentPartPr>
            <p14:xfrm>
              <a:off x="7247935" y="5982085"/>
              <a:ext cx="114300" cy="47625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5776E06-692E-42E4-9BDD-7DA5BDE7C7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38776" y="5972560"/>
                <a:ext cx="132251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F078719-6E17-40E3-84B9-5056AB383BC4}"/>
                  </a:ext>
                </a:extLst>
              </p14:cNvPr>
              <p14:cNvContentPartPr/>
              <p14:nvPr/>
            </p14:nvContentPartPr>
            <p14:xfrm>
              <a:off x="7382108" y="5967828"/>
              <a:ext cx="85725" cy="17145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F078719-6E17-40E3-84B9-5056AB383B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73361" y="5958861"/>
                <a:ext cx="102870" cy="189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C3D0A16-BFD1-4A80-B3CE-7353EA0CCBE6}"/>
                  </a:ext>
                </a:extLst>
              </p14:cNvPr>
              <p14:cNvContentPartPr/>
              <p14:nvPr/>
            </p14:nvContentPartPr>
            <p14:xfrm>
              <a:off x="7548116" y="5969125"/>
              <a:ext cx="85725" cy="1524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C3D0A16-BFD1-4A80-B3CE-7353EA0CCB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39149" y="5959877"/>
                <a:ext cx="103300" cy="17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E967168-10C7-4D8D-9D2B-B9EF3E4E8419}"/>
                  </a:ext>
                </a:extLst>
              </p14:cNvPr>
              <p14:cNvContentPartPr/>
              <p14:nvPr/>
            </p14:nvContentPartPr>
            <p14:xfrm>
              <a:off x="7703316" y="6005063"/>
              <a:ext cx="219075" cy="17145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E967168-10C7-4D8D-9D2B-B9EF3E4E84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94352" y="5996207"/>
                <a:ext cx="236644" cy="188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9F869D-1DFF-42D8-9322-0F9B9F5EE332}"/>
                  </a:ext>
                </a:extLst>
              </p14:cNvPr>
              <p14:cNvContentPartPr/>
              <p14:nvPr/>
            </p14:nvContentPartPr>
            <p14:xfrm>
              <a:off x="8823200" y="4627116"/>
              <a:ext cx="276225" cy="2095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9F869D-1DFF-42D8-9322-0F9B9F5EE3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14149" y="4618282"/>
                <a:ext cx="293964" cy="226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909B63-0AF6-4E08-A4EF-B3A23E2506BB}"/>
                  </a:ext>
                </a:extLst>
              </p14:cNvPr>
              <p14:cNvContentPartPr/>
              <p14:nvPr/>
            </p14:nvContentPartPr>
            <p14:xfrm>
              <a:off x="8964800" y="4722090"/>
              <a:ext cx="28574" cy="24765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909B63-0AF6-4E08-A4EF-B3A23E2506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56088" y="4713245"/>
                <a:ext cx="45649" cy="26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BD6D62-1C8D-44D9-B002-7DDF9C5FF125}"/>
                  </a:ext>
                </a:extLst>
              </p14:cNvPr>
              <p14:cNvContentPartPr/>
              <p14:nvPr/>
            </p14:nvContentPartPr>
            <p14:xfrm>
              <a:off x="9397504" y="4696389"/>
              <a:ext cx="114300" cy="2476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BD6D62-1C8D-44D9-B002-7DDF9C5FF12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88792" y="4687377"/>
                <a:ext cx="131375" cy="26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B99F9-6EE4-4876-908B-F65A3ECA13CB}"/>
                  </a:ext>
                </a:extLst>
              </p14:cNvPr>
              <p14:cNvContentPartPr/>
              <p14:nvPr/>
            </p14:nvContentPartPr>
            <p14:xfrm>
              <a:off x="9581923" y="4765662"/>
              <a:ext cx="28574" cy="1333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B99F9-6EE4-4876-908B-F65A3ECA13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71418" y="4756553"/>
                <a:ext cx="49164" cy="151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855B2B-EAB0-476D-B8CD-8BD85DB4B641}"/>
                  </a:ext>
                </a:extLst>
              </p14:cNvPr>
              <p14:cNvContentPartPr/>
              <p14:nvPr/>
            </p14:nvContentPartPr>
            <p14:xfrm>
              <a:off x="9605817" y="4698999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855B2B-EAB0-476D-B8CD-8BD85DB4B6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67692" y="4460874"/>
                <a:ext cx="476250" cy="47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366DA7F-0043-47F0-BAE0-DC619D8500AA}"/>
                  </a:ext>
                </a:extLst>
              </p14:cNvPr>
              <p14:cNvContentPartPr/>
              <p14:nvPr/>
            </p14:nvContentPartPr>
            <p14:xfrm>
              <a:off x="9658663" y="4641272"/>
              <a:ext cx="19050" cy="2571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366DA7F-0043-47F0-BAE0-DC619D8500A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48530" y="4632392"/>
                <a:ext cx="38911" cy="27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602B7C-D65D-407C-85B0-3D6F3C16225F}"/>
                  </a:ext>
                </a:extLst>
              </p14:cNvPr>
              <p14:cNvContentPartPr/>
              <p14:nvPr/>
            </p14:nvContentPartPr>
            <p14:xfrm>
              <a:off x="9675090" y="4739276"/>
              <a:ext cx="133350" cy="2857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602B7C-D65D-407C-85B0-3D6F3C16225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666317" y="4730564"/>
                <a:ext cx="150545" cy="45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A3C4BE-F0D7-42CA-AE9C-5BE0ECD2DC47}"/>
                  </a:ext>
                </a:extLst>
              </p14:cNvPr>
              <p14:cNvContentPartPr/>
              <p14:nvPr/>
            </p14:nvContentPartPr>
            <p14:xfrm>
              <a:off x="9729076" y="4771444"/>
              <a:ext cx="152400" cy="14287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A3C4BE-F0D7-42CA-AE9C-5BE0ECD2DC4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720257" y="4762732"/>
                <a:ext cx="169686" cy="159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9DCBA2-4FF0-4EB2-9E63-9C9DAA2FB9B9}"/>
                  </a:ext>
                </a:extLst>
              </p14:cNvPr>
              <p14:cNvContentPartPr/>
              <p14:nvPr/>
            </p14:nvContentPartPr>
            <p14:xfrm>
              <a:off x="4214250" y="5572085"/>
              <a:ext cx="1304925" cy="1143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9DCBA2-4FF0-4EB2-9E63-9C9DAA2FB9B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205226" y="5563266"/>
                <a:ext cx="1322613" cy="13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054B0D-7EDB-45E9-BF0A-E0C7FAD3E0EE}"/>
                  </a:ext>
                </a:extLst>
              </p14:cNvPr>
              <p14:cNvContentPartPr/>
              <p14:nvPr/>
            </p14:nvContentPartPr>
            <p14:xfrm>
              <a:off x="4770746" y="5666207"/>
              <a:ext cx="9525" cy="1047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054B0D-7EDB-45E9-BF0A-E0C7FAD3E0E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761587" y="5657267"/>
                <a:ext cx="27476" cy="12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6A7E80-7EC8-423D-AE97-104E90243A0E}"/>
                  </a:ext>
                </a:extLst>
              </p14:cNvPr>
              <p14:cNvContentPartPr/>
              <p14:nvPr/>
            </p14:nvContentPartPr>
            <p14:xfrm>
              <a:off x="5899727" y="5588000"/>
              <a:ext cx="1943100" cy="152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6A7E80-7EC8-423D-AE97-104E90243A0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890718" y="5578929"/>
                <a:ext cx="1960758" cy="17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69ED6C-7684-4DB9-A25A-46EDA90710C1}"/>
                  </a:ext>
                </a:extLst>
              </p14:cNvPr>
              <p14:cNvContentPartPr/>
              <p14:nvPr/>
            </p14:nvContentPartPr>
            <p14:xfrm>
              <a:off x="6915726" y="5700844"/>
              <a:ext cx="9525" cy="13335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69ED6C-7684-4DB9-A25A-46EDA90710C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908922" y="5691978"/>
                <a:ext cx="22860" cy="1507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25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122-CD59-44D3-A5C5-37999F7E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Problem-3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96B4-393D-4EF5-95CC-74C54F9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F394B-66D7-4D2E-8E53-90480154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FF9E43-9EF9-4D9F-B5D6-47995D2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4000">
                <a:ea typeface="+mn-lt"/>
                <a:cs typeface="+mn-lt"/>
              </a:rPr>
              <a:t>Consider a direct-mapped cache with 64 blocks and a block size of 16 bytes. To what block number does byte address 2000 map?</a:t>
            </a:r>
          </a:p>
          <a:p>
            <a:pPr marL="0" indent="0" algn="just">
              <a:buNone/>
            </a:pPr>
            <a:r>
              <a:rPr lang="en-GB" sz="4000">
                <a:ea typeface="+mn-lt"/>
                <a:cs typeface="+mn-lt"/>
              </a:rPr>
              <a:t>Also find the set number to which the address will be mapped to, in case the cache is set associative with an associativity of 4.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C8FC97-9354-4928-A091-FE6502CDD51F}"/>
                  </a:ext>
                </a:extLst>
              </p14:cNvPr>
              <p14:cNvContentPartPr/>
              <p14:nvPr/>
            </p14:nvContentPartPr>
            <p14:xfrm>
              <a:off x="4006272" y="4791363"/>
              <a:ext cx="9525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C8FC97-9354-4928-A091-FE6502CDD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022" y="4315113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4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390506"/>
            <a:ext cx="11485418" cy="5321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600">
                <a:cs typeface="Calibri"/>
              </a:rPr>
              <a:t>Direct-mapped:</a:t>
            </a:r>
          </a:p>
          <a:p>
            <a:pPr marL="457200" lvl="1" indent="0">
              <a:buNone/>
            </a:pPr>
            <a:endParaRPr lang="en-US" sz="3600">
              <a:cs typeface="Calibri"/>
            </a:endParaRP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Block address = byte address / bytes per address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                          = 2000/16 </a:t>
            </a: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                          = 125</a:t>
            </a: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Block # = (block address) mod (# of blocks in cache) </a:t>
            </a: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              = 125 mod 64</a:t>
            </a: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              = 61  </a:t>
            </a:r>
          </a:p>
        </p:txBody>
      </p:sp>
    </p:spTree>
    <p:extLst>
      <p:ext uri="{BB962C8B-B14F-4D97-AF65-F5344CB8AC3E}">
        <p14:creationId xmlns:p14="http://schemas.microsoft.com/office/powerpoint/2010/main" val="82388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663D1-3199-42BB-AECE-225559E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540597"/>
            <a:ext cx="10515600" cy="5321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600">
                <a:cs typeface="Calibri"/>
              </a:rPr>
              <a:t>Set associative:</a:t>
            </a:r>
          </a:p>
          <a:p>
            <a:pPr marL="457200" lvl="1" indent="0">
              <a:buNone/>
            </a:pPr>
            <a:endParaRPr lang="en-US" sz="3600">
              <a:cs typeface="Calibri"/>
            </a:endParaRP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# of sets in cache = 64/4 = 16 sets</a:t>
            </a:r>
            <a:endParaRPr lang="en-US"/>
          </a:p>
          <a:p>
            <a:pPr marL="457200" lvl="1" indent="0">
              <a:buNone/>
            </a:pPr>
            <a:endParaRPr lang="en-US" sz="3600">
              <a:cs typeface="Calibri"/>
            </a:endParaRP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set # = (block address) mod (# of sets in cache)</a:t>
            </a: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          = 125 mod 16 </a:t>
            </a:r>
          </a:p>
          <a:p>
            <a:pPr marL="457200" lvl="1" indent="0">
              <a:buNone/>
            </a:pPr>
            <a:r>
              <a:rPr lang="en-US" sz="3600">
                <a:cs typeface="Calibri"/>
              </a:rPr>
              <a:t>          = 13</a:t>
            </a:r>
          </a:p>
        </p:txBody>
      </p:sp>
    </p:spTree>
    <p:extLst>
      <p:ext uri="{BB962C8B-B14F-4D97-AF65-F5344CB8AC3E}">
        <p14:creationId xmlns:p14="http://schemas.microsoft.com/office/powerpoint/2010/main" val="315103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Problem-4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29"/>
            <a:ext cx="103783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Assume the miss rate of an instruction cache is 2% and the miss rate of the data cache is 4%. If a processor has a CPI of 2 without any memory stalls and the miss penalty is 100 cycles for all misses, determine how much faster a processor would run with a perfect cache that never missed. Assume the frequency of all loads and stores is 36%.</a:t>
            </a:r>
            <a:endParaRPr lang="en-US" sz="4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95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6e4818d-bea1-4777-9716-cb11dfbf32e3">
      <UserInfo>
        <DisplayName>CS 305/341 Computer Architecture 2021 Members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D83997F5B88488FFE0472EA076A96" ma:contentTypeVersion="6" ma:contentTypeDescription="Create a new document." ma:contentTypeScope="" ma:versionID="98b2309e8dc7fcfae4dd9685609b5cbd">
  <xsd:schema xmlns:xsd="http://www.w3.org/2001/XMLSchema" xmlns:xs="http://www.w3.org/2001/XMLSchema" xmlns:p="http://schemas.microsoft.com/office/2006/metadata/properties" xmlns:ns2="3c4a07f0-a2f1-4b36-b627-ced3e65a1958" xmlns:ns3="96e4818d-bea1-4777-9716-cb11dfbf32e3" targetNamespace="http://schemas.microsoft.com/office/2006/metadata/properties" ma:root="true" ma:fieldsID="46695f7ef930eae5d966bfd4d53679d5" ns2:_="" ns3:_="">
    <xsd:import namespace="3c4a07f0-a2f1-4b36-b627-ced3e65a1958"/>
    <xsd:import namespace="96e4818d-bea1-4777-9716-cb11dfbf3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a07f0-a2f1-4b36-b627-ced3e65a1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4818d-bea1-4777-9716-cb11dfbf3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F40348-A037-48CA-9ACB-EE9E258BE7DD}">
  <ds:schemaRefs>
    <ds:schemaRef ds:uri="96e4818d-bea1-4777-9716-cb11dfbf32e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381AFF-201D-4EA4-B94D-7F19B0B227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17BB9-B5A3-4FDD-807D-E3734D0BDBEB}">
  <ds:schemaRefs>
    <ds:schemaRef ds:uri="3c4a07f0-a2f1-4b36-b627-ced3e65a1958"/>
    <ds:schemaRef ds:uri="96e4818d-bea1-4777-9716-cb11dfbf3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CS305: Computer Architecture</vt:lpstr>
      <vt:lpstr>Problem-1</vt:lpstr>
      <vt:lpstr>Solution</vt:lpstr>
      <vt:lpstr>Problem-2</vt:lpstr>
      <vt:lpstr>Solution</vt:lpstr>
      <vt:lpstr>Problem-3</vt:lpstr>
      <vt:lpstr>Solution</vt:lpstr>
      <vt:lpstr>Solution</vt:lpstr>
      <vt:lpstr>Problem-4</vt:lpstr>
      <vt:lpstr>Solution</vt:lpstr>
      <vt:lpstr>Problem-5</vt:lpstr>
      <vt:lpstr>Solution</vt:lpstr>
      <vt:lpstr>Problem-6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revision>2</cp:revision>
  <dcterms:created xsi:type="dcterms:W3CDTF">2021-05-31T06:57:48Z</dcterms:created>
  <dcterms:modified xsi:type="dcterms:W3CDTF">2022-03-24T14:52:21Z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0x010100A4CD83997F5B88488FFE0472EA076A96</vt:lpwstr>
  </property>
</Properties>
</file>